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586" r:id="rId2"/>
    <p:sldId id="1582" r:id="rId3"/>
    <p:sldId id="1576" r:id="rId4"/>
    <p:sldId id="1592" r:id="rId5"/>
    <p:sldId id="1560" r:id="rId6"/>
    <p:sldId id="1566" r:id="rId7"/>
    <p:sldId id="1564" r:id="rId8"/>
    <p:sldId id="1561" r:id="rId9"/>
    <p:sldId id="174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8B"/>
    <a:srgbClr val="FFFFFF"/>
    <a:srgbClr val="E9475A"/>
    <a:srgbClr val="FA8D30"/>
    <a:srgbClr val="F8C95C"/>
    <a:srgbClr val="C6C6C6"/>
    <a:srgbClr val="FFCC66"/>
    <a:srgbClr val="FFC31A"/>
    <a:srgbClr val="62D7FF"/>
    <a:srgbClr val="3E6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2652" autoAdjust="0"/>
  </p:normalViewPr>
  <p:slideViewPr>
    <p:cSldViewPr snapToGrid="0">
      <p:cViewPr varScale="1">
        <p:scale>
          <a:sx n="70" d="100"/>
          <a:sy n="70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954D19-FD35-44E8-86B7-90E3D25DDD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12292-5D83-45D8-8246-31A494D4E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3E5B-3B80-487D-8B8D-ED6B886C50BD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0F97B-3810-4C79-A70F-E1EED0CCB3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A2D6A-CFF0-4A98-BEF3-4C26B553D6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57E0C-B345-4C76-A706-4ED245B8D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8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301F-19DB-43DE-8BE8-B598AB07BC26}" type="datetimeFigureOut">
              <a:rPr lang="en-US" smtClean="0"/>
              <a:pPr/>
              <a:t>5/18/2024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0C13-4458-439A-B49C-8C0231ABA9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1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9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7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5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5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05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04DE63-C153-4D74-B66F-DE587FB04E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5136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0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41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253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1220755"/>
            <a:ext cx="12192000" cy="563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98811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66542-DD28-4C8C-BC89-4FBE4198B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8B381-B75D-4FE0-AEF3-1E8C77A80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47B3-29E7-494D-997D-326649B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8AE-893B-4067-9488-B765E5526AA6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9AD4C-C179-4DB0-BB39-B853182D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8BFF-1571-4B2D-B471-B6D905465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2348-DBB0-46CB-97E1-5CCB1E3375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>
            <a:extLst>
              <a:ext uri="{FF2B5EF4-FFF2-40B4-BE49-F238E27FC236}">
                <a16:creationId xmlns:a16="http://schemas.microsoft.com/office/drawing/2014/main" id="{F27925C7-7C76-4736-88AB-BC8AC8D3D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62" y="6630701"/>
            <a:ext cx="5107296" cy="226474"/>
          </a:xfrm>
          <a:prstGeom prst="rect">
            <a:avLst/>
          </a:prstGeom>
          <a:solidFill>
            <a:srgbClr val="FFB9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C46C2D2C-BF58-4F96-8D9E-6810BC8D31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3592" y="6630701"/>
            <a:ext cx="3636275" cy="226474"/>
          </a:xfrm>
          <a:prstGeom prst="rect">
            <a:avLst/>
          </a:prstGeom>
          <a:solidFill>
            <a:srgbClr val="F8C9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98061551-19C8-4CEF-A00E-211D51F4A2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9867" y="6630701"/>
            <a:ext cx="2150440" cy="226474"/>
          </a:xfrm>
          <a:prstGeom prst="rect">
            <a:avLst/>
          </a:prstGeom>
          <a:solidFill>
            <a:srgbClr val="FA8D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1F54899E-E381-4166-82AE-C76395A8B3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90307" y="6630701"/>
            <a:ext cx="1288995" cy="226474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" name="Google Shape;7;p1">
            <a:extLst>
              <a:ext uri="{FF2B5EF4-FFF2-40B4-BE49-F238E27FC236}">
                <a16:creationId xmlns:a16="http://schemas.microsoft.com/office/drawing/2014/main" id="{276229D8-0BCE-454A-B84E-9B5A58D058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068" y="145221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200" b="1">
                <a:solidFill>
                  <a:srgbClr val="E9475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BECB99C-A83B-497E-AECA-E3B8981677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345002" cy="982866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582856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>
            <a:extLst>
              <a:ext uri="{FF2B5EF4-FFF2-40B4-BE49-F238E27FC236}">
                <a16:creationId xmlns:a16="http://schemas.microsoft.com/office/drawing/2014/main" id="{53C0E963-BBC5-4C1E-AF7C-9083E6506E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62" y="6630701"/>
            <a:ext cx="5107296" cy="226474"/>
          </a:xfrm>
          <a:prstGeom prst="rect">
            <a:avLst/>
          </a:prstGeom>
          <a:solidFill>
            <a:srgbClr val="FFB9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2883F6BE-7EF8-4865-B2C0-E731C3AA81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3592" y="6630701"/>
            <a:ext cx="3636275" cy="226474"/>
          </a:xfrm>
          <a:prstGeom prst="rect">
            <a:avLst/>
          </a:prstGeom>
          <a:solidFill>
            <a:srgbClr val="F8C9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E30645DA-ECFF-4364-8378-02FB7209F4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9867" y="6630701"/>
            <a:ext cx="2150440" cy="226474"/>
          </a:xfrm>
          <a:prstGeom prst="rect">
            <a:avLst/>
          </a:prstGeom>
          <a:solidFill>
            <a:srgbClr val="FA8D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52E2F79A-0247-4275-8273-0E86C9E950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90307" y="6630701"/>
            <a:ext cx="1288995" cy="226474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" name="Google Shape;7;p1">
            <a:extLst>
              <a:ext uri="{FF2B5EF4-FFF2-40B4-BE49-F238E27FC236}">
                <a16:creationId xmlns:a16="http://schemas.microsoft.com/office/drawing/2014/main" id="{6B521205-9D36-4B4F-8B48-E8F2A5DDAB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8650" y="225120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200" b="1" dirty="0">
                <a:solidFill>
                  <a:srgbClr val="E9475A"/>
                </a:solidFill>
                <a:latin typeface="DM Sans"/>
                <a:ea typeface="DM Sans"/>
                <a:cs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24986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49C3AD33-7460-441A-97EE-2DB4FF5D196F}"/>
              </a:ext>
            </a:extLst>
          </p:cNvPr>
          <p:cNvGrpSpPr/>
          <p:nvPr userDrawn="1"/>
        </p:nvGrpSpPr>
        <p:grpSpPr>
          <a:xfrm>
            <a:off x="455289" y="0"/>
            <a:ext cx="11736711" cy="671400"/>
            <a:chOff x="455289" y="0"/>
            <a:chExt cx="12403461" cy="709542"/>
          </a:xfrm>
        </p:grpSpPr>
        <p:cxnSp>
          <p:nvCxnSpPr>
            <p:cNvPr id="25" name="直接连接符 1">
              <a:extLst>
                <a:ext uri="{FF2B5EF4-FFF2-40B4-BE49-F238E27FC236}">
                  <a16:creationId xmlns:a16="http://schemas.microsoft.com/office/drawing/2014/main" id="{A1B1166F-0B74-4085-B781-0BDB6BF520F0}"/>
                </a:ext>
              </a:extLst>
            </p:cNvPr>
            <p:cNvCxnSpPr/>
            <p:nvPr userDrawn="1"/>
          </p:nvCxnSpPr>
          <p:spPr>
            <a:xfrm>
              <a:off x="455289" y="709542"/>
              <a:ext cx="10530592" cy="0"/>
            </a:xfrm>
            <a:prstGeom prst="line">
              <a:avLst/>
            </a:prstGeom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">
              <a:extLst>
                <a:ext uri="{FF2B5EF4-FFF2-40B4-BE49-F238E27FC236}">
                  <a16:creationId xmlns:a16="http://schemas.microsoft.com/office/drawing/2014/main" id="{6DF7C398-0300-4B5D-8139-0374B6AEDA21}"/>
                </a:ext>
              </a:extLst>
            </p:cNvPr>
            <p:cNvSpPr/>
            <p:nvPr userDrawn="1"/>
          </p:nvSpPr>
          <p:spPr>
            <a:xfrm>
              <a:off x="11125200" y="0"/>
              <a:ext cx="1733550" cy="709542"/>
            </a:xfrm>
            <a:prstGeom prst="rect">
              <a:avLst/>
            </a:prstGeom>
            <a:solidFill>
              <a:srgbClr val="E94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2">
            <a:extLst>
              <a:ext uri="{FF2B5EF4-FFF2-40B4-BE49-F238E27FC236}">
                <a16:creationId xmlns:a16="http://schemas.microsoft.com/office/drawing/2014/main" id="{E554E77A-C328-4FE3-9BAF-5DB71ADFFD52}"/>
              </a:ext>
            </a:extLst>
          </p:cNvPr>
          <p:cNvSpPr/>
          <p:nvPr userDrawn="1"/>
        </p:nvSpPr>
        <p:spPr>
          <a:xfrm>
            <a:off x="7810877" y="2055155"/>
            <a:ext cx="3514372" cy="3514372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그림 개체 틀 5">
            <a:extLst>
              <a:ext uri="{FF2B5EF4-FFF2-40B4-BE49-F238E27FC236}">
                <a16:creationId xmlns:a16="http://schemas.microsoft.com/office/drawing/2014/main" id="{B6209BF6-51E4-4FCB-9732-EC431F7FA44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7550962" y="1813925"/>
            <a:ext cx="3514372" cy="3514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B04A3166-E8BA-413D-B842-5A78C251AC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62" y="6630701"/>
            <a:ext cx="5107296" cy="226474"/>
          </a:xfrm>
          <a:prstGeom prst="rect">
            <a:avLst/>
          </a:prstGeom>
          <a:solidFill>
            <a:srgbClr val="FFB9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A8B34280-7FEE-4235-ADBD-CE6D2C9F65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3592" y="6630701"/>
            <a:ext cx="3636275" cy="226474"/>
          </a:xfrm>
          <a:prstGeom prst="rect">
            <a:avLst/>
          </a:prstGeom>
          <a:solidFill>
            <a:srgbClr val="F8C9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" name="Rectangle 38">
            <a:extLst>
              <a:ext uri="{FF2B5EF4-FFF2-40B4-BE49-F238E27FC236}">
                <a16:creationId xmlns:a16="http://schemas.microsoft.com/office/drawing/2014/main" id="{40C4D231-281E-4CC6-91D4-D3C0A16E30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9867" y="6630701"/>
            <a:ext cx="2150440" cy="226474"/>
          </a:xfrm>
          <a:prstGeom prst="rect">
            <a:avLst/>
          </a:prstGeom>
          <a:solidFill>
            <a:srgbClr val="FA8D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Rectangle 39">
            <a:extLst>
              <a:ext uri="{FF2B5EF4-FFF2-40B4-BE49-F238E27FC236}">
                <a16:creationId xmlns:a16="http://schemas.microsoft.com/office/drawing/2014/main" id="{721A4916-9EE8-4974-9532-40B77680AE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90307" y="6630701"/>
            <a:ext cx="1288995" cy="226474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" name="Google Shape;7;p1">
            <a:extLst>
              <a:ext uri="{FF2B5EF4-FFF2-40B4-BE49-F238E27FC236}">
                <a16:creationId xmlns:a16="http://schemas.microsoft.com/office/drawing/2014/main" id="{DD99C156-3FAE-4F6A-8826-CF43FB77AD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414" y="145221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rgbClr val="E9475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973F8A6-8C5B-45FE-89BE-E5561FD983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345002" cy="982866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467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52E63B81-C013-419D-A37E-0A48B934F1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345044" cy="1111336"/>
          </a:xfrm>
          <a:prstGeom prst="rect">
            <a:avLst/>
          </a:prstGeom>
          <a:solidFill>
            <a:srgbClr val="FA8D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31F0E37-8AD8-49C0-BAAF-85BD1C457B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456" y="7938"/>
            <a:ext cx="10198885" cy="1079583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B4245C4A-4D8F-4436-B1B3-6D1D518F59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456" y="1089639"/>
            <a:ext cx="11850012" cy="29636"/>
          </a:xfrm>
          <a:prstGeom prst="rect">
            <a:avLst/>
          </a:prstGeom>
          <a:solidFill>
            <a:srgbClr val="E9475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" name="Oval 34">
            <a:extLst>
              <a:ext uri="{FF2B5EF4-FFF2-40B4-BE49-F238E27FC236}">
                <a16:creationId xmlns:a16="http://schemas.microsoft.com/office/drawing/2014/main" id="{5C9DA8F5-FCAE-48DD-BBA1-0FCF4CB3A6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85267" y="90495"/>
            <a:ext cx="906003" cy="910237"/>
          </a:xfrm>
          <a:prstGeom prst="ellipse">
            <a:avLst/>
          </a:prstGeom>
          <a:solidFill>
            <a:srgbClr val="28A6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9" name="Freeform 35">
            <a:extLst>
              <a:ext uri="{FF2B5EF4-FFF2-40B4-BE49-F238E27FC236}">
                <a16:creationId xmlns:a16="http://schemas.microsoft.com/office/drawing/2014/main" id="{5FA1D167-11CE-41B7-A11F-B07B4E680F71}"/>
              </a:ext>
            </a:extLst>
          </p:cNvPr>
          <p:cNvSpPr>
            <a:spLocks/>
          </p:cNvSpPr>
          <p:nvPr userDrawn="1"/>
        </p:nvSpPr>
        <p:spPr bwMode="auto">
          <a:xfrm>
            <a:off x="10944539" y="183636"/>
            <a:ext cx="647750" cy="681619"/>
          </a:xfrm>
          <a:custGeom>
            <a:avLst/>
            <a:gdLst>
              <a:gd name="T0" fmla="*/ 38 w 204"/>
              <a:gd name="T1" fmla="*/ 0 h 215"/>
              <a:gd name="T2" fmla="*/ 29 w 204"/>
              <a:gd name="T3" fmla="*/ 35 h 215"/>
              <a:gd name="T4" fmla="*/ 28 w 204"/>
              <a:gd name="T5" fmla="*/ 56 h 215"/>
              <a:gd name="T6" fmla="*/ 38 w 204"/>
              <a:gd name="T7" fmla="*/ 66 h 215"/>
              <a:gd name="T8" fmla="*/ 61 w 204"/>
              <a:gd name="T9" fmla="*/ 67 h 215"/>
              <a:gd name="T10" fmla="*/ 71 w 204"/>
              <a:gd name="T11" fmla="*/ 75 h 215"/>
              <a:gd name="T12" fmla="*/ 80 w 204"/>
              <a:gd name="T13" fmla="*/ 92 h 215"/>
              <a:gd name="T14" fmla="*/ 85 w 204"/>
              <a:gd name="T15" fmla="*/ 109 h 215"/>
              <a:gd name="T16" fmla="*/ 104 w 204"/>
              <a:gd name="T17" fmla="*/ 131 h 215"/>
              <a:gd name="T18" fmla="*/ 106 w 204"/>
              <a:gd name="T19" fmla="*/ 120 h 215"/>
              <a:gd name="T20" fmla="*/ 111 w 204"/>
              <a:gd name="T21" fmla="*/ 113 h 215"/>
              <a:gd name="T22" fmla="*/ 120 w 204"/>
              <a:gd name="T23" fmla="*/ 111 h 215"/>
              <a:gd name="T24" fmla="*/ 123 w 204"/>
              <a:gd name="T25" fmla="*/ 113 h 215"/>
              <a:gd name="T26" fmla="*/ 124 w 204"/>
              <a:gd name="T27" fmla="*/ 122 h 215"/>
              <a:gd name="T28" fmla="*/ 131 w 204"/>
              <a:gd name="T29" fmla="*/ 118 h 215"/>
              <a:gd name="T30" fmla="*/ 134 w 204"/>
              <a:gd name="T31" fmla="*/ 115 h 215"/>
              <a:gd name="T32" fmla="*/ 133 w 204"/>
              <a:gd name="T33" fmla="*/ 107 h 215"/>
              <a:gd name="T34" fmla="*/ 121 w 204"/>
              <a:gd name="T35" fmla="*/ 105 h 215"/>
              <a:gd name="T36" fmla="*/ 108 w 204"/>
              <a:gd name="T37" fmla="*/ 100 h 215"/>
              <a:gd name="T38" fmla="*/ 110 w 204"/>
              <a:gd name="T39" fmla="*/ 80 h 215"/>
              <a:gd name="T40" fmla="*/ 102 w 204"/>
              <a:gd name="T41" fmla="*/ 64 h 215"/>
              <a:gd name="T42" fmla="*/ 118 w 204"/>
              <a:gd name="T43" fmla="*/ 24 h 215"/>
              <a:gd name="T44" fmla="*/ 166 w 204"/>
              <a:gd name="T45" fmla="*/ 16 h 215"/>
              <a:gd name="T46" fmla="*/ 196 w 204"/>
              <a:gd name="T47" fmla="*/ 40 h 215"/>
              <a:gd name="T48" fmla="*/ 202 w 204"/>
              <a:gd name="T49" fmla="*/ 66 h 215"/>
              <a:gd name="T50" fmla="*/ 179 w 204"/>
              <a:gd name="T51" fmla="*/ 104 h 215"/>
              <a:gd name="T52" fmla="*/ 195 w 204"/>
              <a:gd name="T53" fmla="*/ 149 h 215"/>
              <a:gd name="T54" fmla="*/ 185 w 204"/>
              <a:gd name="T55" fmla="*/ 186 h 215"/>
              <a:gd name="T56" fmla="*/ 153 w 204"/>
              <a:gd name="T57" fmla="*/ 211 h 215"/>
              <a:gd name="T58" fmla="*/ 125 w 204"/>
              <a:gd name="T59" fmla="*/ 212 h 215"/>
              <a:gd name="T60" fmla="*/ 101 w 204"/>
              <a:gd name="T61" fmla="*/ 200 h 215"/>
              <a:gd name="T62" fmla="*/ 94 w 204"/>
              <a:gd name="T63" fmla="*/ 182 h 215"/>
              <a:gd name="T64" fmla="*/ 89 w 204"/>
              <a:gd name="T65" fmla="*/ 170 h 215"/>
              <a:gd name="T66" fmla="*/ 72 w 204"/>
              <a:gd name="T67" fmla="*/ 178 h 215"/>
              <a:gd name="T68" fmla="*/ 61 w 204"/>
              <a:gd name="T69" fmla="*/ 190 h 215"/>
              <a:gd name="T70" fmla="*/ 43 w 204"/>
              <a:gd name="T71" fmla="*/ 188 h 215"/>
              <a:gd name="T72" fmla="*/ 36 w 204"/>
              <a:gd name="T73" fmla="*/ 175 h 215"/>
              <a:gd name="T74" fmla="*/ 43 w 204"/>
              <a:gd name="T75" fmla="*/ 173 h 215"/>
              <a:gd name="T76" fmla="*/ 52 w 204"/>
              <a:gd name="T77" fmla="*/ 176 h 215"/>
              <a:gd name="T78" fmla="*/ 63 w 204"/>
              <a:gd name="T79" fmla="*/ 159 h 215"/>
              <a:gd name="T80" fmla="*/ 76 w 204"/>
              <a:gd name="T81" fmla="*/ 146 h 215"/>
              <a:gd name="T82" fmla="*/ 89 w 204"/>
              <a:gd name="T83" fmla="*/ 145 h 215"/>
              <a:gd name="T84" fmla="*/ 96 w 204"/>
              <a:gd name="T85" fmla="*/ 150 h 215"/>
              <a:gd name="T86" fmla="*/ 107 w 204"/>
              <a:gd name="T87" fmla="*/ 151 h 215"/>
              <a:gd name="T88" fmla="*/ 118 w 204"/>
              <a:gd name="T89" fmla="*/ 144 h 215"/>
              <a:gd name="T90" fmla="*/ 107 w 204"/>
              <a:gd name="T91" fmla="*/ 143 h 215"/>
              <a:gd name="T92" fmla="*/ 93 w 204"/>
              <a:gd name="T93" fmla="*/ 137 h 215"/>
              <a:gd name="T94" fmla="*/ 80 w 204"/>
              <a:gd name="T95" fmla="*/ 121 h 215"/>
              <a:gd name="T96" fmla="*/ 72 w 204"/>
              <a:gd name="T97" fmla="*/ 105 h 215"/>
              <a:gd name="T98" fmla="*/ 65 w 204"/>
              <a:gd name="T99" fmla="*/ 89 h 215"/>
              <a:gd name="T100" fmla="*/ 55 w 204"/>
              <a:gd name="T101" fmla="*/ 86 h 215"/>
              <a:gd name="T102" fmla="*/ 43 w 204"/>
              <a:gd name="T103" fmla="*/ 87 h 215"/>
              <a:gd name="T104" fmla="*/ 23 w 204"/>
              <a:gd name="T105" fmla="*/ 87 h 215"/>
              <a:gd name="T106" fmla="*/ 8 w 204"/>
              <a:gd name="T107" fmla="*/ 75 h 215"/>
              <a:gd name="T108" fmla="*/ 0 w 204"/>
              <a:gd name="T109" fmla="*/ 46 h 215"/>
              <a:gd name="T110" fmla="*/ 18 w 204"/>
              <a:gd name="T111" fmla="*/ 19 h 215"/>
              <a:gd name="T112" fmla="*/ 38 w 204"/>
              <a:gd name="T113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4" h="215">
                <a:moveTo>
                  <a:pt x="38" y="0"/>
                </a:moveTo>
                <a:cubicBezTo>
                  <a:pt x="34" y="11"/>
                  <a:pt x="31" y="27"/>
                  <a:pt x="29" y="35"/>
                </a:cubicBezTo>
                <a:cubicBezTo>
                  <a:pt x="27" y="46"/>
                  <a:pt x="26" y="51"/>
                  <a:pt x="28" y="56"/>
                </a:cubicBezTo>
                <a:cubicBezTo>
                  <a:pt x="29" y="57"/>
                  <a:pt x="32" y="63"/>
                  <a:pt x="38" y="66"/>
                </a:cubicBezTo>
                <a:cubicBezTo>
                  <a:pt x="47" y="69"/>
                  <a:pt x="52" y="63"/>
                  <a:pt x="61" y="67"/>
                </a:cubicBezTo>
                <a:cubicBezTo>
                  <a:pt x="65" y="68"/>
                  <a:pt x="68" y="71"/>
                  <a:pt x="71" y="75"/>
                </a:cubicBezTo>
                <a:cubicBezTo>
                  <a:pt x="73" y="77"/>
                  <a:pt x="76" y="81"/>
                  <a:pt x="80" y="92"/>
                </a:cubicBezTo>
                <a:cubicBezTo>
                  <a:pt x="83" y="102"/>
                  <a:pt x="83" y="104"/>
                  <a:pt x="85" y="109"/>
                </a:cubicBezTo>
                <a:cubicBezTo>
                  <a:pt x="87" y="115"/>
                  <a:pt x="92" y="123"/>
                  <a:pt x="104" y="131"/>
                </a:cubicBezTo>
                <a:cubicBezTo>
                  <a:pt x="104" y="126"/>
                  <a:pt x="105" y="122"/>
                  <a:pt x="106" y="120"/>
                </a:cubicBezTo>
                <a:cubicBezTo>
                  <a:pt x="107" y="117"/>
                  <a:pt x="108" y="114"/>
                  <a:pt x="111" y="113"/>
                </a:cubicBezTo>
                <a:cubicBezTo>
                  <a:pt x="112" y="112"/>
                  <a:pt x="115" y="110"/>
                  <a:pt x="120" y="111"/>
                </a:cubicBezTo>
                <a:cubicBezTo>
                  <a:pt x="121" y="112"/>
                  <a:pt x="122" y="113"/>
                  <a:pt x="123" y="113"/>
                </a:cubicBezTo>
                <a:cubicBezTo>
                  <a:pt x="123" y="116"/>
                  <a:pt x="124" y="119"/>
                  <a:pt x="124" y="122"/>
                </a:cubicBezTo>
                <a:cubicBezTo>
                  <a:pt x="127" y="121"/>
                  <a:pt x="130" y="119"/>
                  <a:pt x="131" y="118"/>
                </a:cubicBezTo>
                <a:cubicBezTo>
                  <a:pt x="132" y="117"/>
                  <a:pt x="134" y="116"/>
                  <a:pt x="134" y="115"/>
                </a:cubicBezTo>
                <a:cubicBezTo>
                  <a:pt x="135" y="111"/>
                  <a:pt x="133" y="108"/>
                  <a:pt x="133" y="107"/>
                </a:cubicBezTo>
                <a:cubicBezTo>
                  <a:pt x="130" y="107"/>
                  <a:pt x="126" y="107"/>
                  <a:pt x="121" y="105"/>
                </a:cubicBezTo>
                <a:cubicBezTo>
                  <a:pt x="115" y="104"/>
                  <a:pt x="111" y="103"/>
                  <a:pt x="108" y="100"/>
                </a:cubicBezTo>
                <a:cubicBezTo>
                  <a:pt x="103" y="93"/>
                  <a:pt x="109" y="81"/>
                  <a:pt x="110" y="80"/>
                </a:cubicBezTo>
                <a:cubicBezTo>
                  <a:pt x="107" y="77"/>
                  <a:pt x="103" y="72"/>
                  <a:pt x="102" y="64"/>
                </a:cubicBezTo>
                <a:cubicBezTo>
                  <a:pt x="99" y="48"/>
                  <a:pt x="108" y="32"/>
                  <a:pt x="118" y="24"/>
                </a:cubicBezTo>
                <a:cubicBezTo>
                  <a:pt x="137" y="8"/>
                  <a:pt x="162" y="15"/>
                  <a:pt x="166" y="16"/>
                </a:cubicBezTo>
                <a:cubicBezTo>
                  <a:pt x="170" y="18"/>
                  <a:pt x="186" y="23"/>
                  <a:pt x="196" y="40"/>
                </a:cubicBezTo>
                <a:cubicBezTo>
                  <a:pt x="198" y="44"/>
                  <a:pt x="204" y="53"/>
                  <a:pt x="202" y="66"/>
                </a:cubicBezTo>
                <a:cubicBezTo>
                  <a:pt x="200" y="87"/>
                  <a:pt x="182" y="102"/>
                  <a:pt x="179" y="104"/>
                </a:cubicBezTo>
                <a:cubicBezTo>
                  <a:pt x="185" y="111"/>
                  <a:pt x="193" y="130"/>
                  <a:pt x="195" y="149"/>
                </a:cubicBezTo>
                <a:cubicBezTo>
                  <a:pt x="196" y="156"/>
                  <a:pt x="194" y="171"/>
                  <a:pt x="185" y="186"/>
                </a:cubicBezTo>
                <a:cubicBezTo>
                  <a:pt x="182" y="191"/>
                  <a:pt x="172" y="205"/>
                  <a:pt x="153" y="211"/>
                </a:cubicBezTo>
                <a:cubicBezTo>
                  <a:pt x="140" y="215"/>
                  <a:pt x="130" y="213"/>
                  <a:pt x="125" y="212"/>
                </a:cubicBezTo>
                <a:cubicBezTo>
                  <a:pt x="116" y="210"/>
                  <a:pt x="106" y="208"/>
                  <a:pt x="101" y="200"/>
                </a:cubicBezTo>
                <a:cubicBezTo>
                  <a:pt x="99" y="198"/>
                  <a:pt x="97" y="193"/>
                  <a:pt x="94" y="182"/>
                </a:cubicBezTo>
                <a:cubicBezTo>
                  <a:pt x="91" y="173"/>
                  <a:pt x="91" y="171"/>
                  <a:pt x="89" y="170"/>
                </a:cubicBezTo>
                <a:cubicBezTo>
                  <a:pt x="83" y="167"/>
                  <a:pt x="74" y="176"/>
                  <a:pt x="72" y="178"/>
                </a:cubicBezTo>
                <a:cubicBezTo>
                  <a:pt x="65" y="185"/>
                  <a:pt x="66" y="188"/>
                  <a:pt x="61" y="190"/>
                </a:cubicBezTo>
                <a:cubicBezTo>
                  <a:pt x="55" y="193"/>
                  <a:pt x="48" y="191"/>
                  <a:pt x="43" y="188"/>
                </a:cubicBezTo>
                <a:cubicBezTo>
                  <a:pt x="37" y="183"/>
                  <a:pt x="36" y="176"/>
                  <a:pt x="36" y="175"/>
                </a:cubicBezTo>
                <a:cubicBezTo>
                  <a:pt x="37" y="175"/>
                  <a:pt x="39" y="172"/>
                  <a:pt x="43" y="173"/>
                </a:cubicBezTo>
                <a:cubicBezTo>
                  <a:pt x="48" y="173"/>
                  <a:pt x="51" y="176"/>
                  <a:pt x="52" y="176"/>
                </a:cubicBezTo>
                <a:cubicBezTo>
                  <a:pt x="56" y="169"/>
                  <a:pt x="60" y="164"/>
                  <a:pt x="63" y="159"/>
                </a:cubicBezTo>
                <a:cubicBezTo>
                  <a:pt x="70" y="149"/>
                  <a:pt x="72" y="147"/>
                  <a:pt x="76" y="146"/>
                </a:cubicBezTo>
                <a:cubicBezTo>
                  <a:pt x="77" y="146"/>
                  <a:pt x="83" y="143"/>
                  <a:pt x="89" y="145"/>
                </a:cubicBezTo>
                <a:cubicBezTo>
                  <a:pt x="92" y="147"/>
                  <a:pt x="92" y="149"/>
                  <a:pt x="96" y="150"/>
                </a:cubicBezTo>
                <a:cubicBezTo>
                  <a:pt x="101" y="152"/>
                  <a:pt x="106" y="151"/>
                  <a:pt x="107" y="151"/>
                </a:cubicBezTo>
                <a:cubicBezTo>
                  <a:pt x="113" y="149"/>
                  <a:pt x="117" y="145"/>
                  <a:pt x="118" y="144"/>
                </a:cubicBezTo>
                <a:cubicBezTo>
                  <a:pt x="115" y="144"/>
                  <a:pt x="111" y="144"/>
                  <a:pt x="107" y="143"/>
                </a:cubicBezTo>
                <a:cubicBezTo>
                  <a:pt x="100" y="142"/>
                  <a:pt x="96" y="139"/>
                  <a:pt x="93" y="137"/>
                </a:cubicBezTo>
                <a:cubicBezTo>
                  <a:pt x="87" y="132"/>
                  <a:pt x="84" y="127"/>
                  <a:pt x="80" y="121"/>
                </a:cubicBezTo>
                <a:cubicBezTo>
                  <a:pt x="78" y="118"/>
                  <a:pt x="75" y="113"/>
                  <a:pt x="72" y="105"/>
                </a:cubicBezTo>
                <a:cubicBezTo>
                  <a:pt x="69" y="96"/>
                  <a:pt x="69" y="92"/>
                  <a:pt x="65" y="89"/>
                </a:cubicBezTo>
                <a:cubicBezTo>
                  <a:pt x="62" y="87"/>
                  <a:pt x="58" y="87"/>
                  <a:pt x="55" y="86"/>
                </a:cubicBezTo>
                <a:cubicBezTo>
                  <a:pt x="50" y="85"/>
                  <a:pt x="47" y="86"/>
                  <a:pt x="43" y="87"/>
                </a:cubicBezTo>
                <a:cubicBezTo>
                  <a:pt x="35" y="88"/>
                  <a:pt x="29" y="89"/>
                  <a:pt x="23" y="87"/>
                </a:cubicBezTo>
                <a:cubicBezTo>
                  <a:pt x="15" y="85"/>
                  <a:pt x="11" y="79"/>
                  <a:pt x="8" y="75"/>
                </a:cubicBezTo>
                <a:cubicBezTo>
                  <a:pt x="0" y="64"/>
                  <a:pt x="0" y="51"/>
                  <a:pt x="0" y="46"/>
                </a:cubicBezTo>
                <a:cubicBezTo>
                  <a:pt x="3" y="39"/>
                  <a:pt x="7" y="28"/>
                  <a:pt x="18" y="19"/>
                </a:cubicBezTo>
                <a:cubicBezTo>
                  <a:pt x="25" y="12"/>
                  <a:pt x="33" y="3"/>
                  <a:pt x="38" y="0"/>
                </a:cubicBezTo>
                <a:close/>
              </a:path>
            </a:pathLst>
          </a:custGeom>
          <a:solidFill>
            <a:srgbClr val="376E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4" name="Google Shape;27;p5">
            <a:extLst>
              <a:ext uri="{FF2B5EF4-FFF2-40B4-BE49-F238E27FC236}">
                <a16:creationId xmlns:a16="http://schemas.microsoft.com/office/drawing/2014/main" id="{5A671028-FA37-4D9C-B5DC-9F432730DF24}"/>
              </a:ext>
            </a:extLst>
          </p:cNvPr>
          <p:cNvSpPr txBox="1">
            <a:spLocks noGrp="1"/>
          </p:cNvSpPr>
          <p:nvPr userDrawn="1">
            <p:ph type="title"/>
          </p:nvPr>
        </p:nvSpPr>
        <p:spPr>
          <a:xfrm>
            <a:off x="400730" y="226686"/>
            <a:ext cx="9222389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9CC21FC8-60AD-476E-A071-71B208AA97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422" y="6632466"/>
            <a:ext cx="5107296" cy="226474"/>
          </a:xfrm>
          <a:prstGeom prst="rect">
            <a:avLst/>
          </a:prstGeom>
          <a:solidFill>
            <a:srgbClr val="FFB9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0C8A2595-C2D3-4F10-9793-FB55B9DEA0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98552" y="6632466"/>
            <a:ext cx="3636275" cy="226474"/>
          </a:xfrm>
          <a:prstGeom prst="rect">
            <a:avLst/>
          </a:prstGeom>
          <a:solidFill>
            <a:srgbClr val="F8C95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F91202FC-5766-4C62-BEEA-4FF3EC77D2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34827" y="6632466"/>
            <a:ext cx="2150440" cy="226474"/>
          </a:xfrm>
          <a:prstGeom prst="rect">
            <a:avLst/>
          </a:prstGeom>
          <a:solidFill>
            <a:srgbClr val="FA8D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id="{8B0D69C6-83F5-426B-AA7F-9EB72CCA93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85267" y="6632466"/>
            <a:ext cx="1288995" cy="226474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1190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00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그림 개체 틀 5">
            <a:extLst>
              <a:ext uri="{FF2B5EF4-FFF2-40B4-BE49-F238E27FC236}">
                <a16:creationId xmlns:a16="http://schemas.microsoft.com/office/drawing/2014/main" id="{B8C69FCC-3081-4E23-84E1-F2379509B5D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67304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직사각형 2">
            <a:extLst>
              <a:ext uri="{FF2B5EF4-FFF2-40B4-BE49-F238E27FC236}">
                <a16:creationId xmlns:a16="http://schemas.microsoft.com/office/drawing/2014/main" id="{1CDA6316-4390-4AFE-AB67-293718995409}"/>
              </a:ext>
            </a:extLst>
          </p:cNvPr>
          <p:cNvSpPr/>
          <p:nvPr userDrawn="1"/>
        </p:nvSpPr>
        <p:spPr>
          <a:xfrm>
            <a:off x="0" y="0"/>
            <a:ext cx="1878496" cy="6858000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56DF6D6D-1787-4F70-A868-AA71A0ECE4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8" y="7938"/>
            <a:ext cx="345002" cy="982866"/>
          </a:xfrm>
          <a:prstGeom prst="rect">
            <a:avLst/>
          </a:pr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2541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1D8D1F3-9EB4-4312-80AD-8E40ABFC9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E9475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F20C5E79-3241-EA8D-204F-CC39BAAA0C37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94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 dirty="0">
              <a:solidFill>
                <a:srgbClr val="5E4028"/>
              </a:solidFill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0F80EFBA-51C7-4372-491F-DA5D35E60977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C8A90111-2D89-5190-8790-1D2E922356C8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12" name="TextBox 57">
              <a:extLst>
                <a:ext uri="{FF2B5EF4-FFF2-40B4-BE49-F238E27FC236}">
                  <a16:creationId xmlns:a16="http://schemas.microsoft.com/office/drawing/2014/main" id="{E8B2E732-11C7-97B0-3C88-8EB31BA4825B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A1A93E03-7D7B-C97C-B860-651B61D581A7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7BD0081A-E8FF-73E7-A834-66687A92D533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 </a:t>
            </a:r>
            <a:endParaRPr lang="ko-KR" alt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977402F3-3FB3-FD64-D861-3DD501A7FB9F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24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6EABDF0-6CE0-041B-A681-9205AFA40E4F}"/>
              </a:ext>
            </a:extLst>
          </p:cNvPr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6B95FF04-2BC7-17D0-D424-063608ED903B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CD758314-5CC3-AF77-1181-7B8873A83633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907B585A-2BE5-5575-D87E-C3EF64F7A96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11917580-7197-9B8E-13C0-7A95F7E005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93D16D50-CE38-1333-818C-50C17579F67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5E447AB9-CA1B-F9E8-9F9A-80C858ED8D71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4F3F0EB-6395-B4D0-2701-B13F760A9C5E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CD93BD36-D512-FA78-31A1-B6991620E382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3863E222-F37E-3929-982F-7351A392B937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4718AD30-4E7B-C775-45AF-F1F9B21A4AFE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4C420853-D006-4217-B4F9-1BAB96955AB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9475A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5010052-FB67-2459-53BE-3A01F2B0A1C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6483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0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71" r:id="rId3"/>
    <p:sldLayoutId id="2147483668" r:id="rId4"/>
    <p:sldLayoutId id="2147483669" r:id="rId5"/>
    <p:sldLayoutId id="2147483670" r:id="rId6"/>
    <p:sldLayoutId id="2147483673" r:id="rId7"/>
    <p:sldLayoutId id="2147483672" r:id="rId8"/>
    <p:sldLayoutId id="2147483674" r:id="rId9"/>
    <p:sldLayoutId id="2147483677" r:id="rId10"/>
    <p:sldLayoutId id="2147483679" r:id="rId11"/>
    <p:sldLayoutId id="2147483680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671" Type="http://schemas.openxmlformats.org/officeDocument/2006/relationships/image" Target="../media/image671.png"/><Relationship Id="rId21" Type="http://schemas.openxmlformats.org/officeDocument/2006/relationships/image" Target="../media/image21.png"/><Relationship Id="rId324" Type="http://schemas.openxmlformats.org/officeDocument/2006/relationships/image" Target="../media/image324.png"/><Relationship Id="rId531" Type="http://schemas.openxmlformats.org/officeDocument/2006/relationships/image" Target="../media/image531.png"/><Relationship Id="rId629" Type="http://schemas.openxmlformats.org/officeDocument/2006/relationships/image" Target="../media/image629.png"/><Relationship Id="rId170" Type="http://schemas.openxmlformats.org/officeDocument/2006/relationships/image" Target="../media/image170.png"/><Relationship Id="rId268" Type="http://schemas.openxmlformats.org/officeDocument/2006/relationships/image" Target="../media/image268.png"/><Relationship Id="rId475" Type="http://schemas.openxmlformats.org/officeDocument/2006/relationships/image" Target="../media/image475.png"/><Relationship Id="rId682" Type="http://schemas.openxmlformats.org/officeDocument/2006/relationships/image" Target="../media/image682.png"/><Relationship Id="rId32" Type="http://schemas.openxmlformats.org/officeDocument/2006/relationships/image" Target="../media/image32.png"/><Relationship Id="rId128" Type="http://schemas.openxmlformats.org/officeDocument/2006/relationships/image" Target="../media/image128.png"/><Relationship Id="rId335" Type="http://schemas.openxmlformats.org/officeDocument/2006/relationships/image" Target="../media/image335.png"/><Relationship Id="rId542" Type="http://schemas.openxmlformats.org/officeDocument/2006/relationships/image" Target="../media/image542.png"/><Relationship Id="rId181" Type="http://schemas.openxmlformats.org/officeDocument/2006/relationships/image" Target="../media/image181.png"/><Relationship Id="rId402" Type="http://schemas.openxmlformats.org/officeDocument/2006/relationships/image" Target="../media/image402.png"/><Relationship Id="rId279" Type="http://schemas.openxmlformats.org/officeDocument/2006/relationships/image" Target="../media/image279.png"/><Relationship Id="rId486" Type="http://schemas.openxmlformats.org/officeDocument/2006/relationships/image" Target="../media/image486.png"/><Relationship Id="rId693" Type="http://schemas.openxmlformats.org/officeDocument/2006/relationships/image" Target="../media/image693.png"/><Relationship Id="rId707" Type="http://schemas.openxmlformats.org/officeDocument/2006/relationships/image" Target="../media/image707.png"/><Relationship Id="rId43" Type="http://schemas.openxmlformats.org/officeDocument/2006/relationships/image" Target="../media/image43.png"/><Relationship Id="rId139" Type="http://schemas.openxmlformats.org/officeDocument/2006/relationships/image" Target="../media/image139.jpeg"/><Relationship Id="rId346" Type="http://schemas.openxmlformats.org/officeDocument/2006/relationships/image" Target="../media/image346.png"/><Relationship Id="rId553" Type="http://schemas.openxmlformats.org/officeDocument/2006/relationships/image" Target="../media/image553.png"/><Relationship Id="rId192" Type="http://schemas.openxmlformats.org/officeDocument/2006/relationships/image" Target="../media/image192.png"/><Relationship Id="rId206" Type="http://schemas.openxmlformats.org/officeDocument/2006/relationships/image" Target="../media/image206.png"/><Relationship Id="rId413" Type="http://schemas.openxmlformats.org/officeDocument/2006/relationships/image" Target="../media/image413.png"/><Relationship Id="rId497" Type="http://schemas.openxmlformats.org/officeDocument/2006/relationships/image" Target="../media/image497.png"/><Relationship Id="rId620" Type="http://schemas.openxmlformats.org/officeDocument/2006/relationships/image" Target="../media/image620.png"/><Relationship Id="rId718" Type="http://schemas.openxmlformats.org/officeDocument/2006/relationships/image" Target="../media/image718.png"/><Relationship Id="rId357" Type="http://schemas.openxmlformats.org/officeDocument/2006/relationships/image" Target="../media/image357.png"/><Relationship Id="rId54" Type="http://schemas.openxmlformats.org/officeDocument/2006/relationships/image" Target="../media/image54.png"/><Relationship Id="rId217" Type="http://schemas.openxmlformats.org/officeDocument/2006/relationships/image" Target="../media/image217.png"/><Relationship Id="rId564" Type="http://schemas.openxmlformats.org/officeDocument/2006/relationships/image" Target="../media/image564.png"/><Relationship Id="rId424" Type="http://schemas.openxmlformats.org/officeDocument/2006/relationships/image" Target="../media/image424.png"/><Relationship Id="rId631" Type="http://schemas.openxmlformats.org/officeDocument/2006/relationships/image" Target="../media/image631.png"/><Relationship Id="rId729" Type="http://schemas.openxmlformats.org/officeDocument/2006/relationships/image" Target="../media/image729.png"/><Relationship Id="rId270" Type="http://schemas.openxmlformats.org/officeDocument/2006/relationships/image" Target="../media/image270.png"/><Relationship Id="rId65" Type="http://schemas.openxmlformats.org/officeDocument/2006/relationships/image" Target="../media/image65.png"/><Relationship Id="rId130" Type="http://schemas.openxmlformats.org/officeDocument/2006/relationships/image" Target="../media/image130.jpeg"/><Relationship Id="rId368" Type="http://schemas.openxmlformats.org/officeDocument/2006/relationships/image" Target="../media/image368.png"/><Relationship Id="rId575" Type="http://schemas.openxmlformats.org/officeDocument/2006/relationships/image" Target="../media/image575.png"/><Relationship Id="rId228" Type="http://schemas.openxmlformats.org/officeDocument/2006/relationships/image" Target="../media/image228.png"/><Relationship Id="rId435" Type="http://schemas.openxmlformats.org/officeDocument/2006/relationships/image" Target="../media/image435.png"/><Relationship Id="rId642" Type="http://schemas.openxmlformats.org/officeDocument/2006/relationships/image" Target="../media/image642.png"/><Relationship Id="rId281" Type="http://schemas.openxmlformats.org/officeDocument/2006/relationships/image" Target="../media/image281.png"/><Relationship Id="rId502" Type="http://schemas.openxmlformats.org/officeDocument/2006/relationships/image" Target="../media/image502.png"/><Relationship Id="rId76" Type="http://schemas.openxmlformats.org/officeDocument/2006/relationships/image" Target="../media/image76.jpeg"/><Relationship Id="rId141" Type="http://schemas.openxmlformats.org/officeDocument/2006/relationships/image" Target="../media/image141.png"/><Relationship Id="rId379" Type="http://schemas.openxmlformats.org/officeDocument/2006/relationships/image" Target="../media/image379.png"/><Relationship Id="rId586" Type="http://schemas.openxmlformats.org/officeDocument/2006/relationships/image" Target="../media/image586.png"/><Relationship Id="rId7" Type="http://schemas.openxmlformats.org/officeDocument/2006/relationships/image" Target="../media/image7.png"/><Relationship Id="rId239" Type="http://schemas.openxmlformats.org/officeDocument/2006/relationships/image" Target="../media/image239.png"/><Relationship Id="rId446" Type="http://schemas.openxmlformats.org/officeDocument/2006/relationships/image" Target="../media/image446.png"/><Relationship Id="rId653" Type="http://schemas.openxmlformats.org/officeDocument/2006/relationships/image" Target="../media/image653.png"/><Relationship Id="rId292" Type="http://schemas.openxmlformats.org/officeDocument/2006/relationships/image" Target="../media/image292.png"/><Relationship Id="rId306" Type="http://schemas.openxmlformats.org/officeDocument/2006/relationships/image" Target="../media/image306.png"/><Relationship Id="rId87" Type="http://schemas.openxmlformats.org/officeDocument/2006/relationships/image" Target="../media/image87.png"/><Relationship Id="rId513" Type="http://schemas.openxmlformats.org/officeDocument/2006/relationships/image" Target="../media/image513.png"/><Relationship Id="rId597" Type="http://schemas.openxmlformats.org/officeDocument/2006/relationships/image" Target="../media/image597.png"/><Relationship Id="rId720" Type="http://schemas.openxmlformats.org/officeDocument/2006/relationships/image" Target="../media/image720.png"/><Relationship Id="rId152" Type="http://schemas.openxmlformats.org/officeDocument/2006/relationships/image" Target="../media/image152.png"/><Relationship Id="rId457" Type="http://schemas.openxmlformats.org/officeDocument/2006/relationships/image" Target="../media/image457.png"/><Relationship Id="rId664" Type="http://schemas.openxmlformats.org/officeDocument/2006/relationships/image" Target="../media/image664.png"/><Relationship Id="rId14" Type="http://schemas.openxmlformats.org/officeDocument/2006/relationships/image" Target="../media/image14.png"/><Relationship Id="rId317" Type="http://schemas.openxmlformats.org/officeDocument/2006/relationships/image" Target="../media/image317.png"/><Relationship Id="rId524" Type="http://schemas.openxmlformats.org/officeDocument/2006/relationships/image" Target="../media/image524.png"/><Relationship Id="rId731" Type="http://schemas.openxmlformats.org/officeDocument/2006/relationships/image" Target="../media/image731.png"/><Relationship Id="rId98" Type="http://schemas.openxmlformats.org/officeDocument/2006/relationships/image" Target="../media/image98.png"/><Relationship Id="rId163" Type="http://schemas.openxmlformats.org/officeDocument/2006/relationships/image" Target="../media/image163.png"/><Relationship Id="rId370" Type="http://schemas.openxmlformats.org/officeDocument/2006/relationships/image" Target="../media/image370.png"/><Relationship Id="rId230" Type="http://schemas.openxmlformats.org/officeDocument/2006/relationships/image" Target="../media/image230.png"/><Relationship Id="rId468" Type="http://schemas.openxmlformats.org/officeDocument/2006/relationships/image" Target="../media/image468.png"/><Relationship Id="rId675" Type="http://schemas.openxmlformats.org/officeDocument/2006/relationships/image" Target="../media/image675.png"/><Relationship Id="rId25" Type="http://schemas.openxmlformats.org/officeDocument/2006/relationships/image" Target="../media/image25.png"/><Relationship Id="rId328" Type="http://schemas.openxmlformats.org/officeDocument/2006/relationships/image" Target="../media/image328.png"/><Relationship Id="rId535" Type="http://schemas.openxmlformats.org/officeDocument/2006/relationships/image" Target="../media/image535.png"/><Relationship Id="rId742" Type="http://schemas.openxmlformats.org/officeDocument/2006/relationships/image" Target="../media/image742.png"/><Relationship Id="rId174" Type="http://schemas.openxmlformats.org/officeDocument/2006/relationships/image" Target="../media/image174.png"/><Relationship Id="rId381" Type="http://schemas.openxmlformats.org/officeDocument/2006/relationships/image" Target="../media/image381.png"/><Relationship Id="rId602" Type="http://schemas.openxmlformats.org/officeDocument/2006/relationships/image" Target="../media/image602.png"/><Relationship Id="rId241" Type="http://schemas.openxmlformats.org/officeDocument/2006/relationships/image" Target="../media/image241.png"/><Relationship Id="rId479" Type="http://schemas.openxmlformats.org/officeDocument/2006/relationships/image" Target="../media/image479.png"/><Relationship Id="rId686" Type="http://schemas.openxmlformats.org/officeDocument/2006/relationships/image" Target="../media/image686.png"/><Relationship Id="rId36" Type="http://schemas.openxmlformats.org/officeDocument/2006/relationships/image" Target="../media/image36.png"/><Relationship Id="rId339" Type="http://schemas.openxmlformats.org/officeDocument/2006/relationships/image" Target="../media/image339.png"/><Relationship Id="rId546" Type="http://schemas.openxmlformats.org/officeDocument/2006/relationships/image" Target="../media/image546.png"/><Relationship Id="rId101" Type="http://schemas.openxmlformats.org/officeDocument/2006/relationships/image" Target="../media/image101.png"/><Relationship Id="rId185" Type="http://schemas.openxmlformats.org/officeDocument/2006/relationships/image" Target="../media/image185.png"/><Relationship Id="rId406" Type="http://schemas.openxmlformats.org/officeDocument/2006/relationships/image" Target="../media/image406.png"/><Relationship Id="rId392" Type="http://schemas.openxmlformats.org/officeDocument/2006/relationships/image" Target="../media/image392.png"/><Relationship Id="rId613" Type="http://schemas.openxmlformats.org/officeDocument/2006/relationships/image" Target="../media/image613.png"/><Relationship Id="rId697" Type="http://schemas.openxmlformats.org/officeDocument/2006/relationships/image" Target="../media/image697.png"/><Relationship Id="rId252" Type="http://schemas.openxmlformats.org/officeDocument/2006/relationships/image" Target="../media/image252.png"/><Relationship Id="rId47" Type="http://schemas.openxmlformats.org/officeDocument/2006/relationships/image" Target="../media/image47.png"/><Relationship Id="rId112" Type="http://schemas.openxmlformats.org/officeDocument/2006/relationships/image" Target="../media/image112.png"/><Relationship Id="rId557" Type="http://schemas.openxmlformats.org/officeDocument/2006/relationships/image" Target="../media/image557.png"/><Relationship Id="rId196" Type="http://schemas.openxmlformats.org/officeDocument/2006/relationships/image" Target="../media/image196.png"/><Relationship Id="rId417" Type="http://schemas.openxmlformats.org/officeDocument/2006/relationships/image" Target="../media/image417.png"/><Relationship Id="rId624" Type="http://schemas.openxmlformats.org/officeDocument/2006/relationships/image" Target="../media/image624.png"/><Relationship Id="rId263" Type="http://schemas.openxmlformats.org/officeDocument/2006/relationships/image" Target="../media/image263.png"/><Relationship Id="rId470" Type="http://schemas.openxmlformats.org/officeDocument/2006/relationships/image" Target="../media/image470.png"/><Relationship Id="rId58" Type="http://schemas.openxmlformats.org/officeDocument/2006/relationships/image" Target="../media/image58.png"/><Relationship Id="rId123" Type="http://schemas.openxmlformats.org/officeDocument/2006/relationships/image" Target="../media/image123.png"/><Relationship Id="rId330" Type="http://schemas.openxmlformats.org/officeDocument/2006/relationships/image" Target="../media/image330.png"/><Relationship Id="rId568" Type="http://schemas.openxmlformats.org/officeDocument/2006/relationships/image" Target="../media/image568.png"/><Relationship Id="rId428" Type="http://schemas.openxmlformats.org/officeDocument/2006/relationships/image" Target="../media/image428.png"/><Relationship Id="rId635" Type="http://schemas.openxmlformats.org/officeDocument/2006/relationships/image" Target="../media/image635.png"/><Relationship Id="rId274" Type="http://schemas.openxmlformats.org/officeDocument/2006/relationships/image" Target="../media/image274.png"/><Relationship Id="rId481" Type="http://schemas.openxmlformats.org/officeDocument/2006/relationships/image" Target="../media/image481.png"/><Relationship Id="rId702" Type="http://schemas.openxmlformats.org/officeDocument/2006/relationships/image" Target="../media/image702.png"/><Relationship Id="rId69" Type="http://schemas.openxmlformats.org/officeDocument/2006/relationships/image" Target="../media/image69.png"/><Relationship Id="rId134" Type="http://schemas.openxmlformats.org/officeDocument/2006/relationships/image" Target="../media/image134.png"/><Relationship Id="rId579" Type="http://schemas.openxmlformats.org/officeDocument/2006/relationships/image" Target="../media/image579.png"/><Relationship Id="rId341" Type="http://schemas.openxmlformats.org/officeDocument/2006/relationships/image" Target="../media/image341.png"/><Relationship Id="rId439" Type="http://schemas.openxmlformats.org/officeDocument/2006/relationships/image" Target="../media/image439.png"/><Relationship Id="rId646" Type="http://schemas.openxmlformats.org/officeDocument/2006/relationships/image" Target="../media/image646.png"/><Relationship Id="rId201" Type="http://schemas.openxmlformats.org/officeDocument/2006/relationships/image" Target="../media/image201.png"/><Relationship Id="rId285" Type="http://schemas.openxmlformats.org/officeDocument/2006/relationships/image" Target="../media/image285.png"/><Relationship Id="rId506" Type="http://schemas.openxmlformats.org/officeDocument/2006/relationships/image" Target="../media/image506.png"/><Relationship Id="rId492" Type="http://schemas.openxmlformats.org/officeDocument/2006/relationships/image" Target="../media/image492.png"/><Relationship Id="rId713" Type="http://schemas.openxmlformats.org/officeDocument/2006/relationships/image" Target="../media/image713.png"/><Relationship Id="rId145" Type="http://schemas.openxmlformats.org/officeDocument/2006/relationships/image" Target="../media/image145.png"/><Relationship Id="rId352" Type="http://schemas.openxmlformats.org/officeDocument/2006/relationships/image" Target="../media/image352.png"/><Relationship Id="rId212" Type="http://schemas.openxmlformats.org/officeDocument/2006/relationships/image" Target="../media/image212.png"/><Relationship Id="rId657" Type="http://schemas.openxmlformats.org/officeDocument/2006/relationships/image" Target="../media/image657.png"/><Relationship Id="rId296" Type="http://schemas.openxmlformats.org/officeDocument/2006/relationships/image" Target="../media/image296.png"/><Relationship Id="rId517" Type="http://schemas.openxmlformats.org/officeDocument/2006/relationships/image" Target="../media/image517.png"/><Relationship Id="rId724" Type="http://schemas.openxmlformats.org/officeDocument/2006/relationships/image" Target="../media/image724.png"/><Relationship Id="rId60" Type="http://schemas.openxmlformats.org/officeDocument/2006/relationships/image" Target="../media/image60.png"/><Relationship Id="rId156" Type="http://schemas.openxmlformats.org/officeDocument/2006/relationships/image" Target="../media/image156.jpeg"/><Relationship Id="rId363" Type="http://schemas.openxmlformats.org/officeDocument/2006/relationships/image" Target="../media/image363.png"/><Relationship Id="rId570" Type="http://schemas.openxmlformats.org/officeDocument/2006/relationships/image" Target="../media/image570.png"/><Relationship Id="rId223" Type="http://schemas.openxmlformats.org/officeDocument/2006/relationships/image" Target="../media/image223.png"/><Relationship Id="rId430" Type="http://schemas.openxmlformats.org/officeDocument/2006/relationships/image" Target="../media/image430.png"/><Relationship Id="rId668" Type="http://schemas.openxmlformats.org/officeDocument/2006/relationships/image" Target="../media/image668.png"/><Relationship Id="rId18" Type="http://schemas.openxmlformats.org/officeDocument/2006/relationships/image" Target="../media/image18.png"/><Relationship Id="rId528" Type="http://schemas.openxmlformats.org/officeDocument/2006/relationships/image" Target="../media/image528.png"/><Relationship Id="rId735" Type="http://schemas.openxmlformats.org/officeDocument/2006/relationships/image" Target="../media/image735.png"/><Relationship Id="rId167" Type="http://schemas.openxmlformats.org/officeDocument/2006/relationships/image" Target="../media/image167.png"/><Relationship Id="rId374" Type="http://schemas.openxmlformats.org/officeDocument/2006/relationships/image" Target="../media/image374.png"/><Relationship Id="rId581" Type="http://schemas.openxmlformats.org/officeDocument/2006/relationships/image" Target="../media/image581.png"/><Relationship Id="rId71" Type="http://schemas.openxmlformats.org/officeDocument/2006/relationships/image" Target="../media/image71.png"/><Relationship Id="rId234" Type="http://schemas.openxmlformats.org/officeDocument/2006/relationships/image" Target="../media/image234.png"/><Relationship Id="rId679" Type="http://schemas.openxmlformats.org/officeDocument/2006/relationships/image" Target="../media/image679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9.png"/><Relationship Id="rId441" Type="http://schemas.openxmlformats.org/officeDocument/2006/relationships/image" Target="../media/image441.png"/><Relationship Id="rId539" Type="http://schemas.openxmlformats.org/officeDocument/2006/relationships/image" Target="../media/image539.png"/><Relationship Id="rId746" Type="http://schemas.openxmlformats.org/officeDocument/2006/relationships/image" Target="../media/image746.png"/><Relationship Id="rId178" Type="http://schemas.openxmlformats.org/officeDocument/2006/relationships/image" Target="../media/image178.png"/><Relationship Id="rId301" Type="http://schemas.openxmlformats.org/officeDocument/2006/relationships/image" Target="../media/image301.png"/><Relationship Id="rId82" Type="http://schemas.openxmlformats.org/officeDocument/2006/relationships/image" Target="../media/image82.jpeg"/><Relationship Id="rId385" Type="http://schemas.openxmlformats.org/officeDocument/2006/relationships/image" Target="../media/image385.jpeg"/><Relationship Id="rId592" Type="http://schemas.openxmlformats.org/officeDocument/2006/relationships/image" Target="../media/image592.png"/><Relationship Id="rId606" Type="http://schemas.openxmlformats.org/officeDocument/2006/relationships/image" Target="../media/image606.png"/><Relationship Id="rId245" Type="http://schemas.openxmlformats.org/officeDocument/2006/relationships/image" Target="../media/image245.png"/><Relationship Id="rId452" Type="http://schemas.openxmlformats.org/officeDocument/2006/relationships/image" Target="../media/image452.png"/><Relationship Id="rId105" Type="http://schemas.openxmlformats.org/officeDocument/2006/relationships/image" Target="../media/image105.jpeg"/><Relationship Id="rId312" Type="http://schemas.openxmlformats.org/officeDocument/2006/relationships/image" Target="../media/image312.jpeg"/><Relationship Id="rId93" Type="http://schemas.openxmlformats.org/officeDocument/2006/relationships/image" Target="../media/image93.png"/><Relationship Id="rId189" Type="http://schemas.openxmlformats.org/officeDocument/2006/relationships/image" Target="../media/image189.png"/><Relationship Id="rId396" Type="http://schemas.openxmlformats.org/officeDocument/2006/relationships/image" Target="../media/image396.png"/><Relationship Id="rId617" Type="http://schemas.openxmlformats.org/officeDocument/2006/relationships/image" Target="../media/image617.png"/><Relationship Id="rId256" Type="http://schemas.openxmlformats.org/officeDocument/2006/relationships/image" Target="../media/image256.png"/><Relationship Id="rId463" Type="http://schemas.openxmlformats.org/officeDocument/2006/relationships/image" Target="../media/image463.png"/><Relationship Id="rId670" Type="http://schemas.openxmlformats.org/officeDocument/2006/relationships/image" Target="../media/image670.png"/><Relationship Id="rId116" Type="http://schemas.openxmlformats.org/officeDocument/2006/relationships/image" Target="../media/image116.png"/><Relationship Id="rId323" Type="http://schemas.openxmlformats.org/officeDocument/2006/relationships/image" Target="../media/image323.png"/><Relationship Id="rId530" Type="http://schemas.openxmlformats.org/officeDocument/2006/relationships/image" Target="../media/image530.png"/><Relationship Id="rId20" Type="http://schemas.openxmlformats.org/officeDocument/2006/relationships/image" Target="../media/image20.png"/><Relationship Id="rId628" Type="http://schemas.openxmlformats.org/officeDocument/2006/relationships/image" Target="../media/image628.png"/><Relationship Id="rId225" Type="http://schemas.openxmlformats.org/officeDocument/2006/relationships/image" Target="../media/image225.png"/><Relationship Id="rId267" Type="http://schemas.openxmlformats.org/officeDocument/2006/relationships/image" Target="../media/image267.png"/><Relationship Id="rId432" Type="http://schemas.openxmlformats.org/officeDocument/2006/relationships/image" Target="../media/image432.png"/><Relationship Id="rId474" Type="http://schemas.openxmlformats.org/officeDocument/2006/relationships/image" Target="../media/image474.png"/><Relationship Id="rId127" Type="http://schemas.openxmlformats.org/officeDocument/2006/relationships/image" Target="../media/image127.png"/><Relationship Id="rId681" Type="http://schemas.openxmlformats.org/officeDocument/2006/relationships/image" Target="../media/image681.png"/><Relationship Id="rId737" Type="http://schemas.openxmlformats.org/officeDocument/2006/relationships/image" Target="../media/image737.png"/><Relationship Id="rId31" Type="http://schemas.openxmlformats.org/officeDocument/2006/relationships/image" Target="../media/image31.png"/><Relationship Id="rId73" Type="http://schemas.openxmlformats.org/officeDocument/2006/relationships/image" Target="../media/image73.png"/><Relationship Id="rId169" Type="http://schemas.openxmlformats.org/officeDocument/2006/relationships/image" Target="../media/image169.png"/><Relationship Id="rId334" Type="http://schemas.openxmlformats.org/officeDocument/2006/relationships/image" Target="../media/image334.png"/><Relationship Id="rId376" Type="http://schemas.openxmlformats.org/officeDocument/2006/relationships/image" Target="../media/image376.png"/><Relationship Id="rId541" Type="http://schemas.openxmlformats.org/officeDocument/2006/relationships/image" Target="../media/image541.png"/><Relationship Id="rId583" Type="http://schemas.openxmlformats.org/officeDocument/2006/relationships/image" Target="../media/image583.png"/><Relationship Id="rId639" Type="http://schemas.openxmlformats.org/officeDocument/2006/relationships/image" Target="../media/image639.png"/><Relationship Id="rId4" Type="http://schemas.openxmlformats.org/officeDocument/2006/relationships/image" Target="../media/image4.png"/><Relationship Id="rId180" Type="http://schemas.openxmlformats.org/officeDocument/2006/relationships/image" Target="../media/image180.png"/><Relationship Id="rId236" Type="http://schemas.openxmlformats.org/officeDocument/2006/relationships/image" Target="../media/image236.png"/><Relationship Id="rId278" Type="http://schemas.openxmlformats.org/officeDocument/2006/relationships/image" Target="../media/image278.png"/><Relationship Id="rId401" Type="http://schemas.openxmlformats.org/officeDocument/2006/relationships/image" Target="../media/image401.png"/><Relationship Id="rId443" Type="http://schemas.openxmlformats.org/officeDocument/2006/relationships/image" Target="../media/image443.png"/><Relationship Id="rId650" Type="http://schemas.openxmlformats.org/officeDocument/2006/relationships/image" Target="../media/image650.png"/><Relationship Id="rId303" Type="http://schemas.openxmlformats.org/officeDocument/2006/relationships/image" Target="../media/image303.png"/><Relationship Id="rId485" Type="http://schemas.openxmlformats.org/officeDocument/2006/relationships/image" Target="../media/image485.png"/><Relationship Id="rId692" Type="http://schemas.openxmlformats.org/officeDocument/2006/relationships/image" Target="../media/image692.png"/><Relationship Id="rId706" Type="http://schemas.openxmlformats.org/officeDocument/2006/relationships/image" Target="../media/image706.png"/><Relationship Id="rId748" Type="http://schemas.openxmlformats.org/officeDocument/2006/relationships/image" Target="../media/image748.png"/><Relationship Id="rId42" Type="http://schemas.openxmlformats.org/officeDocument/2006/relationships/image" Target="../media/image42.png"/><Relationship Id="rId84" Type="http://schemas.openxmlformats.org/officeDocument/2006/relationships/image" Target="../media/image84.jpeg"/><Relationship Id="rId138" Type="http://schemas.openxmlformats.org/officeDocument/2006/relationships/image" Target="../media/image138.png"/><Relationship Id="rId345" Type="http://schemas.openxmlformats.org/officeDocument/2006/relationships/image" Target="../media/image345.png"/><Relationship Id="rId387" Type="http://schemas.openxmlformats.org/officeDocument/2006/relationships/image" Target="../media/image387.jpeg"/><Relationship Id="rId510" Type="http://schemas.openxmlformats.org/officeDocument/2006/relationships/image" Target="../media/image510.png"/><Relationship Id="rId552" Type="http://schemas.openxmlformats.org/officeDocument/2006/relationships/image" Target="../media/image552.png"/><Relationship Id="rId594" Type="http://schemas.openxmlformats.org/officeDocument/2006/relationships/image" Target="../media/image594.png"/><Relationship Id="rId608" Type="http://schemas.openxmlformats.org/officeDocument/2006/relationships/image" Target="../media/image608.png"/><Relationship Id="rId191" Type="http://schemas.openxmlformats.org/officeDocument/2006/relationships/image" Target="../media/image191.png"/><Relationship Id="rId205" Type="http://schemas.openxmlformats.org/officeDocument/2006/relationships/image" Target="../media/image205.png"/><Relationship Id="rId247" Type="http://schemas.openxmlformats.org/officeDocument/2006/relationships/image" Target="../media/image247.png"/><Relationship Id="rId412" Type="http://schemas.openxmlformats.org/officeDocument/2006/relationships/image" Target="../media/image412.png"/><Relationship Id="rId107" Type="http://schemas.openxmlformats.org/officeDocument/2006/relationships/image" Target="../media/image107.png"/><Relationship Id="rId289" Type="http://schemas.openxmlformats.org/officeDocument/2006/relationships/image" Target="../media/image289.png"/><Relationship Id="rId454" Type="http://schemas.openxmlformats.org/officeDocument/2006/relationships/image" Target="../media/image454.png"/><Relationship Id="rId496" Type="http://schemas.openxmlformats.org/officeDocument/2006/relationships/image" Target="../media/image496.png"/><Relationship Id="rId661" Type="http://schemas.openxmlformats.org/officeDocument/2006/relationships/image" Target="../media/image661.png"/><Relationship Id="rId717" Type="http://schemas.openxmlformats.org/officeDocument/2006/relationships/image" Target="../media/image717.png"/><Relationship Id="rId11" Type="http://schemas.openxmlformats.org/officeDocument/2006/relationships/image" Target="../media/image11.jpeg"/><Relationship Id="rId53" Type="http://schemas.openxmlformats.org/officeDocument/2006/relationships/image" Target="../media/image53.png"/><Relationship Id="rId149" Type="http://schemas.openxmlformats.org/officeDocument/2006/relationships/image" Target="../media/image149.png"/><Relationship Id="rId314" Type="http://schemas.openxmlformats.org/officeDocument/2006/relationships/image" Target="../media/image314.png"/><Relationship Id="rId356" Type="http://schemas.openxmlformats.org/officeDocument/2006/relationships/image" Target="../media/image356.png"/><Relationship Id="rId398" Type="http://schemas.openxmlformats.org/officeDocument/2006/relationships/image" Target="../media/image398.png"/><Relationship Id="rId521" Type="http://schemas.openxmlformats.org/officeDocument/2006/relationships/image" Target="../media/image521.png"/><Relationship Id="rId563" Type="http://schemas.openxmlformats.org/officeDocument/2006/relationships/image" Target="../media/image563.png"/><Relationship Id="rId619" Type="http://schemas.openxmlformats.org/officeDocument/2006/relationships/image" Target="../media/image619.png"/><Relationship Id="rId95" Type="http://schemas.openxmlformats.org/officeDocument/2006/relationships/image" Target="../media/image95.png"/><Relationship Id="rId160" Type="http://schemas.openxmlformats.org/officeDocument/2006/relationships/image" Target="../media/image160.png"/><Relationship Id="rId216" Type="http://schemas.openxmlformats.org/officeDocument/2006/relationships/image" Target="../media/image216.png"/><Relationship Id="rId423" Type="http://schemas.openxmlformats.org/officeDocument/2006/relationships/image" Target="../media/image423.png"/><Relationship Id="rId258" Type="http://schemas.openxmlformats.org/officeDocument/2006/relationships/image" Target="../media/image258.png"/><Relationship Id="rId465" Type="http://schemas.openxmlformats.org/officeDocument/2006/relationships/image" Target="../media/image465.png"/><Relationship Id="rId630" Type="http://schemas.openxmlformats.org/officeDocument/2006/relationships/image" Target="../media/image630.png"/><Relationship Id="rId672" Type="http://schemas.openxmlformats.org/officeDocument/2006/relationships/image" Target="../media/image672.png"/><Relationship Id="rId728" Type="http://schemas.openxmlformats.org/officeDocument/2006/relationships/image" Target="../media/image728.png"/><Relationship Id="rId22" Type="http://schemas.openxmlformats.org/officeDocument/2006/relationships/image" Target="../media/image22.png"/><Relationship Id="rId64" Type="http://schemas.openxmlformats.org/officeDocument/2006/relationships/image" Target="../media/image64.png"/><Relationship Id="rId118" Type="http://schemas.openxmlformats.org/officeDocument/2006/relationships/image" Target="../media/image118.png"/><Relationship Id="rId325" Type="http://schemas.openxmlformats.org/officeDocument/2006/relationships/image" Target="../media/image325.png"/><Relationship Id="rId367" Type="http://schemas.openxmlformats.org/officeDocument/2006/relationships/image" Target="../media/image367.png"/><Relationship Id="rId532" Type="http://schemas.openxmlformats.org/officeDocument/2006/relationships/image" Target="../media/image532.png"/><Relationship Id="rId574" Type="http://schemas.openxmlformats.org/officeDocument/2006/relationships/image" Target="../media/image574.png"/><Relationship Id="rId171" Type="http://schemas.openxmlformats.org/officeDocument/2006/relationships/image" Target="../media/image171.png"/><Relationship Id="rId227" Type="http://schemas.openxmlformats.org/officeDocument/2006/relationships/image" Target="../media/image227.png"/><Relationship Id="rId269" Type="http://schemas.openxmlformats.org/officeDocument/2006/relationships/image" Target="../media/image269.png"/><Relationship Id="rId434" Type="http://schemas.openxmlformats.org/officeDocument/2006/relationships/image" Target="../media/image434.png"/><Relationship Id="rId476" Type="http://schemas.openxmlformats.org/officeDocument/2006/relationships/image" Target="../media/image476.png"/><Relationship Id="rId641" Type="http://schemas.openxmlformats.org/officeDocument/2006/relationships/image" Target="../media/image641.png"/><Relationship Id="rId683" Type="http://schemas.openxmlformats.org/officeDocument/2006/relationships/image" Target="../media/image683.png"/><Relationship Id="rId739" Type="http://schemas.openxmlformats.org/officeDocument/2006/relationships/image" Target="../media/image739.png"/><Relationship Id="rId33" Type="http://schemas.openxmlformats.org/officeDocument/2006/relationships/image" Target="../media/image33.png"/><Relationship Id="rId129" Type="http://schemas.openxmlformats.org/officeDocument/2006/relationships/image" Target="../media/image129.png"/><Relationship Id="rId280" Type="http://schemas.openxmlformats.org/officeDocument/2006/relationships/image" Target="../media/image280.png"/><Relationship Id="rId336" Type="http://schemas.openxmlformats.org/officeDocument/2006/relationships/image" Target="../media/image336.png"/><Relationship Id="rId501" Type="http://schemas.openxmlformats.org/officeDocument/2006/relationships/image" Target="../media/image501.png"/><Relationship Id="rId543" Type="http://schemas.openxmlformats.org/officeDocument/2006/relationships/image" Target="../media/image543.png"/><Relationship Id="rId75" Type="http://schemas.openxmlformats.org/officeDocument/2006/relationships/image" Target="../media/image75.png"/><Relationship Id="rId140" Type="http://schemas.openxmlformats.org/officeDocument/2006/relationships/image" Target="../media/image140.png"/><Relationship Id="rId182" Type="http://schemas.openxmlformats.org/officeDocument/2006/relationships/image" Target="../media/image182.png"/><Relationship Id="rId378" Type="http://schemas.openxmlformats.org/officeDocument/2006/relationships/image" Target="../media/image378.png"/><Relationship Id="rId403" Type="http://schemas.openxmlformats.org/officeDocument/2006/relationships/image" Target="../media/image403.png"/><Relationship Id="rId585" Type="http://schemas.openxmlformats.org/officeDocument/2006/relationships/image" Target="../media/image585.png"/><Relationship Id="rId750" Type="http://schemas.openxmlformats.org/officeDocument/2006/relationships/image" Target="../media/image750.png"/><Relationship Id="rId6" Type="http://schemas.openxmlformats.org/officeDocument/2006/relationships/image" Target="../media/image6.png"/><Relationship Id="rId238" Type="http://schemas.openxmlformats.org/officeDocument/2006/relationships/image" Target="../media/image238.png"/><Relationship Id="rId445" Type="http://schemas.openxmlformats.org/officeDocument/2006/relationships/image" Target="../media/image445.png"/><Relationship Id="rId487" Type="http://schemas.openxmlformats.org/officeDocument/2006/relationships/image" Target="../media/image487.png"/><Relationship Id="rId610" Type="http://schemas.openxmlformats.org/officeDocument/2006/relationships/image" Target="../media/image610.png"/><Relationship Id="rId652" Type="http://schemas.openxmlformats.org/officeDocument/2006/relationships/image" Target="../media/image652.png"/><Relationship Id="rId694" Type="http://schemas.openxmlformats.org/officeDocument/2006/relationships/image" Target="../media/image694.png"/><Relationship Id="rId708" Type="http://schemas.openxmlformats.org/officeDocument/2006/relationships/image" Target="../media/image708.png"/><Relationship Id="rId291" Type="http://schemas.openxmlformats.org/officeDocument/2006/relationships/image" Target="../media/image291.png"/><Relationship Id="rId305" Type="http://schemas.openxmlformats.org/officeDocument/2006/relationships/image" Target="../media/image305.png"/><Relationship Id="rId347" Type="http://schemas.openxmlformats.org/officeDocument/2006/relationships/image" Target="../media/image347.png"/><Relationship Id="rId512" Type="http://schemas.openxmlformats.org/officeDocument/2006/relationships/image" Target="../media/image512.png"/><Relationship Id="rId44" Type="http://schemas.openxmlformats.org/officeDocument/2006/relationships/image" Target="../media/image44.png"/><Relationship Id="rId86" Type="http://schemas.openxmlformats.org/officeDocument/2006/relationships/image" Target="../media/image86.png"/><Relationship Id="rId151" Type="http://schemas.openxmlformats.org/officeDocument/2006/relationships/image" Target="../media/image151.png"/><Relationship Id="rId389" Type="http://schemas.openxmlformats.org/officeDocument/2006/relationships/image" Target="../media/image389.png"/><Relationship Id="rId554" Type="http://schemas.openxmlformats.org/officeDocument/2006/relationships/image" Target="../media/image554.png"/><Relationship Id="rId596" Type="http://schemas.openxmlformats.org/officeDocument/2006/relationships/image" Target="../media/image596.png"/><Relationship Id="rId193" Type="http://schemas.openxmlformats.org/officeDocument/2006/relationships/image" Target="../media/image193.png"/><Relationship Id="rId207" Type="http://schemas.openxmlformats.org/officeDocument/2006/relationships/image" Target="../media/image207.png"/><Relationship Id="rId249" Type="http://schemas.openxmlformats.org/officeDocument/2006/relationships/image" Target="../media/image249.png"/><Relationship Id="rId414" Type="http://schemas.openxmlformats.org/officeDocument/2006/relationships/image" Target="../media/image414.png"/><Relationship Id="rId456" Type="http://schemas.openxmlformats.org/officeDocument/2006/relationships/image" Target="../media/image456.png"/><Relationship Id="rId498" Type="http://schemas.openxmlformats.org/officeDocument/2006/relationships/image" Target="../media/image498.png"/><Relationship Id="rId621" Type="http://schemas.openxmlformats.org/officeDocument/2006/relationships/image" Target="../media/image621.png"/><Relationship Id="rId663" Type="http://schemas.openxmlformats.org/officeDocument/2006/relationships/image" Target="../media/image663.png"/><Relationship Id="rId13" Type="http://schemas.openxmlformats.org/officeDocument/2006/relationships/image" Target="../media/image13.png"/><Relationship Id="rId109" Type="http://schemas.openxmlformats.org/officeDocument/2006/relationships/image" Target="../media/image109.png"/><Relationship Id="rId260" Type="http://schemas.openxmlformats.org/officeDocument/2006/relationships/image" Target="../media/image260.png"/><Relationship Id="rId316" Type="http://schemas.openxmlformats.org/officeDocument/2006/relationships/image" Target="../media/image316.png"/><Relationship Id="rId523" Type="http://schemas.openxmlformats.org/officeDocument/2006/relationships/image" Target="../media/image523.png"/><Relationship Id="rId719" Type="http://schemas.openxmlformats.org/officeDocument/2006/relationships/image" Target="../media/image719.png"/><Relationship Id="rId55" Type="http://schemas.openxmlformats.org/officeDocument/2006/relationships/image" Target="../media/image55.png"/><Relationship Id="rId97" Type="http://schemas.openxmlformats.org/officeDocument/2006/relationships/image" Target="../media/image97.png"/><Relationship Id="rId120" Type="http://schemas.openxmlformats.org/officeDocument/2006/relationships/image" Target="../media/image120.png"/><Relationship Id="rId358" Type="http://schemas.openxmlformats.org/officeDocument/2006/relationships/image" Target="../media/image358.png"/><Relationship Id="rId565" Type="http://schemas.openxmlformats.org/officeDocument/2006/relationships/image" Target="../media/image565.png"/><Relationship Id="rId730" Type="http://schemas.openxmlformats.org/officeDocument/2006/relationships/image" Target="../media/image730.png"/><Relationship Id="rId162" Type="http://schemas.openxmlformats.org/officeDocument/2006/relationships/image" Target="../media/image162.png"/><Relationship Id="rId218" Type="http://schemas.openxmlformats.org/officeDocument/2006/relationships/image" Target="../media/image218.png"/><Relationship Id="rId425" Type="http://schemas.openxmlformats.org/officeDocument/2006/relationships/image" Target="../media/image425.png"/><Relationship Id="rId467" Type="http://schemas.openxmlformats.org/officeDocument/2006/relationships/image" Target="../media/image467.png"/><Relationship Id="rId632" Type="http://schemas.openxmlformats.org/officeDocument/2006/relationships/image" Target="../media/image632.png"/><Relationship Id="rId271" Type="http://schemas.openxmlformats.org/officeDocument/2006/relationships/image" Target="../media/image271.png"/><Relationship Id="rId674" Type="http://schemas.openxmlformats.org/officeDocument/2006/relationships/image" Target="../media/image674.png"/><Relationship Id="rId24" Type="http://schemas.openxmlformats.org/officeDocument/2006/relationships/image" Target="../media/image24.png"/><Relationship Id="rId66" Type="http://schemas.openxmlformats.org/officeDocument/2006/relationships/image" Target="../media/image66.png"/><Relationship Id="rId131" Type="http://schemas.openxmlformats.org/officeDocument/2006/relationships/image" Target="../media/image131.png"/><Relationship Id="rId327" Type="http://schemas.openxmlformats.org/officeDocument/2006/relationships/image" Target="../media/image327.png"/><Relationship Id="rId369" Type="http://schemas.openxmlformats.org/officeDocument/2006/relationships/image" Target="../media/image369.png"/><Relationship Id="rId534" Type="http://schemas.openxmlformats.org/officeDocument/2006/relationships/image" Target="../media/image534.png"/><Relationship Id="rId576" Type="http://schemas.openxmlformats.org/officeDocument/2006/relationships/image" Target="../media/image576.png"/><Relationship Id="rId741" Type="http://schemas.openxmlformats.org/officeDocument/2006/relationships/image" Target="../media/image741.png"/><Relationship Id="rId173" Type="http://schemas.openxmlformats.org/officeDocument/2006/relationships/image" Target="../media/image173.png"/><Relationship Id="rId229" Type="http://schemas.openxmlformats.org/officeDocument/2006/relationships/image" Target="../media/image229.png"/><Relationship Id="rId380" Type="http://schemas.openxmlformats.org/officeDocument/2006/relationships/image" Target="../media/image380.png"/><Relationship Id="rId436" Type="http://schemas.openxmlformats.org/officeDocument/2006/relationships/image" Target="../media/image436.png"/><Relationship Id="rId601" Type="http://schemas.openxmlformats.org/officeDocument/2006/relationships/image" Target="../media/image601.png"/><Relationship Id="rId643" Type="http://schemas.openxmlformats.org/officeDocument/2006/relationships/image" Target="../media/image643.png"/><Relationship Id="rId240" Type="http://schemas.openxmlformats.org/officeDocument/2006/relationships/image" Target="../media/image240.png"/><Relationship Id="rId478" Type="http://schemas.openxmlformats.org/officeDocument/2006/relationships/image" Target="../media/image478.png"/><Relationship Id="rId685" Type="http://schemas.openxmlformats.org/officeDocument/2006/relationships/image" Target="../media/image685.png"/><Relationship Id="rId35" Type="http://schemas.openxmlformats.org/officeDocument/2006/relationships/image" Target="../media/image35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282" Type="http://schemas.openxmlformats.org/officeDocument/2006/relationships/image" Target="../media/image282.png"/><Relationship Id="rId338" Type="http://schemas.openxmlformats.org/officeDocument/2006/relationships/image" Target="../media/image338.png"/><Relationship Id="rId503" Type="http://schemas.openxmlformats.org/officeDocument/2006/relationships/image" Target="../media/image503.png"/><Relationship Id="rId545" Type="http://schemas.openxmlformats.org/officeDocument/2006/relationships/image" Target="../media/image545.png"/><Relationship Id="rId587" Type="http://schemas.openxmlformats.org/officeDocument/2006/relationships/image" Target="../media/image587.png"/><Relationship Id="rId710" Type="http://schemas.openxmlformats.org/officeDocument/2006/relationships/image" Target="../media/image710.png"/><Relationship Id="rId752" Type="http://schemas.openxmlformats.org/officeDocument/2006/relationships/image" Target="../media/image752.png"/><Relationship Id="rId8" Type="http://schemas.openxmlformats.org/officeDocument/2006/relationships/image" Target="../media/image8.png"/><Relationship Id="rId142" Type="http://schemas.openxmlformats.org/officeDocument/2006/relationships/image" Target="../media/image142.png"/><Relationship Id="rId184" Type="http://schemas.openxmlformats.org/officeDocument/2006/relationships/image" Target="../media/image184.png"/><Relationship Id="rId391" Type="http://schemas.openxmlformats.org/officeDocument/2006/relationships/image" Target="../media/image391.png"/><Relationship Id="rId405" Type="http://schemas.openxmlformats.org/officeDocument/2006/relationships/image" Target="../media/image405.png"/><Relationship Id="rId447" Type="http://schemas.openxmlformats.org/officeDocument/2006/relationships/image" Target="../media/image447.png"/><Relationship Id="rId612" Type="http://schemas.openxmlformats.org/officeDocument/2006/relationships/image" Target="../media/image612.png"/><Relationship Id="rId251" Type="http://schemas.openxmlformats.org/officeDocument/2006/relationships/image" Target="../media/image251.png"/><Relationship Id="rId489" Type="http://schemas.openxmlformats.org/officeDocument/2006/relationships/image" Target="../media/image489.jpeg"/><Relationship Id="rId654" Type="http://schemas.openxmlformats.org/officeDocument/2006/relationships/image" Target="../media/image654.png"/><Relationship Id="rId696" Type="http://schemas.openxmlformats.org/officeDocument/2006/relationships/image" Target="../media/image696.png"/><Relationship Id="rId46" Type="http://schemas.openxmlformats.org/officeDocument/2006/relationships/image" Target="../media/image46.png"/><Relationship Id="rId293" Type="http://schemas.openxmlformats.org/officeDocument/2006/relationships/image" Target="../media/image293.png"/><Relationship Id="rId307" Type="http://schemas.openxmlformats.org/officeDocument/2006/relationships/image" Target="../media/image307.png"/><Relationship Id="rId349" Type="http://schemas.openxmlformats.org/officeDocument/2006/relationships/image" Target="../media/image349.png"/><Relationship Id="rId514" Type="http://schemas.openxmlformats.org/officeDocument/2006/relationships/image" Target="../media/image514.png"/><Relationship Id="rId556" Type="http://schemas.openxmlformats.org/officeDocument/2006/relationships/image" Target="../media/image556.png"/><Relationship Id="rId721" Type="http://schemas.openxmlformats.org/officeDocument/2006/relationships/image" Target="../media/image721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Relationship Id="rId153" Type="http://schemas.openxmlformats.org/officeDocument/2006/relationships/image" Target="../media/image153.png"/><Relationship Id="rId195" Type="http://schemas.openxmlformats.org/officeDocument/2006/relationships/image" Target="../media/image195.jpeg"/><Relationship Id="rId209" Type="http://schemas.openxmlformats.org/officeDocument/2006/relationships/image" Target="../media/image209.png"/><Relationship Id="rId360" Type="http://schemas.openxmlformats.org/officeDocument/2006/relationships/image" Target="../media/image360.png"/><Relationship Id="rId416" Type="http://schemas.openxmlformats.org/officeDocument/2006/relationships/image" Target="../media/image416.png"/><Relationship Id="rId598" Type="http://schemas.openxmlformats.org/officeDocument/2006/relationships/image" Target="../media/image598.png"/><Relationship Id="rId220" Type="http://schemas.openxmlformats.org/officeDocument/2006/relationships/image" Target="../media/image220.png"/><Relationship Id="rId458" Type="http://schemas.openxmlformats.org/officeDocument/2006/relationships/image" Target="../media/image458.png"/><Relationship Id="rId623" Type="http://schemas.openxmlformats.org/officeDocument/2006/relationships/image" Target="../media/image623.png"/><Relationship Id="rId665" Type="http://schemas.openxmlformats.org/officeDocument/2006/relationships/image" Target="../media/image665.png"/><Relationship Id="rId15" Type="http://schemas.openxmlformats.org/officeDocument/2006/relationships/image" Target="../media/image15.png"/><Relationship Id="rId57" Type="http://schemas.openxmlformats.org/officeDocument/2006/relationships/image" Target="../media/image57.jpeg"/><Relationship Id="rId262" Type="http://schemas.openxmlformats.org/officeDocument/2006/relationships/image" Target="../media/image262.png"/><Relationship Id="rId318" Type="http://schemas.openxmlformats.org/officeDocument/2006/relationships/image" Target="../media/image318.png"/><Relationship Id="rId525" Type="http://schemas.openxmlformats.org/officeDocument/2006/relationships/image" Target="../media/image525.png"/><Relationship Id="rId567" Type="http://schemas.openxmlformats.org/officeDocument/2006/relationships/image" Target="../media/image567.png"/><Relationship Id="rId732" Type="http://schemas.openxmlformats.org/officeDocument/2006/relationships/image" Target="../media/image732.png"/><Relationship Id="rId99" Type="http://schemas.openxmlformats.org/officeDocument/2006/relationships/image" Target="../media/image99.png"/><Relationship Id="rId122" Type="http://schemas.openxmlformats.org/officeDocument/2006/relationships/image" Target="../media/image122.png"/><Relationship Id="rId164" Type="http://schemas.openxmlformats.org/officeDocument/2006/relationships/image" Target="../media/image164.png"/><Relationship Id="rId371" Type="http://schemas.openxmlformats.org/officeDocument/2006/relationships/image" Target="../media/image371.png"/><Relationship Id="rId427" Type="http://schemas.openxmlformats.org/officeDocument/2006/relationships/image" Target="../media/image427.png"/><Relationship Id="rId469" Type="http://schemas.openxmlformats.org/officeDocument/2006/relationships/image" Target="../media/image469.png"/><Relationship Id="rId634" Type="http://schemas.openxmlformats.org/officeDocument/2006/relationships/image" Target="../media/image634.png"/><Relationship Id="rId676" Type="http://schemas.openxmlformats.org/officeDocument/2006/relationships/image" Target="../media/image676.png"/><Relationship Id="rId26" Type="http://schemas.openxmlformats.org/officeDocument/2006/relationships/image" Target="../media/image26.png"/><Relationship Id="rId231" Type="http://schemas.openxmlformats.org/officeDocument/2006/relationships/image" Target="../media/image231.png"/><Relationship Id="rId273" Type="http://schemas.openxmlformats.org/officeDocument/2006/relationships/image" Target="../media/image273.png"/><Relationship Id="rId329" Type="http://schemas.openxmlformats.org/officeDocument/2006/relationships/image" Target="../media/image329.png"/><Relationship Id="rId480" Type="http://schemas.openxmlformats.org/officeDocument/2006/relationships/image" Target="../media/image480.png"/><Relationship Id="rId536" Type="http://schemas.openxmlformats.org/officeDocument/2006/relationships/image" Target="../media/image536.png"/><Relationship Id="rId701" Type="http://schemas.openxmlformats.org/officeDocument/2006/relationships/image" Target="../media/image701.png"/><Relationship Id="rId68" Type="http://schemas.openxmlformats.org/officeDocument/2006/relationships/image" Target="../media/image68.png"/><Relationship Id="rId133" Type="http://schemas.openxmlformats.org/officeDocument/2006/relationships/image" Target="../media/image133.png"/><Relationship Id="rId175" Type="http://schemas.openxmlformats.org/officeDocument/2006/relationships/image" Target="../media/image175.png"/><Relationship Id="rId340" Type="http://schemas.openxmlformats.org/officeDocument/2006/relationships/image" Target="../media/image340.png"/><Relationship Id="rId578" Type="http://schemas.openxmlformats.org/officeDocument/2006/relationships/image" Target="../media/image578.png"/><Relationship Id="rId743" Type="http://schemas.openxmlformats.org/officeDocument/2006/relationships/image" Target="../media/image743.png"/><Relationship Id="rId200" Type="http://schemas.openxmlformats.org/officeDocument/2006/relationships/image" Target="../media/image200.png"/><Relationship Id="rId382" Type="http://schemas.openxmlformats.org/officeDocument/2006/relationships/image" Target="../media/image382.png"/><Relationship Id="rId438" Type="http://schemas.openxmlformats.org/officeDocument/2006/relationships/image" Target="../media/image438.png"/><Relationship Id="rId603" Type="http://schemas.openxmlformats.org/officeDocument/2006/relationships/image" Target="../media/image603.png"/><Relationship Id="rId645" Type="http://schemas.openxmlformats.org/officeDocument/2006/relationships/image" Target="../media/image645.png"/><Relationship Id="rId687" Type="http://schemas.openxmlformats.org/officeDocument/2006/relationships/image" Target="../media/image687.png"/><Relationship Id="rId242" Type="http://schemas.openxmlformats.org/officeDocument/2006/relationships/image" Target="../media/image242.png"/><Relationship Id="rId284" Type="http://schemas.openxmlformats.org/officeDocument/2006/relationships/image" Target="../media/image284.png"/><Relationship Id="rId491" Type="http://schemas.openxmlformats.org/officeDocument/2006/relationships/image" Target="../media/image491.png"/><Relationship Id="rId505" Type="http://schemas.openxmlformats.org/officeDocument/2006/relationships/image" Target="../media/image505.png"/><Relationship Id="rId712" Type="http://schemas.openxmlformats.org/officeDocument/2006/relationships/image" Target="../media/image712.png"/><Relationship Id="rId37" Type="http://schemas.openxmlformats.org/officeDocument/2006/relationships/image" Target="../media/image37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144" Type="http://schemas.openxmlformats.org/officeDocument/2006/relationships/image" Target="../media/image144.png"/><Relationship Id="rId547" Type="http://schemas.openxmlformats.org/officeDocument/2006/relationships/image" Target="../media/image547.png"/><Relationship Id="rId589" Type="http://schemas.openxmlformats.org/officeDocument/2006/relationships/image" Target="../media/image589.png"/><Relationship Id="rId90" Type="http://schemas.openxmlformats.org/officeDocument/2006/relationships/image" Target="../media/image90.png"/><Relationship Id="rId186" Type="http://schemas.openxmlformats.org/officeDocument/2006/relationships/image" Target="../media/image186.png"/><Relationship Id="rId351" Type="http://schemas.openxmlformats.org/officeDocument/2006/relationships/image" Target="../media/image351.png"/><Relationship Id="rId393" Type="http://schemas.openxmlformats.org/officeDocument/2006/relationships/image" Target="../media/image393.png"/><Relationship Id="rId407" Type="http://schemas.openxmlformats.org/officeDocument/2006/relationships/image" Target="../media/image407.png"/><Relationship Id="rId449" Type="http://schemas.openxmlformats.org/officeDocument/2006/relationships/image" Target="../media/image449.png"/><Relationship Id="rId614" Type="http://schemas.openxmlformats.org/officeDocument/2006/relationships/image" Target="../media/image614.png"/><Relationship Id="rId656" Type="http://schemas.openxmlformats.org/officeDocument/2006/relationships/image" Target="../media/image656.png"/><Relationship Id="rId211" Type="http://schemas.openxmlformats.org/officeDocument/2006/relationships/image" Target="../media/image211.png"/><Relationship Id="rId253" Type="http://schemas.openxmlformats.org/officeDocument/2006/relationships/image" Target="../media/image253.png"/><Relationship Id="rId295" Type="http://schemas.openxmlformats.org/officeDocument/2006/relationships/image" Target="../media/image295.png"/><Relationship Id="rId309" Type="http://schemas.openxmlformats.org/officeDocument/2006/relationships/image" Target="../media/image309.png"/><Relationship Id="rId460" Type="http://schemas.openxmlformats.org/officeDocument/2006/relationships/image" Target="../media/image460.png"/><Relationship Id="rId516" Type="http://schemas.openxmlformats.org/officeDocument/2006/relationships/image" Target="../media/image516.png"/><Relationship Id="rId698" Type="http://schemas.openxmlformats.org/officeDocument/2006/relationships/image" Target="../media/image698.png"/><Relationship Id="rId48" Type="http://schemas.openxmlformats.org/officeDocument/2006/relationships/image" Target="../media/image48.png"/><Relationship Id="rId113" Type="http://schemas.openxmlformats.org/officeDocument/2006/relationships/image" Target="../media/image113.png"/><Relationship Id="rId320" Type="http://schemas.openxmlformats.org/officeDocument/2006/relationships/image" Target="../media/image320.png"/><Relationship Id="rId558" Type="http://schemas.openxmlformats.org/officeDocument/2006/relationships/image" Target="../media/image558.png"/><Relationship Id="rId723" Type="http://schemas.openxmlformats.org/officeDocument/2006/relationships/image" Target="../media/image723.png"/><Relationship Id="rId155" Type="http://schemas.openxmlformats.org/officeDocument/2006/relationships/image" Target="../media/image155.png"/><Relationship Id="rId197" Type="http://schemas.openxmlformats.org/officeDocument/2006/relationships/image" Target="../media/image197.png"/><Relationship Id="rId362" Type="http://schemas.openxmlformats.org/officeDocument/2006/relationships/image" Target="../media/image362.png"/><Relationship Id="rId418" Type="http://schemas.openxmlformats.org/officeDocument/2006/relationships/image" Target="../media/image418.png"/><Relationship Id="rId625" Type="http://schemas.openxmlformats.org/officeDocument/2006/relationships/image" Target="../media/image625.png"/><Relationship Id="rId222" Type="http://schemas.openxmlformats.org/officeDocument/2006/relationships/image" Target="../media/image222.png"/><Relationship Id="rId264" Type="http://schemas.openxmlformats.org/officeDocument/2006/relationships/image" Target="../media/image264.png"/><Relationship Id="rId471" Type="http://schemas.openxmlformats.org/officeDocument/2006/relationships/image" Target="../media/image471.png"/><Relationship Id="rId667" Type="http://schemas.openxmlformats.org/officeDocument/2006/relationships/image" Target="../media/image667.png"/><Relationship Id="rId17" Type="http://schemas.openxmlformats.org/officeDocument/2006/relationships/image" Target="../media/image17.png"/><Relationship Id="rId59" Type="http://schemas.openxmlformats.org/officeDocument/2006/relationships/image" Target="../media/image59.jpeg"/><Relationship Id="rId124" Type="http://schemas.openxmlformats.org/officeDocument/2006/relationships/image" Target="../media/image124.png"/><Relationship Id="rId527" Type="http://schemas.openxmlformats.org/officeDocument/2006/relationships/image" Target="../media/image527.png"/><Relationship Id="rId569" Type="http://schemas.openxmlformats.org/officeDocument/2006/relationships/image" Target="../media/image569.png"/><Relationship Id="rId734" Type="http://schemas.openxmlformats.org/officeDocument/2006/relationships/image" Target="../media/image734.png"/><Relationship Id="rId70" Type="http://schemas.openxmlformats.org/officeDocument/2006/relationships/image" Target="../media/image70.png"/><Relationship Id="rId166" Type="http://schemas.openxmlformats.org/officeDocument/2006/relationships/image" Target="../media/image166.png"/><Relationship Id="rId331" Type="http://schemas.openxmlformats.org/officeDocument/2006/relationships/image" Target="../media/image331.png"/><Relationship Id="rId373" Type="http://schemas.openxmlformats.org/officeDocument/2006/relationships/image" Target="../media/image373.png"/><Relationship Id="rId429" Type="http://schemas.openxmlformats.org/officeDocument/2006/relationships/image" Target="../media/image429.png"/><Relationship Id="rId580" Type="http://schemas.openxmlformats.org/officeDocument/2006/relationships/image" Target="../media/image580.png"/><Relationship Id="rId636" Type="http://schemas.openxmlformats.org/officeDocument/2006/relationships/image" Target="../media/image636.png"/><Relationship Id="rId1" Type="http://schemas.openxmlformats.org/officeDocument/2006/relationships/slideLayout" Target="../slideLayouts/slideLayout3.xml"/><Relationship Id="rId233" Type="http://schemas.openxmlformats.org/officeDocument/2006/relationships/image" Target="../media/image233.png"/><Relationship Id="rId440" Type="http://schemas.openxmlformats.org/officeDocument/2006/relationships/image" Target="../media/image440.png"/><Relationship Id="rId678" Type="http://schemas.openxmlformats.org/officeDocument/2006/relationships/image" Target="../media/image678.png"/><Relationship Id="rId28" Type="http://schemas.openxmlformats.org/officeDocument/2006/relationships/image" Target="../media/image28.png"/><Relationship Id="rId275" Type="http://schemas.openxmlformats.org/officeDocument/2006/relationships/image" Target="../media/image275.png"/><Relationship Id="rId300" Type="http://schemas.openxmlformats.org/officeDocument/2006/relationships/image" Target="../media/image300.png"/><Relationship Id="rId482" Type="http://schemas.openxmlformats.org/officeDocument/2006/relationships/image" Target="../media/image482.png"/><Relationship Id="rId538" Type="http://schemas.openxmlformats.org/officeDocument/2006/relationships/image" Target="../media/image538.png"/><Relationship Id="rId703" Type="http://schemas.openxmlformats.org/officeDocument/2006/relationships/image" Target="../media/image703.png"/><Relationship Id="rId745" Type="http://schemas.openxmlformats.org/officeDocument/2006/relationships/image" Target="../media/image745.png"/><Relationship Id="rId81" Type="http://schemas.openxmlformats.org/officeDocument/2006/relationships/image" Target="../media/image81.png"/><Relationship Id="rId135" Type="http://schemas.openxmlformats.org/officeDocument/2006/relationships/image" Target="../media/image135.png"/><Relationship Id="rId177" Type="http://schemas.openxmlformats.org/officeDocument/2006/relationships/image" Target="../media/image177.png"/><Relationship Id="rId342" Type="http://schemas.openxmlformats.org/officeDocument/2006/relationships/image" Target="../media/image342.png"/><Relationship Id="rId384" Type="http://schemas.openxmlformats.org/officeDocument/2006/relationships/image" Target="../media/image384.png"/><Relationship Id="rId591" Type="http://schemas.openxmlformats.org/officeDocument/2006/relationships/image" Target="../media/image591.png"/><Relationship Id="rId605" Type="http://schemas.openxmlformats.org/officeDocument/2006/relationships/image" Target="../media/image605.png"/><Relationship Id="rId202" Type="http://schemas.openxmlformats.org/officeDocument/2006/relationships/image" Target="../media/image202.png"/><Relationship Id="rId244" Type="http://schemas.openxmlformats.org/officeDocument/2006/relationships/image" Target="../media/image244.png"/><Relationship Id="rId647" Type="http://schemas.openxmlformats.org/officeDocument/2006/relationships/image" Target="../media/image647.png"/><Relationship Id="rId689" Type="http://schemas.openxmlformats.org/officeDocument/2006/relationships/image" Target="../media/image689.png"/><Relationship Id="rId39" Type="http://schemas.openxmlformats.org/officeDocument/2006/relationships/image" Target="../media/image39.jpeg"/><Relationship Id="rId286" Type="http://schemas.openxmlformats.org/officeDocument/2006/relationships/image" Target="../media/image286.png"/><Relationship Id="rId451" Type="http://schemas.openxmlformats.org/officeDocument/2006/relationships/image" Target="../media/image451.png"/><Relationship Id="rId493" Type="http://schemas.openxmlformats.org/officeDocument/2006/relationships/image" Target="../media/image493.png"/><Relationship Id="rId507" Type="http://schemas.openxmlformats.org/officeDocument/2006/relationships/image" Target="../media/image507.png"/><Relationship Id="rId549" Type="http://schemas.openxmlformats.org/officeDocument/2006/relationships/image" Target="../media/image549.png"/><Relationship Id="rId714" Type="http://schemas.openxmlformats.org/officeDocument/2006/relationships/image" Target="../media/image714.png"/><Relationship Id="rId50" Type="http://schemas.openxmlformats.org/officeDocument/2006/relationships/image" Target="../media/image50.png"/><Relationship Id="rId104" Type="http://schemas.openxmlformats.org/officeDocument/2006/relationships/image" Target="../media/image104.png"/><Relationship Id="rId146" Type="http://schemas.openxmlformats.org/officeDocument/2006/relationships/image" Target="../media/image146.png"/><Relationship Id="rId188" Type="http://schemas.openxmlformats.org/officeDocument/2006/relationships/image" Target="../media/image188.png"/><Relationship Id="rId311" Type="http://schemas.openxmlformats.org/officeDocument/2006/relationships/image" Target="../media/image311.png"/><Relationship Id="rId353" Type="http://schemas.openxmlformats.org/officeDocument/2006/relationships/image" Target="../media/image353.png"/><Relationship Id="rId395" Type="http://schemas.openxmlformats.org/officeDocument/2006/relationships/image" Target="../media/image395.png"/><Relationship Id="rId409" Type="http://schemas.openxmlformats.org/officeDocument/2006/relationships/image" Target="../media/image409.png"/><Relationship Id="rId560" Type="http://schemas.openxmlformats.org/officeDocument/2006/relationships/image" Target="../media/image560.png"/><Relationship Id="rId92" Type="http://schemas.openxmlformats.org/officeDocument/2006/relationships/image" Target="../media/image92.png"/><Relationship Id="rId213" Type="http://schemas.openxmlformats.org/officeDocument/2006/relationships/image" Target="../media/image213.png"/><Relationship Id="rId420" Type="http://schemas.openxmlformats.org/officeDocument/2006/relationships/image" Target="../media/image420.png"/><Relationship Id="rId616" Type="http://schemas.openxmlformats.org/officeDocument/2006/relationships/image" Target="../media/image616.png"/><Relationship Id="rId658" Type="http://schemas.openxmlformats.org/officeDocument/2006/relationships/image" Target="../media/image658.png"/><Relationship Id="rId255" Type="http://schemas.openxmlformats.org/officeDocument/2006/relationships/image" Target="../media/image255.png"/><Relationship Id="rId297" Type="http://schemas.openxmlformats.org/officeDocument/2006/relationships/image" Target="../media/image297.png"/><Relationship Id="rId462" Type="http://schemas.openxmlformats.org/officeDocument/2006/relationships/image" Target="../media/image462.png"/><Relationship Id="rId518" Type="http://schemas.openxmlformats.org/officeDocument/2006/relationships/image" Target="../media/image518.jpeg"/><Relationship Id="rId725" Type="http://schemas.openxmlformats.org/officeDocument/2006/relationships/image" Target="../media/image725.png"/><Relationship Id="rId115" Type="http://schemas.openxmlformats.org/officeDocument/2006/relationships/image" Target="../media/image115.png"/><Relationship Id="rId157" Type="http://schemas.openxmlformats.org/officeDocument/2006/relationships/image" Target="../media/image157.jpeg"/><Relationship Id="rId322" Type="http://schemas.openxmlformats.org/officeDocument/2006/relationships/image" Target="../media/image322.png"/><Relationship Id="rId364" Type="http://schemas.openxmlformats.org/officeDocument/2006/relationships/image" Target="../media/image364.png"/><Relationship Id="rId61" Type="http://schemas.openxmlformats.org/officeDocument/2006/relationships/image" Target="../media/image61.png"/><Relationship Id="rId199" Type="http://schemas.openxmlformats.org/officeDocument/2006/relationships/image" Target="../media/image199.png"/><Relationship Id="rId571" Type="http://schemas.openxmlformats.org/officeDocument/2006/relationships/image" Target="../media/image571.png"/><Relationship Id="rId627" Type="http://schemas.openxmlformats.org/officeDocument/2006/relationships/image" Target="../media/image627.png"/><Relationship Id="rId669" Type="http://schemas.openxmlformats.org/officeDocument/2006/relationships/image" Target="../media/image669.png"/><Relationship Id="rId19" Type="http://schemas.openxmlformats.org/officeDocument/2006/relationships/image" Target="../media/image19.png"/><Relationship Id="rId224" Type="http://schemas.openxmlformats.org/officeDocument/2006/relationships/image" Target="../media/image224.png"/><Relationship Id="rId266" Type="http://schemas.openxmlformats.org/officeDocument/2006/relationships/image" Target="../media/image266.png"/><Relationship Id="rId431" Type="http://schemas.openxmlformats.org/officeDocument/2006/relationships/image" Target="../media/image431.png"/><Relationship Id="rId473" Type="http://schemas.openxmlformats.org/officeDocument/2006/relationships/image" Target="../media/image473.png"/><Relationship Id="rId529" Type="http://schemas.openxmlformats.org/officeDocument/2006/relationships/image" Target="../media/image529.png"/><Relationship Id="rId680" Type="http://schemas.openxmlformats.org/officeDocument/2006/relationships/image" Target="../media/image680.png"/><Relationship Id="rId736" Type="http://schemas.openxmlformats.org/officeDocument/2006/relationships/image" Target="../media/image736.png"/><Relationship Id="rId30" Type="http://schemas.openxmlformats.org/officeDocument/2006/relationships/image" Target="../media/image30.jpeg"/><Relationship Id="rId126" Type="http://schemas.openxmlformats.org/officeDocument/2006/relationships/image" Target="../media/image126.png"/><Relationship Id="rId168" Type="http://schemas.openxmlformats.org/officeDocument/2006/relationships/image" Target="../media/image168.png"/><Relationship Id="rId333" Type="http://schemas.openxmlformats.org/officeDocument/2006/relationships/image" Target="../media/image333.png"/><Relationship Id="rId540" Type="http://schemas.openxmlformats.org/officeDocument/2006/relationships/image" Target="../media/image540.png"/><Relationship Id="rId72" Type="http://schemas.openxmlformats.org/officeDocument/2006/relationships/image" Target="../media/image72.jpeg"/><Relationship Id="rId375" Type="http://schemas.openxmlformats.org/officeDocument/2006/relationships/image" Target="../media/image375.png"/><Relationship Id="rId582" Type="http://schemas.openxmlformats.org/officeDocument/2006/relationships/image" Target="../media/image582.png"/><Relationship Id="rId638" Type="http://schemas.openxmlformats.org/officeDocument/2006/relationships/image" Target="../media/image638.png"/><Relationship Id="rId3" Type="http://schemas.openxmlformats.org/officeDocument/2006/relationships/image" Target="../media/image3.png"/><Relationship Id="rId235" Type="http://schemas.openxmlformats.org/officeDocument/2006/relationships/image" Target="../media/image235.png"/><Relationship Id="rId277" Type="http://schemas.openxmlformats.org/officeDocument/2006/relationships/image" Target="../media/image277.png"/><Relationship Id="rId400" Type="http://schemas.openxmlformats.org/officeDocument/2006/relationships/image" Target="../media/image400.png"/><Relationship Id="rId442" Type="http://schemas.openxmlformats.org/officeDocument/2006/relationships/image" Target="../media/image442.png"/><Relationship Id="rId484" Type="http://schemas.openxmlformats.org/officeDocument/2006/relationships/image" Target="../media/image484.png"/><Relationship Id="rId705" Type="http://schemas.openxmlformats.org/officeDocument/2006/relationships/image" Target="../media/image705.png"/><Relationship Id="rId137" Type="http://schemas.openxmlformats.org/officeDocument/2006/relationships/image" Target="../media/image137.png"/><Relationship Id="rId302" Type="http://schemas.openxmlformats.org/officeDocument/2006/relationships/image" Target="../media/image302.png"/><Relationship Id="rId344" Type="http://schemas.openxmlformats.org/officeDocument/2006/relationships/image" Target="../media/image344.png"/><Relationship Id="rId691" Type="http://schemas.openxmlformats.org/officeDocument/2006/relationships/image" Target="../media/image691.png"/><Relationship Id="rId747" Type="http://schemas.openxmlformats.org/officeDocument/2006/relationships/image" Target="../media/image747.png"/><Relationship Id="rId41" Type="http://schemas.openxmlformats.org/officeDocument/2006/relationships/image" Target="../media/image41.png"/><Relationship Id="rId83" Type="http://schemas.openxmlformats.org/officeDocument/2006/relationships/image" Target="../media/image83.png"/><Relationship Id="rId179" Type="http://schemas.openxmlformats.org/officeDocument/2006/relationships/image" Target="../media/image179.png"/><Relationship Id="rId386" Type="http://schemas.openxmlformats.org/officeDocument/2006/relationships/image" Target="../media/image386.png"/><Relationship Id="rId551" Type="http://schemas.openxmlformats.org/officeDocument/2006/relationships/image" Target="../media/image551.png"/><Relationship Id="rId593" Type="http://schemas.openxmlformats.org/officeDocument/2006/relationships/image" Target="../media/image593.png"/><Relationship Id="rId607" Type="http://schemas.openxmlformats.org/officeDocument/2006/relationships/image" Target="../media/image607.png"/><Relationship Id="rId649" Type="http://schemas.openxmlformats.org/officeDocument/2006/relationships/image" Target="../media/image649.png"/><Relationship Id="rId190" Type="http://schemas.openxmlformats.org/officeDocument/2006/relationships/image" Target="../media/image190.png"/><Relationship Id="rId204" Type="http://schemas.openxmlformats.org/officeDocument/2006/relationships/image" Target="../media/image204.png"/><Relationship Id="rId246" Type="http://schemas.openxmlformats.org/officeDocument/2006/relationships/image" Target="../media/image246.png"/><Relationship Id="rId288" Type="http://schemas.openxmlformats.org/officeDocument/2006/relationships/image" Target="../media/image288.png"/><Relationship Id="rId411" Type="http://schemas.openxmlformats.org/officeDocument/2006/relationships/image" Target="../media/image411.png"/><Relationship Id="rId453" Type="http://schemas.openxmlformats.org/officeDocument/2006/relationships/image" Target="../media/image453.png"/><Relationship Id="rId509" Type="http://schemas.openxmlformats.org/officeDocument/2006/relationships/image" Target="../media/image509.png"/><Relationship Id="rId660" Type="http://schemas.openxmlformats.org/officeDocument/2006/relationships/image" Target="../media/image660.png"/><Relationship Id="rId106" Type="http://schemas.openxmlformats.org/officeDocument/2006/relationships/image" Target="../media/image106.png"/><Relationship Id="rId313" Type="http://schemas.openxmlformats.org/officeDocument/2006/relationships/image" Target="../media/image313.png"/><Relationship Id="rId495" Type="http://schemas.openxmlformats.org/officeDocument/2006/relationships/image" Target="../media/image495.png"/><Relationship Id="rId716" Type="http://schemas.openxmlformats.org/officeDocument/2006/relationships/image" Target="../media/image716.png"/><Relationship Id="rId10" Type="http://schemas.openxmlformats.org/officeDocument/2006/relationships/image" Target="../media/image10.png"/><Relationship Id="rId52" Type="http://schemas.openxmlformats.org/officeDocument/2006/relationships/image" Target="../media/image52.png"/><Relationship Id="rId94" Type="http://schemas.openxmlformats.org/officeDocument/2006/relationships/image" Target="../media/image94.png"/><Relationship Id="rId148" Type="http://schemas.openxmlformats.org/officeDocument/2006/relationships/image" Target="../media/image148.png"/><Relationship Id="rId355" Type="http://schemas.openxmlformats.org/officeDocument/2006/relationships/image" Target="../media/image355.png"/><Relationship Id="rId397" Type="http://schemas.openxmlformats.org/officeDocument/2006/relationships/image" Target="../media/image397.png"/><Relationship Id="rId520" Type="http://schemas.openxmlformats.org/officeDocument/2006/relationships/image" Target="../media/image520.png"/><Relationship Id="rId562" Type="http://schemas.openxmlformats.org/officeDocument/2006/relationships/image" Target="../media/image562.png"/><Relationship Id="rId618" Type="http://schemas.openxmlformats.org/officeDocument/2006/relationships/image" Target="../media/image618.png"/><Relationship Id="rId215" Type="http://schemas.openxmlformats.org/officeDocument/2006/relationships/image" Target="../media/image215.png"/><Relationship Id="rId257" Type="http://schemas.openxmlformats.org/officeDocument/2006/relationships/image" Target="../media/image257.png"/><Relationship Id="rId422" Type="http://schemas.openxmlformats.org/officeDocument/2006/relationships/image" Target="../media/image422.png"/><Relationship Id="rId464" Type="http://schemas.openxmlformats.org/officeDocument/2006/relationships/image" Target="../media/image464.png"/><Relationship Id="rId299" Type="http://schemas.openxmlformats.org/officeDocument/2006/relationships/image" Target="../media/image299.png"/><Relationship Id="rId727" Type="http://schemas.openxmlformats.org/officeDocument/2006/relationships/image" Target="../media/image727.png"/><Relationship Id="rId63" Type="http://schemas.openxmlformats.org/officeDocument/2006/relationships/image" Target="../media/image63.png"/><Relationship Id="rId159" Type="http://schemas.openxmlformats.org/officeDocument/2006/relationships/image" Target="../media/image159.png"/><Relationship Id="rId366" Type="http://schemas.openxmlformats.org/officeDocument/2006/relationships/image" Target="../media/image366.png"/><Relationship Id="rId573" Type="http://schemas.openxmlformats.org/officeDocument/2006/relationships/image" Target="../media/image573.png"/><Relationship Id="rId226" Type="http://schemas.openxmlformats.org/officeDocument/2006/relationships/image" Target="../media/image226.png"/><Relationship Id="rId433" Type="http://schemas.openxmlformats.org/officeDocument/2006/relationships/image" Target="../media/image433.png"/><Relationship Id="rId640" Type="http://schemas.openxmlformats.org/officeDocument/2006/relationships/image" Target="../media/image640.png"/><Relationship Id="rId738" Type="http://schemas.openxmlformats.org/officeDocument/2006/relationships/image" Target="../media/image738.png"/><Relationship Id="rId74" Type="http://schemas.openxmlformats.org/officeDocument/2006/relationships/image" Target="../media/image74.jpeg"/><Relationship Id="rId377" Type="http://schemas.openxmlformats.org/officeDocument/2006/relationships/image" Target="../media/image377.png"/><Relationship Id="rId500" Type="http://schemas.openxmlformats.org/officeDocument/2006/relationships/image" Target="../media/image500.png"/><Relationship Id="rId584" Type="http://schemas.openxmlformats.org/officeDocument/2006/relationships/image" Target="../media/image584.png"/><Relationship Id="rId5" Type="http://schemas.openxmlformats.org/officeDocument/2006/relationships/image" Target="../media/image5.png"/><Relationship Id="rId237" Type="http://schemas.openxmlformats.org/officeDocument/2006/relationships/image" Target="../media/image237.png"/><Relationship Id="rId444" Type="http://schemas.openxmlformats.org/officeDocument/2006/relationships/image" Target="../media/image444.png"/><Relationship Id="rId651" Type="http://schemas.openxmlformats.org/officeDocument/2006/relationships/image" Target="../media/image651.png"/><Relationship Id="rId749" Type="http://schemas.openxmlformats.org/officeDocument/2006/relationships/image" Target="../media/image749.png"/><Relationship Id="rId290" Type="http://schemas.openxmlformats.org/officeDocument/2006/relationships/image" Target="../media/image290.png"/><Relationship Id="rId304" Type="http://schemas.openxmlformats.org/officeDocument/2006/relationships/image" Target="../media/image304.png"/><Relationship Id="rId388" Type="http://schemas.openxmlformats.org/officeDocument/2006/relationships/image" Target="../media/image388.png"/><Relationship Id="rId511" Type="http://schemas.openxmlformats.org/officeDocument/2006/relationships/image" Target="../media/image511.jpeg"/><Relationship Id="rId609" Type="http://schemas.openxmlformats.org/officeDocument/2006/relationships/image" Target="../media/image609.png"/><Relationship Id="rId85" Type="http://schemas.openxmlformats.org/officeDocument/2006/relationships/image" Target="../media/image85.png"/><Relationship Id="rId150" Type="http://schemas.openxmlformats.org/officeDocument/2006/relationships/image" Target="../media/image150.jpeg"/><Relationship Id="rId595" Type="http://schemas.openxmlformats.org/officeDocument/2006/relationships/image" Target="../media/image595.png"/><Relationship Id="rId248" Type="http://schemas.openxmlformats.org/officeDocument/2006/relationships/image" Target="../media/image248.png"/><Relationship Id="rId455" Type="http://schemas.openxmlformats.org/officeDocument/2006/relationships/image" Target="../media/image455.png"/><Relationship Id="rId662" Type="http://schemas.openxmlformats.org/officeDocument/2006/relationships/image" Target="../media/image662.png"/><Relationship Id="rId12" Type="http://schemas.openxmlformats.org/officeDocument/2006/relationships/image" Target="../media/image12.png"/><Relationship Id="rId108" Type="http://schemas.openxmlformats.org/officeDocument/2006/relationships/image" Target="../media/image108.jpeg"/><Relationship Id="rId315" Type="http://schemas.openxmlformats.org/officeDocument/2006/relationships/image" Target="../media/image315.png"/><Relationship Id="rId522" Type="http://schemas.openxmlformats.org/officeDocument/2006/relationships/image" Target="../media/image522.png"/><Relationship Id="rId96" Type="http://schemas.openxmlformats.org/officeDocument/2006/relationships/image" Target="../media/image96.png"/><Relationship Id="rId161" Type="http://schemas.openxmlformats.org/officeDocument/2006/relationships/image" Target="../media/image161.png"/><Relationship Id="rId399" Type="http://schemas.openxmlformats.org/officeDocument/2006/relationships/image" Target="../media/image399.png"/><Relationship Id="rId259" Type="http://schemas.openxmlformats.org/officeDocument/2006/relationships/image" Target="../media/image259.png"/><Relationship Id="rId466" Type="http://schemas.openxmlformats.org/officeDocument/2006/relationships/image" Target="../media/image466.png"/><Relationship Id="rId673" Type="http://schemas.openxmlformats.org/officeDocument/2006/relationships/image" Target="../media/image673.png"/><Relationship Id="rId23" Type="http://schemas.openxmlformats.org/officeDocument/2006/relationships/image" Target="../media/image23.png"/><Relationship Id="rId119" Type="http://schemas.openxmlformats.org/officeDocument/2006/relationships/image" Target="../media/image119.png"/><Relationship Id="rId326" Type="http://schemas.openxmlformats.org/officeDocument/2006/relationships/image" Target="../media/image326.png"/><Relationship Id="rId533" Type="http://schemas.openxmlformats.org/officeDocument/2006/relationships/image" Target="../media/image533.png"/><Relationship Id="rId740" Type="http://schemas.openxmlformats.org/officeDocument/2006/relationships/image" Target="../media/image740.png"/><Relationship Id="rId172" Type="http://schemas.openxmlformats.org/officeDocument/2006/relationships/image" Target="../media/image172.png"/><Relationship Id="rId477" Type="http://schemas.openxmlformats.org/officeDocument/2006/relationships/image" Target="../media/image477.png"/><Relationship Id="rId600" Type="http://schemas.openxmlformats.org/officeDocument/2006/relationships/image" Target="../media/image600.png"/><Relationship Id="rId684" Type="http://schemas.openxmlformats.org/officeDocument/2006/relationships/image" Target="../media/image684.png"/><Relationship Id="rId337" Type="http://schemas.openxmlformats.org/officeDocument/2006/relationships/image" Target="../media/image337.png"/><Relationship Id="rId34" Type="http://schemas.openxmlformats.org/officeDocument/2006/relationships/image" Target="../media/image34.png"/><Relationship Id="rId544" Type="http://schemas.openxmlformats.org/officeDocument/2006/relationships/image" Target="../media/image544.png"/><Relationship Id="rId751" Type="http://schemas.openxmlformats.org/officeDocument/2006/relationships/image" Target="../media/image751.png"/><Relationship Id="rId183" Type="http://schemas.openxmlformats.org/officeDocument/2006/relationships/image" Target="../media/image183.png"/><Relationship Id="rId390" Type="http://schemas.openxmlformats.org/officeDocument/2006/relationships/image" Target="../media/image390.png"/><Relationship Id="rId404" Type="http://schemas.openxmlformats.org/officeDocument/2006/relationships/image" Target="../media/image404.png"/><Relationship Id="rId611" Type="http://schemas.openxmlformats.org/officeDocument/2006/relationships/image" Target="../media/image611.png"/><Relationship Id="rId250" Type="http://schemas.openxmlformats.org/officeDocument/2006/relationships/image" Target="../media/image250.png"/><Relationship Id="rId488" Type="http://schemas.openxmlformats.org/officeDocument/2006/relationships/image" Target="../media/image488.jpeg"/><Relationship Id="rId695" Type="http://schemas.openxmlformats.org/officeDocument/2006/relationships/image" Target="../media/image695.png"/><Relationship Id="rId709" Type="http://schemas.openxmlformats.org/officeDocument/2006/relationships/image" Target="../media/image709.png"/><Relationship Id="rId45" Type="http://schemas.openxmlformats.org/officeDocument/2006/relationships/image" Target="../media/image45.png"/><Relationship Id="rId110" Type="http://schemas.openxmlformats.org/officeDocument/2006/relationships/image" Target="../media/image110.png"/><Relationship Id="rId348" Type="http://schemas.openxmlformats.org/officeDocument/2006/relationships/image" Target="../media/image348.png"/><Relationship Id="rId555" Type="http://schemas.openxmlformats.org/officeDocument/2006/relationships/image" Target="../media/image555.png"/><Relationship Id="rId194" Type="http://schemas.openxmlformats.org/officeDocument/2006/relationships/image" Target="../media/image194.png"/><Relationship Id="rId208" Type="http://schemas.openxmlformats.org/officeDocument/2006/relationships/image" Target="../media/image208.png"/><Relationship Id="rId415" Type="http://schemas.openxmlformats.org/officeDocument/2006/relationships/image" Target="../media/image415.png"/><Relationship Id="rId622" Type="http://schemas.openxmlformats.org/officeDocument/2006/relationships/image" Target="../media/image622.png"/><Relationship Id="rId261" Type="http://schemas.openxmlformats.org/officeDocument/2006/relationships/image" Target="../media/image261.png"/><Relationship Id="rId499" Type="http://schemas.openxmlformats.org/officeDocument/2006/relationships/image" Target="../media/image499.png"/><Relationship Id="rId56" Type="http://schemas.openxmlformats.org/officeDocument/2006/relationships/image" Target="../media/image56.png"/><Relationship Id="rId359" Type="http://schemas.openxmlformats.org/officeDocument/2006/relationships/image" Target="../media/image359.png"/><Relationship Id="rId566" Type="http://schemas.openxmlformats.org/officeDocument/2006/relationships/image" Target="../media/image566.png"/><Relationship Id="rId121" Type="http://schemas.openxmlformats.org/officeDocument/2006/relationships/image" Target="../media/image121.jpeg"/><Relationship Id="rId219" Type="http://schemas.openxmlformats.org/officeDocument/2006/relationships/image" Target="../media/image219.png"/><Relationship Id="rId426" Type="http://schemas.openxmlformats.org/officeDocument/2006/relationships/image" Target="../media/image426.png"/><Relationship Id="rId633" Type="http://schemas.openxmlformats.org/officeDocument/2006/relationships/image" Target="../media/image633.png"/><Relationship Id="rId67" Type="http://schemas.openxmlformats.org/officeDocument/2006/relationships/image" Target="../media/image67.jpeg"/><Relationship Id="rId272" Type="http://schemas.openxmlformats.org/officeDocument/2006/relationships/image" Target="../media/image272.png"/><Relationship Id="rId577" Type="http://schemas.openxmlformats.org/officeDocument/2006/relationships/image" Target="../media/image577.png"/><Relationship Id="rId700" Type="http://schemas.openxmlformats.org/officeDocument/2006/relationships/image" Target="../media/image700.png"/><Relationship Id="rId132" Type="http://schemas.openxmlformats.org/officeDocument/2006/relationships/image" Target="../media/image132.png"/><Relationship Id="rId437" Type="http://schemas.openxmlformats.org/officeDocument/2006/relationships/image" Target="../media/image437.png"/><Relationship Id="rId644" Type="http://schemas.openxmlformats.org/officeDocument/2006/relationships/image" Target="../media/image644.png"/><Relationship Id="rId283" Type="http://schemas.openxmlformats.org/officeDocument/2006/relationships/image" Target="../media/image283.png"/><Relationship Id="rId490" Type="http://schemas.openxmlformats.org/officeDocument/2006/relationships/image" Target="../media/image490.png"/><Relationship Id="rId504" Type="http://schemas.openxmlformats.org/officeDocument/2006/relationships/image" Target="../media/image504.png"/><Relationship Id="rId711" Type="http://schemas.openxmlformats.org/officeDocument/2006/relationships/image" Target="../media/image711.png"/><Relationship Id="rId78" Type="http://schemas.openxmlformats.org/officeDocument/2006/relationships/image" Target="../media/image78.jpeg"/><Relationship Id="rId143" Type="http://schemas.openxmlformats.org/officeDocument/2006/relationships/image" Target="../media/image143.png"/><Relationship Id="rId350" Type="http://schemas.openxmlformats.org/officeDocument/2006/relationships/image" Target="../media/image350.png"/><Relationship Id="rId588" Type="http://schemas.openxmlformats.org/officeDocument/2006/relationships/image" Target="../media/image588.png"/><Relationship Id="rId9" Type="http://schemas.openxmlformats.org/officeDocument/2006/relationships/image" Target="../media/image9.png"/><Relationship Id="rId210" Type="http://schemas.openxmlformats.org/officeDocument/2006/relationships/image" Target="../media/image210.png"/><Relationship Id="rId448" Type="http://schemas.openxmlformats.org/officeDocument/2006/relationships/image" Target="../media/image448.png"/><Relationship Id="rId655" Type="http://schemas.openxmlformats.org/officeDocument/2006/relationships/image" Target="../media/image655.png"/><Relationship Id="rId294" Type="http://schemas.openxmlformats.org/officeDocument/2006/relationships/image" Target="../media/image294.png"/><Relationship Id="rId308" Type="http://schemas.openxmlformats.org/officeDocument/2006/relationships/image" Target="../media/image308.png"/><Relationship Id="rId515" Type="http://schemas.openxmlformats.org/officeDocument/2006/relationships/image" Target="../media/image515.png"/><Relationship Id="rId722" Type="http://schemas.openxmlformats.org/officeDocument/2006/relationships/image" Target="../media/image722.png"/><Relationship Id="rId89" Type="http://schemas.openxmlformats.org/officeDocument/2006/relationships/image" Target="../media/image89.png"/><Relationship Id="rId154" Type="http://schemas.openxmlformats.org/officeDocument/2006/relationships/image" Target="../media/image154.png"/><Relationship Id="rId361" Type="http://schemas.openxmlformats.org/officeDocument/2006/relationships/image" Target="../media/image361.png"/><Relationship Id="rId599" Type="http://schemas.openxmlformats.org/officeDocument/2006/relationships/image" Target="../media/image599.png"/><Relationship Id="rId459" Type="http://schemas.openxmlformats.org/officeDocument/2006/relationships/image" Target="../media/image459.png"/><Relationship Id="rId666" Type="http://schemas.openxmlformats.org/officeDocument/2006/relationships/image" Target="../media/image666.png"/><Relationship Id="rId16" Type="http://schemas.openxmlformats.org/officeDocument/2006/relationships/image" Target="../media/image16.png"/><Relationship Id="rId221" Type="http://schemas.openxmlformats.org/officeDocument/2006/relationships/image" Target="../media/image221.png"/><Relationship Id="rId319" Type="http://schemas.openxmlformats.org/officeDocument/2006/relationships/image" Target="../media/image319.png"/><Relationship Id="rId526" Type="http://schemas.openxmlformats.org/officeDocument/2006/relationships/image" Target="../media/image526.png"/><Relationship Id="rId733" Type="http://schemas.openxmlformats.org/officeDocument/2006/relationships/image" Target="../media/image733.png"/><Relationship Id="rId165" Type="http://schemas.openxmlformats.org/officeDocument/2006/relationships/image" Target="../media/image165.png"/><Relationship Id="rId372" Type="http://schemas.openxmlformats.org/officeDocument/2006/relationships/image" Target="../media/image372.png"/><Relationship Id="rId677" Type="http://schemas.openxmlformats.org/officeDocument/2006/relationships/image" Target="../media/image677.png"/><Relationship Id="rId232" Type="http://schemas.openxmlformats.org/officeDocument/2006/relationships/image" Target="../media/image232.png"/><Relationship Id="rId27" Type="http://schemas.openxmlformats.org/officeDocument/2006/relationships/image" Target="../media/image27.png"/><Relationship Id="rId537" Type="http://schemas.openxmlformats.org/officeDocument/2006/relationships/image" Target="../media/image537.png"/><Relationship Id="rId744" Type="http://schemas.openxmlformats.org/officeDocument/2006/relationships/image" Target="../media/image744.png"/><Relationship Id="rId80" Type="http://schemas.openxmlformats.org/officeDocument/2006/relationships/image" Target="../media/image80.png"/><Relationship Id="rId176" Type="http://schemas.openxmlformats.org/officeDocument/2006/relationships/image" Target="../media/image176.png"/><Relationship Id="rId383" Type="http://schemas.openxmlformats.org/officeDocument/2006/relationships/image" Target="../media/image383.png"/><Relationship Id="rId590" Type="http://schemas.openxmlformats.org/officeDocument/2006/relationships/image" Target="../media/image590.png"/><Relationship Id="rId604" Type="http://schemas.openxmlformats.org/officeDocument/2006/relationships/image" Target="../media/image604.png"/><Relationship Id="rId243" Type="http://schemas.openxmlformats.org/officeDocument/2006/relationships/image" Target="../media/image243.png"/><Relationship Id="rId450" Type="http://schemas.openxmlformats.org/officeDocument/2006/relationships/image" Target="../media/image450.png"/><Relationship Id="rId688" Type="http://schemas.openxmlformats.org/officeDocument/2006/relationships/image" Target="../media/image688.png"/><Relationship Id="rId38" Type="http://schemas.openxmlformats.org/officeDocument/2006/relationships/image" Target="../media/image38.jpeg"/><Relationship Id="rId103" Type="http://schemas.openxmlformats.org/officeDocument/2006/relationships/image" Target="../media/image103.jpeg"/><Relationship Id="rId310" Type="http://schemas.openxmlformats.org/officeDocument/2006/relationships/image" Target="../media/image310.png"/><Relationship Id="rId548" Type="http://schemas.openxmlformats.org/officeDocument/2006/relationships/image" Target="../media/image548.png"/><Relationship Id="rId91" Type="http://schemas.openxmlformats.org/officeDocument/2006/relationships/image" Target="../media/image91.png"/><Relationship Id="rId187" Type="http://schemas.openxmlformats.org/officeDocument/2006/relationships/image" Target="../media/image187.png"/><Relationship Id="rId394" Type="http://schemas.openxmlformats.org/officeDocument/2006/relationships/image" Target="../media/image394.png"/><Relationship Id="rId408" Type="http://schemas.openxmlformats.org/officeDocument/2006/relationships/image" Target="../media/image408.png"/><Relationship Id="rId615" Type="http://schemas.openxmlformats.org/officeDocument/2006/relationships/image" Target="../media/image615.png"/><Relationship Id="rId254" Type="http://schemas.openxmlformats.org/officeDocument/2006/relationships/image" Target="../media/image254.png"/><Relationship Id="rId699" Type="http://schemas.openxmlformats.org/officeDocument/2006/relationships/image" Target="../media/image699.png"/><Relationship Id="rId49" Type="http://schemas.openxmlformats.org/officeDocument/2006/relationships/image" Target="../media/image49.png"/><Relationship Id="rId114" Type="http://schemas.openxmlformats.org/officeDocument/2006/relationships/image" Target="../media/image114.jpeg"/><Relationship Id="rId461" Type="http://schemas.openxmlformats.org/officeDocument/2006/relationships/image" Target="../media/image461.png"/><Relationship Id="rId559" Type="http://schemas.openxmlformats.org/officeDocument/2006/relationships/image" Target="../media/image559.png"/><Relationship Id="rId198" Type="http://schemas.openxmlformats.org/officeDocument/2006/relationships/image" Target="../media/image198.png"/><Relationship Id="rId321" Type="http://schemas.openxmlformats.org/officeDocument/2006/relationships/image" Target="../media/image321.png"/><Relationship Id="rId419" Type="http://schemas.openxmlformats.org/officeDocument/2006/relationships/image" Target="../media/image419.png"/><Relationship Id="rId626" Type="http://schemas.openxmlformats.org/officeDocument/2006/relationships/image" Target="../media/image626.png"/><Relationship Id="rId265" Type="http://schemas.openxmlformats.org/officeDocument/2006/relationships/image" Target="../media/image265.png"/><Relationship Id="rId472" Type="http://schemas.openxmlformats.org/officeDocument/2006/relationships/image" Target="../media/image472.png"/><Relationship Id="rId125" Type="http://schemas.openxmlformats.org/officeDocument/2006/relationships/image" Target="../media/image125.png"/><Relationship Id="rId332" Type="http://schemas.openxmlformats.org/officeDocument/2006/relationships/image" Target="../media/image332.png"/><Relationship Id="rId637" Type="http://schemas.openxmlformats.org/officeDocument/2006/relationships/image" Target="../media/image637.png"/><Relationship Id="rId276" Type="http://schemas.openxmlformats.org/officeDocument/2006/relationships/image" Target="../media/image276.png"/><Relationship Id="rId483" Type="http://schemas.openxmlformats.org/officeDocument/2006/relationships/image" Target="../media/image483.png"/><Relationship Id="rId690" Type="http://schemas.openxmlformats.org/officeDocument/2006/relationships/image" Target="../media/image690.png"/><Relationship Id="rId704" Type="http://schemas.openxmlformats.org/officeDocument/2006/relationships/image" Target="../media/image704.png"/><Relationship Id="rId40" Type="http://schemas.openxmlformats.org/officeDocument/2006/relationships/image" Target="../media/image40.png"/><Relationship Id="rId136" Type="http://schemas.openxmlformats.org/officeDocument/2006/relationships/image" Target="../media/image136.png"/><Relationship Id="rId343" Type="http://schemas.openxmlformats.org/officeDocument/2006/relationships/image" Target="../media/image343.png"/><Relationship Id="rId550" Type="http://schemas.openxmlformats.org/officeDocument/2006/relationships/image" Target="../media/image550.png"/><Relationship Id="rId203" Type="http://schemas.openxmlformats.org/officeDocument/2006/relationships/image" Target="../media/image203.png"/><Relationship Id="rId648" Type="http://schemas.openxmlformats.org/officeDocument/2006/relationships/image" Target="../media/image648.png"/><Relationship Id="rId287" Type="http://schemas.openxmlformats.org/officeDocument/2006/relationships/image" Target="../media/image287.png"/><Relationship Id="rId410" Type="http://schemas.openxmlformats.org/officeDocument/2006/relationships/image" Target="../media/image410.png"/><Relationship Id="rId494" Type="http://schemas.openxmlformats.org/officeDocument/2006/relationships/image" Target="../media/image494.png"/><Relationship Id="rId508" Type="http://schemas.openxmlformats.org/officeDocument/2006/relationships/image" Target="../media/image508.png"/><Relationship Id="rId715" Type="http://schemas.openxmlformats.org/officeDocument/2006/relationships/image" Target="../media/image715.png"/><Relationship Id="rId147" Type="http://schemas.openxmlformats.org/officeDocument/2006/relationships/image" Target="../media/image147.png"/><Relationship Id="rId354" Type="http://schemas.openxmlformats.org/officeDocument/2006/relationships/image" Target="../media/image354.png"/><Relationship Id="rId51" Type="http://schemas.openxmlformats.org/officeDocument/2006/relationships/image" Target="../media/image51.png"/><Relationship Id="rId561" Type="http://schemas.openxmlformats.org/officeDocument/2006/relationships/image" Target="../media/image561.png"/><Relationship Id="rId659" Type="http://schemas.openxmlformats.org/officeDocument/2006/relationships/image" Target="../media/image659.png"/><Relationship Id="rId214" Type="http://schemas.openxmlformats.org/officeDocument/2006/relationships/image" Target="../media/image214.png"/><Relationship Id="rId298" Type="http://schemas.openxmlformats.org/officeDocument/2006/relationships/image" Target="../media/image298.png"/><Relationship Id="rId421" Type="http://schemas.openxmlformats.org/officeDocument/2006/relationships/image" Target="../media/image421.png"/><Relationship Id="rId519" Type="http://schemas.openxmlformats.org/officeDocument/2006/relationships/image" Target="../media/image519.png"/><Relationship Id="rId158" Type="http://schemas.openxmlformats.org/officeDocument/2006/relationships/image" Target="../media/image158.png"/><Relationship Id="rId726" Type="http://schemas.openxmlformats.org/officeDocument/2006/relationships/image" Target="../media/image726.png"/><Relationship Id="rId62" Type="http://schemas.openxmlformats.org/officeDocument/2006/relationships/image" Target="../media/image62.png"/><Relationship Id="rId365" Type="http://schemas.openxmlformats.org/officeDocument/2006/relationships/image" Target="../media/image365.jpeg"/><Relationship Id="rId572" Type="http://schemas.openxmlformats.org/officeDocument/2006/relationships/image" Target="../media/image5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>
            <a:extLst>
              <a:ext uri="{FF2B5EF4-FFF2-40B4-BE49-F238E27FC236}">
                <a16:creationId xmlns:a16="http://schemas.microsoft.com/office/drawing/2014/main" id="{D1A56359-842F-4069-8F09-EE6827C16EF4}"/>
              </a:ext>
            </a:extLst>
          </p:cNvPr>
          <p:cNvSpPr txBox="1"/>
          <p:nvPr/>
        </p:nvSpPr>
        <p:spPr>
          <a:xfrm>
            <a:off x="5529944" y="1454226"/>
            <a:ext cx="5478558" cy="117724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700000000000000" pitchFamily="2" charset="-78"/>
            </a:endParaRPr>
          </a:p>
        </p:txBody>
      </p:sp>
      <p:sp>
        <p:nvSpPr>
          <p:cNvPr id="9" name="직사각형 29">
            <a:extLst>
              <a:ext uri="{FF2B5EF4-FFF2-40B4-BE49-F238E27FC236}">
                <a16:creationId xmlns:a16="http://schemas.microsoft.com/office/drawing/2014/main" id="{A2C50834-6675-45D3-9EBA-5DAF2A6F78E4}"/>
              </a:ext>
            </a:extLst>
          </p:cNvPr>
          <p:cNvSpPr/>
          <p:nvPr/>
        </p:nvSpPr>
        <p:spPr>
          <a:xfrm>
            <a:off x="6194992" y="320437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2" name="직사각형 30">
            <a:extLst>
              <a:ext uri="{FF2B5EF4-FFF2-40B4-BE49-F238E27FC236}">
                <a16:creationId xmlns:a16="http://schemas.microsoft.com/office/drawing/2014/main" id="{EDAF8E5D-71C1-467D-9C0F-5B70FAD2941A}"/>
              </a:ext>
            </a:extLst>
          </p:cNvPr>
          <p:cNvSpPr/>
          <p:nvPr/>
        </p:nvSpPr>
        <p:spPr>
          <a:xfrm>
            <a:off x="6194992" y="3636382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3" name="직사각형 31">
            <a:extLst>
              <a:ext uri="{FF2B5EF4-FFF2-40B4-BE49-F238E27FC236}">
                <a16:creationId xmlns:a16="http://schemas.microsoft.com/office/drawing/2014/main" id="{0080114E-DE5B-4223-AD1C-9D4ABC26DEFA}"/>
              </a:ext>
            </a:extLst>
          </p:cNvPr>
          <p:cNvSpPr/>
          <p:nvPr/>
        </p:nvSpPr>
        <p:spPr>
          <a:xfrm>
            <a:off x="6194992" y="406838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4" name="직사각형 32">
            <a:extLst>
              <a:ext uri="{FF2B5EF4-FFF2-40B4-BE49-F238E27FC236}">
                <a16:creationId xmlns:a16="http://schemas.microsoft.com/office/drawing/2014/main" id="{39065FD3-DD2E-42A5-BBA5-5D605D97CBEA}"/>
              </a:ext>
            </a:extLst>
          </p:cNvPr>
          <p:cNvSpPr/>
          <p:nvPr/>
        </p:nvSpPr>
        <p:spPr>
          <a:xfrm>
            <a:off x="6194992" y="4500392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5" name="직사각형 33">
            <a:extLst>
              <a:ext uri="{FF2B5EF4-FFF2-40B4-BE49-F238E27FC236}">
                <a16:creationId xmlns:a16="http://schemas.microsoft.com/office/drawing/2014/main" id="{F80020FA-AEE3-404E-B4B1-1D94B2D5EA1C}"/>
              </a:ext>
            </a:extLst>
          </p:cNvPr>
          <p:cNvSpPr/>
          <p:nvPr/>
        </p:nvSpPr>
        <p:spPr>
          <a:xfrm>
            <a:off x="6194992" y="4932396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B3B11BE-99E5-4AE2-845E-0C84C46BAF59}"/>
              </a:ext>
            </a:extLst>
          </p:cNvPr>
          <p:cNvSpPr>
            <a:spLocks/>
          </p:cNvSpPr>
          <p:nvPr/>
        </p:nvSpPr>
        <p:spPr bwMode="auto">
          <a:xfrm>
            <a:off x="10707697" y="5366142"/>
            <a:ext cx="944563" cy="1012438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rgbClr val="E9475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DA79ED4E-8FF2-42B6-9149-D07EFC6028F2}"/>
              </a:ext>
            </a:extLst>
          </p:cNvPr>
          <p:cNvSpPr>
            <a:spLocks/>
          </p:cNvSpPr>
          <p:nvPr/>
        </p:nvSpPr>
        <p:spPr bwMode="auto">
          <a:xfrm rot="16200000">
            <a:off x="10673043" y="444767"/>
            <a:ext cx="1029747" cy="928688"/>
          </a:xfrm>
          <a:custGeom>
            <a:avLst/>
            <a:gdLst>
              <a:gd name="T0" fmla="*/ 595 w 595"/>
              <a:gd name="T1" fmla="*/ 0 h 585"/>
              <a:gd name="T2" fmla="*/ 595 w 595"/>
              <a:gd name="T3" fmla="*/ 585 h 585"/>
              <a:gd name="T4" fmla="*/ 0 w 595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85">
                <a:moveTo>
                  <a:pt x="595" y="0"/>
                </a:moveTo>
                <a:lnTo>
                  <a:pt x="595" y="585"/>
                </a:lnTo>
                <a:lnTo>
                  <a:pt x="0" y="585"/>
                </a:lnTo>
              </a:path>
            </a:pathLst>
          </a:custGeom>
          <a:noFill/>
          <a:ln w="61913" cap="flat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anose="000007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0022CFD-7854-117D-B5FB-57D8317902BA}"/>
              </a:ext>
            </a:extLst>
          </p:cNvPr>
          <p:cNvGrpSpPr/>
          <p:nvPr/>
        </p:nvGrpSpPr>
        <p:grpSpPr>
          <a:xfrm>
            <a:off x="10791932" y="5555799"/>
            <a:ext cx="632147" cy="633123"/>
            <a:chOff x="5632450" y="1268413"/>
            <a:chExt cx="1028700" cy="103028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B13A3BD-6677-AB9D-DDA6-116FFCB9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1474788"/>
              <a:ext cx="1028700" cy="293688"/>
            </a:xfrm>
            <a:custGeom>
              <a:avLst/>
              <a:gdLst>
                <a:gd name="T0" fmla="*/ 176 w 443"/>
                <a:gd name="T1" fmla="*/ 125 h 126"/>
                <a:gd name="T2" fmla="*/ 176 w 443"/>
                <a:gd name="T3" fmla="*/ 61 h 126"/>
                <a:gd name="T4" fmla="*/ 171 w 443"/>
                <a:gd name="T5" fmla="*/ 56 h 126"/>
                <a:gd name="T6" fmla="*/ 111 w 443"/>
                <a:gd name="T7" fmla="*/ 49 h 126"/>
                <a:gd name="T8" fmla="*/ 56 w 443"/>
                <a:gd name="T9" fmla="*/ 44 h 126"/>
                <a:gd name="T10" fmla="*/ 34 w 443"/>
                <a:gd name="T11" fmla="*/ 41 h 126"/>
                <a:gd name="T12" fmla="*/ 31 w 443"/>
                <a:gd name="T13" fmla="*/ 37 h 126"/>
                <a:gd name="T14" fmla="*/ 27 w 443"/>
                <a:gd name="T15" fmla="*/ 33 h 126"/>
                <a:gd name="T16" fmla="*/ 0 w 443"/>
                <a:gd name="T17" fmla="*/ 33 h 126"/>
                <a:gd name="T18" fmla="*/ 0 w 443"/>
                <a:gd name="T19" fmla="*/ 18 h 126"/>
                <a:gd name="T20" fmla="*/ 12 w 443"/>
                <a:gd name="T21" fmla="*/ 8 h 126"/>
                <a:gd name="T22" fmla="*/ 34 w 443"/>
                <a:gd name="T23" fmla="*/ 8 h 126"/>
                <a:gd name="T24" fmla="*/ 64 w 443"/>
                <a:gd name="T25" fmla="*/ 19 h 126"/>
                <a:gd name="T26" fmla="*/ 102 w 443"/>
                <a:gd name="T27" fmla="*/ 23 h 126"/>
                <a:gd name="T28" fmla="*/ 119 w 443"/>
                <a:gd name="T29" fmla="*/ 22 h 126"/>
                <a:gd name="T30" fmla="*/ 149 w 443"/>
                <a:gd name="T31" fmla="*/ 17 h 126"/>
                <a:gd name="T32" fmla="*/ 152 w 443"/>
                <a:gd name="T33" fmla="*/ 17 h 126"/>
                <a:gd name="T34" fmla="*/ 176 w 443"/>
                <a:gd name="T35" fmla="*/ 16 h 126"/>
                <a:gd name="T36" fmla="*/ 206 w 443"/>
                <a:gd name="T37" fmla="*/ 17 h 126"/>
                <a:gd name="T38" fmla="*/ 237 w 443"/>
                <a:gd name="T39" fmla="*/ 17 h 126"/>
                <a:gd name="T40" fmla="*/ 267 w 443"/>
                <a:gd name="T41" fmla="*/ 16 h 126"/>
                <a:gd name="T42" fmla="*/ 291 w 443"/>
                <a:gd name="T43" fmla="*/ 17 h 126"/>
                <a:gd name="T44" fmla="*/ 319 w 443"/>
                <a:gd name="T45" fmla="*/ 21 h 126"/>
                <a:gd name="T46" fmla="*/ 324 w 443"/>
                <a:gd name="T47" fmla="*/ 22 h 126"/>
                <a:gd name="T48" fmla="*/ 347 w 443"/>
                <a:gd name="T49" fmla="*/ 23 h 126"/>
                <a:gd name="T50" fmla="*/ 392 w 443"/>
                <a:gd name="T51" fmla="*/ 17 h 126"/>
                <a:gd name="T52" fmla="*/ 400 w 443"/>
                <a:gd name="T53" fmla="*/ 14 h 126"/>
                <a:gd name="T54" fmla="*/ 414 w 443"/>
                <a:gd name="T55" fmla="*/ 4 h 126"/>
                <a:gd name="T56" fmla="*/ 425 w 443"/>
                <a:gd name="T57" fmla="*/ 4 h 126"/>
                <a:gd name="T58" fmla="*/ 439 w 443"/>
                <a:gd name="T59" fmla="*/ 13 h 126"/>
                <a:gd name="T60" fmla="*/ 443 w 443"/>
                <a:gd name="T61" fmla="*/ 18 h 126"/>
                <a:gd name="T62" fmla="*/ 443 w 443"/>
                <a:gd name="T63" fmla="*/ 33 h 126"/>
                <a:gd name="T64" fmla="*/ 416 w 443"/>
                <a:gd name="T65" fmla="*/ 33 h 126"/>
                <a:gd name="T66" fmla="*/ 412 w 443"/>
                <a:gd name="T67" fmla="*/ 37 h 126"/>
                <a:gd name="T68" fmla="*/ 409 w 443"/>
                <a:gd name="T69" fmla="*/ 41 h 126"/>
                <a:gd name="T70" fmla="*/ 361 w 443"/>
                <a:gd name="T71" fmla="*/ 46 h 126"/>
                <a:gd name="T72" fmla="*/ 308 w 443"/>
                <a:gd name="T73" fmla="*/ 52 h 126"/>
                <a:gd name="T74" fmla="*/ 272 w 443"/>
                <a:gd name="T75" fmla="*/ 56 h 126"/>
                <a:gd name="T76" fmla="*/ 267 w 443"/>
                <a:gd name="T77" fmla="*/ 61 h 126"/>
                <a:gd name="T78" fmla="*/ 267 w 443"/>
                <a:gd name="T79" fmla="*/ 125 h 126"/>
                <a:gd name="T80" fmla="*/ 262 w 443"/>
                <a:gd name="T81" fmla="*/ 126 h 126"/>
                <a:gd name="T82" fmla="*/ 181 w 443"/>
                <a:gd name="T83" fmla="*/ 126 h 126"/>
                <a:gd name="T84" fmla="*/ 176 w 443"/>
                <a:gd name="T85" fmla="*/ 12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3" h="126">
                  <a:moveTo>
                    <a:pt x="176" y="125"/>
                  </a:moveTo>
                  <a:cubicBezTo>
                    <a:pt x="176" y="103"/>
                    <a:pt x="176" y="82"/>
                    <a:pt x="176" y="61"/>
                  </a:cubicBezTo>
                  <a:cubicBezTo>
                    <a:pt x="176" y="57"/>
                    <a:pt x="175" y="56"/>
                    <a:pt x="171" y="56"/>
                  </a:cubicBezTo>
                  <a:cubicBezTo>
                    <a:pt x="151" y="54"/>
                    <a:pt x="131" y="51"/>
                    <a:pt x="111" y="49"/>
                  </a:cubicBezTo>
                  <a:cubicBezTo>
                    <a:pt x="93" y="47"/>
                    <a:pt x="75" y="45"/>
                    <a:pt x="56" y="44"/>
                  </a:cubicBezTo>
                  <a:cubicBezTo>
                    <a:pt x="49" y="43"/>
                    <a:pt x="42" y="42"/>
                    <a:pt x="34" y="41"/>
                  </a:cubicBezTo>
                  <a:cubicBezTo>
                    <a:pt x="31" y="41"/>
                    <a:pt x="30" y="40"/>
                    <a:pt x="31" y="37"/>
                  </a:cubicBezTo>
                  <a:cubicBezTo>
                    <a:pt x="31" y="34"/>
                    <a:pt x="30" y="33"/>
                    <a:pt x="27" y="33"/>
                  </a:cubicBezTo>
                  <a:cubicBezTo>
                    <a:pt x="18" y="33"/>
                    <a:pt x="9" y="33"/>
                    <a:pt x="0" y="33"/>
                  </a:cubicBezTo>
                  <a:cubicBezTo>
                    <a:pt x="0" y="28"/>
                    <a:pt x="0" y="23"/>
                    <a:pt x="0" y="18"/>
                  </a:cubicBezTo>
                  <a:cubicBezTo>
                    <a:pt x="3" y="13"/>
                    <a:pt x="8" y="11"/>
                    <a:pt x="12" y="8"/>
                  </a:cubicBezTo>
                  <a:cubicBezTo>
                    <a:pt x="24" y="0"/>
                    <a:pt x="23" y="0"/>
                    <a:pt x="34" y="8"/>
                  </a:cubicBezTo>
                  <a:cubicBezTo>
                    <a:pt x="43" y="15"/>
                    <a:pt x="53" y="18"/>
                    <a:pt x="64" y="19"/>
                  </a:cubicBezTo>
                  <a:cubicBezTo>
                    <a:pt x="77" y="20"/>
                    <a:pt x="89" y="22"/>
                    <a:pt x="102" y="23"/>
                  </a:cubicBezTo>
                  <a:cubicBezTo>
                    <a:pt x="107" y="24"/>
                    <a:pt x="113" y="23"/>
                    <a:pt x="119" y="22"/>
                  </a:cubicBezTo>
                  <a:cubicBezTo>
                    <a:pt x="129" y="21"/>
                    <a:pt x="139" y="19"/>
                    <a:pt x="149" y="17"/>
                  </a:cubicBezTo>
                  <a:cubicBezTo>
                    <a:pt x="150" y="17"/>
                    <a:pt x="151" y="17"/>
                    <a:pt x="152" y="17"/>
                  </a:cubicBezTo>
                  <a:cubicBezTo>
                    <a:pt x="160" y="17"/>
                    <a:pt x="168" y="18"/>
                    <a:pt x="176" y="16"/>
                  </a:cubicBezTo>
                  <a:cubicBezTo>
                    <a:pt x="186" y="17"/>
                    <a:pt x="196" y="16"/>
                    <a:pt x="206" y="17"/>
                  </a:cubicBezTo>
                  <a:cubicBezTo>
                    <a:pt x="216" y="16"/>
                    <a:pt x="227" y="16"/>
                    <a:pt x="237" y="17"/>
                  </a:cubicBezTo>
                  <a:cubicBezTo>
                    <a:pt x="247" y="16"/>
                    <a:pt x="257" y="17"/>
                    <a:pt x="267" y="16"/>
                  </a:cubicBezTo>
                  <a:cubicBezTo>
                    <a:pt x="275" y="18"/>
                    <a:pt x="283" y="17"/>
                    <a:pt x="291" y="17"/>
                  </a:cubicBezTo>
                  <a:cubicBezTo>
                    <a:pt x="300" y="18"/>
                    <a:pt x="310" y="20"/>
                    <a:pt x="319" y="21"/>
                  </a:cubicBezTo>
                  <a:cubicBezTo>
                    <a:pt x="321" y="22"/>
                    <a:pt x="322" y="22"/>
                    <a:pt x="324" y="22"/>
                  </a:cubicBezTo>
                  <a:cubicBezTo>
                    <a:pt x="332" y="24"/>
                    <a:pt x="339" y="24"/>
                    <a:pt x="347" y="23"/>
                  </a:cubicBezTo>
                  <a:cubicBezTo>
                    <a:pt x="362" y="20"/>
                    <a:pt x="377" y="19"/>
                    <a:pt x="392" y="17"/>
                  </a:cubicBezTo>
                  <a:cubicBezTo>
                    <a:pt x="395" y="16"/>
                    <a:pt x="397" y="16"/>
                    <a:pt x="400" y="14"/>
                  </a:cubicBezTo>
                  <a:cubicBezTo>
                    <a:pt x="404" y="11"/>
                    <a:pt x="409" y="8"/>
                    <a:pt x="414" y="4"/>
                  </a:cubicBezTo>
                  <a:cubicBezTo>
                    <a:pt x="418" y="2"/>
                    <a:pt x="421" y="1"/>
                    <a:pt x="425" y="4"/>
                  </a:cubicBezTo>
                  <a:cubicBezTo>
                    <a:pt x="429" y="7"/>
                    <a:pt x="434" y="10"/>
                    <a:pt x="439" y="13"/>
                  </a:cubicBezTo>
                  <a:cubicBezTo>
                    <a:pt x="440" y="14"/>
                    <a:pt x="441" y="16"/>
                    <a:pt x="443" y="18"/>
                  </a:cubicBezTo>
                  <a:cubicBezTo>
                    <a:pt x="443" y="23"/>
                    <a:pt x="443" y="28"/>
                    <a:pt x="443" y="33"/>
                  </a:cubicBezTo>
                  <a:cubicBezTo>
                    <a:pt x="434" y="33"/>
                    <a:pt x="425" y="33"/>
                    <a:pt x="416" y="33"/>
                  </a:cubicBezTo>
                  <a:cubicBezTo>
                    <a:pt x="413" y="33"/>
                    <a:pt x="412" y="34"/>
                    <a:pt x="412" y="37"/>
                  </a:cubicBezTo>
                  <a:cubicBezTo>
                    <a:pt x="413" y="40"/>
                    <a:pt x="412" y="41"/>
                    <a:pt x="409" y="41"/>
                  </a:cubicBezTo>
                  <a:cubicBezTo>
                    <a:pt x="393" y="43"/>
                    <a:pt x="377" y="44"/>
                    <a:pt x="361" y="46"/>
                  </a:cubicBezTo>
                  <a:cubicBezTo>
                    <a:pt x="343" y="48"/>
                    <a:pt x="325" y="50"/>
                    <a:pt x="308" y="52"/>
                  </a:cubicBezTo>
                  <a:cubicBezTo>
                    <a:pt x="296" y="53"/>
                    <a:pt x="284" y="55"/>
                    <a:pt x="272" y="56"/>
                  </a:cubicBezTo>
                  <a:cubicBezTo>
                    <a:pt x="268" y="56"/>
                    <a:pt x="267" y="57"/>
                    <a:pt x="267" y="61"/>
                  </a:cubicBezTo>
                  <a:cubicBezTo>
                    <a:pt x="267" y="82"/>
                    <a:pt x="267" y="104"/>
                    <a:pt x="267" y="125"/>
                  </a:cubicBezTo>
                  <a:cubicBezTo>
                    <a:pt x="266" y="126"/>
                    <a:pt x="264" y="126"/>
                    <a:pt x="262" y="126"/>
                  </a:cubicBezTo>
                  <a:cubicBezTo>
                    <a:pt x="235" y="126"/>
                    <a:pt x="208" y="126"/>
                    <a:pt x="181" y="126"/>
                  </a:cubicBezTo>
                  <a:cubicBezTo>
                    <a:pt x="179" y="126"/>
                    <a:pt x="177" y="126"/>
                    <a:pt x="176" y="125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494D3E1-9BD1-B4E1-8AC3-DE8FAA201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363" y="1817688"/>
              <a:ext cx="180975" cy="481013"/>
            </a:xfrm>
            <a:custGeom>
              <a:avLst/>
              <a:gdLst>
                <a:gd name="T0" fmla="*/ 78 w 78"/>
                <a:gd name="T1" fmla="*/ 31 h 207"/>
                <a:gd name="T2" fmla="*/ 63 w 78"/>
                <a:gd name="T3" fmla="*/ 107 h 207"/>
                <a:gd name="T4" fmla="*/ 53 w 78"/>
                <a:gd name="T5" fmla="*/ 166 h 207"/>
                <a:gd name="T6" fmla="*/ 47 w 78"/>
                <a:gd name="T7" fmla="*/ 207 h 207"/>
                <a:gd name="T8" fmla="*/ 2 w 78"/>
                <a:gd name="T9" fmla="*/ 207 h 207"/>
                <a:gd name="T10" fmla="*/ 8 w 78"/>
                <a:gd name="T11" fmla="*/ 195 h 207"/>
                <a:gd name="T12" fmla="*/ 22 w 78"/>
                <a:gd name="T13" fmla="*/ 186 h 207"/>
                <a:gd name="T14" fmla="*/ 25 w 78"/>
                <a:gd name="T15" fmla="*/ 181 h 207"/>
                <a:gd name="T16" fmla="*/ 32 w 78"/>
                <a:gd name="T17" fmla="*/ 104 h 207"/>
                <a:gd name="T18" fmla="*/ 34 w 78"/>
                <a:gd name="T19" fmla="*/ 73 h 207"/>
                <a:gd name="T20" fmla="*/ 34 w 78"/>
                <a:gd name="T21" fmla="*/ 62 h 207"/>
                <a:gd name="T22" fmla="*/ 37 w 78"/>
                <a:gd name="T23" fmla="*/ 15 h 207"/>
                <a:gd name="T24" fmla="*/ 39 w 78"/>
                <a:gd name="T25" fmla="*/ 2 h 207"/>
                <a:gd name="T26" fmla="*/ 40 w 78"/>
                <a:gd name="T27" fmla="*/ 1 h 207"/>
                <a:gd name="T28" fmla="*/ 44 w 78"/>
                <a:gd name="T29" fmla="*/ 2 h 207"/>
                <a:gd name="T30" fmla="*/ 76 w 78"/>
                <a:gd name="T31" fmla="*/ 27 h 207"/>
                <a:gd name="T32" fmla="*/ 78 w 78"/>
                <a:gd name="T33" fmla="*/ 3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207">
                  <a:moveTo>
                    <a:pt x="78" y="31"/>
                  </a:moveTo>
                  <a:cubicBezTo>
                    <a:pt x="73" y="57"/>
                    <a:pt x="67" y="82"/>
                    <a:pt x="63" y="107"/>
                  </a:cubicBezTo>
                  <a:cubicBezTo>
                    <a:pt x="59" y="127"/>
                    <a:pt x="56" y="147"/>
                    <a:pt x="53" y="166"/>
                  </a:cubicBezTo>
                  <a:cubicBezTo>
                    <a:pt x="51" y="180"/>
                    <a:pt x="49" y="193"/>
                    <a:pt x="47" y="207"/>
                  </a:cubicBezTo>
                  <a:cubicBezTo>
                    <a:pt x="32" y="207"/>
                    <a:pt x="17" y="207"/>
                    <a:pt x="2" y="207"/>
                  </a:cubicBezTo>
                  <a:cubicBezTo>
                    <a:pt x="0" y="201"/>
                    <a:pt x="3" y="198"/>
                    <a:pt x="8" y="195"/>
                  </a:cubicBezTo>
                  <a:cubicBezTo>
                    <a:pt x="13" y="192"/>
                    <a:pt x="17" y="189"/>
                    <a:pt x="22" y="186"/>
                  </a:cubicBezTo>
                  <a:cubicBezTo>
                    <a:pt x="24" y="185"/>
                    <a:pt x="25" y="183"/>
                    <a:pt x="25" y="181"/>
                  </a:cubicBezTo>
                  <a:cubicBezTo>
                    <a:pt x="27" y="155"/>
                    <a:pt x="30" y="130"/>
                    <a:pt x="32" y="104"/>
                  </a:cubicBezTo>
                  <a:cubicBezTo>
                    <a:pt x="33" y="94"/>
                    <a:pt x="34" y="83"/>
                    <a:pt x="34" y="73"/>
                  </a:cubicBezTo>
                  <a:cubicBezTo>
                    <a:pt x="33" y="69"/>
                    <a:pt x="33" y="66"/>
                    <a:pt x="34" y="62"/>
                  </a:cubicBezTo>
                  <a:cubicBezTo>
                    <a:pt x="35" y="46"/>
                    <a:pt x="36" y="31"/>
                    <a:pt x="37" y="15"/>
                  </a:cubicBezTo>
                  <a:cubicBezTo>
                    <a:pt x="37" y="10"/>
                    <a:pt x="38" y="6"/>
                    <a:pt x="39" y="2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55" y="10"/>
                    <a:pt x="65" y="19"/>
                    <a:pt x="76" y="27"/>
                  </a:cubicBezTo>
                  <a:cubicBezTo>
                    <a:pt x="77" y="28"/>
                    <a:pt x="78" y="29"/>
                    <a:pt x="78" y="31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64EB8E8-9A99-33AB-1811-14CD73C5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1817688"/>
              <a:ext cx="180975" cy="481013"/>
            </a:xfrm>
            <a:custGeom>
              <a:avLst/>
              <a:gdLst>
                <a:gd name="T0" fmla="*/ 31 w 78"/>
                <a:gd name="T1" fmla="*/ 207 h 207"/>
                <a:gd name="T2" fmla="*/ 25 w 78"/>
                <a:gd name="T3" fmla="*/ 166 h 207"/>
                <a:gd name="T4" fmla="*/ 15 w 78"/>
                <a:gd name="T5" fmla="*/ 103 h 207"/>
                <a:gd name="T6" fmla="*/ 1 w 78"/>
                <a:gd name="T7" fmla="*/ 31 h 207"/>
                <a:gd name="T8" fmla="*/ 3 w 78"/>
                <a:gd name="T9" fmla="*/ 27 h 207"/>
                <a:gd name="T10" fmla="*/ 34 w 78"/>
                <a:gd name="T11" fmla="*/ 2 h 207"/>
                <a:gd name="T12" fmla="*/ 39 w 78"/>
                <a:gd name="T13" fmla="*/ 1 h 207"/>
                <a:gd name="T14" fmla="*/ 39 w 78"/>
                <a:gd name="T15" fmla="*/ 2 h 207"/>
                <a:gd name="T16" fmla="*/ 42 w 78"/>
                <a:gd name="T17" fmla="*/ 17 h 207"/>
                <a:gd name="T18" fmla="*/ 45 w 78"/>
                <a:gd name="T19" fmla="*/ 61 h 207"/>
                <a:gd name="T20" fmla="*/ 44 w 78"/>
                <a:gd name="T21" fmla="*/ 73 h 207"/>
                <a:gd name="T22" fmla="*/ 47 w 78"/>
                <a:gd name="T23" fmla="*/ 114 h 207"/>
                <a:gd name="T24" fmla="*/ 52 w 78"/>
                <a:gd name="T25" fmla="*/ 162 h 207"/>
                <a:gd name="T26" fmla="*/ 54 w 78"/>
                <a:gd name="T27" fmla="*/ 182 h 207"/>
                <a:gd name="T28" fmla="*/ 57 w 78"/>
                <a:gd name="T29" fmla="*/ 186 h 207"/>
                <a:gd name="T30" fmla="*/ 71 w 78"/>
                <a:gd name="T31" fmla="*/ 195 h 207"/>
                <a:gd name="T32" fmla="*/ 77 w 78"/>
                <a:gd name="T33" fmla="*/ 207 h 207"/>
                <a:gd name="T34" fmla="*/ 31 w 78"/>
                <a:gd name="T3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207">
                  <a:moveTo>
                    <a:pt x="31" y="207"/>
                  </a:moveTo>
                  <a:cubicBezTo>
                    <a:pt x="29" y="193"/>
                    <a:pt x="27" y="180"/>
                    <a:pt x="25" y="166"/>
                  </a:cubicBezTo>
                  <a:cubicBezTo>
                    <a:pt x="22" y="145"/>
                    <a:pt x="19" y="124"/>
                    <a:pt x="15" y="103"/>
                  </a:cubicBezTo>
                  <a:cubicBezTo>
                    <a:pt x="11" y="79"/>
                    <a:pt x="6" y="55"/>
                    <a:pt x="1" y="31"/>
                  </a:cubicBezTo>
                  <a:cubicBezTo>
                    <a:pt x="0" y="29"/>
                    <a:pt x="2" y="28"/>
                    <a:pt x="3" y="27"/>
                  </a:cubicBezTo>
                  <a:cubicBezTo>
                    <a:pt x="14" y="19"/>
                    <a:pt x="24" y="10"/>
                    <a:pt x="34" y="2"/>
                  </a:cubicBezTo>
                  <a:cubicBezTo>
                    <a:pt x="36" y="1"/>
                    <a:pt x="37" y="0"/>
                    <a:pt x="39" y="1"/>
                  </a:cubicBezTo>
                  <a:cubicBezTo>
                    <a:pt x="39" y="1"/>
                    <a:pt x="39" y="1"/>
                    <a:pt x="39" y="2"/>
                  </a:cubicBezTo>
                  <a:cubicBezTo>
                    <a:pt x="41" y="7"/>
                    <a:pt x="42" y="12"/>
                    <a:pt x="42" y="17"/>
                  </a:cubicBezTo>
                  <a:cubicBezTo>
                    <a:pt x="43" y="32"/>
                    <a:pt x="44" y="47"/>
                    <a:pt x="45" y="61"/>
                  </a:cubicBezTo>
                  <a:cubicBezTo>
                    <a:pt x="45" y="65"/>
                    <a:pt x="46" y="69"/>
                    <a:pt x="44" y="73"/>
                  </a:cubicBezTo>
                  <a:cubicBezTo>
                    <a:pt x="45" y="87"/>
                    <a:pt x="46" y="101"/>
                    <a:pt x="47" y="114"/>
                  </a:cubicBezTo>
                  <a:cubicBezTo>
                    <a:pt x="49" y="130"/>
                    <a:pt x="51" y="146"/>
                    <a:pt x="52" y="162"/>
                  </a:cubicBezTo>
                  <a:cubicBezTo>
                    <a:pt x="53" y="169"/>
                    <a:pt x="53" y="175"/>
                    <a:pt x="54" y="182"/>
                  </a:cubicBezTo>
                  <a:cubicBezTo>
                    <a:pt x="54" y="184"/>
                    <a:pt x="55" y="185"/>
                    <a:pt x="57" y="186"/>
                  </a:cubicBezTo>
                  <a:cubicBezTo>
                    <a:pt x="62" y="189"/>
                    <a:pt x="66" y="192"/>
                    <a:pt x="71" y="195"/>
                  </a:cubicBezTo>
                  <a:cubicBezTo>
                    <a:pt x="76" y="198"/>
                    <a:pt x="78" y="201"/>
                    <a:pt x="77" y="207"/>
                  </a:cubicBezTo>
                  <a:cubicBezTo>
                    <a:pt x="62" y="207"/>
                    <a:pt x="47" y="207"/>
                    <a:pt x="31" y="207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1156423-D4F5-20DD-E22F-1D401DF4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975" y="1268413"/>
              <a:ext cx="247650" cy="204788"/>
            </a:xfrm>
            <a:custGeom>
              <a:avLst/>
              <a:gdLst>
                <a:gd name="T0" fmla="*/ 59 w 107"/>
                <a:gd name="T1" fmla="*/ 0 h 88"/>
                <a:gd name="T2" fmla="*/ 72 w 107"/>
                <a:gd name="T3" fmla="*/ 7 h 88"/>
                <a:gd name="T4" fmla="*/ 84 w 107"/>
                <a:gd name="T5" fmla="*/ 28 h 88"/>
                <a:gd name="T6" fmla="*/ 87 w 107"/>
                <a:gd name="T7" fmla="*/ 31 h 88"/>
                <a:gd name="T8" fmla="*/ 97 w 107"/>
                <a:gd name="T9" fmla="*/ 31 h 88"/>
                <a:gd name="T10" fmla="*/ 107 w 107"/>
                <a:gd name="T11" fmla="*/ 42 h 88"/>
                <a:gd name="T12" fmla="*/ 98 w 107"/>
                <a:gd name="T13" fmla="*/ 53 h 88"/>
                <a:gd name="T14" fmla="*/ 87 w 107"/>
                <a:gd name="T15" fmla="*/ 54 h 88"/>
                <a:gd name="T16" fmla="*/ 84 w 107"/>
                <a:gd name="T17" fmla="*/ 56 h 88"/>
                <a:gd name="T18" fmla="*/ 69 w 107"/>
                <a:gd name="T19" fmla="*/ 80 h 88"/>
                <a:gd name="T20" fmla="*/ 68 w 107"/>
                <a:gd name="T21" fmla="*/ 81 h 88"/>
                <a:gd name="T22" fmla="*/ 38 w 107"/>
                <a:gd name="T23" fmla="*/ 80 h 88"/>
                <a:gd name="T24" fmla="*/ 23 w 107"/>
                <a:gd name="T25" fmla="*/ 56 h 88"/>
                <a:gd name="T26" fmla="*/ 20 w 107"/>
                <a:gd name="T27" fmla="*/ 54 h 88"/>
                <a:gd name="T28" fmla="*/ 12 w 107"/>
                <a:gd name="T29" fmla="*/ 54 h 88"/>
                <a:gd name="T30" fmla="*/ 0 w 107"/>
                <a:gd name="T31" fmla="*/ 42 h 88"/>
                <a:gd name="T32" fmla="*/ 12 w 107"/>
                <a:gd name="T33" fmla="*/ 31 h 88"/>
                <a:gd name="T34" fmla="*/ 22 w 107"/>
                <a:gd name="T35" fmla="*/ 30 h 88"/>
                <a:gd name="T36" fmla="*/ 25 w 107"/>
                <a:gd name="T37" fmla="*/ 21 h 88"/>
                <a:gd name="T38" fmla="*/ 44 w 107"/>
                <a:gd name="T39" fmla="*/ 2 h 88"/>
                <a:gd name="T40" fmla="*/ 48 w 107"/>
                <a:gd name="T41" fmla="*/ 0 h 88"/>
                <a:gd name="T42" fmla="*/ 59 w 107"/>
                <a:gd name="T4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8">
                  <a:moveTo>
                    <a:pt x="59" y="0"/>
                  </a:moveTo>
                  <a:cubicBezTo>
                    <a:pt x="63" y="2"/>
                    <a:pt x="68" y="4"/>
                    <a:pt x="72" y="7"/>
                  </a:cubicBezTo>
                  <a:cubicBezTo>
                    <a:pt x="79" y="12"/>
                    <a:pt x="83" y="19"/>
                    <a:pt x="84" y="28"/>
                  </a:cubicBezTo>
                  <a:cubicBezTo>
                    <a:pt x="84" y="31"/>
                    <a:pt x="85" y="31"/>
                    <a:pt x="87" y="31"/>
                  </a:cubicBezTo>
                  <a:cubicBezTo>
                    <a:pt x="90" y="31"/>
                    <a:pt x="94" y="30"/>
                    <a:pt x="97" y="31"/>
                  </a:cubicBezTo>
                  <a:cubicBezTo>
                    <a:pt x="103" y="32"/>
                    <a:pt x="107" y="37"/>
                    <a:pt x="107" y="42"/>
                  </a:cubicBezTo>
                  <a:cubicBezTo>
                    <a:pt x="107" y="47"/>
                    <a:pt x="103" y="52"/>
                    <a:pt x="98" y="53"/>
                  </a:cubicBezTo>
                  <a:cubicBezTo>
                    <a:pt x="94" y="54"/>
                    <a:pt x="90" y="54"/>
                    <a:pt x="87" y="54"/>
                  </a:cubicBezTo>
                  <a:cubicBezTo>
                    <a:pt x="85" y="54"/>
                    <a:pt x="84" y="54"/>
                    <a:pt x="84" y="56"/>
                  </a:cubicBezTo>
                  <a:cubicBezTo>
                    <a:pt x="83" y="67"/>
                    <a:pt x="78" y="74"/>
                    <a:pt x="69" y="80"/>
                  </a:cubicBezTo>
                  <a:cubicBezTo>
                    <a:pt x="69" y="80"/>
                    <a:pt x="68" y="81"/>
                    <a:pt x="68" y="81"/>
                  </a:cubicBezTo>
                  <a:cubicBezTo>
                    <a:pt x="63" y="88"/>
                    <a:pt x="43" y="88"/>
                    <a:pt x="38" y="80"/>
                  </a:cubicBezTo>
                  <a:cubicBezTo>
                    <a:pt x="29" y="74"/>
                    <a:pt x="24" y="67"/>
                    <a:pt x="23" y="56"/>
                  </a:cubicBezTo>
                  <a:cubicBezTo>
                    <a:pt x="23" y="54"/>
                    <a:pt x="22" y="54"/>
                    <a:pt x="20" y="54"/>
                  </a:cubicBezTo>
                  <a:cubicBezTo>
                    <a:pt x="18" y="54"/>
                    <a:pt x="15" y="54"/>
                    <a:pt x="12" y="54"/>
                  </a:cubicBezTo>
                  <a:cubicBezTo>
                    <a:pt x="5" y="53"/>
                    <a:pt x="0" y="49"/>
                    <a:pt x="0" y="42"/>
                  </a:cubicBezTo>
                  <a:cubicBezTo>
                    <a:pt x="0" y="36"/>
                    <a:pt x="5" y="31"/>
                    <a:pt x="12" y="31"/>
                  </a:cubicBezTo>
                  <a:cubicBezTo>
                    <a:pt x="15" y="31"/>
                    <a:pt x="20" y="32"/>
                    <a:pt x="22" y="30"/>
                  </a:cubicBezTo>
                  <a:cubicBezTo>
                    <a:pt x="25" y="29"/>
                    <a:pt x="24" y="24"/>
                    <a:pt x="25" y="21"/>
                  </a:cubicBezTo>
                  <a:cubicBezTo>
                    <a:pt x="28" y="12"/>
                    <a:pt x="34" y="5"/>
                    <a:pt x="44" y="2"/>
                  </a:cubicBezTo>
                  <a:cubicBezTo>
                    <a:pt x="45" y="1"/>
                    <a:pt x="47" y="2"/>
                    <a:pt x="48" y="0"/>
                  </a:cubicBezTo>
                  <a:cubicBezTo>
                    <a:pt x="52" y="0"/>
                    <a:pt x="55" y="0"/>
                    <a:pt x="59" y="0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9438B1F-AEE2-14E1-49B6-7E8B3E75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1820863"/>
              <a:ext cx="315913" cy="420688"/>
            </a:xfrm>
            <a:custGeom>
              <a:avLst/>
              <a:gdLst>
                <a:gd name="T0" fmla="*/ 5 w 136"/>
                <a:gd name="T1" fmla="*/ 71 h 181"/>
                <a:gd name="T2" fmla="*/ 4 w 136"/>
                <a:gd name="T3" fmla="*/ 57 h 181"/>
                <a:gd name="T4" fmla="*/ 2 w 136"/>
                <a:gd name="T5" fmla="*/ 26 h 181"/>
                <a:gd name="T6" fmla="*/ 0 w 136"/>
                <a:gd name="T7" fmla="*/ 0 h 181"/>
                <a:gd name="T8" fmla="*/ 26 w 136"/>
                <a:gd name="T9" fmla="*/ 37 h 181"/>
                <a:gd name="T10" fmla="*/ 103 w 136"/>
                <a:gd name="T11" fmla="*/ 147 h 181"/>
                <a:gd name="T12" fmla="*/ 108 w 136"/>
                <a:gd name="T13" fmla="*/ 150 h 181"/>
                <a:gd name="T14" fmla="*/ 129 w 136"/>
                <a:gd name="T15" fmla="*/ 151 h 181"/>
                <a:gd name="T16" fmla="*/ 136 w 136"/>
                <a:gd name="T17" fmla="*/ 157 h 181"/>
                <a:gd name="T18" fmla="*/ 134 w 136"/>
                <a:gd name="T19" fmla="*/ 159 h 181"/>
                <a:gd name="T20" fmla="*/ 99 w 136"/>
                <a:gd name="T21" fmla="*/ 180 h 181"/>
                <a:gd name="T22" fmla="*/ 94 w 136"/>
                <a:gd name="T23" fmla="*/ 178 h 181"/>
                <a:gd name="T24" fmla="*/ 62 w 136"/>
                <a:gd name="T25" fmla="*/ 138 h 181"/>
                <a:gd name="T26" fmla="*/ 8 w 136"/>
                <a:gd name="T27" fmla="*/ 73 h 181"/>
                <a:gd name="T28" fmla="*/ 5 w 136"/>
                <a:gd name="T29" fmla="*/ 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81">
                  <a:moveTo>
                    <a:pt x="5" y="71"/>
                  </a:moveTo>
                  <a:cubicBezTo>
                    <a:pt x="3" y="66"/>
                    <a:pt x="4" y="61"/>
                    <a:pt x="4" y="57"/>
                  </a:cubicBezTo>
                  <a:cubicBezTo>
                    <a:pt x="3" y="46"/>
                    <a:pt x="3" y="36"/>
                    <a:pt x="2" y="26"/>
                  </a:cubicBezTo>
                  <a:cubicBezTo>
                    <a:pt x="1" y="17"/>
                    <a:pt x="0" y="8"/>
                    <a:pt x="0" y="0"/>
                  </a:cubicBezTo>
                  <a:cubicBezTo>
                    <a:pt x="9" y="12"/>
                    <a:pt x="17" y="24"/>
                    <a:pt x="26" y="37"/>
                  </a:cubicBezTo>
                  <a:cubicBezTo>
                    <a:pt x="51" y="74"/>
                    <a:pt x="76" y="111"/>
                    <a:pt x="103" y="147"/>
                  </a:cubicBezTo>
                  <a:cubicBezTo>
                    <a:pt x="104" y="149"/>
                    <a:pt x="106" y="150"/>
                    <a:pt x="108" y="150"/>
                  </a:cubicBezTo>
                  <a:cubicBezTo>
                    <a:pt x="115" y="150"/>
                    <a:pt x="122" y="151"/>
                    <a:pt x="129" y="151"/>
                  </a:cubicBezTo>
                  <a:cubicBezTo>
                    <a:pt x="133" y="151"/>
                    <a:pt x="134" y="154"/>
                    <a:pt x="136" y="157"/>
                  </a:cubicBezTo>
                  <a:cubicBezTo>
                    <a:pt x="136" y="158"/>
                    <a:pt x="135" y="159"/>
                    <a:pt x="134" y="159"/>
                  </a:cubicBezTo>
                  <a:cubicBezTo>
                    <a:pt x="122" y="166"/>
                    <a:pt x="110" y="173"/>
                    <a:pt x="99" y="180"/>
                  </a:cubicBezTo>
                  <a:cubicBezTo>
                    <a:pt x="96" y="181"/>
                    <a:pt x="95" y="180"/>
                    <a:pt x="94" y="178"/>
                  </a:cubicBezTo>
                  <a:cubicBezTo>
                    <a:pt x="84" y="165"/>
                    <a:pt x="73" y="151"/>
                    <a:pt x="62" y="138"/>
                  </a:cubicBezTo>
                  <a:cubicBezTo>
                    <a:pt x="44" y="116"/>
                    <a:pt x="27" y="94"/>
                    <a:pt x="8" y="73"/>
                  </a:cubicBezTo>
                  <a:cubicBezTo>
                    <a:pt x="7" y="72"/>
                    <a:pt x="6" y="72"/>
                    <a:pt x="5" y="71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CABC485-0D60-6313-FBD1-D196D89C1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1765301"/>
              <a:ext cx="211138" cy="123825"/>
            </a:xfrm>
            <a:custGeom>
              <a:avLst/>
              <a:gdLst>
                <a:gd name="T0" fmla="*/ 91 w 91"/>
                <a:gd name="T1" fmla="*/ 23 h 53"/>
                <a:gd name="T2" fmla="*/ 71 w 91"/>
                <a:gd name="T3" fmla="*/ 38 h 53"/>
                <a:gd name="T4" fmla="*/ 53 w 91"/>
                <a:gd name="T5" fmla="*/ 53 h 53"/>
                <a:gd name="T6" fmla="*/ 38 w 91"/>
                <a:gd name="T7" fmla="*/ 53 h 53"/>
                <a:gd name="T8" fmla="*/ 19 w 91"/>
                <a:gd name="T9" fmla="*/ 38 h 53"/>
                <a:gd name="T10" fmla="*/ 0 w 91"/>
                <a:gd name="T11" fmla="*/ 23 h 53"/>
                <a:gd name="T12" fmla="*/ 0 w 91"/>
                <a:gd name="T13" fmla="*/ 1 h 53"/>
                <a:gd name="T14" fmla="*/ 3 w 91"/>
                <a:gd name="T15" fmla="*/ 0 h 53"/>
                <a:gd name="T16" fmla="*/ 88 w 91"/>
                <a:gd name="T17" fmla="*/ 0 h 53"/>
                <a:gd name="T18" fmla="*/ 91 w 91"/>
                <a:gd name="T19" fmla="*/ 1 h 53"/>
                <a:gd name="T20" fmla="*/ 91 w 91"/>
                <a:gd name="T21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3">
                  <a:moveTo>
                    <a:pt x="91" y="23"/>
                  </a:moveTo>
                  <a:cubicBezTo>
                    <a:pt x="84" y="27"/>
                    <a:pt x="78" y="33"/>
                    <a:pt x="71" y="38"/>
                  </a:cubicBezTo>
                  <a:cubicBezTo>
                    <a:pt x="65" y="43"/>
                    <a:pt x="59" y="48"/>
                    <a:pt x="53" y="53"/>
                  </a:cubicBezTo>
                  <a:cubicBezTo>
                    <a:pt x="48" y="53"/>
                    <a:pt x="43" y="53"/>
                    <a:pt x="38" y="53"/>
                  </a:cubicBezTo>
                  <a:cubicBezTo>
                    <a:pt x="32" y="48"/>
                    <a:pt x="26" y="43"/>
                    <a:pt x="19" y="38"/>
                  </a:cubicBezTo>
                  <a:cubicBezTo>
                    <a:pt x="13" y="33"/>
                    <a:pt x="7" y="27"/>
                    <a:pt x="0" y="23"/>
                  </a:cubicBezTo>
                  <a:cubicBezTo>
                    <a:pt x="0" y="16"/>
                    <a:pt x="0" y="8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1" y="0"/>
                    <a:pt x="59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1" y="8"/>
                    <a:pt x="91" y="16"/>
                    <a:pt x="91" y="23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BBB8002B-1193-00A9-B839-5916451D8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1765301"/>
              <a:ext cx="211138" cy="3175"/>
            </a:xfrm>
            <a:custGeom>
              <a:avLst/>
              <a:gdLst>
                <a:gd name="T0" fmla="*/ 91 w 91"/>
                <a:gd name="T1" fmla="*/ 1 h 1"/>
                <a:gd name="T2" fmla="*/ 0 w 91"/>
                <a:gd name="T3" fmla="*/ 1 h 1"/>
                <a:gd name="T4" fmla="*/ 0 w 91"/>
                <a:gd name="T5" fmla="*/ 0 h 1"/>
                <a:gd name="T6" fmla="*/ 91 w 91"/>
                <a:gd name="T7" fmla="*/ 0 h 1"/>
                <a:gd name="T8" fmla="*/ 91 w 9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">
                  <a:moveTo>
                    <a:pt x="91" y="1"/>
                  </a:moveTo>
                  <a:cubicBezTo>
                    <a:pt x="61" y="1"/>
                    <a:pt x="3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61" y="0"/>
                    <a:pt x="91" y="0"/>
                  </a:cubicBezTo>
                  <a:cubicBezTo>
                    <a:pt x="91" y="0"/>
                    <a:pt x="91" y="0"/>
                    <a:pt x="91" y="1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D99A7A6-FC7D-7E72-2F4C-A304D69F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8" y="1820863"/>
              <a:ext cx="317500" cy="420688"/>
            </a:xfrm>
            <a:custGeom>
              <a:avLst/>
              <a:gdLst>
                <a:gd name="T0" fmla="*/ 136 w 137"/>
                <a:gd name="T1" fmla="*/ 0 h 181"/>
                <a:gd name="T2" fmla="*/ 134 w 137"/>
                <a:gd name="T3" fmla="*/ 35 h 181"/>
                <a:gd name="T4" fmla="*/ 133 w 137"/>
                <a:gd name="T5" fmla="*/ 52 h 181"/>
                <a:gd name="T6" fmla="*/ 131 w 137"/>
                <a:gd name="T7" fmla="*/ 71 h 181"/>
                <a:gd name="T8" fmla="*/ 109 w 137"/>
                <a:gd name="T9" fmla="*/ 96 h 181"/>
                <a:gd name="T10" fmla="*/ 43 w 137"/>
                <a:gd name="T11" fmla="*/ 177 h 181"/>
                <a:gd name="T12" fmla="*/ 36 w 137"/>
                <a:gd name="T13" fmla="*/ 179 h 181"/>
                <a:gd name="T14" fmla="*/ 5 w 137"/>
                <a:gd name="T15" fmla="*/ 160 h 181"/>
                <a:gd name="T16" fmla="*/ 1 w 137"/>
                <a:gd name="T17" fmla="*/ 157 h 181"/>
                <a:gd name="T18" fmla="*/ 7 w 137"/>
                <a:gd name="T19" fmla="*/ 151 h 181"/>
                <a:gd name="T20" fmla="*/ 27 w 137"/>
                <a:gd name="T21" fmla="*/ 150 h 181"/>
                <a:gd name="T22" fmla="*/ 35 w 137"/>
                <a:gd name="T23" fmla="*/ 146 h 181"/>
                <a:gd name="T24" fmla="*/ 134 w 137"/>
                <a:gd name="T25" fmla="*/ 3 h 181"/>
                <a:gd name="T26" fmla="*/ 136 w 137"/>
                <a:gd name="T2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81">
                  <a:moveTo>
                    <a:pt x="136" y="0"/>
                  </a:moveTo>
                  <a:cubicBezTo>
                    <a:pt x="137" y="11"/>
                    <a:pt x="135" y="23"/>
                    <a:pt x="134" y="35"/>
                  </a:cubicBezTo>
                  <a:cubicBezTo>
                    <a:pt x="134" y="41"/>
                    <a:pt x="134" y="46"/>
                    <a:pt x="133" y="52"/>
                  </a:cubicBezTo>
                  <a:cubicBezTo>
                    <a:pt x="133" y="59"/>
                    <a:pt x="133" y="65"/>
                    <a:pt x="131" y="71"/>
                  </a:cubicBezTo>
                  <a:cubicBezTo>
                    <a:pt x="124" y="79"/>
                    <a:pt x="116" y="87"/>
                    <a:pt x="109" y="96"/>
                  </a:cubicBezTo>
                  <a:cubicBezTo>
                    <a:pt x="87" y="122"/>
                    <a:pt x="65" y="150"/>
                    <a:pt x="43" y="177"/>
                  </a:cubicBezTo>
                  <a:cubicBezTo>
                    <a:pt x="41" y="180"/>
                    <a:pt x="40" y="181"/>
                    <a:pt x="36" y="179"/>
                  </a:cubicBezTo>
                  <a:cubicBezTo>
                    <a:pt x="26" y="172"/>
                    <a:pt x="15" y="167"/>
                    <a:pt x="5" y="160"/>
                  </a:cubicBezTo>
                  <a:cubicBezTo>
                    <a:pt x="3" y="160"/>
                    <a:pt x="0" y="159"/>
                    <a:pt x="1" y="157"/>
                  </a:cubicBezTo>
                  <a:cubicBezTo>
                    <a:pt x="2" y="155"/>
                    <a:pt x="3" y="151"/>
                    <a:pt x="7" y="151"/>
                  </a:cubicBezTo>
                  <a:cubicBezTo>
                    <a:pt x="13" y="151"/>
                    <a:pt x="20" y="151"/>
                    <a:pt x="27" y="150"/>
                  </a:cubicBezTo>
                  <a:cubicBezTo>
                    <a:pt x="30" y="150"/>
                    <a:pt x="33" y="149"/>
                    <a:pt x="35" y="146"/>
                  </a:cubicBezTo>
                  <a:cubicBezTo>
                    <a:pt x="69" y="99"/>
                    <a:pt x="101" y="51"/>
                    <a:pt x="134" y="3"/>
                  </a:cubicBezTo>
                  <a:cubicBezTo>
                    <a:pt x="134" y="2"/>
                    <a:pt x="135" y="1"/>
                    <a:pt x="136" y="0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2D1803CE-4FFE-2B5F-55BB-DAAC99CEB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963" y="1304926"/>
              <a:ext cx="365125" cy="225425"/>
            </a:xfrm>
            <a:custGeom>
              <a:avLst/>
              <a:gdLst>
                <a:gd name="T0" fmla="*/ 103 w 157"/>
                <a:gd name="T1" fmla="*/ 97 h 97"/>
                <a:gd name="T2" fmla="*/ 76 w 157"/>
                <a:gd name="T3" fmla="*/ 77 h 97"/>
                <a:gd name="T4" fmla="*/ 26 w 157"/>
                <a:gd name="T5" fmla="*/ 41 h 97"/>
                <a:gd name="T6" fmla="*/ 25 w 157"/>
                <a:gd name="T7" fmla="*/ 35 h 97"/>
                <a:gd name="T8" fmla="*/ 23 w 157"/>
                <a:gd name="T9" fmla="*/ 30 h 97"/>
                <a:gd name="T10" fmla="*/ 2 w 157"/>
                <a:gd name="T11" fmla="*/ 18 h 97"/>
                <a:gd name="T12" fmla="*/ 1 w 157"/>
                <a:gd name="T13" fmla="*/ 14 h 97"/>
                <a:gd name="T14" fmla="*/ 2 w 157"/>
                <a:gd name="T15" fmla="*/ 14 h 97"/>
                <a:gd name="T16" fmla="*/ 18 w 157"/>
                <a:gd name="T17" fmla="*/ 3 h 97"/>
                <a:gd name="T18" fmla="*/ 26 w 157"/>
                <a:gd name="T19" fmla="*/ 2 h 97"/>
                <a:gd name="T20" fmla="*/ 39 w 157"/>
                <a:gd name="T21" fmla="*/ 10 h 97"/>
                <a:gd name="T22" fmla="*/ 61 w 157"/>
                <a:gd name="T23" fmla="*/ 37 h 97"/>
                <a:gd name="T24" fmla="*/ 91 w 157"/>
                <a:gd name="T25" fmla="*/ 60 h 97"/>
                <a:gd name="T26" fmla="*/ 114 w 157"/>
                <a:gd name="T27" fmla="*/ 70 h 97"/>
                <a:gd name="T28" fmla="*/ 157 w 157"/>
                <a:gd name="T29" fmla="*/ 90 h 97"/>
                <a:gd name="T30" fmla="*/ 154 w 157"/>
                <a:gd name="T31" fmla="*/ 91 h 97"/>
                <a:gd name="T32" fmla="*/ 136 w 157"/>
                <a:gd name="T33" fmla="*/ 91 h 97"/>
                <a:gd name="T34" fmla="*/ 103 w 157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7" h="97">
                  <a:moveTo>
                    <a:pt x="103" y="97"/>
                  </a:moveTo>
                  <a:cubicBezTo>
                    <a:pt x="94" y="89"/>
                    <a:pt x="85" y="83"/>
                    <a:pt x="76" y="77"/>
                  </a:cubicBezTo>
                  <a:cubicBezTo>
                    <a:pt x="60" y="65"/>
                    <a:pt x="43" y="53"/>
                    <a:pt x="26" y="41"/>
                  </a:cubicBezTo>
                  <a:cubicBezTo>
                    <a:pt x="23" y="39"/>
                    <a:pt x="23" y="37"/>
                    <a:pt x="25" y="35"/>
                  </a:cubicBezTo>
                  <a:cubicBezTo>
                    <a:pt x="27" y="32"/>
                    <a:pt x="26" y="31"/>
                    <a:pt x="23" y="30"/>
                  </a:cubicBezTo>
                  <a:cubicBezTo>
                    <a:pt x="16" y="26"/>
                    <a:pt x="9" y="22"/>
                    <a:pt x="2" y="18"/>
                  </a:cubicBezTo>
                  <a:cubicBezTo>
                    <a:pt x="1" y="17"/>
                    <a:pt x="0" y="16"/>
                    <a:pt x="1" y="14"/>
                  </a:cubicBezTo>
                  <a:cubicBezTo>
                    <a:pt x="1" y="14"/>
                    <a:pt x="1" y="14"/>
                    <a:pt x="2" y="14"/>
                  </a:cubicBezTo>
                  <a:cubicBezTo>
                    <a:pt x="5" y="6"/>
                    <a:pt x="9" y="1"/>
                    <a:pt x="18" y="3"/>
                  </a:cubicBezTo>
                  <a:cubicBezTo>
                    <a:pt x="21" y="3"/>
                    <a:pt x="24" y="3"/>
                    <a:pt x="26" y="2"/>
                  </a:cubicBezTo>
                  <a:cubicBezTo>
                    <a:pt x="34" y="0"/>
                    <a:pt x="37" y="4"/>
                    <a:pt x="39" y="10"/>
                  </a:cubicBezTo>
                  <a:cubicBezTo>
                    <a:pt x="43" y="22"/>
                    <a:pt x="51" y="30"/>
                    <a:pt x="61" y="37"/>
                  </a:cubicBezTo>
                  <a:cubicBezTo>
                    <a:pt x="72" y="44"/>
                    <a:pt x="81" y="52"/>
                    <a:pt x="91" y="60"/>
                  </a:cubicBezTo>
                  <a:cubicBezTo>
                    <a:pt x="98" y="65"/>
                    <a:pt x="106" y="67"/>
                    <a:pt x="114" y="70"/>
                  </a:cubicBezTo>
                  <a:cubicBezTo>
                    <a:pt x="129" y="76"/>
                    <a:pt x="144" y="81"/>
                    <a:pt x="157" y="90"/>
                  </a:cubicBezTo>
                  <a:cubicBezTo>
                    <a:pt x="157" y="92"/>
                    <a:pt x="155" y="91"/>
                    <a:pt x="154" y="91"/>
                  </a:cubicBezTo>
                  <a:cubicBezTo>
                    <a:pt x="148" y="91"/>
                    <a:pt x="142" y="91"/>
                    <a:pt x="136" y="91"/>
                  </a:cubicBezTo>
                  <a:cubicBezTo>
                    <a:pt x="125" y="94"/>
                    <a:pt x="114" y="96"/>
                    <a:pt x="103" y="97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5A912D92-2C41-FFD7-8820-BA705A70F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1308101"/>
              <a:ext cx="361950" cy="222250"/>
            </a:xfrm>
            <a:custGeom>
              <a:avLst/>
              <a:gdLst>
                <a:gd name="T0" fmla="*/ 0 w 156"/>
                <a:gd name="T1" fmla="*/ 89 h 96"/>
                <a:gd name="T2" fmla="*/ 48 w 156"/>
                <a:gd name="T3" fmla="*/ 67 h 96"/>
                <a:gd name="T4" fmla="*/ 71 w 156"/>
                <a:gd name="T5" fmla="*/ 55 h 96"/>
                <a:gd name="T6" fmla="*/ 107 w 156"/>
                <a:gd name="T7" fmla="*/ 27 h 96"/>
                <a:gd name="T8" fmla="*/ 111 w 156"/>
                <a:gd name="T9" fmla="*/ 22 h 96"/>
                <a:gd name="T10" fmla="*/ 120 w 156"/>
                <a:gd name="T11" fmla="*/ 4 h 96"/>
                <a:gd name="T12" fmla="*/ 125 w 156"/>
                <a:gd name="T13" fmla="*/ 1 h 96"/>
                <a:gd name="T14" fmla="*/ 147 w 156"/>
                <a:gd name="T15" fmla="*/ 2 h 96"/>
                <a:gd name="T16" fmla="*/ 150 w 156"/>
                <a:gd name="T17" fmla="*/ 4 h 96"/>
                <a:gd name="T18" fmla="*/ 156 w 156"/>
                <a:gd name="T19" fmla="*/ 15 h 96"/>
                <a:gd name="T20" fmla="*/ 146 w 156"/>
                <a:gd name="T21" fmla="*/ 22 h 96"/>
                <a:gd name="T22" fmla="*/ 133 w 156"/>
                <a:gd name="T23" fmla="*/ 29 h 96"/>
                <a:gd name="T24" fmla="*/ 132 w 156"/>
                <a:gd name="T25" fmla="*/ 34 h 96"/>
                <a:gd name="T26" fmla="*/ 130 w 156"/>
                <a:gd name="T27" fmla="*/ 40 h 96"/>
                <a:gd name="T28" fmla="*/ 57 w 156"/>
                <a:gd name="T29" fmla="*/ 93 h 96"/>
                <a:gd name="T30" fmla="*/ 54 w 156"/>
                <a:gd name="T31" fmla="*/ 96 h 96"/>
                <a:gd name="T32" fmla="*/ 28 w 156"/>
                <a:gd name="T33" fmla="*/ 92 h 96"/>
                <a:gd name="T34" fmla="*/ 21 w 156"/>
                <a:gd name="T35" fmla="*/ 90 h 96"/>
                <a:gd name="T36" fmla="*/ 3 w 156"/>
                <a:gd name="T37" fmla="*/ 90 h 96"/>
                <a:gd name="T38" fmla="*/ 0 w 156"/>
                <a:gd name="T39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96">
                  <a:moveTo>
                    <a:pt x="0" y="89"/>
                  </a:moveTo>
                  <a:cubicBezTo>
                    <a:pt x="15" y="78"/>
                    <a:pt x="32" y="73"/>
                    <a:pt x="48" y="67"/>
                  </a:cubicBezTo>
                  <a:cubicBezTo>
                    <a:pt x="56" y="64"/>
                    <a:pt x="64" y="60"/>
                    <a:pt x="71" y="55"/>
                  </a:cubicBezTo>
                  <a:cubicBezTo>
                    <a:pt x="83" y="45"/>
                    <a:pt x="95" y="36"/>
                    <a:pt x="107" y="27"/>
                  </a:cubicBezTo>
                  <a:cubicBezTo>
                    <a:pt x="109" y="26"/>
                    <a:pt x="110" y="24"/>
                    <a:pt x="111" y="22"/>
                  </a:cubicBezTo>
                  <a:cubicBezTo>
                    <a:pt x="114" y="16"/>
                    <a:pt x="117" y="10"/>
                    <a:pt x="120" y="4"/>
                  </a:cubicBezTo>
                  <a:cubicBezTo>
                    <a:pt x="121" y="1"/>
                    <a:pt x="122" y="0"/>
                    <a:pt x="125" y="1"/>
                  </a:cubicBezTo>
                  <a:cubicBezTo>
                    <a:pt x="132" y="1"/>
                    <a:pt x="139" y="2"/>
                    <a:pt x="147" y="2"/>
                  </a:cubicBezTo>
                  <a:cubicBezTo>
                    <a:pt x="148" y="2"/>
                    <a:pt x="149" y="3"/>
                    <a:pt x="150" y="4"/>
                  </a:cubicBezTo>
                  <a:cubicBezTo>
                    <a:pt x="152" y="8"/>
                    <a:pt x="156" y="12"/>
                    <a:pt x="156" y="15"/>
                  </a:cubicBezTo>
                  <a:cubicBezTo>
                    <a:pt x="155" y="18"/>
                    <a:pt x="150" y="20"/>
                    <a:pt x="146" y="22"/>
                  </a:cubicBezTo>
                  <a:cubicBezTo>
                    <a:pt x="142" y="24"/>
                    <a:pt x="138" y="27"/>
                    <a:pt x="133" y="29"/>
                  </a:cubicBezTo>
                  <a:cubicBezTo>
                    <a:pt x="131" y="30"/>
                    <a:pt x="130" y="31"/>
                    <a:pt x="132" y="34"/>
                  </a:cubicBezTo>
                  <a:cubicBezTo>
                    <a:pt x="134" y="36"/>
                    <a:pt x="133" y="38"/>
                    <a:pt x="130" y="40"/>
                  </a:cubicBezTo>
                  <a:cubicBezTo>
                    <a:pt x="106" y="58"/>
                    <a:pt x="81" y="75"/>
                    <a:pt x="57" y="93"/>
                  </a:cubicBezTo>
                  <a:cubicBezTo>
                    <a:pt x="56" y="94"/>
                    <a:pt x="55" y="94"/>
                    <a:pt x="54" y="96"/>
                  </a:cubicBezTo>
                  <a:cubicBezTo>
                    <a:pt x="45" y="95"/>
                    <a:pt x="37" y="93"/>
                    <a:pt x="28" y="92"/>
                  </a:cubicBezTo>
                  <a:cubicBezTo>
                    <a:pt x="26" y="91"/>
                    <a:pt x="24" y="91"/>
                    <a:pt x="21" y="90"/>
                  </a:cubicBezTo>
                  <a:cubicBezTo>
                    <a:pt x="15" y="90"/>
                    <a:pt x="9" y="90"/>
                    <a:pt x="3" y="90"/>
                  </a:cubicBezTo>
                  <a:cubicBezTo>
                    <a:pt x="2" y="90"/>
                    <a:pt x="0" y="91"/>
                    <a:pt x="0" y="89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5E747DEE-44FC-D316-1348-F15981ED7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288" y="1454151"/>
              <a:ext cx="71438" cy="63500"/>
            </a:xfrm>
            <a:custGeom>
              <a:avLst/>
              <a:gdLst>
                <a:gd name="T0" fmla="*/ 0 w 31"/>
                <a:gd name="T1" fmla="*/ 0 h 27"/>
                <a:gd name="T2" fmla="*/ 31 w 31"/>
                <a:gd name="T3" fmla="*/ 0 h 27"/>
                <a:gd name="T4" fmla="*/ 31 w 31"/>
                <a:gd name="T5" fmla="*/ 27 h 27"/>
                <a:gd name="T6" fmla="*/ 0 w 31"/>
                <a:gd name="T7" fmla="*/ 27 h 27"/>
                <a:gd name="T8" fmla="*/ 0 w 31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7">
                  <a:moveTo>
                    <a:pt x="0" y="0"/>
                  </a:moveTo>
                  <a:cubicBezTo>
                    <a:pt x="10" y="6"/>
                    <a:pt x="21" y="6"/>
                    <a:pt x="31" y="0"/>
                  </a:cubicBezTo>
                  <a:cubicBezTo>
                    <a:pt x="31" y="9"/>
                    <a:pt x="30" y="18"/>
                    <a:pt x="31" y="27"/>
                  </a:cubicBezTo>
                  <a:cubicBezTo>
                    <a:pt x="21" y="27"/>
                    <a:pt x="10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61E53639-CBC4-FCDF-0C14-E3B9E4411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1674813"/>
              <a:ext cx="39688" cy="39688"/>
            </a:xfrm>
            <a:custGeom>
              <a:avLst/>
              <a:gdLst>
                <a:gd name="T0" fmla="*/ 9 w 17"/>
                <a:gd name="T1" fmla="*/ 1 h 17"/>
                <a:gd name="T2" fmla="*/ 16 w 17"/>
                <a:gd name="T3" fmla="*/ 8 h 17"/>
                <a:gd name="T4" fmla="*/ 8 w 17"/>
                <a:gd name="T5" fmla="*/ 16 h 17"/>
                <a:gd name="T6" fmla="*/ 1 w 17"/>
                <a:gd name="T7" fmla="*/ 8 h 17"/>
                <a:gd name="T8" fmla="*/ 9 w 1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9" y="1"/>
                  </a:moveTo>
                  <a:cubicBezTo>
                    <a:pt x="17" y="1"/>
                    <a:pt x="16" y="0"/>
                    <a:pt x="16" y="8"/>
                  </a:cubicBezTo>
                  <a:cubicBezTo>
                    <a:pt x="16" y="17"/>
                    <a:pt x="17" y="16"/>
                    <a:pt x="8" y="16"/>
                  </a:cubicBezTo>
                  <a:cubicBezTo>
                    <a:pt x="0" y="16"/>
                    <a:pt x="1" y="17"/>
                    <a:pt x="1" y="8"/>
                  </a:cubicBezTo>
                  <a:cubicBezTo>
                    <a:pt x="1" y="0"/>
                    <a:pt x="0" y="1"/>
                    <a:pt x="9" y="1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D0710D30-9274-96C1-86CF-5290D8CA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1568451"/>
              <a:ext cx="39688" cy="39688"/>
            </a:xfrm>
            <a:custGeom>
              <a:avLst/>
              <a:gdLst>
                <a:gd name="T0" fmla="*/ 16 w 17"/>
                <a:gd name="T1" fmla="*/ 9 h 17"/>
                <a:gd name="T2" fmla="*/ 8 w 17"/>
                <a:gd name="T3" fmla="*/ 16 h 17"/>
                <a:gd name="T4" fmla="*/ 1 w 17"/>
                <a:gd name="T5" fmla="*/ 8 h 17"/>
                <a:gd name="T6" fmla="*/ 8 w 17"/>
                <a:gd name="T7" fmla="*/ 1 h 17"/>
                <a:gd name="T8" fmla="*/ 16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9"/>
                  </a:moveTo>
                  <a:cubicBezTo>
                    <a:pt x="16" y="17"/>
                    <a:pt x="16" y="16"/>
                    <a:pt x="8" y="16"/>
                  </a:cubicBezTo>
                  <a:cubicBezTo>
                    <a:pt x="0" y="17"/>
                    <a:pt x="1" y="17"/>
                    <a:pt x="1" y="8"/>
                  </a:cubicBezTo>
                  <a:cubicBezTo>
                    <a:pt x="1" y="0"/>
                    <a:pt x="0" y="1"/>
                    <a:pt x="8" y="1"/>
                  </a:cubicBezTo>
                  <a:cubicBezTo>
                    <a:pt x="17" y="1"/>
                    <a:pt x="16" y="0"/>
                    <a:pt x="16" y="9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FA8B81D6-5DBA-0D83-9615-0026D961B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0" y="1565276"/>
              <a:ext cx="41275" cy="42863"/>
            </a:xfrm>
            <a:custGeom>
              <a:avLst/>
              <a:gdLst>
                <a:gd name="T0" fmla="*/ 17 w 18"/>
                <a:gd name="T1" fmla="*/ 10 h 18"/>
                <a:gd name="T2" fmla="*/ 9 w 18"/>
                <a:gd name="T3" fmla="*/ 18 h 18"/>
                <a:gd name="T4" fmla="*/ 6 w 18"/>
                <a:gd name="T5" fmla="*/ 18 h 18"/>
                <a:gd name="T6" fmla="*/ 2 w 18"/>
                <a:gd name="T7" fmla="*/ 14 h 18"/>
                <a:gd name="T8" fmla="*/ 2 w 18"/>
                <a:gd name="T9" fmla="*/ 12 h 18"/>
                <a:gd name="T10" fmla="*/ 12 w 18"/>
                <a:gd name="T11" fmla="*/ 2 h 18"/>
                <a:gd name="T12" fmla="*/ 17 w 18"/>
                <a:gd name="T13" fmla="*/ 7 h 18"/>
                <a:gd name="T14" fmla="*/ 17 w 18"/>
                <a:gd name="T1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10"/>
                  </a:moveTo>
                  <a:cubicBezTo>
                    <a:pt x="17" y="18"/>
                    <a:pt x="18" y="17"/>
                    <a:pt x="9" y="18"/>
                  </a:cubicBezTo>
                  <a:cubicBezTo>
                    <a:pt x="8" y="18"/>
                    <a:pt x="7" y="17"/>
                    <a:pt x="6" y="18"/>
                  </a:cubicBezTo>
                  <a:cubicBezTo>
                    <a:pt x="3" y="18"/>
                    <a:pt x="2" y="16"/>
                    <a:pt x="2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2" y="0"/>
                    <a:pt x="0" y="2"/>
                    <a:pt x="12" y="2"/>
                  </a:cubicBezTo>
                  <a:cubicBezTo>
                    <a:pt x="16" y="2"/>
                    <a:pt x="17" y="3"/>
                    <a:pt x="17" y="7"/>
                  </a:cubicBezTo>
                  <a:cubicBezTo>
                    <a:pt x="17" y="8"/>
                    <a:pt x="17" y="9"/>
                    <a:pt x="17" y="10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07FA44B1-D5C1-C9A0-A053-5B28143CF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5" y="1514476"/>
              <a:ext cx="55563" cy="3175"/>
            </a:xfrm>
            <a:custGeom>
              <a:avLst/>
              <a:gdLst>
                <a:gd name="T0" fmla="*/ 0 w 24"/>
                <a:gd name="T1" fmla="*/ 1 h 1"/>
                <a:gd name="T2" fmla="*/ 15 w 24"/>
                <a:gd name="T3" fmla="*/ 1 h 1"/>
                <a:gd name="T4" fmla="*/ 21 w 24"/>
                <a:gd name="T5" fmla="*/ 0 h 1"/>
                <a:gd name="T6" fmla="*/ 24 w 24"/>
                <a:gd name="T7" fmla="*/ 1 h 1"/>
                <a:gd name="T8" fmla="*/ 0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cubicBezTo>
                    <a:pt x="5" y="0"/>
                    <a:pt x="10" y="1"/>
                    <a:pt x="15" y="1"/>
                  </a:cubicBezTo>
                  <a:cubicBezTo>
                    <a:pt x="17" y="0"/>
                    <a:pt x="19" y="1"/>
                    <a:pt x="21" y="0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16" y="1"/>
                    <a:pt x="8" y="1"/>
                    <a:pt x="0" y="1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E2518CB6-A633-A558-CF08-B52A1EC9D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1514476"/>
              <a:ext cx="55563" cy="4763"/>
            </a:xfrm>
            <a:custGeom>
              <a:avLst/>
              <a:gdLst>
                <a:gd name="T0" fmla="*/ 3 w 24"/>
                <a:gd name="T1" fmla="*/ 0 h 2"/>
                <a:gd name="T2" fmla="*/ 14 w 24"/>
                <a:gd name="T3" fmla="*/ 1 h 2"/>
                <a:gd name="T4" fmla="*/ 24 w 24"/>
                <a:gd name="T5" fmla="*/ 1 h 2"/>
                <a:gd name="T6" fmla="*/ 0 w 24"/>
                <a:gd name="T7" fmla="*/ 1 h 2"/>
                <a:gd name="T8" fmla="*/ 3 w 2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3" y="0"/>
                  </a:moveTo>
                  <a:cubicBezTo>
                    <a:pt x="6" y="2"/>
                    <a:pt x="10" y="0"/>
                    <a:pt x="14" y="1"/>
                  </a:cubicBezTo>
                  <a:cubicBezTo>
                    <a:pt x="17" y="1"/>
                    <a:pt x="21" y="0"/>
                    <a:pt x="24" y="1"/>
                  </a:cubicBezTo>
                  <a:cubicBezTo>
                    <a:pt x="16" y="1"/>
                    <a:pt x="8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0D331A72-D795-5A32-7B8C-7A2AB0F5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1338263"/>
              <a:ext cx="76200" cy="93663"/>
            </a:xfrm>
            <a:custGeom>
              <a:avLst/>
              <a:gdLst>
                <a:gd name="T0" fmla="*/ 16 w 33"/>
                <a:gd name="T1" fmla="*/ 39 h 40"/>
                <a:gd name="T2" fmla="*/ 4 w 33"/>
                <a:gd name="T3" fmla="*/ 39 h 40"/>
                <a:gd name="T4" fmla="*/ 1 w 33"/>
                <a:gd name="T5" fmla="*/ 35 h 40"/>
                <a:gd name="T6" fmla="*/ 1 w 33"/>
                <a:gd name="T7" fmla="*/ 29 h 40"/>
                <a:gd name="T8" fmla="*/ 6 w 33"/>
                <a:gd name="T9" fmla="*/ 24 h 40"/>
                <a:gd name="T10" fmla="*/ 9 w 33"/>
                <a:gd name="T11" fmla="*/ 20 h 40"/>
                <a:gd name="T12" fmla="*/ 9 w 33"/>
                <a:gd name="T13" fmla="*/ 5 h 40"/>
                <a:gd name="T14" fmla="*/ 13 w 33"/>
                <a:gd name="T15" fmla="*/ 1 h 40"/>
                <a:gd name="T16" fmla="*/ 24 w 33"/>
                <a:gd name="T17" fmla="*/ 12 h 40"/>
                <a:gd name="T18" fmla="*/ 24 w 33"/>
                <a:gd name="T19" fmla="*/ 20 h 40"/>
                <a:gd name="T20" fmla="*/ 28 w 33"/>
                <a:gd name="T21" fmla="*/ 24 h 40"/>
                <a:gd name="T22" fmla="*/ 32 w 33"/>
                <a:gd name="T23" fmla="*/ 28 h 40"/>
                <a:gd name="T24" fmla="*/ 22 w 33"/>
                <a:gd name="T25" fmla="*/ 39 h 40"/>
                <a:gd name="T26" fmla="*/ 16 w 33"/>
                <a:gd name="T2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0">
                  <a:moveTo>
                    <a:pt x="16" y="39"/>
                  </a:moveTo>
                  <a:cubicBezTo>
                    <a:pt x="12" y="39"/>
                    <a:pt x="8" y="39"/>
                    <a:pt x="4" y="39"/>
                  </a:cubicBezTo>
                  <a:cubicBezTo>
                    <a:pt x="2" y="39"/>
                    <a:pt x="1" y="38"/>
                    <a:pt x="1" y="35"/>
                  </a:cubicBezTo>
                  <a:cubicBezTo>
                    <a:pt x="1" y="33"/>
                    <a:pt x="1" y="31"/>
                    <a:pt x="1" y="29"/>
                  </a:cubicBezTo>
                  <a:cubicBezTo>
                    <a:pt x="0" y="26"/>
                    <a:pt x="1" y="23"/>
                    <a:pt x="6" y="24"/>
                  </a:cubicBezTo>
                  <a:cubicBezTo>
                    <a:pt x="8" y="24"/>
                    <a:pt x="9" y="22"/>
                    <a:pt x="9" y="20"/>
                  </a:cubicBezTo>
                  <a:cubicBezTo>
                    <a:pt x="9" y="15"/>
                    <a:pt x="9" y="10"/>
                    <a:pt x="9" y="5"/>
                  </a:cubicBezTo>
                  <a:cubicBezTo>
                    <a:pt x="8" y="1"/>
                    <a:pt x="10" y="1"/>
                    <a:pt x="13" y="1"/>
                  </a:cubicBezTo>
                  <a:cubicBezTo>
                    <a:pt x="24" y="0"/>
                    <a:pt x="24" y="0"/>
                    <a:pt x="24" y="12"/>
                  </a:cubicBezTo>
                  <a:cubicBezTo>
                    <a:pt x="24" y="15"/>
                    <a:pt x="24" y="17"/>
                    <a:pt x="24" y="20"/>
                  </a:cubicBezTo>
                  <a:cubicBezTo>
                    <a:pt x="24" y="23"/>
                    <a:pt x="25" y="24"/>
                    <a:pt x="28" y="24"/>
                  </a:cubicBezTo>
                  <a:cubicBezTo>
                    <a:pt x="31" y="23"/>
                    <a:pt x="32" y="25"/>
                    <a:pt x="32" y="28"/>
                  </a:cubicBezTo>
                  <a:cubicBezTo>
                    <a:pt x="32" y="40"/>
                    <a:pt x="33" y="38"/>
                    <a:pt x="22" y="39"/>
                  </a:cubicBezTo>
                  <a:cubicBezTo>
                    <a:pt x="20" y="39"/>
                    <a:pt x="18" y="39"/>
                    <a:pt x="16" y="39"/>
                  </a:cubicBezTo>
                  <a:close/>
                </a:path>
              </a:pathLst>
            </a:custGeom>
            <a:solidFill>
              <a:srgbClr val="FA8D3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700000000000000" pitchFamily="2" charset="-78"/>
              </a:endParaRPr>
            </a:p>
          </p:txBody>
        </p:sp>
      </p:grpSp>
      <p:sp>
        <p:nvSpPr>
          <p:cNvPr id="40" name="TextBox 59">
            <a:extLst>
              <a:ext uri="{FF2B5EF4-FFF2-40B4-BE49-F238E27FC236}">
                <a16:creationId xmlns:a16="http://schemas.microsoft.com/office/drawing/2014/main" id="{7EB5C922-ADB5-1DEA-E1A3-8E7953796F77}"/>
              </a:ext>
            </a:extLst>
          </p:cNvPr>
          <p:cNvSpPr txBox="1"/>
          <p:nvPr/>
        </p:nvSpPr>
        <p:spPr>
          <a:xfrm>
            <a:off x="154873" y="6378580"/>
            <a:ext cx="13307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B Nazanin" panose="00000700000000000000" pitchFamily="2" charset="-78"/>
              </a:rPr>
              <a:t>20begir.com</a:t>
            </a:r>
            <a:endParaRPr lang="ko-KR" altLang="en-US" sz="1600" dirty="0">
              <a:solidFill>
                <a:schemeClr val="bg1"/>
              </a:solidFill>
              <a:latin typeface="Arial" pitchFamily="34" charset="0"/>
              <a:cs typeface="B Nazanin" panose="00000700000000000000" pitchFamily="2" charset="-78"/>
            </a:endParaRPr>
          </a:p>
        </p:txBody>
      </p:sp>
      <p:grpSp>
        <p:nvGrpSpPr>
          <p:cNvPr id="41" name="Group 102">
            <a:extLst>
              <a:ext uri="{FF2B5EF4-FFF2-40B4-BE49-F238E27FC236}">
                <a16:creationId xmlns:a16="http://schemas.microsoft.com/office/drawing/2014/main" id="{53049841-6A61-B19C-98EC-2FA6534C03CB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42" y="3559516"/>
            <a:ext cx="195041" cy="317238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id="{16BB030C-6E6A-4A27-8093-4E7B82F229AD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700000000000000" pitchFamily="2" charset="-78"/>
              </a:endParaRPr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id="{BD9675E4-CD81-430C-B792-9AF437327599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700000000000000" pitchFamily="2" charset="-78"/>
              </a:endParaRPr>
            </a:p>
          </p:txBody>
        </p:sp>
        <p:sp>
          <p:nvSpPr>
            <p:cNvPr id="44" name="Freeform 105">
              <a:extLst>
                <a:ext uri="{FF2B5EF4-FFF2-40B4-BE49-F238E27FC236}">
                  <a16:creationId xmlns:a16="http://schemas.microsoft.com/office/drawing/2014/main" id="{49E4B027-D3D6-58FE-243B-AC3EB60B910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700000000000000" pitchFamily="2" charset="-78"/>
              </a:endParaRPr>
            </a:p>
          </p:txBody>
        </p:sp>
        <p:sp>
          <p:nvSpPr>
            <p:cNvPr id="45" name="Freeform 106">
              <a:extLst>
                <a:ext uri="{FF2B5EF4-FFF2-40B4-BE49-F238E27FC236}">
                  <a16:creationId xmlns:a16="http://schemas.microsoft.com/office/drawing/2014/main" id="{D577F9E6-BBB2-68C7-8B00-B18B2F1449C6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700000000000000" pitchFamily="2" charset="-78"/>
              </a:endParaRPr>
            </a:p>
          </p:txBody>
        </p:sp>
      </p:grpSp>
      <p:sp>
        <p:nvSpPr>
          <p:cNvPr id="46" name="Freeform 107">
            <a:extLst>
              <a:ext uri="{FF2B5EF4-FFF2-40B4-BE49-F238E27FC236}">
                <a16:creationId xmlns:a16="http://schemas.microsoft.com/office/drawing/2014/main" id="{577F7937-727D-A722-BCD0-4C9876955922}"/>
              </a:ext>
            </a:extLst>
          </p:cNvPr>
          <p:cNvSpPr>
            <a:spLocks noChangeAspect="1"/>
          </p:cNvSpPr>
          <p:nvPr/>
        </p:nvSpPr>
        <p:spPr>
          <a:xfrm>
            <a:off x="10480898" y="4363400"/>
            <a:ext cx="101728" cy="317237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47" name="Freeform 114">
            <a:extLst>
              <a:ext uri="{FF2B5EF4-FFF2-40B4-BE49-F238E27FC236}">
                <a16:creationId xmlns:a16="http://schemas.microsoft.com/office/drawing/2014/main" id="{2CE5A807-4D01-47DF-4D3B-152A4E42C8DB}"/>
              </a:ext>
            </a:extLst>
          </p:cNvPr>
          <p:cNvSpPr>
            <a:spLocks noChangeAspect="1"/>
          </p:cNvSpPr>
          <p:nvPr/>
        </p:nvSpPr>
        <p:spPr>
          <a:xfrm>
            <a:off x="10367286" y="3111763"/>
            <a:ext cx="328953" cy="31723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700000000000000" pitchFamily="2" charset="-78"/>
            </a:endParaRPr>
          </a:p>
        </p:txBody>
      </p:sp>
      <p:sp>
        <p:nvSpPr>
          <p:cNvPr id="48" name="Freeform: Shape 38">
            <a:extLst>
              <a:ext uri="{FF2B5EF4-FFF2-40B4-BE49-F238E27FC236}">
                <a16:creationId xmlns:a16="http://schemas.microsoft.com/office/drawing/2014/main" id="{C54364F2-C88C-A6CE-C763-F99434FC7E41}"/>
              </a:ext>
            </a:extLst>
          </p:cNvPr>
          <p:cNvSpPr/>
          <p:nvPr/>
        </p:nvSpPr>
        <p:spPr>
          <a:xfrm>
            <a:off x="10355828" y="4007271"/>
            <a:ext cx="351869" cy="254242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49" name="Freeform: Shape 39">
            <a:extLst>
              <a:ext uri="{FF2B5EF4-FFF2-40B4-BE49-F238E27FC236}">
                <a16:creationId xmlns:a16="http://schemas.microsoft.com/office/drawing/2014/main" id="{6A32E002-9CD6-D9CC-5974-59B7A1BDC3A3}"/>
              </a:ext>
            </a:extLst>
          </p:cNvPr>
          <p:cNvSpPr/>
          <p:nvPr/>
        </p:nvSpPr>
        <p:spPr>
          <a:xfrm>
            <a:off x="10436746" y="4812306"/>
            <a:ext cx="190032" cy="402558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>
              <a:cs typeface="B Nazanin" panose="00000700000000000000" pitchFamily="2" charset="-7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FB49E80F-16DB-F2B1-0C90-7EE1DFE4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53" y="462839"/>
            <a:ext cx="2872677" cy="605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0">
            <a:extLst>
              <a:ext uri="{FF2B5EF4-FFF2-40B4-BE49-F238E27FC236}">
                <a16:creationId xmlns:a16="http://schemas.microsoft.com/office/drawing/2014/main" id="{77AA51CA-CD8F-AD96-9915-59B7E37C717D}"/>
              </a:ext>
            </a:extLst>
          </p:cNvPr>
          <p:cNvSpPr txBox="1"/>
          <p:nvPr/>
        </p:nvSpPr>
        <p:spPr>
          <a:xfrm>
            <a:off x="4496524" y="256675"/>
            <a:ext cx="587976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400" b="1" dirty="0">
                <a:solidFill>
                  <a:srgbClr val="E9475A"/>
                </a:solidFill>
                <a:cs typeface="B Nazanin" panose="00000700000000000000" pitchFamily="2" charset="-78"/>
              </a:rPr>
              <a:t>تم : </a:t>
            </a:r>
            <a:r>
              <a:rPr lang="fa-IR" altLang="ko-KR" sz="4400" b="1">
                <a:solidFill>
                  <a:srgbClr val="E9475A"/>
                </a:solidFill>
                <a:cs typeface="B Nazanin" panose="00000700000000000000" pitchFamily="2" charset="-78"/>
              </a:rPr>
              <a:t>آناتومی پزشکی </a:t>
            </a:r>
            <a:endParaRPr lang="en-US" altLang="ko-KR" sz="4400" b="1" dirty="0">
              <a:solidFill>
                <a:srgbClr val="E9475A"/>
              </a:solidFill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20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A4686-29E7-4E5B-9C98-927EB04C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سبک اینفوگرافیک</a:t>
            </a:r>
            <a:endParaRPr lang="es-PE" dirty="0">
              <a:cs typeface="B Nazanin" pitchFamily="2" charset="-78"/>
            </a:endParaRPr>
          </a:p>
        </p:txBody>
      </p:sp>
      <p:sp>
        <p:nvSpPr>
          <p:cNvPr id="174" name="Freeform 9274">
            <a:extLst>
              <a:ext uri="{FF2B5EF4-FFF2-40B4-BE49-F238E27FC236}">
                <a16:creationId xmlns:a16="http://schemas.microsoft.com/office/drawing/2014/main" id="{B5089541-E8BA-492E-8D35-2AF36736FC4D}"/>
              </a:ext>
            </a:extLst>
          </p:cNvPr>
          <p:cNvSpPr>
            <a:spLocks/>
          </p:cNvSpPr>
          <p:nvPr/>
        </p:nvSpPr>
        <p:spPr bwMode="auto">
          <a:xfrm>
            <a:off x="5112749" y="1376041"/>
            <a:ext cx="1934188" cy="4999348"/>
          </a:xfrm>
          <a:custGeom>
            <a:avLst/>
            <a:gdLst>
              <a:gd name="T0" fmla="*/ 531 w 559"/>
              <a:gd name="T1" fmla="*/ 697 h 1444"/>
              <a:gd name="T2" fmla="*/ 507 w 559"/>
              <a:gd name="T3" fmla="*/ 586 h 1444"/>
              <a:gd name="T4" fmla="*/ 490 w 559"/>
              <a:gd name="T5" fmla="*/ 441 h 1444"/>
              <a:gd name="T6" fmla="*/ 472 w 559"/>
              <a:gd name="T7" fmla="*/ 312 h 1444"/>
              <a:gd name="T8" fmla="*/ 382 w 559"/>
              <a:gd name="T9" fmla="*/ 225 h 1444"/>
              <a:gd name="T10" fmla="*/ 324 w 559"/>
              <a:gd name="T11" fmla="*/ 159 h 1444"/>
              <a:gd name="T12" fmla="*/ 342 w 559"/>
              <a:gd name="T13" fmla="*/ 129 h 1444"/>
              <a:gd name="T14" fmla="*/ 340 w 559"/>
              <a:gd name="T15" fmla="*/ 96 h 1444"/>
              <a:gd name="T16" fmla="*/ 284 w 559"/>
              <a:gd name="T17" fmla="*/ 5 h 1444"/>
              <a:gd name="T18" fmla="*/ 201 w 559"/>
              <a:gd name="T19" fmla="*/ 110 h 1444"/>
              <a:gd name="T20" fmla="*/ 223 w 559"/>
              <a:gd name="T21" fmla="*/ 142 h 1444"/>
              <a:gd name="T22" fmla="*/ 227 w 559"/>
              <a:gd name="T23" fmla="*/ 199 h 1444"/>
              <a:gd name="T24" fmla="*/ 140 w 559"/>
              <a:gd name="T25" fmla="*/ 238 h 1444"/>
              <a:gd name="T26" fmla="*/ 87 w 559"/>
              <a:gd name="T27" fmla="*/ 368 h 1444"/>
              <a:gd name="T28" fmla="*/ 52 w 559"/>
              <a:gd name="T29" fmla="*/ 583 h 1444"/>
              <a:gd name="T30" fmla="*/ 26 w 559"/>
              <a:gd name="T31" fmla="*/ 701 h 1444"/>
              <a:gd name="T32" fmla="*/ 4 w 559"/>
              <a:gd name="T33" fmla="*/ 771 h 1444"/>
              <a:gd name="T34" fmla="*/ 28 w 559"/>
              <a:gd name="T35" fmla="*/ 762 h 1444"/>
              <a:gd name="T36" fmla="*/ 28 w 559"/>
              <a:gd name="T37" fmla="*/ 822 h 1444"/>
              <a:gd name="T38" fmla="*/ 47 w 559"/>
              <a:gd name="T39" fmla="*/ 780 h 1444"/>
              <a:gd name="T40" fmla="*/ 55 w 559"/>
              <a:gd name="T41" fmla="*/ 824 h 1444"/>
              <a:gd name="T42" fmla="*/ 65 w 559"/>
              <a:gd name="T43" fmla="*/ 821 h 1444"/>
              <a:gd name="T44" fmla="*/ 79 w 559"/>
              <a:gd name="T45" fmla="*/ 813 h 1444"/>
              <a:gd name="T46" fmla="*/ 88 w 559"/>
              <a:gd name="T47" fmla="*/ 763 h 1444"/>
              <a:gd name="T48" fmla="*/ 88 w 559"/>
              <a:gd name="T49" fmla="*/ 677 h 1444"/>
              <a:gd name="T50" fmla="*/ 129 w 559"/>
              <a:gd name="T51" fmla="*/ 499 h 1444"/>
              <a:gd name="T52" fmla="*/ 156 w 559"/>
              <a:gd name="T53" fmla="*/ 445 h 1444"/>
              <a:gd name="T54" fmla="*/ 164 w 559"/>
              <a:gd name="T55" fmla="*/ 564 h 1444"/>
              <a:gd name="T56" fmla="*/ 162 w 559"/>
              <a:gd name="T57" fmla="*/ 637 h 1444"/>
              <a:gd name="T58" fmla="*/ 138 w 559"/>
              <a:gd name="T59" fmla="*/ 863 h 1444"/>
              <a:gd name="T60" fmla="*/ 141 w 559"/>
              <a:gd name="T61" fmla="*/ 1021 h 1444"/>
              <a:gd name="T62" fmla="*/ 73 w 559"/>
              <a:gd name="T63" fmla="*/ 1388 h 1444"/>
              <a:gd name="T64" fmla="*/ 60 w 559"/>
              <a:gd name="T65" fmla="*/ 1431 h 1444"/>
              <a:gd name="T66" fmla="*/ 194 w 559"/>
              <a:gd name="T67" fmla="*/ 1339 h 1444"/>
              <a:gd name="T68" fmla="*/ 228 w 559"/>
              <a:gd name="T69" fmla="*/ 1115 h 1444"/>
              <a:gd name="T70" fmla="*/ 230 w 559"/>
              <a:gd name="T71" fmla="*/ 1012 h 1444"/>
              <a:gd name="T72" fmla="*/ 273 w 559"/>
              <a:gd name="T73" fmla="*/ 840 h 1444"/>
              <a:gd name="T74" fmla="*/ 288 w 559"/>
              <a:gd name="T75" fmla="*/ 812 h 1444"/>
              <a:gd name="T76" fmla="*/ 335 w 559"/>
              <a:gd name="T77" fmla="*/ 955 h 1444"/>
              <a:gd name="T78" fmla="*/ 348 w 559"/>
              <a:gd name="T79" fmla="*/ 1026 h 1444"/>
              <a:gd name="T80" fmla="*/ 384 w 559"/>
              <a:gd name="T81" fmla="*/ 1248 h 1444"/>
              <a:gd name="T82" fmla="*/ 462 w 559"/>
              <a:gd name="T83" fmla="*/ 1424 h 1444"/>
              <a:gd name="T84" fmla="*/ 530 w 559"/>
              <a:gd name="T85" fmla="*/ 1418 h 1444"/>
              <a:gd name="T86" fmla="*/ 445 w 559"/>
              <a:gd name="T87" fmla="*/ 1284 h 1444"/>
              <a:gd name="T88" fmla="*/ 426 w 559"/>
              <a:gd name="T89" fmla="*/ 965 h 1444"/>
              <a:gd name="T90" fmla="*/ 432 w 559"/>
              <a:gd name="T91" fmla="*/ 853 h 1444"/>
              <a:gd name="T92" fmla="*/ 402 w 559"/>
              <a:gd name="T93" fmla="*/ 633 h 1444"/>
              <a:gd name="T94" fmla="*/ 399 w 559"/>
              <a:gd name="T95" fmla="*/ 563 h 1444"/>
              <a:gd name="T96" fmla="*/ 409 w 559"/>
              <a:gd name="T97" fmla="*/ 435 h 1444"/>
              <a:gd name="T98" fmla="*/ 431 w 559"/>
              <a:gd name="T99" fmla="*/ 525 h 1444"/>
              <a:gd name="T100" fmla="*/ 472 w 559"/>
              <a:gd name="T101" fmla="*/ 682 h 1444"/>
              <a:gd name="T102" fmla="*/ 472 w 559"/>
              <a:gd name="T103" fmla="*/ 768 h 1444"/>
              <a:gd name="T104" fmla="*/ 480 w 559"/>
              <a:gd name="T105" fmla="*/ 812 h 1444"/>
              <a:gd name="T106" fmla="*/ 490 w 559"/>
              <a:gd name="T107" fmla="*/ 822 h 1444"/>
              <a:gd name="T108" fmla="*/ 500 w 559"/>
              <a:gd name="T109" fmla="*/ 803 h 1444"/>
              <a:gd name="T110" fmla="*/ 514 w 559"/>
              <a:gd name="T111" fmla="*/ 771 h 1444"/>
              <a:gd name="T112" fmla="*/ 536 w 559"/>
              <a:gd name="T113" fmla="*/ 819 h 1444"/>
              <a:gd name="T114" fmla="*/ 538 w 559"/>
              <a:gd name="T115" fmla="*/ 764 h 1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59" h="1444">
                <a:moveTo>
                  <a:pt x="557" y="763"/>
                </a:moveTo>
                <a:cubicBezTo>
                  <a:pt x="555" y="759"/>
                  <a:pt x="553" y="755"/>
                  <a:pt x="550" y="751"/>
                </a:cubicBezTo>
                <a:cubicBezTo>
                  <a:pt x="547" y="746"/>
                  <a:pt x="546" y="740"/>
                  <a:pt x="544" y="734"/>
                </a:cubicBezTo>
                <a:cubicBezTo>
                  <a:pt x="543" y="727"/>
                  <a:pt x="541" y="720"/>
                  <a:pt x="540" y="713"/>
                </a:cubicBezTo>
                <a:cubicBezTo>
                  <a:pt x="538" y="707"/>
                  <a:pt x="535" y="702"/>
                  <a:pt x="531" y="697"/>
                </a:cubicBezTo>
                <a:cubicBezTo>
                  <a:pt x="525" y="690"/>
                  <a:pt x="520" y="683"/>
                  <a:pt x="515" y="676"/>
                </a:cubicBezTo>
                <a:cubicBezTo>
                  <a:pt x="514" y="675"/>
                  <a:pt x="514" y="673"/>
                  <a:pt x="513" y="671"/>
                </a:cubicBezTo>
                <a:cubicBezTo>
                  <a:pt x="513" y="668"/>
                  <a:pt x="513" y="664"/>
                  <a:pt x="513" y="661"/>
                </a:cubicBezTo>
                <a:cubicBezTo>
                  <a:pt x="512" y="652"/>
                  <a:pt x="510" y="643"/>
                  <a:pt x="510" y="633"/>
                </a:cubicBezTo>
                <a:cubicBezTo>
                  <a:pt x="509" y="618"/>
                  <a:pt x="508" y="602"/>
                  <a:pt x="507" y="586"/>
                </a:cubicBezTo>
                <a:cubicBezTo>
                  <a:pt x="506" y="574"/>
                  <a:pt x="505" y="561"/>
                  <a:pt x="504" y="549"/>
                </a:cubicBezTo>
                <a:cubicBezTo>
                  <a:pt x="503" y="529"/>
                  <a:pt x="499" y="509"/>
                  <a:pt x="491" y="491"/>
                </a:cubicBezTo>
                <a:cubicBezTo>
                  <a:pt x="490" y="490"/>
                  <a:pt x="490" y="488"/>
                  <a:pt x="490" y="487"/>
                </a:cubicBezTo>
                <a:cubicBezTo>
                  <a:pt x="491" y="483"/>
                  <a:pt x="491" y="479"/>
                  <a:pt x="492" y="476"/>
                </a:cubicBezTo>
                <a:cubicBezTo>
                  <a:pt x="492" y="464"/>
                  <a:pt x="492" y="453"/>
                  <a:pt x="490" y="441"/>
                </a:cubicBezTo>
                <a:cubicBezTo>
                  <a:pt x="487" y="416"/>
                  <a:pt x="480" y="391"/>
                  <a:pt x="472" y="367"/>
                </a:cubicBezTo>
                <a:cubicBezTo>
                  <a:pt x="472" y="365"/>
                  <a:pt x="471" y="363"/>
                  <a:pt x="471" y="361"/>
                </a:cubicBezTo>
                <a:cubicBezTo>
                  <a:pt x="471" y="357"/>
                  <a:pt x="472" y="354"/>
                  <a:pt x="472" y="350"/>
                </a:cubicBezTo>
                <a:cubicBezTo>
                  <a:pt x="473" y="346"/>
                  <a:pt x="473" y="342"/>
                  <a:pt x="473" y="338"/>
                </a:cubicBezTo>
                <a:cubicBezTo>
                  <a:pt x="474" y="330"/>
                  <a:pt x="474" y="321"/>
                  <a:pt x="472" y="312"/>
                </a:cubicBezTo>
                <a:cubicBezTo>
                  <a:pt x="470" y="298"/>
                  <a:pt x="464" y="283"/>
                  <a:pt x="455" y="269"/>
                </a:cubicBezTo>
                <a:cubicBezTo>
                  <a:pt x="447" y="255"/>
                  <a:pt x="437" y="248"/>
                  <a:pt x="426" y="240"/>
                </a:cubicBezTo>
                <a:cubicBezTo>
                  <a:pt x="420" y="237"/>
                  <a:pt x="415" y="234"/>
                  <a:pt x="409" y="233"/>
                </a:cubicBezTo>
                <a:cubicBezTo>
                  <a:pt x="402" y="231"/>
                  <a:pt x="396" y="231"/>
                  <a:pt x="390" y="228"/>
                </a:cubicBezTo>
                <a:cubicBezTo>
                  <a:pt x="387" y="227"/>
                  <a:pt x="384" y="226"/>
                  <a:pt x="382" y="225"/>
                </a:cubicBezTo>
                <a:cubicBezTo>
                  <a:pt x="371" y="219"/>
                  <a:pt x="360" y="213"/>
                  <a:pt x="350" y="208"/>
                </a:cubicBezTo>
                <a:cubicBezTo>
                  <a:pt x="342" y="204"/>
                  <a:pt x="334" y="200"/>
                  <a:pt x="326" y="197"/>
                </a:cubicBezTo>
                <a:cubicBezTo>
                  <a:pt x="323" y="196"/>
                  <a:pt x="323" y="196"/>
                  <a:pt x="322" y="193"/>
                </a:cubicBezTo>
                <a:cubicBezTo>
                  <a:pt x="321" y="177"/>
                  <a:pt x="324" y="159"/>
                  <a:pt x="324" y="159"/>
                </a:cubicBezTo>
                <a:cubicBezTo>
                  <a:pt x="324" y="159"/>
                  <a:pt x="324" y="159"/>
                  <a:pt x="324" y="159"/>
                </a:cubicBezTo>
                <a:cubicBezTo>
                  <a:pt x="325" y="158"/>
                  <a:pt x="325" y="158"/>
                  <a:pt x="325" y="158"/>
                </a:cubicBezTo>
                <a:cubicBezTo>
                  <a:pt x="327" y="154"/>
                  <a:pt x="328" y="151"/>
                  <a:pt x="329" y="146"/>
                </a:cubicBezTo>
                <a:cubicBezTo>
                  <a:pt x="330" y="143"/>
                  <a:pt x="330" y="140"/>
                  <a:pt x="330" y="137"/>
                </a:cubicBezTo>
                <a:cubicBezTo>
                  <a:pt x="334" y="138"/>
                  <a:pt x="337" y="138"/>
                  <a:pt x="339" y="135"/>
                </a:cubicBezTo>
                <a:cubicBezTo>
                  <a:pt x="340" y="133"/>
                  <a:pt x="340" y="131"/>
                  <a:pt x="342" y="129"/>
                </a:cubicBezTo>
                <a:cubicBezTo>
                  <a:pt x="343" y="127"/>
                  <a:pt x="344" y="126"/>
                  <a:pt x="346" y="124"/>
                </a:cubicBezTo>
                <a:cubicBezTo>
                  <a:pt x="349" y="120"/>
                  <a:pt x="350" y="115"/>
                  <a:pt x="350" y="110"/>
                </a:cubicBezTo>
                <a:cubicBezTo>
                  <a:pt x="350" y="106"/>
                  <a:pt x="351" y="95"/>
                  <a:pt x="345" y="94"/>
                </a:cubicBezTo>
                <a:cubicBezTo>
                  <a:pt x="343" y="94"/>
                  <a:pt x="342" y="95"/>
                  <a:pt x="340" y="96"/>
                </a:cubicBezTo>
                <a:cubicBezTo>
                  <a:pt x="340" y="96"/>
                  <a:pt x="340" y="96"/>
                  <a:pt x="340" y="96"/>
                </a:cubicBezTo>
                <a:cubicBezTo>
                  <a:pt x="341" y="91"/>
                  <a:pt x="341" y="87"/>
                  <a:pt x="342" y="83"/>
                </a:cubicBezTo>
                <a:cubicBezTo>
                  <a:pt x="346" y="67"/>
                  <a:pt x="343" y="51"/>
                  <a:pt x="336" y="39"/>
                </a:cubicBezTo>
                <a:cubicBezTo>
                  <a:pt x="328" y="22"/>
                  <a:pt x="311" y="9"/>
                  <a:pt x="291" y="5"/>
                </a:cubicBezTo>
                <a:cubicBezTo>
                  <a:pt x="289" y="5"/>
                  <a:pt x="287" y="5"/>
                  <a:pt x="284" y="5"/>
                </a:cubicBezTo>
                <a:cubicBezTo>
                  <a:pt x="284" y="5"/>
                  <a:pt x="284" y="5"/>
                  <a:pt x="284" y="5"/>
                </a:cubicBezTo>
                <a:cubicBezTo>
                  <a:pt x="238" y="0"/>
                  <a:pt x="201" y="33"/>
                  <a:pt x="207" y="82"/>
                </a:cubicBezTo>
                <a:cubicBezTo>
                  <a:pt x="207" y="86"/>
                  <a:pt x="209" y="90"/>
                  <a:pt x="210" y="95"/>
                </a:cubicBezTo>
                <a:cubicBezTo>
                  <a:pt x="210" y="95"/>
                  <a:pt x="210" y="96"/>
                  <a:pt x="211" y="96"/>
                </a:cubicBezTo>
                <a:cubicBezTo>
                  <a:pt x="209" y="95"/>
                  <a:pt x="207" y="94"/>
                  <a:pt x="206" y="94"/>
                </a:cubicBezTo>
                <a:cubicBezTo>
                  <a:pt x="200" y="95"/>
                  <a:pt x="201" y="106"/>
                  <a:pt x="201" y="110"/>
                </a:cubicBezTo>
                <a:cubicBezTo>
                  <a:pt x="201" y="115"/>
                  <a:pt x="202" y="120"/>
                  <a:pt x="205" y="124"/>
                </a:cubicBezTo>
                <a:cubicBezTo>
                  <a:pt x="206" y="126"/>
                  <a:pt x="208" y="127"/>
                  <a:pt x="209" y="129"/>
                </a:cubicBezTo>
                <a:cubicBezTo>
                  <a:pt x="210" y="131"/>
                  <a:pt x="211" y="133"/>
                  <a:pt x="212" y="135"/>
                </a:cubicBezTo>
                <a:cubicBezTo>
                  <a:pt x="214" y="138"/>
                  <a:pt x="218" y="138"/>
                  <a:pt x="222" y="137"/>
                </a:cubicBezTo>
                <a:cubicBezTo>
                  <a:pt x="223" y="138"/>
                  <a:pt x="223" y="140"/>
                  <a:pt x="223" y="142"/>
                </a:cubicBezTo>
                <a:cubicBezTo>
                  <a:pt x="223" y="147"/>
                  <a:pt x="224" y="152"/>
                  <a:pt x="227" y="156"/>
                </a:cubicBezTo>
                <a:cubicBezTo>
                  <a:pt x="228" y="158"/>
                  <a:pt x="230" y="160"/>
                  <a:pt x="231" y="162"/>
                </a:cubicBezTo>
                <a:cubicBezTo>
                  <a:pt x="232" y="170"/>
                  <a:pt x="233" y="187"/>
                  <a:pt x="234" y="190"/>
                </a:cubicBezTo>
                <a:cubicBezTo>
                  <a:pt x="234" y="195"/>
                  <a:pt x="232" y="196"/>
                  <a:pt x="228" y="198"/>
                </a:cubicBezTo>
                <a:cubicBezTo>
                  <a:pt x="227" y="198"/>
                  <a:pt x="227" y="199"/>
                  <a:pt x="227" y="199"/>
                </a:cubicBezTo>
                <a:cubicBezTo>
                  <a:pt x="219" y="202"/>
                  <a:pt x="212" y="206"/>
                  <a:pt x="205" y="210"/>
                </a:cubicBezTo>
                <a:cubicBezTo>
                  <a:pt x="195" y="215"/>
                  <a:pt x="186" y="220"/>
                  <a:pt x="176" y="226"/>
                </a:cubicBezTo>
                <a:cubicBezTo>
                  <a:pt x="172" y="229"/>
                  <a:pt x="167" y="231"/>
                  <a:pt x="161" y="232"/>
                </a:cubicBezTo>
                <a:cubicBezTo>
                  <a:pt x="159" y="233"/>
                  <a:pt x="157" y="233"/>
                  <a:pt x="154" y="234"/>
                </a:cubicBezTo>
                <a:cubicBezTo>
                  <a:pt x="150" y="235"/>
                  <a:pt x="144" y="236"/>
                  <a:pt x="140" y="238"/>
                </a:cubicBezTo>
                <a:cubicBezTo>
                  <a:pt x="125" y="247"/>
                  <a:pt x="113" y="255"/>
                  <a:pt x="103" y="273"/>
                </a:cubicBezTo>
                <a:cubicBezTo>
                  <a:pt x="91" y="293"/>
                  <a:pt x="83" y="317"/>
                  <a:pt x="86" y="341"/>
                </a:cubicBezTo>
                <a:cubicBezTo>
                  <a:pt x="86" y="342"/>
                  <a:pt x="86" y="343"/>
                  <a:pt x="86" y="343"/>
                </a:cubicBezTo>
                <a:cubicBezTo>
                  <a:pt x="86" y="347"/>
                  <a:pt x="87" y="352"/>
                  <a:pt x="87" y="356"/>
                </a:cubicBezTo>
                <a:cubicBezTo>
                  <a:pt x="88" y="360"/>
                  <a:pt x="89" y="364"/>
                  <a:pt x="87" y="368"/>
                </a:cubicBezTo>
                <a:cubicBezTo>
                  <a:pt x="80" y="390"/>
                  <a:pt x="74" y="412"/>
                  <a:pt x="70" y="435"/>
                </a:cubicBezTo>
                <a:cubicBezTo>
                  <a:pt x="67" y="452"/>
                  <a:pt x="66" y="470"/>
                  <a:pt x="69" y="488"/>
                </a:cubicBezTo>
                <a:cubicBezTo>
                  <a:pt x="69" y="490"/>
                  <a:pt x="69" y="492"/>
                  <a:pt x="68" y="494"/>
                </a:cubicBezTo>
                <a:cubicBezTo>
                  <a:pt x="64" y="504"/>
                  <a:pt x="61" y="514"/>
                  <a:pt x="59" y="524"/>
                </a:cubicBezTo>
                <a:cubicBezTo>
                  <a:pt x="55" y="544"/>
                  <a:pt x="53" y="563"/>
                  <a:pt x="52" y="583"/>
                </a:cubicBezTo>
                <a:cubicBezTo>
                  <a:pt x="52" y="593"/>
                  <a:pt x="52" y="602"/>
                  <a:pt x="51" y="611"/>
                </a:cubicBezTo>
                <a:cubicBezTo>
                  <a:pt x="50" y="622"/>
                  <a:pt x="49" y="634"/>
                  <a:pt x="48" y="645"/>
                </a:cubicBezTo>
                <a:cubicBezTo>
                  <a:pt x="48" y="652"/>
                  <a:pt x="47" y="660"/>
                  <a:pt x="46" y="667"/>
                </a:cubicBezTo>
                <a:cubicBezTo>
                  <a:pt x="46" y="673"/>
                  <a:pt x="45" y="678"/>
                  <a:pt x="41" y="683"/>
                </a:cubicBezTo>
                <a:cubicBezTo>
                  <a:pt x="36" y="689"/>
                  <a:pt x="31" y="695"/>
                  <a:pt x="26" y="701"/>
                </a:cubicBezTo>
                <a:cubicBezTo>
                  <a:pt x="24" y="704"/>
                  <a:pt x="22" y="706"/>
                  <a:pt x="21" y="710"/>
                </a:cubicBezTo>
                <a:cubicBezTo>
                  <a:pt x="19" y="718"/>
                  <a:pt x="17" y="727"/>
                  <a:pt x="15" y="736"/>
                </a:cubicBezTo>
                <a:cubicBezTo>
                  <a:pt x="14" y="741"/>
                  <a:pt x="13" y="746"/>
                  <a:pt x="10" y="750"/>
                </a:cubicBezTo>
                <a:cubicBezTo>
                  <a:pt x="8" y="755"/>
                  <a:pt x="5" y="760"/>
                  <a:pt x="2" y="765"/>
                </a:cubicBezTo>
                <a:cubicBezTo>
                  <a:pt x="0" y="768"/>
                  <a:pt x="1" y="770"/>
                  <a:pt x="4" y="771"/>
                </a:cubicBezTo>
                <a:cubicBezTo>
                  <a:pt x="9" y="772"/>
                  <a:pt x="14" y="772"/>
                  <a:pt x="19" y="768"/>
                </a:cubicBezTo>
                <a:cubicBezTo>
                  <a:pt x="21" y="766"/>
                  <a:pt x="24" y="763"/>
                  <a:pt x="26" y="761"/>
                </a:cubicBezTo>
                <a:cubicBezTo>
                  <a:pt x="27" y="760"/>
                  <a:pt x="27" y="759"/>
                  <a:pt x="28" y="758"/>
                </a:cubicBezTo>
                <a:cubicBezTo>
                  <a:pt x="29" y="758"/>
                  <a:pt x="29" y="758"/>
                  <a:pt x="29" y="758"/>
                </a:cubicBezTo>
                <a:cubicBezTo>
                  <a:pt x="29" y="759"/>
                  <a:pt x="29" y="760"/>
                  <a:pt x="28" y="762"/>
                </a:cubicBezTo>
                <a:cubicBezTo>
                  <a:pt x="27" y="770"/>
                  <a:pt x="26" y="779"/>
                  <a:pt x="25" y="788"/>
                </a:cubicBezTo>
                <a:cubicBezTo>
                  <a:pt x="25" y="796"/>
                  <a:pt x="24" y="804"/>
                  <a:pt x="23" y="811"/>
                </a:cubicBezTo>
                <a:cubicBezTo>
                  <a:pt x="23" y="814"/>
                  <a:pt x="23" y="818"/>
                  <a:pt x="23" y="821"/>
                </a:cubicBezTo>
                <a:cubicBezTo>
                  <a:pt x="23" y="822"/>
                  <a:pt x="24" y="823"/>
                  <a:pt x="26" y="823"/>
                </a:cubicBezTo>
                <a:cubicBezTo>
                  <a:pt x="27" y="824"/>
                  <a:pt x="28" y="823"/>
                  <a:pt x="28" y="822"/>
                </a:cubicBezTo>
                <a:cubicBezTo>
                  <a:pt x="33" y="818"/>
                  <a:pt x="36" y="812"/>
                  <a:pt x="37" y="806"/>
                </a:cubicBezTo>
                <a:cubicBezTo>
                  <a:pt x="40" y="795"/>
                  <a:pt x="43" y="783"/>
                  <a:pt x="45" y="772"/>
                </a:cubicBezTo>
                <a:cubicBezTo>
                  <a:pt x="46" y="771"/>
                  <a:pt x="46" y="771"/>
                  <a:pt x="46" y="770"/>
                </a:cubicBezTo>
                <a:cubicBezTo>
                  <a:pt x="47" y="771"/>
                  <a:pt x="47" y="771"/>
                  <a:pt x="47" y="772"/>
                </a:cubicBezTo>
                <a:cubicBezTo>
                  <a:pt x="47" y="775"/>
                  <a:pt x="47" y="778"/>
                  <a:pt x="47" y="780"/>
                </a:cubicBezTo>
                <a:cubicBezTo>
                  <a:pt x="47" y="788"/>
                  <a:pt x="46" y="795"/>
                  <a:pt x="46" y="802"/>
                </a:cubicBezTo>
                <a:cubicBezTo>
                  <a:pt x="45" y="810"/>
                  <a:pt x="45" y="819"/>
                  <a:pt x="46" y="827"/>
                </a:cubicBezTo>
                <a:cubicBezTo>
                  <a:pt x="47" y="828"/>
                  <a:pt x="48" y="828"/>
                  <a:pt x="49" y="828"/>
                </a:cubicBezTo>
                <a:cubicBezTo>
                  <a:pt x="50" y="830"/>
                  <a:pt x="52" y="829"/>
                  <a:pt x="53" y="828"/>
                </a:cubicBezTo>
                <a:cubicBezTo>
                  <a:pt x="54" y="827"/>
                  <a:pt x="55" y="826"/>
                  <a:pt x="55" y="824"/>
                </a:cubicBezTo>
                <a:cubicBezTo>
                  <a:pt x="58" y="815"/>
                  <a:pt x="59" y="805"/>
                  <a:pt x="61" y="796"/>
                </a:cubicBezTo>
                <a:cubicBezTo>
                  <a:pt x="62" y="791"/>
                  <a:pt x="63" y="785"/>
                  <a:pt x="63" y="780"/>
                </a:cubicBezTo>
                <a:cubicBezTo>
                  <a:pt x="64" y="780"/>
                  <a:pt x="64" y="781"/>
                  <a:pt x="64" y="782"/>
                </a:cubicBezTo>
                <a:cubicBezTo>
                  <a:pt x="64" y="792"/>
                  <a:pt x="64" y="801"/>
                  <a:pt x="64" y="811"/>
                </a:cubicBezTo>
                <a:cubicBezTo>
                  <a:pt x="64" y="814"/>
                  <a:pt x="65" y="817"/>
                  <a:pt x="65" y="821"/>
                </a:cubicBezTo>
                <a:cubicBezTo>
                  <a:pt x="65" y="823"/>
                  <a:pt x="67" y="824"/>
                  <a:pt x="69" y="824"/>
                </a:cubicBezTo>
                <a:cubicBezTo>
                  <a:pt x="70" y="824"/>
                  <a:pt x="72" y="823"/>
                  <a:pt x="73" y="822"/>
                </a:cubicBezTo>
                <a:cubicBezTo>
                  <a:pt x="73" y="821"/>
                  <a:pt x="73" y="820"/>
                  <a:pt x="74" y="819"/>
                </a:cubicBezTo>
                <a:cubicBezTo>
                  <a:pt x="74" y="814"/>
                  <a:pt x="75" y="810"/>
                  <a:pt x="76" y="804"/>
                </a:cubicBezTo>
                <a:cubicBezTo>
                  <a:pt x="77" y="808"/>
                  <a:pt x="78" y="810"/>
                  <a:pt x="79" y="813"/>
                </a:cubicBezTo>
                <a:cubicBezTo>
                  <a:pt x="81" y="816"/>
                  <a:pt x="81" y="816"/>
                  <a:pt x="85" y="816"/>
                </a:cubicBezTo>
                <a:cubicBezTo>
                  <a:pt x="85" y="816"/>
                  <a:pt x="85" y="816"/>
                  <a:pt x="86" y="816"/>
                </a:cubicBezTo>
                <a:cubicBezTo>
                  <a:pt x="87" y="814"/>
                  <a:pt x="87" y="812"/>
                  <a:pt x="87" y="811"/>
                </a:cubicBezTo>
                <a:cubicBezTo>
                  <a:pt x="87" y="806"/>
                  <a:pt x="87" y="801"/>
                  <a:pt x="87" y="796"/>
                </a:cubicBezTo>
                <a:cubicBezTo>
                  <a:pt x="87" y="785"/>
                  <a:pt x="86" y="774"/>
                  <a:pt x="88" y="763"/>
                </a:cubicBezTo>
                <a:cubicBezTo>
                  <a:pt x="90" y="756"/>
                  <a:pt x="90" y="749"/>
                  <a:pt x="90" y="743"/>
                </a:cubicBezTo>
                <a:cubicBezTo>
                  <a:pt x="90" y="741"/>
                  <a:pt x="90" y="738"/>
                  <a:pt x="90" y="736"/>
                </a:cubicBezTo>
                <a:cubicBezTo>
                  <a:pt x="91" y="727"/>
                  <a:pt x="92" y="719"/>
                  <a:pt x="91" y="710"/>
                </a:cubicBezTo>
                <a:cubicBezTo>
                  <a:pt x="91" y="702"/>
                  <a:pt x="90" y="693"/>
                  <a:pt x="88" y="685"/>
                </a:cubicBezTo>
                <a:cubicBezTo>
                  <a:pt x="87" y="683"/>
                  <a:pt x="87" y="680"/>
                  <a:pt x="88" y="677"/>
                </a:cubicBezTo>
                <a:cubicBezTo>
                  <a:pt x="92" y="667"/>
                  <a:pt x="96" y="657"/>
                  <a:pt x="99" y="647"/>
                </a:cubicBezTo>
                <a:cubicBezTo>
                  <a:pt x="107" y="622"/>
                  <a:pt x="114" y="598"/>
                  <a:pt x="122" y="574"/>
                </a:cubicBezTo>
                <a:cubicBezTo>
                  <a:pt x="126" y="558"/>
                  <a:pt x="129" y="543"/>
                  <a:pt x="129" y="526"/>
                </a:cubicBezTo>
                <a:cubicBezTo>
                  <a:pt x="128" y="522"/>
                  <a:pt x="129" y="518"/>
                  <a:pt x="129" y="514"/>
                </a:cubicBezTo>
                <a:cubicBezTo>
                  <a:pt x="129" y="509"/>
                  <a:pt x="129" y="504"/>
                  <a:pt x="129" y="499"/>
                </a:cubicBezTo>
                <a:cubicBezTo>
                  <a:pt x="129" y="496"/>
                  <a:pt x="130" y="493"/>
                  <a:pt x="131" y="491"/>
                </a:cubicBezTo>
                <a:cubicBezTo>
                  <a:pt x="136" y="483"/>
                  <a:pt x="139" y="474"/>
                  <a:pt x="142" y="466"/>
                </a:cubicBezTo>
                <a:cubicBezTo>
                  <a:pt x="145" y="457"/>
                  <a:pt x="148" y="447"/>
                  <a:pt x="150" y="438"/>
                </a:cubicBezTo>
                <a:cubicBezTo>
                  <a:pt x="150" y="437"/>
                  <a:pt x="151" y="436"/>
                  <a:pt x="152" y="434"/>
                </a:cubicBezTo>
                <a:cubicBezTo>
                  <a:pt x="153" y="438"/>
                  <a:pt x="155" y="441"/>
                  <a:pt x="156" y="445"/>
                </a:cubicBezTo>
                <a:cubicBezTo>
                  <a:pt x="157" y="446"/>
                  <a:pt x="157" y="446"/>
                  <a:pt x="157" y="447"/>
                </a:cubicBezTo>
                <a:cubicBezTo>
                  <a:pt x="158" y="460"/>
                  <a:pt x="159" y="473"/>
                  <a:pt x="161" y="486"/>
                </a:cubicBezTo>
                <a:cubicBezTo>
                  <a:pt x="162" y="493"/>
                  <a:pt x="163" y="501"/>
                  <a:pt x="163" y="508"/>
                </a:cubicBezTo>
                <a:cubicBezTo>
                  <a:pt x="164" y="516"/>
                  <a:pt x="163" y="525"/>
                  <a:pt x="164" y="533"/>
                </a:cubicBezTo>
                <a:cubicBezTo>
                  <a:pt x="164" y="543"/>
                  <a:pt x="164" y="553"/>
                  <a:pt x="164" y="564"/>
                </a:cubicBezTo>
                <a:cubicBezTo>
                  <a:pt x="165" y="568"/>
                  <a:pt x="166" y="572"/>
                  <a:pt x="167" y="576"/>
                </a:cubicBezTo>
                <a:cubicBezTo>
                  <a:pt x="167" y="579"/>
                  <a:pt x="168" y="581"/>
                  <a:pt x="166" y="584"/>
                </a:cubicBezTo>
                <a:cubicBezTo>
                  <a:pt x="165" y="587"/>
                  <a:pt x="165" y="590"/>
                  <a:pt x="164" y="593"/>
                </a:cubicBezTo>
                <a:cubicBezTo>
                  <a:pt x="161" y="607"/>
                  <a:pt x="159" y="620"/>
                  <a:pt x="162" y="633"/>
                </a:cubicBezTo>
                <a:cubicBezTo>
                  <a:pt x="163" y="634"/>
                  <a:pt x="162" y="636"/>
                  <a:pt x="162" y="637"/>
                </a:cubicBezTo>
                <a:cubicBezTo>
                  <a:pt x="161" y="645"/>
                  <a:pt x="159" y="653"/>
                  <a:pt x="157" y="661"/>
                </a:cubicBezTo>
                <a:cubicBezTo>
                  <a:pt x="153" y="687"/>
                  <a:pt x="148" y="713"/>
                  <a:pt x="143" y="739"/>
                </a:cubicBezTo>
                <a:cubicBezTo>
                  <a:pt x="141" y="751"/>
                  <a:pt x="140" y="764"/>
                  <a:pt x="138" y="777"/>
                </a:cubicBezTo>
                <a:cubicBezTo>
                  <a:pt x="137" y="795"/>
                  <a:pt x="136" y="813"/>
                  <a:pt x="136" y="830"/>
                </a:cubicBezTo>
                <a:cubicBezTo>
                  <a:pt x="136" y="841"/>
                  <a:pt x="137" y="852"/>
                  <a:pt x="138" y="863"/>
                </a:cubicBezTo>
                <a:cubicBezTo>
                  <a:pt x="138" y="869"/>
                  <a:pt x="139" y="875"/>
                  <a:pt x="140" y="881"/>
                </a:cubicBezTo>
                <a:cubicBezTo>
                  <a:pt x="142" y="897"/>
                  <a:pt x="145" y="914"/>
                  <a:pt x="146" y="931"/>
                </a:cubicBezTo>
                <a:cubicBezTo>
                  <a:pt x="147" y="943"/>
                  <a:pt x="148" y="954"/>
                  <a:pt x="146" y="965"/>
                </a:cubicBezTo>
                <a:cubicBezTo>
                  <a:pt x="143" y="981"/>
                  <a:pt x="142" y="996"/>
                  <a:pt x="143" y="1012"/>
                </a:cubicBezTo>
                <a:cubicBezTo>
                  <a:pt x="143" y="1015"/>
                  <a:pt x="143" y="1018"/>
                  <a:pt x="141" y="1021"/>
                </a:cubicBezTo>
                <a:cubicBezTo>
                  <a:pt x="136" y="1035"/>
                  <a:pt x="134" y="1050"/>
                  <a:pt x="132" y="1064"/>
                </a:cubicBezTo>
                <a:cubicBezTo>
                  <a:pt x="127" y="1119"/>
                  <a:pt x="128" y="1174"/>
                  <a:pt x="132" y="1229"/>
                </a:cubicBezTo>
                <a:cubicBezTo>
                  <a:pt x="132" y="1229"/>
                  <a:pt x="134" y="1272"/>
                  <a:pt x="134" y="1282"/>
                </a:cubicBezTo>
                <a:cubicBezTo>
                  <a:pt x="134" y="1292"/>
                  <a:pt x="131" y="1306"/>
                  <a:pt x="126" y="1315"/>
                </a:cubicBezTo>
                <a:cubicBezTo>
                  <a:pt x="114" y="1341"/>
                  <a:pt x="92" y="1365"/>
                  <a:pt x="73" y="1388"/>
                </a:cubicBezTo>
                <a:cubicBezTo>
                  <a:pt x="63" y="1400"/>
                  <a:pt x="62" y="1398"/>
                  <a:pt x="57" y="1402"/>
                </a:cubicBezTo>
                <a:cubicBezTo>
                  <a:pt x="53" y="1406"/>
                  <a:pt x="52" y="1408"/>
                  <a:pt x="49" y="1412"/>
                </a:cubicBezTo>
                <a:cubicBezTo>
                  <a:pt x="47" y="1415"/>
                  <a:pt x="48" y="1418"/>
                  <a:pt x="48" y="1418"/>
                </a:cubicBezTo>
                <a:cubicBezTo>
                  <a:pt x="46" y="1426"/>
                  <a:pt x="51" y="1427"/>
                  <a:pt x="51" y="1427"/>
                </a:cubicBezTo>
                <a:cubicBezTo>
                  <a:pt x="54" y="1433"/>
                  <a:pt x="60" y="1431"/>
                  <a:pt x="60" y="1431"/>
                </a:cubicBezTo>
                <a:cubicBezTo>
                  <a:pt x="68" y="1439"/>
                  <a:pt x="73" y="1433"/>
                  <a:pt x="73" y="1433"/>
                </a:cubicBezTo>
                <a:cubicBezTo>
                  <a:pt x="82" y="1443"/>
                  <a:pt x="92" y="1441"/>
                  <a:pt x="103" y="1432"/>
                </a:cubicBezTo>
                <a:cubicBezTo>
                  <a:pt x="113" y="1422"/>
                  <a:pt x="112" y="1426"/>
                  <a:pt x="118" y="1424"/>
                </a:cubicBezTo>
                <a:cubicBezTo>
                  <a:pt x="144" y="1414"/>
                  <a:pt x="145" y="1389"/>
                  <a:pt x="167" y="1377"/>
                </a:cubicBezTo>
                <a:cubicBezTo>
                  <a:pt x="191" y="1363"/>
                  <a:pt x="197" y="1348"/>
                  <a:pt x="194" y="1339"/>
                </a:cubicBezTo>
                <a:cubicBezTo>
                  <a:pt x="192" y="1329"/>
                  <a:pt x="190" y="1316"/>
                  <a:pt x="190" y="1316"/>
                </a:cubicBezTo>
                <a:cubicBezTo>
                  <a:pt x="192" y="1314"/>
                  <a:pt x="193" y="1309"/>
                  <a:pt x="192" y="1303"/>
                </a:cubicBezTo>
                <a:cubicBezTo>
                  <a:pt x="187" y="1286"/>
                  <a:pt x="189" y="1284"/>
                  <a:pt x="193" y="1248"/>
                </a:cubicBezTo>
                <a:cubicBezTo>
                  <a:pt x="198" y="1215"/>
                  <a:pt x="202" y="1178"/>
                  <a:pt x="218" y="1149"/>
                </a:cubicBezTo>
                <a:cubicBezTo>
                  <a:pt x="223" y="1139"/>
                  <a:pt x="227" y="1127"/>
                  <a:pt x="228" y="1115"/>
                </a:cubicBezTo>
                <a:cubicBezTo>
                  <a:pt x="229" y="1106"/>
                  <a:pt x="229" y="1097"/>
                  <a:pt x="229" y="1088"/>
                </a:cubicBezTo>
                <a:cubicBezTo>
                  <a:pt x="229" y="1077"/>
                  <a:pt x="228" y="1066"/>
                  <a:pt x="226" y="1055"/>
                </a:cubicBezTo>
                <a:cubicBezTo>
                  <a:pt x="225" y="1047"/>
                  <a:pt x="224" y="1039"/>
                  <a:pt x="222" y="1031"/>
                </a:cubicBezTo>
                <a:cubicBezTo>
                  <a:pt x="222" y="1029"/>
                  <a:pt x="222" y="1028"/>
                  <a:pt x="223" y="1026"/>
                </a:cubicBezTo>
                <a:cubicBezTo>
                  <a:pt x="226" y="1022"/>
                  <a:pt x="228" y="1017"/>
                  <a:pt x="230" y="1012"/>
                </a:cubicBezTo>
                <a:cubicBezTo>
                  <a:pt x="233" y="1001"/>
                  <a:pt x="234" y="991"/>
                  <a:pt x="234" y="981"/>
                </a:cubicBezTo>
                <a:cubicBezTo>
                  <a:pt x="234" y="975"/>
                  <a:pt x="234" y="969"/>
                  <a:pt x="235" y="963"/>
                </a:cubicBezTo>
                <a:cubicBezTo>
                  <a:pt x="235" y="959"/>
                  <a:pt x="235" y="955"/>
                  <a:pt x="238" y="951"/>
                </a:cubicBezTo>
                <a:cubicBezTo>
                  <a:pt x="247" y="933"/>
                  <a:pt x="254" y="915"/>
                  <a:pt x="260" y="896"/>
                </a:cubicBezTo>
                <a:cubicBezTo>
                  <a:pt x="265" y="878"/>
                  <a:pt x="269" y="859"/>
                  <a:pt x="273" y="840"/>
                </a:cubicBezTo>
                <a:cubicBezTo>
                  <a:pt x="277" y="825"/>
                  <a:pt x="281" y="809"/>
                  <a:pt x="284" y="793"/>
                </a:cubicBezTo>
                <a:cubicBezTo>
                  <a:pt x="284" y="794"/>
                  <a:pt x="284" y="795"/>
                  <a:pt x="284" y="796"/>
                </a:cubicBezTo>
                <a:cubicBezTo>
                  <a:pt x="284" y="796"/>
                  <a:pt x="284" y="796"/>
                  <a:pt x="284" y="796"/>
                </a:cubicBezTo>
                <a:cubicBezTo>
                  <a:pt x="285" y="797"/>
                  <a:pt x="285" y="797"/>
                  <a:pt x="285" y="798"/>
                </a:cubicBezTo>
                <a:cubicBezTo>
                  <a:pt x="286" y="803"/>
                  <a:pt x="287" y="807"/>
                  <a:pt x="288" y="812"/>
                </a:cubicBezTo>
                <a:cubicBezTo>
                  <a:pt x="292" y="828"/>
                  <a:pt x="296" y="843"/>
                  <a:pt x="300" y="859"/>
                </a:cubicBezTo>
                <a:cubicBezTo>
                  <a:pt x="307" y="891"/>
                  <a:pt x="318" y="922"/>
                  <a:pt x="334" y="951"/>
                </a:cubicBezTo>
                <a:cubicBezTo>
                  <a:pt x="333" y="951"/>
                  <a:pt x="333" y="951"/>
                  <a:pt x="333" y="951"/>
                </a:cubicBezTo>
                <a:cubicBezTo>
                  <a:pt x="334" y="952"/>
                  <a:pt x="334" y="953"/>
                  <a:pt x="335" y="954"/>
                </a:cubicBezTo>
                <a:cubicBezTo>
                  <a:pt x="335" y="954"/>
                  <a:pt x="335" y="955"/>
                  <a:pt x="335" y="955"/>
                </a:cubicBezTo>
                <a:cubicBezTo>
                  <a:pt x="336" y="966"/>
                  <a:pt x="337" y="973"/>
                  <a:pt x="337" y="976"/>
                </a:cubicBezTo>
                <a:cubicBezTo>
                  <a:pt x="337" y="976"/>
                  <a:pt x="337" y="976"/>
                  <a:pt x="337" y="976"/>
                </a:cubicBezTo>
                <a:cubicBezTo>
                  <a:pt x="337" y="977"/>
                  <a:pt x="337" y="979"/>
                  <a:pt x="337" y="981"/>
                </a:cubicBezTo>
                <a:cubicBezTo>
                  <a:pt x="338" y="988"/>
                  <a:pt x="338" y="999"/>
                  <a:pt x="342" y="1012"/>
                </a:cubicBezTo>
                <a:cubicBezTo>
                  <a:pt x="343" y="1017"/>
                  <a:pt x="345" y="1022"/>
                  <a:pt x="348" y="1026"/>
                </a:cubicBezTo>
                <a:cubicBezTo>
                  <a:pt x="349" y="1027"/>
                  <a:pt x="352" y="1033"/>
                  <a:pt x="348" y="1059"/>
                </a:cubicBezTo>
                <a:cubicBezTo>
                  <a:pt x="346" y="1070"/>
                  <a:pt x="346" y="1081"/>
                  <a:pt x="346" y="1092"/>
                </a:cubicBezTo>
                <a:cubicBezTo>
                  <a:pt x="346" y="1101"/>
                  <a:pt x="346" y="1110"/>
                  <a:pt x="347" y="1118"/>
                </a:cubicBezTo>
                <a:cubicBezTo>
                  <a:pt x="349" y="1130"/>
                  <a:pt x="353" y="1142"/>
                  <a:pt x="359" y="1152"/>
                </a:cubicBezTo>
                <a:cubicBezTo>
                  <a:pt x="375" y="1179"/>
                  <a:pt x="378" y="1216"/>
                  <a:pt x="384" y="1248"/>
                </a:cubicBezTo>
                <a:cubicBezTo>
                  <a:pt x="389" y="1284"/>
                  <a:pt x="390" y="1285"/>
                  <a:pt x="386" y="1302"/>
                </a:cubicBezTo>
                <a:cubicBezTo>
                  <a:pt x="385" y="1308"/>
                  <a:pt x="387" y="1314"/>
                  <a:pt x="390" y="1316"/>
                </a:cubicBezTo>
                <a:cubicBezTo>
                  <a:pt x="390" y="1316"/>
                  <a:pt x="388" y="1325"/>
                  <a:pt x="387" y="1335"/>
                </a:cubicBezTo>
                <a:cubicBezTo>
                  <a:pt x="385" y="1352"/>
                  <a:pt x="387" y="1362"/>
                  <a:pt x="413" y="1377"/>
                </a:cubicBezTo>
                <a:cubicBezTo>
                  <a:pt x="435" y="1390"/>
                  <a:pt x="435" y="1415"/>
                  <a:pt x="462" y="1424"/>
                </a:cubicBezTo>
                <a:cubicBezTo>
                  <a:pt x="468" y="1426"/>
                  <a:pt x="467" y="1423"/>
                  <a:pt x="478" y="1433"/>
                </a:cubicBezTo>
                <a:cubicBezTo>
                  <a:pt x="489" y="1444"/>
                  <a:pt x="498" y="1444"/>
                  <a:pt x="507" y="1433"/>
                </a:cubicBezTo>
                <a:cubicBezTo>
                  <a:pt x="507" y="1433"/>
                  <a:pt x="512" y="1438"/>
                  <a:pt x="519" y="1431"/>
                </a:cubicBezTo>
                <a:cubicBezTo>
                  <a:pt x="519" y="1431"/>
                  <a:pt x="526" y="1433"/>
                  <a:pt x="528" y="1427"/>
                </a:cubicBezTo>
                <a:cubicBezTo>
                  <a:pt x="528" y="1427"/>
                  <a:pt x="535" y="1424"/>
                  <a:pt x="530" y="1418"/>
                </a:cubicBezTo>
                <a:cubicBezTo>
                  <a:pt x="530" y="1418"/>
                  <a:pt x="535" y="1416"/>
                  <a:pt x="525" y="1404"/>
                </a:cubicBezTo>
                <a:cubicBezTo>
                  <a:pt x="522" y="1401"/>
                  <a:pt x="517" y="1402"/>
                  <a:pt x="507" y="1389"/>
                </a:cubicBezTo>
                <a:cubicBezTo>
                  <a:pt x="493" y="1370"/>
                  <a:pt x="479" y="1351"/>
                  <a:pt x="465" y="1332"/>
                </a:cubicBezTo>
                <a:cubicBezTo>
                  <a:pt x="458" y="1323"/>
                  <a:pt x="452" y="1315"/>
                  <a:pt x="449" y="1305"/>
                </a:cubicBezTo>
                <a:cubicBezTo>
                  <a:pt x="446" y="1295"/>
                  <a:pt x="445" y="1293"/>
                  <a:pt x="445" y="1284"/>
                </a:cubicBezTo>
                <a:cubicBezTo>
                  <a:pt x="445" y="1259"/>
                  <a:pt x="446" y="1233"/>
                  <a:pt x="446" y="1208"/>
                </a:cubicBezTo>
                <a:cubicBezTo>
                  <a:pt x="446" y="1160"/>
                  <a:pt x="447" y="1112"/>
                  <a:pt x="442" y="1064"/>
                </a:cubicBezTo>
                <a:cubicBezTo>
                  <a:pt x="441" y="1054"/>
                  <a:pt x="433" y="1027"/>
                  <a:pt x="432" y="1024"/>
                </a:cubicBezTo>
                <a:cubicBezTo>
                  <a:pt x="430" y="1019"/>
                  <a:pt x="429" y="1014"/>
                  <a:pt x="429" y="1012"/>
                </a:cubicBezTo>
                <a:cubicBezTo>
                  <a:pt x="430" y="996"/>
                  <a:pt x="429" y="981"/>
                  <a:pt x="426" y="965"/>
                </a:cubicBezTo>
                <a:cubicBezTo>
                  <a:pt x="424" y="954"/>
                  <a:pt x="423" y="942"/>
                  <a:pt x="424" y="931"/>
                </a:cubicBezTo>
                <a:cubicBezTo>
                  <a:pt x="425" y="925"/>
                  <a:pt x="425" y="920"/>
                  <a:pt x="425" y="914"/>
                </a:cubicBezTo>
                <a:cubicBezTo>
                  <a:pt x="426" y="908"/>
                  <a:pt x="427" y="902"/>
                  <a:pt x="428" y="896"/>
                </a:cubicBezTo>
                <a:cubicBezTo>
                  <a:pt x="428" y="888"/>
                  <a:pt x="429" y="881"/>
                  <a:pt x="430" y="874"/>
                </a:cubicBezTo>
                <a:cubicBezTo>
                  <a:pt x="431" y="867"/>
                  <a:pt x="432" y="860"/>
                  <a:pt x="432" y="853"/>
                </a:cubicBezTo>
                <a:cubicBezTo>
                  <a:pt x="432" y="843"/>
                  <a:pt x="432" y="832"/>
                  <a:pt x="432" y="821"/>
                </a:cubicBezTo>
                <a:cubicBezTo>
                  <a:pt x="432" y="803"/>
                  <a:pt x="431" y="785"/>
                  <a:pt x="428" y="767"/>
                </a:cubicBezTo>
                <a:cubicBezTo>
                  <a:pt x="426" y="752"/>
                  <a:pt x="424" y="737"/>
                  <a:pt x="421" y="722"/>
                </a:cubicBezTo>
                <a:cubicBezTo>
                  <a:pt x="418" y="707"/>
                  <a:pt x="415" y="691"/>
                  <a:pt x="412" y="676"/>
                </a:cubicBezTo>
                <a:cubicBezTo>
                  <a:pt x="409" y="662"/>
                  <a:pt x="405" y="648"/>
                  <a:pt x="402" y="633"/>
                </a:cubicBezTo>
                <a:cubicBezTo>
                  <a:pt x="402" y="632"/>
                  <a:pt x="402" y="631"/>
                  <a:pt x="402" y="630"/>
                </a:cubicBezTo>
                <a:cubicBezTo>
                  <a:pt x="404" y="621"/>
                  <a:pt x="404" y="612"/>
                  <a:pt x="402" y="603"/>
                </a:cubicBezTo>
                <a:cubicBezTo>
                  <a:pt x="401" y="596"/>
                  <a:pt x="399" y="589"/>
                  <a:pt x="397" y="583"/>
                </a:cubicBezTo>
                <a:cubicBezTo>
                  <a:pt x="397" y="580"/>
                  <a:pt x="397" y="577"/>
                  <a:pt x="397" y="574"/>
                </a:cubicBezTo>
                <a:cubicBezTo>
                  <a:pt x="398" y="571"/>
                  <a:pt x="399" y="567"/>
                  <a:pt x="399" y="563"/>
                </a:cubicBezTo>
                <a:cubicBezTo>
                  <a:pt x="399" y="555"/>
                  <a:pt x="399" y="548"/>
                  <a:pt x="399" y="540"/>
                </a:cubicBezTo>
                <a:cubicBezTo>
                  <a:pt x="398" y="534"/>
                  <a:pt x="398" y="527"/>
                  <a:pt x="398" y="521"/>
                </a:cubicBezTo>
                <a:cubicBezTo>
                  <a:pt x="399" y="511"/>
                  <a:pt x="399" y="501"/>
                  <a:pt x="400" y="491"/>
                </a:cubicBezTo>
                <a:cubicBezTo>
                  <a:pt x="401" y="476"/>
                  <a:pt x="403" y="461"/>
                  <a:pt x="404" y="446"/>
                </a:cubicBezTo>
                <a:cubicBezTo>
                  <a:pt x="404" y="444"/>
                  <a:pt x="407" y="437"/>
                  <a:pt x="409" y="435"/>
                </a:cubicBezTo>
                <a:cubicBezTo>
                  <a:pt x="409" y="436"/>
                  <a:pt x="409" y="437"/>
                  <a:pt x="410" y="438"/>
                </a:cubicBezTo>
                <a:cubicBezTo>
                  <a:pt x="414" y="456"/>
                  <a:pt x="420" y="473"/>
                  <a:pt x="429" y="490"/>
                </a:cubicBezTo>
                <a:cubicBezTo>
                  <a:pt x="430" y="491"/>
                  <a:pt x="430" y="493"/>
                  <a:pt x="430" y="495"/>
                </a:cubicBezTo>
                <a:cubicBezTo>
                  <a:pt x="430" y="498"/>
                  <a:pt x="430" y="501"/>
                  <a:pt x="430" y="503"/>
                </a:cubicBezTo>
                <a:cubicBezTo>
                  <a:pt x="430" y="511"/>
                  <a:pt x="431" y="518"/>
                  <a:pt x="431" y="525"/>
                </a:cubicBezTo>
                <a:cubicBezTo>
                  <a:pt x="430" y="540"/>
                  <a:pt x="433" y="554"/>
                  <a:pt x="437" y="569"/>
                </a:cubicBezTo>
                <a:cubicBezTo>
                  <a:pt x="440" y="579"/>
                  <a:pt x="443" y="590"/>
                  <a:pt x="446" y="600"/>
                </a:cubicBezTo>
                <a:cubicBezTo>
                  <a:pt x="452" y="619"/>
                  <a:pt x="457" y="638"/>
                  <a:pt x="464" y="656"/>
                </a:cubicBezTo>
                <a:cubicBezTo>
                  <a:pt x="467" y="663"/>
                  <a:pt x="469" y="670"/>
                  <a:pt x="472" y="677"/>
                </a:cubicBezTo>
                <a:cubicBezTo>
                  <a:pt x="472" y="679"/>
                  <a:pt x="472" y="680"/>
                  <a:pt x="472" y="682"/>
                </a:cubicBezTo>
                <a:cubicBezTo>
                  <a:pt x="471" y="684"/>
                  <a:pt x="470" y="686"/>
                  <a:pt x="470" y="688"/>
                </a:cubicBezTo>
                <a:cubicBezTo>
                  <a:pt x="468" y="699"/>
                  <a:pt x="467" y="709"/>
                  <a:pt x="468" y="720"/>
                </a:cubicBezTo>
                <a:cubicBezTo>
                  <a:pt x="468" y="725"/>
                  <a:pt x="469" y="731"/>
                  <a:pt x="469" y="736"/>
                </a:cubicBezTo>
                <a:cubicBezTo>
                  <a:pt x="469" y="747"/>
                  <a:pt x="469" y="757"/>
                  <a:pt x="472" y="767"/>
                </a:cubicBezTo>
                <a:cubicBezTo>
                  <a:pt x="472" y="768"/>
                  <a:pt x="472" y="768"/>
                  <a:pt x="472" y="768"/>
                </a:cubicBezTo>
                <a:cubicBezTo>
                  <a:pt x="472" y="777"/>
                  <a:pt x="472" y="785"/>
                  <a:pt x="472" y="793"/>
                </a:cubicBezTo>
                <a:cubicBezTo>
                  <a:pt x="472" y="798"/>
                  <a:pt x="472" y="803"/>
                  <a:pt x="472" y="808"/>
                </a:cubicBezTo>
                <a:cubicBezTo>
                  <a:pt x="472" y="810"/>
                  <a:pt x="473" y="812"/>
                  <a:pt x="473" y="813"/>
                </a:cubicBezTo>
                <a:cubicBezTo>
                  <a:pt x="474" y="813"/>
                  <a:pt x="475" y="814"/>
                  <a:pt x="476" y="814"/>
                </a:cubicBezTo>
                <a:cubicBezTo>
                  <a:pt x="478" y="814"/>
                  <a:pt x="478" y="814"/>
                  <a:pt x="480" y="812"/>
                </a:cubicBezTo>
                <a:cubicBezTo>
                  <a:pt x="480" y="810"/>
                  <a:pt x="481" y="808"/>
                  <a:pt x="482" y="806"/>
                </a:cubicBezTo>
                <a:cubicBezTo>
                  <a:pt x="482" y="805"/>
                  <a:pt x="483" y="804"/>
                  <a:pt x="483" y="803"/>
                </a:cubicBezTo>
                <a:cubicBezTo>
                  <a:pt x="484" y="808"/>
                  <a:pt x="485" y="812"/>
                  <a:pt x="486" y="817"/>
                </a:cubicBezTo>
                <a:cubicBezTo>
                  <a:pt x="486" y="817"/>
                  <a:pt x="486" y="818"/>
                  <a:pt x="486" y="819"/>
                </a:cubicBezTo>
                <a:cubicBezTo>
                  <a:pt x="487" y="821"/>
                  <a:pt x="489" y="822"/>
                  <a:pt x="490" y="822"/>
                </a:cubicBezTo>
                <a:cubicBezTo>
                  <a:pt x="492" y="822"/>
                  <a:pt x="494" y="820"/>
                  <a:pt x="494" y="818"/>
                </a:cubicBezTo>
                <a:cubicBezTo>
                  <a:pt x="495" y="815"/>
                  <a:pt x="495" y="812"/>
                  <a:pt x="495" y="809"/>
                </a:cubicBezTo>
                <a:cubicBezTo>
                  <a:pt x="495" y="800"/>
                  <a:pt x="495" y="790"/>
                  <a:pt x="495" y="780"/>
                </a:cubicBezTo>
                <a:cubicBezTo>
                  <a:pt x="495" y="779"/>
                  <a:pt x="495" y="778"/>
                  <a:pt x="496" y="777"/>
                </a:cubicBezTo>
                <a:cubicBezTo>
                  <a:pt x="497" y="786"/>
                  <a:pt x="498" y="794"/>
                  <a:pt x="500" y="803"/>
                </a:cubicBezTo>
                <a:cubicBezTo>
                  <a:pt x="501" y="809"/>
                  <a:pt x="502" y="816"/>
                  <a:pt x="504" y="822"/>
                </a:cubicBezTo>
                <a:cubicBezTo>
                  <a:pt x="505" y="827"/>
                  <a:pt x="507" y="828"/>
                  <a:pt x="511" y="826"/>
                </a:cubicBezTo>
                <a:cubicBezTo>
                  <a:pt x="512" y="826"/>
                  <a:pt x="512" y="825"/>
                  <a:pt x="513" y="825"/>
                </a:cubicBezTo>
                <a:cubicBezTo>
                  <a:pt x="515" y="806"/>
                  <a:pt x="512" y="787"/>
                  <a:pt x="512" y="768"/>
                </a:cubicBezTo>
                <a:cubicBezTo>
                  <a:pt x="514" y="769"/>
                  <a:pt x="514" y="770"/>
                  <a:pt x="514" y="771"/>
                </a:cubicBezTo>
                <a:cubicBezTo>
                  <a:pt x="515" y="775"/>
                  <a:pt x="516" y="780"/>
                  <a:pt x="517" y="785"/>
                </a:cubicBezTo>
                <a:cubicBezTo>
                  <a:pt x="519" y="790"/>
                  <a:pt x="520" y="796"/>
                  <a:pt x="522" y="801"/>
                </a:cubicBezTo>
                <a:cubicBezTo>
                  <a:pt x="523" y="808"/>
                  <a:pt x="525" y="815"/>
                  <a:pt x="531" y="820"/>
                </a:cubicBezTo>
                <a:cubicBezTo>
                  <a:pt x="531" y="821"/>
                  <a:pt x="532" y="822"/>
                  <a:pt x="533" y="821"/>
                </a:cubicBezTo>
                <a:cubicBezTo>
                  <a:pt x="535" y="821"/>
                  <a:pt x="536" y="820"/>
                  <a:pt x="536" y="819"/>
                </a:cubicBezTo>
                <a:cubicBezTo>
                  <a:pt x="536" y="818"/>
                  <a:pt x="536" y="817"/>
                  <a:pt x="536" y="817"/>
                </a:cubicBezTo>
                <a:cubicBezTo>
                  <a:pt x="535" y="808"/>
                  <a:pt x="535" y="799"/>
                  <a:pt x="534" y="791"/>
                </a:cubicBezTo>
                <a:cubicBezTo>
                  <a:pt x="533" y="779"/>
                  <a:pt x="532" y="767"/>
                  <a:pt x="530" y="755"/>
                </a:cubicBezTo>
                <a:cubicBezTo>
                  <a:pt x="531" y="756"/>
                  <a:pt x="532" y="757"/>
                  <a:pt x="533" y="758"/>
                </a:cubicBezTo>
                <a:cubicBezTo>
                  <a:pt x="535" y="760"/>
                  <a:pt x="536" y="762"/>
                  <a:pt x="538" y="764"/>
                </a:cubicBezTo>
                <a:cubicBezTo>
                  <a:pt x="542" y="768"/>
                  <a:pt x="548" y="770"/>
                  <a:pt x="554" y="768"/>
                </a:cubicBezTo>
                <a:cubicBezTo>
                  <a:pt x="558" y="768"/>
                  <a:pt x="559" y="765"/>
                  <a:pt x="557" y="763"/>
                </a:cubicBezTo>
                <a:close/>
              </a:path>
            </a:pathLst>
          </a:custGeom>
          <a:solidFill>
            <a:srgbClr val="ECCC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s-PE" dirty="0">
              <a:cs typeface="B Nazanin" pitchFamily="2" charset="-78"/>
            </a:endParaRPr>
          </a:p>
        </p:txBody>
      </p:sp>
      <p:sp>
        <p:nvSpPr>
          <p:cNvPr id="951" name="Freeform: Shape 32">
            <a:extLst>
              <a:ext uri="{FF2B5EF4-FFF2-40B4-BE49-F238E27FC236}">
                <a16:creationId xmlns:a16="http://schemas.microsoft.com/office/drawing/2014/main" id="{00FCDE31-43F1-4B23-988D-FD99DB8B7F63}"/>
              </a:ext>
            </a:extLst>
          </p:cNvPr>
          <p:cNvSpPr/>
          <p:nvPr/>
        </p:nvSpPr>
        <p:spPr>
          <a:xfrm rot="5400000">
            <a:off x="1326584" y="2376548"/>
            <a:ext cx="3627" cy="3685"/>
          </a:xfrm>
          <a:custGeom>
            <a:avLst/>
            <a:gdLst>
              <a:gd name="connsiteX0" fmla="*/ 7694 w 7978"/>
              <a:gd name="connsiteY0" fmla="*/ 8105 h 8104"/>
              <a:gd name="connsiteX1" fmla="*/ 85 w 7978"/>
              <a:gd name="connsiteY1" fmla="*/ 1733 h 8104"/>
              <a:gd name="connsiteX2" fmla="*/ 3794 w 7978"/>
              <a:gd name="connsiteY2" fmla="*/ 21 h 8104"/>
              <a:gd name="connsiteX3" fmla="*/ 7979 w 7978"/>
              <a:gd name="connsiteY3" fmla="*/ 7819 h 8104"/>
              <a:gd name="connsiteX4" fmla="*/ 7694 w 7978"/>
              <a:gd name="connsiteY4" fmla="*/ 8105 h 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8" h="8104">
                <a:moveTo>
                  <a:pt x="7694" y="8105"/>
                </a:moveTo>
                <a:cubicBezTo>
                  <a:pt x="3794" y="7534"/>
                  <a:pt x="-675" y="7534"/>
                  <a:pt x="85" y="1733"/>
                </a:cubicBezTo>
                <a:cubicBezTo>
                  <a:pt x="181" y="972"/>
                  <a:pt x="3699" y="-169"/>
                  <a:pt x="3794" y="21"/>
                </a:cubicBezTo>
                <a:cubicBezTo>
                  <a:pt x="5411" y="2494"/>
                  <a:pt x="6647" y="5156"/>
                  <a:pt x="7979" y="7819"/>
                </a:cubicBezTo>
                <a:cubicBezTo>
                  <a:pt x="7979" y="7914"/>
                  <a:pt x="7694" y="8105"/>
                  <a:pt x="7694" y="8105"/>
                </a:cubicBezTo>
                <a:close/>
              </a:path>
            </a:pathLst>
          </a:custGeom>
          <a:solidFill>
            <a:srgbClr val="FFFFFF"/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grpSp>
        <p:nvGrpSpPr>
          <p:cNvPr id="952" name="Group 41">
            <a:extLst>
              <a:ext uri="{FF2B5EF4-FFF2-40B4-BE49-F238E27FC236}">
                <a16:creationId xmlns:a16="http://schemas.microsoft.com/office/drawing/2014/main" id="{24EE7FB2-74C9-4CC7-AB09-B2FA04D3E3DF}"/>
              </a:ext>
            </a:extLst>
          </p:cNvPr>
          <p:cNvGrpSpPr/>
          <p:nvPr/>
        </p:nvGrpSpPr>
        <p:grpSpPr>
          <a:xfrm>
            <a:off x="8314376" y="1967345"/>
            <a:ext cx="2840856" cy="911409"/>
            <a:chOff x="4965552" y="1736224"/>
            <a:chExt cx="3484978" cy="911409"/>
          </a:xfrm>
        </p:grpSpPr>
        <p:sp>
          <p:nvSpPr>
            <p:cNvPr id="953" name="TextBox 42">
              <a:extLst>
                <a:ext uri="{FF2B5EF4-FFF2-40B4-BE49-F238E27FC236}">
                  <a16:creationId xmlns:a16="http://schemas.microsoft.com/office/drawing/2014/main" id="{70E8C45B-398C-4AA9-8946-0E6EDDDA3C6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954" name="TextBox 43">
              <a:extLst>
                <a:ext uri="{FF2B5EF4-FFF2-40B4-BE49-F238E27FC236}">
                  <a16:creationId xmlns:a16="http://schemas.microsoft.com/office/drawing/2014/main" id="{C857C2F4-D4A5-4ED0-BEE1-9BA0181E090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55" name="Group 44">
            <a:extLst>
              <a:ext uri="{FF2B5EF4-FFF2-40B4-BE49-F238E27FC236}">
                <a16:creationId xmlns:a16="http://schemas.microsoft.com/office/drawing/2014/main" id="{582D1F7E-C721-4FDB-90FA-92A0D3B7BE9A}"/>
              </a:ext>
            </a:extLst>
          </p:cNvPr>
          <p:cNvGrpSpPr/>
          <p:nvPr/>
        </p:nvGrpSpPr>
        <p:grpSpPr>
          <a:xfrm>
            <a:off x="8744752" y="3603413"/>
            <a:ext cx="2840856" cy="911409"/>
            <a:chOff x="4965552" y="1736224"/>
            <a:chExt cx="3484978" cy="911409"/>
          </a:xfrm>
        </p:grpSpPr>
        <p:sp>
          <p:nvSpPr>
            <p:cNvPr id="956" name="TextBox 45">
              <a:extLst>
                <a:ext uri="{FF2B5EF4-FFF2-40B4-BE49-F238E27FC236}">
                  <a16:creationId xmlns:a16="http://schemas.microsoft.com/office/drawing/2014/main" id="{FBEF4A47-4F70-4886-9FB8-9AD945183240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957" name="TextBox 46">
              <a:extLst>
                <a:ext uri="{FF2B5EF4-FFF2-40B4-BE49-F238E27FC236}">
                  <a16:creationId xmlns:a16="http://schemas.microsoft.com/office/drawing/2014/main" id="{AF744DE1-E31C-46CA-88C2-10FA27C9ED1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58" name="Group 47">
            <a:extLst>
              <a:ext uri="{FF2B5EF4-FFF2-40B4-BE49-F238E27FC236}">
                <a16:creationId xmlns:a16="http://schemas.microsoft.com/office/drawing/2014/main" id="{5F780C5D-4D9E-46D1-B9E1-FDBF91313F27}"/>
              </a:ext>
            </a:extLst>
          </p:cNvPr>
          <p:cNvGrpSpPr/>
          <p:nvPr/>
        </p:nvGrpSpPr>
        <p:grpSpPr>
          <a:xfrm>
            <a:off x="8314376" y="5239481"/>
            <a:ext cx="2840856" cy="911409"/>
            <a:chOff x="4965552" y="1736224"/>
            <a:chExt cx="3484978" cy="911409"/>
          </a:xfrm>
        </p:grpSpPr>
        <p:sp>
          <p:nvSpPr>
            <p:cNvPr id="959" name="TextBox 48">
              <a:extLst>
                <a:ext uri="{FF2B5EF4-FFF2-40B4-BE49-F238E27FC236}">
                  <a16:creationId xmlns:a16="http://schemas.microsoft.com/office/drawing/2014/main" id="{F8701956-8F3C-4287-A62C-17787F5F239E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960" name="TextBox 49">
              <a:extLst>
                <a:ext uri="{FF2B5EF4-FFF2-40B4-BE49-F238E27FC236}">
                  <a16:creationId xmlns:a16="http://schemas.microsoft.com/office/drawing/2014/main" id="{40ED5459-8709-4BC9-BCA8-13D02FBA894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61" name="Group 50">
            <a:extLst>
              <a:ext uri="{FF2B5EF4-FFF2-40B4-BE49-F238E27FC236}">
                <a16:creationId xmlns:a16="http://schemas.microsoft.com/office/drawing/2014/main" id="{058D04CB-28A4-4D54-8F16-3165DDDAD450}"/>
              </a:ext>
            </a:extLst>
          </p:cNvPr>
          <p:cNvGrpSpPr/>
          <p:nvPr/>
        </p:nvGrpSpPr>
        <p:grpSpPr>
          <a:xfrm flipH="1">
            <a:off x="1036768" y="1967345"/>
            <a:ext cx="2840856" cy="911409"/>
            <a:chOff x="4965552" y="1736224"/>
            <a:chExt cx="3484978" cy="911409"/>
          </a:xfrm>
        </p:grpSpPr>
        <p:sp>
          <p:nvSpPr>
            <p:cNvPr id="962" name="TextBox 51">
              <a:extLst>
                <a:ext uri="{FF2B5EF4-FFF2-40B4-BE49-F238E27FC236}">
                  <a16:creationId xmlns:a16="http://schemas.microsoft.com/office/drawing/2014/main" id="{B18D722F-9095-44CB-BDB5-AB3BF099C22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963" name="TextBox 52">
              <a:extLst>
                <a:ext uri="{FF2B5EF4-FFF2-40B4-BE49-F238E27FC236}">
                  <a16:creationId xmlns:a16="http://schemas.microsoft.com/office/drawing/2014/main" id="{79B69534-D78D-4EFD-A1E7-EBBE94B2E7E2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64" name="Group 53">
            <a:extLst>
              <a:ext uri="{FF2B5EF4-FFF2-40B4-BE49-F238E27FC236}">
                <a16:creationId xmlns:a16="http://schemas.microsoft.com/office/drawing/2014/main" id="{B597F993-BDCE-446D-B4E0-26D8277B113D}"/>
              </a:ext>
            </a:extLst>
          </p:cNvPr>
          <p:cNvGrpSpPr/>
          <p:nvPr/>
        </p:nvGrpSpPr>
        <p:grpSpPr>
          <a:xfrm flipH="1">
            <a:off x="606392" y="3603413"/>
            <a:ext cx="2840856" cy="911409"/>
            <a:chOff x="4965552" y="1736224"/>
            <a:chExt cx="3484978" cy="911409"/>
          </a:xfrm>
        </p:grpSpPr>
        <p:sp>
          <p:nvSpPr>
            <p:cNvPr id="965" name="TextBox 54">
              <a:extLst>
                <a:ext uri="{FF2B5EF4-FFF2-40B4-BE49-F238E27FC236}">
                  <a16:creationId xmlns:a16="http://schemas.microsoft.com/office/drawing/2014/main" id="{F5E14697-B03B-4744-B5A4-07BEA17917C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966" name="TextBox 55">
              <a:extLst>
                <a:ext uri="{FF2B5EF4-FFF2-40B4-BE49-F238E27FC236}">
                  <a16:creationId xmlns:a16="http://schemas.microsoft.com/office/drawing/2014/main" id="{47D7D01B-53CE-4B99-B888-A63C340FECD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67" name="Group 56">
            <a:extLst>
              <a:ext uri="{FF2B5EF4-FFF2-40B4-BE49-F238E27FC236}">
                <a16:creationId xmlns:a16="http://schemas.microsoft.com/office/drawing/2014/main" id="{F517F796-FD83-45C2-B45C-57556960C4BD}"/>
              </a:ext>
            </a:extLst>
          </p:cNvPr>
          <p:cNvGrpSpPr/>
          <p:nvPr/>
        </p:nvGrpSpPr>
        <p:grpSpPr>
          <a:xfrm flipH="1">
            <a:off x="1036768" y="5239481"/>
            <a:ext cx="2840856" cy="911409"/>
            <a:chOff x="4965552" y="1736224"/>
            <a:chExt cx="3484978" cy="911409"/>
          </a:xfrm>
        </p:grpSpPr>
        <p:sp>
          <p:nvSpPr>
            <p:cNvPr id="968" name="TextBox 57">
              <a:extLst>
                <a:ext uri="{FF2B5EF4-FFF2-40B4-BE49-F238E27FC236}">
                  <a16:creationId xmlns:a16="http://schemas.microsoft.com/office/drawing/2014/main" id="{0966F50D-C8D1-4610-A5E4-B2C3ACA6015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  <p:sp>
          <p:nvSpPr>
            <p:cNvPr id="969" name="TextBox 58">
              <a:extLst>
                <a:ext uri="{FF2B5EF4-FFF2-40B4-BE49-F238E27FC236}">
                  <a16:creationId xmlns:a16="http://schemas.microsoft.com/office/drawing/2014/main" id="{0964D83D-4234-4B0C-838B-A53C5BD3F423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عنوان مطالب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970" name="그룹 9">
            <a:extLst>
              <a:ext uri="{FF2B5EF4-FFF2-40B4-BE49-F238E27FC236}">
                <a16:creationId xmlns:a16="http://schemas.microsoft.com/office/drawing/2014/main" id="{71624065-0CAC-46F2-A7FB-8DA026C5EB90}"/>
              </a:ext>
            </a:extLst>
          </p:cNvPr>
          <p:cNvGrpSpPr/>
          <p:nvPr/>
        </p:nvGrpSpPr>
        <p:grpSpPr>
          <a:xfrm flipH="1">
            <a:off x="3731781" y="1703578"/>
            <a:ext cx="4734219" cy="4623159"/>
            <a:chOff x="924229" y="1606109"/>
            <a:chExt cx="4734219" cy="4623159"/>
          </a:xfrm>
        </p:grpSpPr>
        <p:sp>
          <p:nvSpPr>
            <p:cNvPr id="971" name="Block Arc 60">
              <a:extLst>
                <a:ext uri="{FF2B5EF4-FFF2-40B4-BE49-F238E27FC236}">
                  <a16:creationId xmlns:a16="http://schemas.microsoft.com/office/drawing/2014/main" id="{D6E7D587-5A9C-4B5F-8E5F-9B4501AB913A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itchFamily="2" charset="-78"/>
              </a:endParaRPr>
            </a:p>
          </p:txBody>
        </p:sp>
        <p:sp>
          <p:nvSpPr>
            <p:cNvPr id="972" name="Oval 61">
              <a:extLst>
                <a:ext uri="{FF2B5EF4-FFF2-40B4-BE49-F238E27FC236}">
                  <a16:creationId xmlns:a16="http://schemas.microsoft.com/office/drawing/2014/main" id="{59E16B16-4DD4-4CB9-988E-086419BD9996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973" name="Oval 62">
              <a:extLst>
                <a:ext uri="{FF2B5EF4-FFF2-40B4-BE49-F238E27FC236}">
                  <a16:creationId xmlns:a16="http://schemas.microsoft.com/office/drawing/2014/main" id="{959F4C19-1B5D-4EC0-BA8B-9F849D3B18EC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974" name="Oval 63">
              <a:extLst>
                <a:ext uri="{FF2B5EF4-FFF2-40B4-BE49-F238E27FC236}">
                  <a16:creationId xmlns:a16="http://schemas.microsoft.com/office/drawing/2014/main" id="{D3A66C4B-8CEC-435E-8263-24D4E353C53C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</p:grpSp>
      <p:grpSp>
        <p:nvGrpSpPr>
          <p:cNvPr id="975" name="그룹 9">
            <a:extLst>
              <a:ext uri="{FF2B5EF4-FFF2-40B4-BE49-F238E27FC236}">
                <a16:creationId xmlns:a16="http://schemas.microsoft.com/office/drawing/2014/main" id="{E48CC167-F0F4-4C53-A9FB-9AFD39A962F5}"/>
              </a:ext>
            </a:extLst>
          </p:cNvPr>
          <p:cNvGrpSpPr/>
          <p:nvPr/>
        </p:nvGrpSpPr>
        <p:grpSpPr>
          <a:xfrm>
            <a:off x="3731781" y="1756330"/>
            <a:ext cx="4734219" cy="4623159"/>
            <a:chOff x="924229" y="1606109"/>
            <a:chExt cx="4734219" cy="4623159"/>
          </a:xfrm>
        </p:grpSpPr>
        <p:sp>
          <p:nvSpPr>
            <p:cNvPr id="976" name="Block Arc 65">
              <a:extLst>
                <a:ext uri="{FF2B5EF4-FFF2-40B4-BE49-F238E27FC236}">
                  <a16:creationId xmlns:a16="http://schemas.microsoft.com/office/drawing/2014/main" id="{81BC0245-B92A-4FEE-8040-A2D773989E5D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8816148"/>
                <a:gd name="adj2" fmla="val 2680603"/>
                <a:gd name="adj3" fmla="val 129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solidFill>
                  <a:schemeClr val="tx1"/>
                </a:solidFill>
                <a:cs typeface="B Nazanin" pitchFamily="2" charset="-78"/>
              </a:endParaRPr>
            </a:p>
          </p:txBody>
        </p:sp>
        <p:sp>
          <p:nvSpPr>
            <p:cNvPr id="977" name="Oval 66">
              <a:extLst>
                <a:ext uri="{FF2B5EF4-FFF2-40B4-BE49-F238E27FC236}">
                  <a16:creationId xmlns:a16="http://schemas.microsoft.com/office/drawing/2014/main" id="{420F7AA8-ACF9-4A61-ADDC-F9F3C3941C15}"/>
                </a:ext>
              </a:extLst>
            </p:cNvPr>
            <p:cNvSpPr/>
            <p:nvPr/>
          </p:nvSpPr>
          <p:spPr>
            <a:xfrm>
              <a:off x="4698452" y="2184323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978" name="Oval 67">
              <a:extLst>
                <a:ext uri="{FF2B5EF4-FFF2-40B4-BE49-F238E27FC236}">
                  <a16:creationId xmlns:a16="http://schemas.microsoft.com/office/drawing/2014/main" id="{0DB9CA15-842E-468D-9A0C-65B5B16E6A09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  <p:sp>
          <p:nvSpPr>
            <p:cNvPr id="979" name="Oval 68">
              <a:extLst>
                <a:ext uri="{FF2B5EF4-FFF2-40B4-BE49-F238E27FC236}">
                  <a16:creationId xmlns:a16="http://schemas.microsoft.com/office/drawing/2014/main" id="{AEA7126D-05AA-4F2F-9E92-240E08F93FDF}"/>
                </a:ext>
              </a:extLst>
            </p:cNvPr>
            <p:cNvSpPr/>
            <p:nvPr/>
          </p:nvSpPr>
          <p:spPr>
            <a:xfrm>
              <a:off x="4698454" y="5441589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itchFamily="2" charset="-78"/>
              </a:endParaRPr>
            </a:p>
          </p:txBody>
        </p:sp>
      </p:grpSp>
      <p:sp>
        <p:nvSpPr>
          <p:cNvPr id="3" name="Oval 8625">
            <a:extLst>
              <a:ext uri="{FF2B5EF4-FFF2-40B4-BE49-F238E27FC236}">
                <a16:creationId xmlns:a16="http://schemas.microsoft.com/office/drawing/2014/main" id="{CF1BF834-E993-1AE8-7D12-93928FA3D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534" y="2747054"/>
            <a:ext cx="1052493" cy="1057111"/>
          </a:xfrm>
          <a:prstGeom prst="ellipse">
            <a:avLst/>
          </a:prstGeom>
          <a:solidFill>
            <a:srgbClr val="B7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8626">
            <a:extLst>
              <a:ext uri="{FF2B5EF4-FFF2-40B4-BE49-F238E27FC236}">
                <a16:creationId xmlns:a16="http://schemas.microsoft.com/office/drawing/2014/main" id="{2EE18304-C9F8-854D-4CCA-8A7A3DF6C220}"/>
              </a:ext>
            </a:extLst>
          </p:cNvPr>
          <p:cNvSpPr>
            <a:spLocks/>
          </p:cNvSpPr>
          <p:nvPr/>
        </p:nvSpPr>
        <p:spPr bwMode="auto">
          <a:xfrm>
            <a:off x="7554717" y="3088652"/>
            <a:ext cx="770907" cy="549329"/>
          </a:xfrm>
          <a:custGeom>
            <a:avLst/>
            <a:gdLst>
              <a:gd name="T0" fmla="*/ 209 w 222"/>
              <a:gd name="T1" fmla="*/ 37 h 158"/>
              <a:gd name="T2" fmla="*/ 209 w 222"/>
              <a:gd name="T3" fmla="*/ 19 h 158"/>
              <a:gd name="T4" fmla="*/ 201 w 222"/>
              <a:gd name="T5" fmla="*/ 4 h 158"/>
              <a:gd name="T6" fmla="*/ 175 w 222"/>
              <a:gd name="T7" fmla="*/ 11 h 158"/>
              <a:gd name="T8" fmla="*/ 161 w 222"/>
              <a:gd name="T9" fmla="*/ 33 h 158"/>
              <a:gd name="T10" fmla="*/ 149 w 222"/>
              <a:gd name="T11" fmla="*/ 24 h 158"/>
              <a:gd name="T12" fmla="*/ 141 w 222"/>
              <a:gd name="T13" fmla="*/ 24 h 158"/>
              <a:gd name="T14" fmla="*/ 113 w 222"/>
              <a:gd name="T15" fmla="*/ 13 h 158"/>
              <a:gd name="T16" fmla="*/ 96 w 222"/>
              <a:gd name="T17" fmla="*/ 20 h 158"/>
              <a:gd name="T18" fmla="*/ 56 w 222"/>
              <a:gd name="T19" fmla="*/ 17 h 158"/>
              <a:gd name="T20" fmla="*/ 23 w 222"/>
              <a:gd name="T21" fmla="*/ 10 h 158"/>
              <a:gd name="T22" fmla="*/ 11 w 222"/>
              <a:gd name="T23" fmla="*/ 16 h 158"/>
              <a:gd name="T24" fmla="*/ 6 w 222"/>
              <a:gd name="T25" fmla="*/ 31 h 158"/>
              <a:gd name="T26" fmla="*/ 6 w 222"/>
              <a:gd name="T27" fmla="*/ 31 h 158"/>
              <a:gd name="T28" fmla="*/ 5 w 222"/>
              <a:gd name="T29" fmla="*/ 32 h 158"/>
              <a:gd name="T30" fmla="*/ 1 w 222"/>
              <a:gd name="T31" fmla="*/ 45 h 158"/>
              <a:gd name="T32" fmla="*/ 3 w 222"/>
              <a:gd name="T33" fmla="*/ 59 h 158"/>
              <a:gd name="T34" fmla="*/ 10 w 222"/>
              <a:gd name="T35" fmla="*/ 65 h 158"/>
              <a:gd name="T36" fmla="*/ 10 w 222"/>
              <a:gd name="T37" fmla="*/ 66 h 158"/>
              <a:gd name="T38" fmla="*/ 3 w 222"/>
              <a:gd name="T39" fmla="*/ 81 h 158"/>
              <a:gd name="T40" fmla="*/ 9 w 222"/>
              <a:gd name="T41" fmla="*/ 104 h 158"/>
              <a:gd name="T42" fmla="*/ 21 w 222"/>
              <a:gd name="T43" fmla="*/ 109 h 158"/>
              <a:gd name="T44" fmla="*/ 21 w 222"/>
              <a:gd name="T45" fmla="*/ 109 h 158"/>
              <a:gd name="T46" fmla="*/ 22 w 222"/>
              <a:gd name="T47" fmla="*/ 110 h 158"/>
              <a:gd name="T48" fmla="*/ 22 w 222"/>
              <a:gd name="T49" fmla="*/ 111 h 158"/>
              <a:gd name="T50" fmla="*/ 22 w 222"/>
              <a:gd name="T51" fmla="*/ 113 h 158"/>
              <a:gd name="T52" fmla="*/ 22 w 222"/>
              <a:gd name="T53" fmla="*/ 117 h 158"/>
              <a:gd name="T54" fmla="*/ 20 w 222"/>
              <a:gd name="T55" fmla="*/ 121 h 158"/>
              <a:gd name="T56" fmla="*/ 20 w 222"/>
              <a:gd name="T57" fmla="*/ 124 h 158"/>
              <a:gd name="T58" fmla="*/ 19 w 222"/>
              <a:gd name="T59" fmla="*/ 128 h 158"/>
              <a:gd name="T60" fmla="*/ 30 w 222"/>
              <a:gd name="T61" fmla="*/ 146 h 158"/>
              <a:gd name="T62" fmla="*/ 57 w 222"/>
              <a:gd name="T63" fmla="*/ 146 h 158"/>
              <a:gd name="T64" fmla="*/ 99 w 222"/>
              <a:gd name="T65" fmla="*/ 149 h 158"/>
              <a:gd name="T66" fmla="*/ 145 w 222"/>
              <a:gd name="T67" fmla="*/ 147 h 158"/>
              <a:gd name="T68" fmla="*/ 160 w 222"/>
              <a:gd name="T69" fmla="*/ 149 h 158"/>
              <a:gd name="T70" fmla="*/ 175 w 222"/>
              <a:gd name="T71" fmla="*/ 141 h 158"/>
              <a:gd name="T72" fmla="*/ 180 w 222"/>
              <a:gd name="T73" fmla="*/ 140 h 158"/>
              <a:gd name="T74" fmla="*/ 199 w 222"/>
              <a:gd name="T75" fmla="*/ 120 h 158"/>
              <a:gd name="T76" fmla="*/ 199 w 222"/>
              <a:gd name="T77" fmla="*/ 117 h 158"/>
              <a:gd name="T78" fmla="*/ 199 w 222"/>
              <a:gd name="T79" fmla="*/ 115 h 158"/>
              <a:gd name="T80" fmla="*/ 213 w 222"/>
              <a:gd name="T81" fmla="*/ 98 h 158"/>
              <a:gd name="T82" fmla="*/ 222 w 222"/>
              <a:gd name="T83" fmla="*/ 63 h 158"/>
              <a:gd name="T84" fmla="*/ 209 w 222"/>
              <a:gd name="T85" fmla="*/ 37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22" h="158">
                <a:moveTo>
                  <a:pt x="209" y="37"/>
                </a:moveTo>
                <a:cubicBezTo>
                  <a:pt x="205" y="31"/>
                  <a:pt x="208" y="25"/>
                  <a:pt x="209" y="19"/>
                </a:cubicBezTo>
                <a:cubicBezTo>
                  <a:pt x="211" y="12"/>
                  <a:pt x="208" y="7"/>
                  <a:pt x="201" y="4"/>
                </a:cubicBezTo>
                <a:cubicBezTo>
                  <a:pt x="192" y="0"/>
                  <a:pt x="181" y="5"/>
                  <a:pt x="175" y="11"/>
                </a:cubicBezTo>
                <a:cubicBezTo>
                  <a:pt x="166" y="17"/>
                  <a:pt x="163" y="23"/>
                  <a:pt x="161" y="33"/>
                </a:cubicBezTo>
                <a:cubicBezTo>
                  <a:pt x="159" y="29"/>
                  <a:pt x="155" y="26"/>
                  <a:pt x="149" y="24"/>
                </a:cubicBezTo>
                <a:cubicBezTo>
                  <a:pt x="146" y="23"/>
                  <a:pt x="143" y="23"/>
                  <a:pt x="141" y="24"/>
                </a:cubicBezTo>
                <a:cubicBezTo>
                  <a:pt x="136" y="14"/>
                  <a:pt x="123" y="13"/>
                  <a:pt x="113" y="13"/>
                </a:cubicBezTo>
                <a:cubicBezTo>
                  <a:pt x="107" y="14"/>
                  <a:pt x="101" y="17"/>
                  <a:pt x="96" y="20"/>
                </a:cubicBezTo>
                <a:cubicBezTo>
                  <a:pt x="83" y="27"/>
                  <a:pt x="68" y="23"/>
                  <a:pt x="56" y="17"/>
                </a:cubicBezTo>
                <a:cubicBezTo>
                  <a:pt x="45" y="11"/>
                  <a:pt x="36" y="7"/>
                  <a:pt x="23" y="10"/>
                </a:cubicBezTo>
                <a:cubicBezTo>
                  <a:pt x="19" y="11"/>
                  <a:pt x="15" y="13"/>
                  <a:pt x="11" y="16"/>
                </a:cubicBezTo>
                <a:cubicBezTo>
                  <a:pt x="8" y="19"/>
                  <a:pt x="4" y="26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3" y="36"/>
                  <a:pt x="1" y="40"/>
                  <a:pt x="1" y="45"/>
                </a:cubicBezTo>
                <a:cubicBezTo>
                  <a:pt x="0" y="49"/>
                  <a:pt x="1" y="54"/>
                  <a:pt x="3" y="59"/>
                </a:cubicBezTo>
                <a:cubicBezTo>
                  <a:pt x="4" y="62"/>
                  <a:pt x="7" y="64"/>
                  <a:pt x="10" y="65"/>
                </a:cubicBezTo>
                <a:cubicBezTo>
                  <a:pt x="10" y="66"/>
                  <a:pt x="10" y="66"/>
                  <a:pt x="10" y="66"/>
                </a:cubicBezTo>
                <a:cubicBezTo>
                  <a:pt x="6" y="69"/>
                  <a:pt x="4" y="76"/>
                  <a:pt x="3" y="81"/>
                </a:cubicBezTo>
                <a:cubicBezTo>
                  <a:pt x="0" y="91"/>
                  <a:pt x="0" y="100"/>
                  <a:pt x="9" y="104"/>
                </a:cubicBezTo>
                <a:cubicBezTo>
                  <a:pt x="12" y="106"/>
                  <a:pt x="18" y="106"/>
                  <a:pt x="21" y="109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2" y="111"/>
                  <a:pt x="22" y="111"/>
                  <a:pt x="22" y="111"/>
                </a:cubicBezTo>
                <a:cubicBezTo>
                  <a:pt x="22" y="112"/>
                  <a:pt x="22" y="112"/>
                  <a:pt x="22" y="113"/>
                </a:cubicBezTo>
                <a:cubicBezTo>
                  <a:pt x="22" y="115"/>
                  <a:pt x="22" y="116"/>
                  <a:pt x="22" y="117"/>
                </a:cubicBezTo>
                <a:cubicBezTo>
                  <a:pt x="21" y="119"/>
                  <a:pt x="20" y="120"/>
                  <a:pt x="20" y="121"/>
                </a:cubicBezTo>
                <a:cubicBezTo>
                  <a:pt x="20" y="122"/>
                  <a:pt x="20" y="123"/>
                  <a:pt x="20" y="124"/>
                </a:cubicBezTo>
                <a:cubicBezTo>
                  <a:pt x="19" y="126"/>
                  <a:pt x="19" y="127"/>
                  <a:pt x="19" y="128"/>
                </a:cubicBezTo>
                <a:cubicBezTo>
                  <a:pt x="19" y="134"/>
                  <a:pt x="24" y="143"/>
                  <a:pt x="30" y="146"/>
                </a:cubicBezTo>
                <a:cubicBezTo>
                  <a:pt x="38" y="150"/>
                  <a:pt x="47" y="148"/>
                  <a:pt x="57" y="146"/>
                </a:cubicBezTo>
                <a:cubicBezTo>
                  <a:pt x="73" y="143"/>
                  <a:pt x="84" y="141"/>
                  <a:pt x="99" y="149"/>
                </a:cubicBezTo>
                <a:cubicBezTo>
                  <a:pt x="115" y="158"/>
                  <a:pt x="131" y="155"/>
                  <a:pt x="145" y="147"/>
                </a:cubicBezTo>
                <a:cubicBezTo>
                  <a:pt x="148" y="151"/>
                  <a:pt x="156" y="150"/>
                  <a:pt x="160" y="149"/>
                </a:cubicBezTo>
                <a:cubicBezTo>
                  <a:pt x="164" y="147"/>
                  <a:pt x="172" y="144"/>
                  <a:pt x="175" y="141"/>
                </a:cubicBezTo>
                <a:cubicBezTo>
                  <a:pt x="176" y="141"/>
                  <a:pt x="178" y="140"/>
                  <a:pt x="180" y="140"/>
                </a:cubicBezTo>
                <a:cubicBezTo>
                  <a:pt x="187" y="137"/>
                  <a:pt x="197" y="129"/>
                  <a:pt x="199" y="120"/>
                </a:cubicBezTo>
                <a:cubicBezTo>
                  <a:pt x="199" y="119"/>
                  <a:pt x="199" y="118"/>
                  <a:pt x="199" y="117"/>
                </a:cubicBezTo>
                <a:cubicBezTo>
                  <a:pt x="199" y="116"/>
                  <a:pt x="199" y="116"/>
                  <a:pt x="199" y="115"/>
                </a:cubicBezTo>
                <a:cubicBezTo>
                  <a:pt x="205" y="110"/>
                  <a:pt x="210" y="103"/>
                  <a:pt x="213" y="98"/>
                </a:cubicBezTo>
                <a:cubicBezTo>
                  <a:pt x="219" y="88"/>
                  <a:pt x="222" y="76"/>
                  <a:pt x="222" y="63"/>
                </a:cubicBezTo>
                <a:cubicBezTo>
                  <a:pt x="219" y="53"/>
                  <a:pt x="215" y="45"/>
                  <a:pt x="209" y="37"/>
                </a:cubicBezTo>
              </a:path>
            </a:pathLst>
          </a:custGeom>
          <a:solidFill>
            <a:srgbClr val="9019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0" name="Freeform 8627">
            <a:extLst>
              <a:ext uri="{FF2B5EF4-FFF2-40B4-BE49-F238E27FC236}">
                <a16:creationId xmlns:a16="http://schemas.microsoft.com/office/drawing/2014/main" id="{FDE6E83A-4446-7607-7C59-D17E4FAEC5B4}"/>
              </a:ext>
            </a:extLst>
          </p:cNvPr>
          <p:cNvSpPr>
            <a:spLocks/>
          </p:cNvSpPr>
          <p:nvPr/>
        </p:nvSpPr>
        <p:spPr bwMode="auto">
          <a:xfrm>
            <a:off x="7554717" y="3107117"/>
            <a:ext cx="766289" cy="521632"/>
          </a:xfrm>
          <a:custGeom>
            <a:avLst/>
            <a:gdLst>
              <a:gd name="T0" fmla="*/ 181 w 222"/>
              <a:gd name="T1" fmla="*/ 93 h 151"/>
              <a:gd name="T2" fmla="*/ 186 w 222"/>
              <a:gd name="T3" fmla="*/ 23 h 151"/>
              <a:gd name="T4" fmla="*/ 182 w 222"/>
              <a:gd name="T5" fmla="*/ 18 h 151"/>
              <a:gd name="T6" fmla="*/ 180 w 222"/>
              <a:gd name="T7" fmla="*/ 49 h 151"/>
              <a:gd name="T8" fmla="*/ 183 w 222"/>
              <a:gd name="T9" fmla="*/ 65 h 151"/>
              <a:gd name="T10" fmla="*/ 178 w 222"/>
              <a:gd name="T11" fmla="*/ 97 h 151"/>
              <a:gd name="T12" fmla="*/ 181 w 222"/>
              <a:gd name="T13" fmla="*/ 132 h 151"/>
              <a:gd name="T14" fmla="*/ 149 w 222"/>
              <a:gd name="T15" fmla="*/ 78 h 151"/>
              <a:gd name="T16" fmla="*/ 133 w 222"/>
              <a:gd name="T17" fmla="*/ 86 h 151"/>
              <a:gd name="T18" fmla="*/ 90 w 222"/>
              <a:gd name="T19" fmla="*/ 95 h 151"/>
              <a:gd name="T20" fmla="*/ 83 w 222"/>
              <a:gd name="T21" fmla="*/ 94 h 151"/>
              <a:gd name="T22" fmla="*/ 89 w 222"/>
              <a:gd name="T23" fmla="*/ 101 h 151"/>
              <a:gd name="T24" fmla="*/ 155 w 222"/>
              <a:gd name="T25" fmla="*/ 83 h 151"/>
              <a:gd name="T26" fmla="*/ 75 w 222"/>
              <a:gd name="T27" fmla="*/ 113 h 151"/>
              <a:gd name="T28" fmla="*/ 42 w 222"/>
              <a:gd name="T29" fmla="*/ 111 h 151"/>
              <a:gd name="T30" fmla="*/ 42 w 222"/>
              <a:gd name="T31" fmla="*/ 113 h 151"/>
              <a:gd name="T32" fmla="*/ 49 w 222"/>
              <a:gd name="T33" fmla="*/ 111 h 151"/>
              <a:gd name="T34" fmla="*/ 134 w 222"/>
              <a:gd name="T35" fmla="*/ 120 h 151"/>
              <a:gd name="T36" fmla="*/ 149 w 222"/>
              <a:gd name="T37" fmla="*/ 120 h 151"/>
              <a:gd name="T38" fmla="*/ 116 w 222"/>
              <a:gd name="T39" fmla="*/ 121 h 151"/>
              <a:gd name="T40" fmla="*/ 147 w 222"/>
              <a:gd name="T41" fmla="*/ 142 h 151"/>
              <a:gd name="T42" fmla="*/ 47 w 222"/>
              <a:gd name="T43" fmla="*/ 141 h 151"/>
              <a:gd name="T44" fmla="*/ 23 w 222"/>
              <a:gd name="T45" fmla="*/ 103 h 151"/>
              <a:gd name="T46" fmla="*/ 14 w 222"/>
              <a:gd name="T47" fmla="*/ 60 h 151"/>
              <a:gd name="T48" fmla="*/ 51 w 222"/>
              <a:gd name="T49" fmla="*/ 98 h 151"/>
              <a:gd name="T50" fmla="*/ 56 w 222"/>
              <a:gd name="T51" fmla="*/ 101 h 151"/>
              <a:gd name="T52" fmla="*/ 51 w 222"/>
              <a:gd name="T53" fmla="*/ 67 h 151"/>
              <a:gd name="T54" fmla="*/ 143 w 222"/>
              <a:gd name="T55" fmla="*/ 65 h 151"/>
              <a:gd name="T56" fmla="*/ 144 w 222"/>
              <a:gd name="T57" fmla="*/ 46 h 151"/>
              <a:gd name="T58" fmla="*/ 122 w 222"/>
              <a:gd name="T59" fmla="*/ 57 h 151"/>
              <a:gd name="T60" fmla="*/ 66 w 222"/>
              <a:gd name="T61" fmla="*/ 73 h 151"/>
              <a:gd name="T62" fmla="*/ 3 w 222"/>
              <a:gd name="T63" fmla="*/ 41 h 151"/>
              <a:gd name="T64" fmla="*/ 14 w 222"/>
              <a:gd name="T65" fmla="*/ 18 h 151"/>
              <a:gd name="T66" fmla="*/ 49 w 222"/>
              <a:gd name="T67" fmla="*/ 8 h 151"/>
              <a:gd name="T68" fmla="*/ 125 w 222"/>
              <a:gd name="T69" fmla="*/ 26 h 151"/>
              <a:gd name="T70" fmla="*/ 117 w 222"/>
              <a:gd name="T71" fmla="*/ 23 h 151"/>
              <a:gd name="T72" fmla="*/ 108 w 222"/>
              <a:gd name="T73" fmla="*/ 35 h 151"/>
              <a:gd name="T74" fmla="*/ 27 w 222"/>
              <a:gd name="T75" fmla="*/ 28 h 151"/>
              <a:gd name="T76" fmla="*/ 22 w 222"/>
              <a:gd name="T77" fmla="*/ 39 h 151"/>
              <a:gd name="T78" fmla="*/ 92 w 222"/>
              <a:gd name="T79" fmla="*/ 52 h 151"/>
              <a:gd name="T80" fmla="*/ 106 w 222"/>
              <a:gd name="T81" fmla="*/ 37 h 151"/>
              <a:gd name="T82" fmla="*/ 106 w 222"/>
              <a:gd name="T83" fmla="*/ 50 h 151"/>
              <a:gd name="T84" fmla="*/ 92 w 222"/>
              <a:gd name="T85" fmla="*/ 73 h 151"/>
              <a:gd name="T86" fmla="*/ 108 w 222"/>
              <a:gd name="T87" fmla="*/ 47 h 151"/>
              <a:gd name="T88" fmla="*/ 114 w 222"/>
              <a:gd name="T89" fmla="*/ 52 h 151"/>
              <a:gd name="T90" fmla="*/ 159 w 222"/>
              <a:gd name="T91" fmla="*/ 29 h 151"/>
              <a:gd name="T92" fmla="*/ 156 w 222"/>
              <a:gd name="T93" fmla="*/ 60 h 151"/>
              <a:gd name="T94" fmla="*/ 164 w 222"/>
              <a:gd name="T95" fmla="*/ 62 h 151"/>
              <a:gd name="T96" fmla="*/ 163 w 222"/>
              <a:gd name="T97" fmla="*/ 43 h 151"/>
              <a:gd name="T98" fmla="*/ 184 w 222"/>
              <a:gd name="T99" fmla="*/ 3 h 151"/>
              <a:gd name="T100" fmla="*/ 206 w 222"/>
              <a:gd name="T101" fmla="*/ 75 h 151"/>
              <a:gd name="T102" fmla="*/ 200 w 222"/>
              <a:gd name="T103" fmla="*/ 86 h 151"/>
              <a:gd name="T104" fmla="*/ 210 w 222"/>
              <a:gd name="T105" fmla="*/ 85 h 151"/>
              <a:gd name="T106" fmla="*/ 199 w 222"/>
              <a:gd name="T107" fmla="*/ 48 h 151"/>
              <a:gd name="T108" fmla="*/ 212 w 222"/>
              <a:gd name="T109" fmla="*/ 9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151">
                <a:moveTo>
                  <a:pt x="212" y="93"/>
                </a:moveTo>
                <a:cubicBezTo>
                  <a:pt x="211" y="93"/>
                  <a:pt x="211" y="94"/>
                  <a:pt x="211" y="94"/>
                </a:cubicBezTo>
                <a:cubicBezTo>
                  <a:pt x="206" y="103"/>
                  <a:pt x="200" y="111"/>
                  <a:pt x="190" y="112"/>
                </a:cubicBezTo>
                <a:cubicBezTo>
                  <a:pt x="180" y="112"/>
                  <a:pt x="179" y="102"/>
                  <a:pt x="181" y="93"/>
                </a:cubicBezTo>
                <a:cubicBezTo>
                  <a:pt x="181" y="93"/>
                  <a:pt x="181" y="93"/>
                  <a:pt x="181" y="93"/>
                </a:cubicBezTo>
                <a:cubicBezTo>
                  <a:pt x="181" y="84"/>
                  <a:pt x="184" y="76"/>
                  <a:pt x="185" y="68"/>
                </a:cubicBezTo>
                <a:cubicBezTo>
                  <a:pt x="185" y="66"/>
                  <a:pt x="185" y="64"/>
                  <a:pt x="185" y="62"/>
                </a:cubicBezTo>
                <a:cubicBezTo>
                  <a:pt x="185" y="60"/>
                  <a:pt x="184" y="59"/>
                  <a:pt x="184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82" y="45"/>
                  <a:pt x="177" y="33"/>
                  <a:pt x="186" y="23"/>
                </a:cubicBezTo>
                <a:cubicBezTo>
                  <a:pt x="186" y="23"/>
                  <a:pt x="186" y="23"/>
                  <a:pt x="186" y="23"/>
                </a:cubicBezTo>
                <a:cubicBezTo>
                  <a:pt x="184" y="25"/>
                  <a:pt x="182" y="27"/>
                  <a:pt x="181" y="30"/>
                </a:cubicBezTo>
                <a:cubicBezTo>
                  <a:pt x="179" y="28"/>
                  <a:pt x="179" y="27"/>
                  <a:pt x="179" y="25"/>
                </a:cubicBezTo>
                <a:cubicBezTo>
                  <a:pt x="179" y="22"/>
                  <a:pt x="180" y="20"/>
                  <a:pt x="182" y="18"/>
                </a:cubicBezTo>
                <a:cubicBezTo>
                  <a:pt x="182" y="18"/>
                  <a:pt x="182" y="18"/>
                  <a:pt x="182" y="18"/>
                </a:cubicBezTo>
                <a:cubicBezTo>
                  <a:pt x="180" y="20"/>
                  <a:pt x="178" y="22"/>
                  <a:pt x="178" y="25"/>
                </a:cubicBezTo>
                <a:cubicBezTo>
                  <a:pt x="177" y="27"/>
                  <a:pt x="177" y="30"/>
                  <a:pt x="180" y="31"/>
                </a:cubicBezTo>
                <a:cubicBezTo>
                  <a:pt x="179" y="32"/>
                  <a:pt x="179" y="34"/>
                  <a:pt x="179" y="35"/>
                </a:cubicBezTo>
                <a:cubicBezTo>
                  <a:pt x="178" y="38"/>
                  <a:pt x="179" y="41"/>
                  <a:pt x="179" y="44"/>
                </a:cubicBezTo>
                <a:cubicBezTo>
                  <a:pt x="179" y="46"/>
                  <a:pt x="179" y="47"/>
                  <a:pt x="180" y="49"/>
                </a:cubicBezTo>
                <a:cubicBezTo>
                  <a:pt x="181" y="53"/>
                  <a:pt x="182" y="57"/>
                  <a:pt x="183" y="60"/>
                </a:cubicBezTo>
                <a:cubicBezTo>
                  <a:pt x="183" y="61"/>
                  <a:pt x="183" y="61"/>
                  <a:pt x="183" y="61"/>
                </a:cubicBezTo>
                <a:cubicBezTo>
                  <a:pt x="183" y="61"/>
                  <a:pt x="183" y="62"/>
                  <a:pt x="183" y="62"/>
                </a:cubicBezTo>
                <a:cubicBezTo>
                  <a:pt x="183" y="63"/>
                  <a:pt x="183" y="63"/>
                  <a:pt x="183" y="64"/>
                </a:cubicBezTo>
                <a:cubicBezTo>
                  <a:pt x="183" y="65"/>
                  <a:pt x="183" y="65"/>
                  <a:pt x="183" y="65"/>
                </a:cubicBezTo>
                <a:cubicBezTo>
                  <a:pt x="184" y="66"/>
                  <a:pt x="184" y="66"/>
                  <a:pt x="184" y="66"/>
                </a:cubicBezTo>
                <a:cubicBezTo>
                  <a:pt x="184" y="68"/>
                  <a:pt x="183" y="70"/>
                  <a:pt x="183" y="72"/>
                </a:cubicBezTo>
                <a:cubicBezTo>
                  <a:pt x="183" y="72"/>
                  <a:pt x="183" y="72"/>
                  <a:pt x="183" y="72"/>
                </a:cubicBezTo>
                <a:cubicBezTo>
                  <a:pt x="183" y="73"/>
                  <a:pt x="183" y="74"/>
                  <a:pt x="183" y="75"/>
                </a:cubicBezTo>
                <a:cubicBezTo>
                  <a:pt x="181" y="82"/>
                  <a:pt x="180" y="90"/>
                  <a:pt x="178" y="97"/>
                </a:cubicBezTo>
                <a:cubicBezTo>
                  <a:pt x="177" y="106"/>
                  <a:pt x="180" y="114"/>
                  <a:pt x="190" y="114"/>
                </a:cubicBezTo>
                <a:cubicBezTo>
                  <a:pt x="193" y="114"/>
                  <a:pt x="196" y="112"/>
                  <a:pt x="199" y="110"/>
                </a:cubicBezTo>
                <a:cubicBezTo>
                  <a:pt x="199" y="111"/>
                  <a:pt x="199" y="111"/>
                  <a:pt x="199" y="111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9" y="120"/>
                  <a:pt x="188" y="130"/>
                  <a:pt x="181" y="132"/>
                </a:cubicBezTo>
                <a:cubicBezTo>
                  <a:pt x="165" y="136"/>
                  <a:pt x="162" y="119"/>
                  <a:pt x="164" y="108"/>
                </a:cubicBezTo>
                <a:cubicBezTo>
                  <a:pt x="165" y="100"/>
                  <a:pt x="171" y="90"/>
                  <a:pt x="161" y="84"/>
                </a:cubicBezTo>
                <a:cubicBezTo>
                  <a:pt x="154" y="80"/>
                  <a:pt x="147" y="80"/>
                  <a:pt x="140" y="82"/>
                </a:cubicBezTo>
                <a:cubicBezTo>
                  <a:pt x="141" y="82"/>
                  <a:pt x="142" y="81"/>
                  <a:pt x="143" y="81"/>
                </a:cubicBezTo>
                <a:cubicBezTo>
                  <a:pt x="145" y="80"/>
                  <a:pt x="147" y="79"/>
                  <a:pt x="149" y="78"/>
                </a:cubicBezTo>
                <a:cubicBezTo>
                  <a:pt x="151" y="77"/>
                  <a:pt x="153" y="77"/>
                  <a:pt x="156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1" y="77"/>
                  <a:pt x="148" y="77"/>
                  <a:pt x="144" y="79"/>
                </a:cubicBezTo>
                <a:cubicBezTo>
                  <a:pt x="140" y="80"/>
                  <a:pt x="137" y="82"/>
                  <a:pt x="134" y="85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28" y="89"/>
                  <a:pt x="124" y="94"/>
                  <a:pt x="118" y="98"/>
                </a:cubicBezTo>
                <a:cubicBezTo>
                  <a:pt x="117" y="99"/>
                  <a:pt x="116" y="100"/>
                  <a:pt x="114" y="101"/>
                </a:cubicBezTo>
                <a:cubicBezTo>
                  <a:pt x="108" y="103"/>
                  <a:pt x="103" y="103"/>
                  <a:pt x="96" y="99"/>
                </a:cubicBezTo>
                <a:cubicBezTo>
                  <a:pt x="96" y="99"/>
                  <a:pt x="95" y="98"/>
                  <a:pt x="95" y="98"/>
                </a:cubicBezTo>
                <a:cubicBezTo>
                  <a:pt x="93" y="97"/>
                  <a:pt x="92" y="96"/>
                  <a:pt x="90" y="95"/>
                </a:cubicBezTo>
                <a:cubicBezTo>
                  <a:pt x="88" y="93"/>
                  <a:pt x="86" y="90"/>
                  <a:pt x="86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5" y="91"/>
                  <a:pt x="87" y="93"/>
                  <a:pt x="89" y="95"/>
                </a:cubicBezTo>
                <a:cubicBezTo>
                  <a:pt x="87" y="95"/>
                  <a:pt x="85" y="94"/>
                  <a:pt x="83" y="94"/>
                </a:cubicBezTo>
                <a:cubicBezTo>
                  <a:pt x="83" y="94"/>
                  <a:pt x="83" y="94"/>
                  <a:pt x="83" y="94"/>
                </a:cubicBezTo>
                <a:cubicBezTo>
                  <a:pt x="84" y="94"/>
                  <a:pt x="84" y="94"/>
                  <a:pt x="85" y="95"/>
                </a:cubicBezTo>
                <a:cubicBezTo>
                  <a:pt x="86" y="94"/>
                  <a:pt x="86" y="95"/>
                  <a:pt x="86" y="95"/>
                </a:cubicBezTo>
                <a:cubicBezTo>
                  <a:pt x="92" y="97"/>
                  <a:pt x="97" y="102"/>
                  <a:pt x="103" y="104"/>
                </a:cubicBezTo>
                <a:cubicBezTo>
                  <a:pt x="103" y="104"/>
                  <a:pt x="104" y="104"/>
                  <a:pt x="104" y="104"/>
                </a:cubicBezTo>
                <a:cubicBezTo>
                  <a:pt x="99" y="105"/>
                  <a:pt x="94" y="104"/>
                  <a:pt x="89" y="101"/>
                </a:cubicBezTo>
                <a:cubicBezTo>
                  <a:pt x="93" y="104"/>
                  <a:pt x="98" y="106"/>
                  <a:pt x="101" y="106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3" y="106"/>
                  <a:pt x="103" y="106"/>
                  <a:pt x="103" y="106"/>
                </a:cubicBezTo>
                <a:cubicBezTo>
                  <a:pt x="109" y="105"/>
                  <a:pt x="115" y="103"/>
                  <a:pt x="119" y="99"/>
                </a:cubicBezTo>
                <a:cubicBezTo>
                  <a:pt x="131" y="91"/>
                  <a:pt x="138" y="79"/>
                  <a:pt x="155" y="83"/>
                </a:cubicBezTo>
                <a:cubicBezTo>
                  <a:pt x="170" y="87"/>
                  <a:pt x="163" y="104"/>
                  <a:pt x="161" y="114"/>
                </a:cubicBezTo>
                <a:cubicBezTo>
                  <a:pt x="161" y="116"/>
                  <a:pt x="161" y="117"/>
                  <a:pt x="161" y="119"/>
                </a:cubicBezTo>
                <a:cubicBezTo>
                  <a:pt x="156" y="110"/>
                  <a:pt x="148" y="109"/>
                  <a:pt x="138" y="109"/>
                </a:cubicBezTo>
                <a:cubicBezTo>
                  <a:pt x="122" y="109"/>
                  <a:pt x="109" y="132"/>
                  <a:pt x="94" y="125"/>
                </a:cubicBezTo>
                <a:cubicBezTo>
                  <a:pt x="87" y="122"/>
                  <a:pt x="81" y="117"/>
                  <a:pt x="75" y="113"/>
                </a:cubicBezTo>
                <a:cubicBezTo>
                  <a:pt x="70" y="111"/>
                  <a:pt x="65" y="110"/>
                  <a:pt x="60" y="109"/>
                </a:cubicBezTo>
                <a:cubicBezTo>
                  <a:pt x="59" y="109"/>
                  <a:pt x="58" y="109"/>
                  <a:pt x="57" y="109"/>
                </a:cubicBezTo>
                <a:cubicBezTo>
                  <a:pt x="54" y="109"/>
                  <a:pt x="52" y="109"/>
                  <a:pt x="49" y="110"/>
                </a:cubicBezTo>
                <a:cubicBezTo>
                  <a:pt x="48" y="110"/>
                  <a:pt x="47" y="110"/>
                  <a:pt x="47" y="111"/>
                </a:cubicBezTo>
                <a:cubicBezTo>
                  <a:pt x="45" y="111"/>
                  <a:pt x="44" y="111"/>
                  <a:pt x="42" y="111"/>
                </a:cubicBezTo>
                <a:cubicBezTo>
                  <a:pt x="38" y="112"/>
                  <a:pt x="36" y="107"/>
                  <a:pt x="37" y="103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6" y="106"/>
                  <a:pt x="36" y="110"/>
                  <a:pt x="39" y="112"/>
                </a:cubicBezTo>
                <a:cubicBezTo>
                  <a:pt x="40" y="113"/>
                  <a:pt x="41" y="113"/>
                  <a:pt x="42" y="113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39" y="115"/>
                  <a:pt x="35" y="119"/>
                  <a:pt x="34" y="123"/>
                </a:cubicBezTo>
                <a:cubicBezTo>
                  <a:pt x="35" y="122"/>
                  <a:pt x="35" y="122"/>
                  <a:pt x="36" y="122"/>
                </a:cubicBezTo>
                <a:cubicBezTo>
                  <a:pt x="37" y="119"/>
                  <a:pt x="39" y="117"/>
                  <a:pt x="40" y="116"/>
                </a:cubicBezTo>
                <a:cubicBezTo>
                  <a:pt x="42" y="114"/>
                  <a:pt x="45" y="113"/>
                  <a:pt x="48" y="112"/>
                </a:cubicBezTo>
                <a:cubicBezTo>
                  <a:pt x="48" y="112"/>
                  <a:pt x="49" y="111"/>
                  <a:pt x="49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9" y="110"/>
                  <a:pt x="70" y="113"/>
                  <a:pt x="77" y="116"/>
                </a:cubicBezTo>
                <a:cubicBezTo>
                  <a:pt x="85" y="121"/>
                  <a:pt x="91" y="129"/>
                  <a:pt x="101" y="129"/>
                </a:cubicBezTo>
                <a:cubicBezTo>
                  <a:pt x="105" y="129"/>
                  <a:pt x="109" y="126"/>
                  <a:pt x="113" y="123"/>
                </a:cubicBezTo>
                <a:cubicBezTo>
                  <a:pt x="120" y="120"/>
                  <a:pt x="127" y="119"/>
                  <a:pt x="134" y="120"/>
                </a:cubicBezTo>
                <a:cubicBezTo>
                  <a:pt x="136" y="120"/>
                  <a:pt x="138" y="121"/>
                  <a:pt x="139" y="121"/>
                </a:cubicBezTo>
                <a:cubicBezTo>
                  <a:pt x="143" y="123"/>
                  <a:pt x="147" y="125"/>
                  <a:pt x="149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8" y="126"/>
                  <a:pt x="147" y="124"/>
                  <a:pt x="145" y="123"/>
                </a:cubicBezTo>
                <a:cubicBezTo>
                  <a:pt x="146" y="123"/>
                  <a:pt x="149" y="121"/>
                  <a:pt x="149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48" y="121"/>
                  <a:pt x="145" y="122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1" y="120"/>
                  <a:pt x="138" y="119"/>
                  <a:pt x="135" y="119"/>
                </a:cubicBezTo>
                <a:cubicBezTo>
                  <a:pt x="129" y="117"/>
                  <a:pt x="122" y="118"/>
                  <a:pt x="116" y="121"/>
                </a:cubicBezTo>
                <a:cubicBezTo>
                  <a:pt x="119" y="118"/>
                  <a:pt x="121" y="116"/>
                  <a:pt x="124" y="115"/>
                </a:cubicBezTo>
                <a:cubicBezTo>
                  <a:pt x="137" y="108"/>
                  <a:pt x="152" y="109"/>
                  <a:pt x="161" y="120"/>
                </a:cubicBezTo>
                <a:cubicBezTo>
                  <a:pt x="162" y="127"/>
                  <a:pt x="167" y="134"/>
                  <a:pt x="174" y="135"/>
                </a:cubicBezTo>
                <a:cubicBezTo>
                  <a:pt x="171" y="137"/>
                  <a:pt x="168" y="139"/>
                  <a:pt x="165" y="140"/>
                </a:cubicBezTo>
                <a:cubicBezTo>
                  <a:pt x="160" y="142"/>
                  <a:pt x="152" y="145"/>
                  <a:pt x="147" y="142"/>
                </a:cubicBezTo>
                <a:cubicBezTo>
                  <a:pt x="150" y="140"/>
                  <a:pt x="153" y="138"/>
                  <a:pt x="156" y="136"/>
                </a:cubicBezTo>
                <a:cubicBezTo>
                  <a:pt x="154" y="136"/>
                  <a:pt x="153" y="136"/>
                  <a:pt x="152" y="137"/>
                </a:cubicBezTo>
                <a:cubicBezTo>
                  <a:pt x="145" y="141"/>
                  <a:pt x="138" y="145"/>
                  <a:pt x="130" y="147"/>
                </a:cubicBezTo>
                <a:cubicBezTo>
                  <a:pt x="118" y="151"/>
                  <a:pt x="106" y="145"/>
                  <a:pt x="96" y="139"/>
                </a:cubicBezTo>
                <a:cubicBezTo>
                  <a:pt x="81" y="130"/>
                  <a:pt x="62" y="140"/>
                  <a:pt x="47" y="141"/>
                </a:cubicBezTo>
                <a:cubicBezTo>
                  <a:pt x="33" y="143"/>
                  <a:pt x="23" y="135"/>
                  <a:pt x="22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1" y="118"/>
                  <a:pt x="24" y="115"/>
                  <a:pt x="24" y="110"/>
                </a:cubicBezTo>
                <a:cubicBezTo>
                  <a:pt x="25" y="109"/>
                  <a:pt x="24" y="108"/>
                  <a:pt x="24" y="107"/>
                </a:cubicBezTo>
                <a:cubicBezTo>
                  <a:pt x="24" y="105"/>
                  <a:pt x="24" y="104"/>
                  <a:pt x="23" y="103"/>
                </a:cubicBezTo>
                <a:cubicBezTo>
                  <a:pt x="21" y="102"/>
                  <a:pt x="20" y="101"/>
                  <a:pt x="18" y="100"/>
                </a:cubicBezTo>
                <a:cubicBezTo>
                  <a:pt x="13" y="99"/>
                  <a:pt x="8" y="98"/>
                  <a:pt x="5" y="93"/>
                </a:cubicBezTo>
                <a:cubicBezTo>
                  <a:pt x="0" y="86"/>
                  <a:pt x="4" y="76"/>
                  <a:pt x="8" y="69"/>
                </a:cubicBezTo>
                <a:cubicBezTo>
                  <a:pt x="9" y="68"/>
                  <a:pt x="10" y="66"/>
                  <a:pt x="11" y="64"/>
                </a:cubicBezTo>
                <a:cubicBezTo>
                  <a:pt x="11" y="62"/>
                  <a:pt x="12" y="61"/>
                  <a:pt x="14" y="60"/>
                </a:cubicBezTo>
                <a:cubicBezTo>
                  <a:pt x="15" y="60"/>
                  <a:pt x="16" y="60"/>
                  <a:pt x="17" y="60"/>
                </a:cubicBezTo>
                <a:cubicBezTo>
                  <a:pt x="21" y="60"/>
                  <a:pt x="24" y="59"/>
                  <a:pt x="27" y="58"/>
                </a:cubicBezTo>
                <a:cubicBezTo>
                  <a:pt x="29" y="57"/>
                  <a:pt x="31" y="56"/>
                  <a:pt x="33" y="56"/>
                </a:cubicBezTo>
                <a:cubicBezTo>
                  <a:pt x="42" y="62"/>
                  <a:pt x="28" y="72"/>
                  <a:pt x="32" y="79"/>
                </a:cubicBezTo>
                <a:cubicBezTo>
                  <a:pt x="37" y="88"/>
                  <a:pt x="54" y="85"/>
                  <a:pt x="51" y="98"/>
                </a:cubicBezTo>
                <a:cubicBezTo>
                  <a:pt x="51" y="99"/>
                  <a:pt x="52" y="98"/>
                  <a:pt x="52" y="98"/>
                </a:cubicBezTo>
                <a:cubicBezTo>
                  <a:pt x="53" y="96"/>
                  <a:pt x="53" y="93"/>
                  <a:pt x="52" y="91"/>
                </a:cubicBezTo>
                <a:cubicBezTo>
                  <a:pt x="53" y="92"/>
                  <a:pt x="55" y="93"/>
                  <a:pt x="56" y="94"/>
                </a:cubicBezTo>
                <a:cubicBezTo>
                  <a:pt x="57" y="95"/>
                  <a:pt x="58" y="100"/>
                  <a:pt x="56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58" y="97"/>
                  <a:pt x="58" y="96"/>
                </a:cubicBezTo>
                <a:cubicBezTo>
                  <a:pt x="57" y="92"/>
                  <a:pt x="54" y="90"/>
                  <a:pt x="51" y="90"/>
                </a:cubicBezTo>
                <a:cubicBezTo>
                  <a:pt x="49" y="87"/>
                  <a:pt x="46" y="86"/>
                  <a:pt x="43" y="85"/>
                </a:cubicBezTo>
                <a:cubicBezTo>
                  <a:pt x="22" y="81"/>
                  <a:pt x="46" y="62"/>
                  <a:pt x="33" y="56"/>
                </a:cubicBezTo>
                <a:cubicBezTo>
                  <a:pt x="41" y="56"/>
                  <a:pt x="45" y="62"/>
                  <a:pt x="51" y="67"/>
                </a:cubicBezTo>
                <a:cubicBezTo>
                  <a:pt x="65" y="78"/>
                  <a:pt x="84" y="83"/>
                  <a:pt x="102" y="78"/>
                </a:cubicBezTo>
                <a:cubicBezTo>
                  <a:pt x="107" y="77"/>
                  <a:pt x="114" y="74"/>
                  <a:pt x="117" y="69"/>
                </a:cubicBezTo>
                <a:cubicBezTo>
                  <a:pt x="118" y="68"/>
                  <a:pt x="119" y="67"/>
                  <a:pt x="119" y="66"/>
                </a:cubicBezTo>
                <a:cubicBezTo>
                  <a:pt x="121" y="65"/>
                  <a:pt x="123" y="64"/>
                  <a:pt x="125" y="63"/>
                </a:cubicBezTo>
                <a:cubicBezTo>
                  <a:pt x="132" y="60"/>
                  <a:pt x="137" y="62"/>
                  <a:pt x="143" y="6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39" y="62"/>
                  <a:pt x="134" y="58"/>
                  <a:pt x="128" y="60"/>
                </a:cubicBezTo>
                <a:cubicBezTo>
                  <a:pt x="125" y="61"/>
                  <a:pt x="123" y="63"/>
                  <a:pt x="120" y="64"/>
                </a:cubicBezTo>
                <a:cubicBezTo>
                  <a:pt x="122" y="60"/>
                  <a:pt x="124" y="56"/>
                  <a:pt x="127" y="54"/>
                </a:cubicBezTo>
                <a:cubicBezTo>
                  <a:pt x="131" y="50"/>
                  <a:pt x="138" y="49"/>
                  <a:pt x="144" y="46"/>
                </a:cubicBezTo>
                <a:cubicBezTo>
                  <a:pt x="143" y="46"/>
                  <a:pt x="142" y="47"/>
                  <a:pt x="142" y="47"/>
                </a:cubicBezTo>
                <a:cubicBezTo>
                  <a:pt x="137" y="49"/>
                  <a:pt x="132" y="50"/>
                  <a:pt x="128" y="51"/>
                </a:cubicBezTo>
                <a:cubicBezTo>
                  <a:pt x="127" y="52"/>
                  <a:pt x="126" y="53"/>
                  <a:pt x="125" y="54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4" y="55"/>
                  <a:pt x="123" y="56"/>
                  <a:pt x="122" y="57"/>
                </a:cubicBezTo>
                <a:cubicBezTo>
                  <a:pt x="120" y="60"/>
                  <a:pt x="118" y="63"/>
                  <a:pt x="116" y="66"/>
                </a:cubicBezTo>
                <a:cubicBezTo>
                  <a:pt x="115" y="69"/>
                  <a:pt x="112" y="71"/>
                  <a:pt x="109" y="73"/>
                </a:cubicBezTo>
                <a:cubicBezTo>
                  <a:pt x="107" y="75"/>
                  <a:pt x="105" y="76"/>
                  <a:pt x="102" y="77"/>
                </a:cubicBezTo>
                <a:cubicBezTo>
                  <a:pt x="93" y="79"/>
                  <a:pt x="80" y="80"/>
                  <a:pt x="72" y="75"/>
                </a:cubicBezTo>
                <a:cubicBezTo>
                  <a:pt x="70" y="74"/>
                  <a:pt x="68" y="74"/>
                  <a:pt x="66" y="73"/>
                </a:cubicBezTo>
                <a:cubicBezTo>
                  <a:pt x="57" y="70"/>
                  <a:pt x="50" y="65"/>
                  <a:pt x="44" y="58"/>
                </a:cubicBezTo>
                <a:cubicBezTo>
                  <a:pt x="41" y="55"/>
                  <a:pt x="38" y="54"/>
                  <a:pt x="34" y="54"/>
                </a:cubicBezTo>
                <a:cubicBezTo>
                  <a:pt x="28" y="53"/>
                  <a:pt x="21" y="58"/>
                  <a:pt x="14" y="58"/>
                </a:cubicBezTo>
                <a:cubicBezTo>
                  <a:pt x="5" y="58"/>
                  <a:pt x="3" y="47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7"/>
                  <a:pt x="4" y="34"/>
                  <a:pt x="6" y="30"/>
                </a:cubicBezTo>
                <a:cubicBezTo>
                  <a:pt x="6" y="30"/>
                  <a:pt x="6" y="30"/>
                  <a:pt x="7" y="29"/>
                </a:cubicBezTo>
                <a:cubicBezTo>
                  <a:pt x="7" y="28"/>
                  <a:pt x="8" y="27"/>
                  <a:pt x="9" y="26"/>
                </a:cubicBezTo>
                <a:cubicBezTo>
                  <a:pt x="10" y="24"/>
                  <a:pt x="11" y="23"/>
                  <a:pt x="13" y="21"/>
                </a:cubicBezTo>
                <a:cubicBezTo>
                  <a:pt x="13" y="20"/>
                  <a:pt x="14" y="19"/>
                  <a:pt x="14" y="18"/>
                </a:cubicBezTo>
                <a:cubicBezTo>
                  <a:pt x="14" y="19"/>
                  <a:pt x="13" y="19"/>
                  <a:pt x="12" y="20"/>
                </a:cubicBezTo>
                <a:cubicBezTo>
                  <a:pt x="10" y="22"/>
                  <a:pt x="9" y="24"/>
                  <a:pt x="7" y="26"/>
                </a:cubicBezTo>
                <a:cubicBezTo>
                  <a:pt x="7" y="22"/>
                  <a:pt x="8" y="19"/>
                  <a:pt x="9" y="16"/>
                </a:cubicBezTo>
                <a:cubicBezTo>
                  <a:pt x="13" y="11"/>
                  <a:pt x="19" y="7"/>
                  <a:pt x="25" y="6"/>
                </a:cubicBezTo>
                <a:cubicBezTo>
                  <a:pt x="33" y="4"/>
                  <a:pt x="42" y="5"/>
                  <a:pt x="49" y="8"/>
                </a:cubicBezTo>
                <a:cubicBezTo>
                  <a:pt x="54" y="10"/>
                  <a:pt x="59" y="14"/>
                  <a:pt x="63" y="17"/>
                </a:cubicBezTo>
                <a:cubicBezTo>
                  <a:pt x="68" y="19"/>
                  <a:pt x="73" y="19"/>
                  <a:pt x="78" y="20"/>
                </a:cubicBezTo>
                <a:cubicBezTo>
                  <a:pt x="87" y="20"/>
                  <a:pt x="96" y="17"/>
                  <a:pt x="104" y="13"/>
                </a:cubicBezTo>
                <a:cubicBezTo>
                  <a:pt x="114" y="8"/>
                  <a:pt x="134" y="7"/>
                  <a:pt x="140" y="19"/>
                </a:cubicBezTo>
                <a:cubicBezTo>
                  <a:pt x="135" y="20"/>
                  <a:pt x="130" y="22"/>
                  <a:pt x="125" y="26"/>
                </a:cubicBezTo>
                <a:cubicBezTo>
                  <a:pt x="121" y="27"/>
                  <a:pt x="117" y="28"/>
                  <a:pt x="114" y="30"/>
                </a:cubicBezTo>
                <a:cubicBezTo>
                  <a:pt x="115" y="28"/>
                  <a:pt x="116" y="26"/>
                  <a:pt x="116" y="24"/>
                </a:cubicBezTo>
                <a:cubicBezTo>
                  <a:pt x="118" y="22"/>
                  <a:pt x="120" y="21"/>
                  <a:pt x="122" y="20"/>
                </a:cubicBezTo>
                <a:cubicBezTo>
                  <a:pt x="122" y="20"/>
                  <a:pt x="122" y="20"/>
                  <a:pt x="122" y="20"/>
                </a:cubicBezTo>
                <a:cubicBezTo>
                  <a:pt x="120" y="20"/>
                  <a:pt x="118" y="21"/>
                  <a:pt x="117" y="23"/>
                </a:cubicBezTo>
                <a:cubicBezTo>
                  <a:pt x="117" y="20"/>
                  <a:pt x="116" y="18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7" y="22"/>
                  <a:pt x="115" y="28"/>
                  <a:pt x="111" y="32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3"/>
                  <a:pt x="109" y="34"/>
                  <a:pt x="108" y="35"/>
                </a:cubicBezTo>
                <a:cubicBezTo>
                  <a:pt x="97" y="44"/>
                  <a:pt x="76" y="46"/>
                  <a:pt x="64" y="45"/>
                </a:cubicBezTo>
                <a:cubicBezTo>
                  <a:pt x="54" y="44"/>
                  <a:pt x="44" y="40"/>
                  <a:pt x="35" y="36"/>
                </a:cubicBezTo>
                <a:cubicBezTo>
                  <a:pt x="33" y="35"/>
                  <a:pt x="31" y="35"/>
                  <a:pt x="30" y="35"/>
                </a:cubicBezTo>
                <a:cubicBezTo>
                  <a:pt x="29" y="35"/>
                  <a:pt x="28" y="34"/>
                  <a:pt x="27" y="33"/>
                </a:cubicBezTo>
                <a:cubicBezTo>
                  <a:pt x="26" y="31"/>
                  <a:pt x="27" y="29"/>
                  <a:pt x="27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6" y="29"/>
                  <a:pt x="25" y="31"/>
                  <a:pt x="26" y="33"/>
                </a:cubicBezTo>
                <a:cubicBezTo>
                  <a:pt x="26" y="34"/>
                  <a:pt x="27" y="35"/>
                  <a:pt x="28" y="36"/>
                </a:cubicBezTo>
                <a:cubicBezTo>
                  <a:pt x="26" y="36"/>
                  <a:pt x="24" y="37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31" y="34"/>
                  <a:pt x="50" y="44"/>
                  <a:pt x="60" y="46"/>
                </a:cubicBezTo>
                <a:cubicBezTo>
                  <a:pt x="66" y="47"/>
                  <a:pt x="72" y="48"/>
                  <a:pt x="78" y="47"/>
                </a:cubicBezTo>
                <a:cubicBezTo>
                  <a:pt x="81" y="47"/>
                  <a:pt x="83" y="47"/>
                  <a:pt x="86" y="48"/>
                </a:cubicBezTo>
                <a:cubicBezTo>
                  <a:pt x="87" y="48"/>
                  <a:pt x="89" y="49"/>
                  <a:pt x="90" y="49"/>
                </a:cubicBezTo>
                <a:cubicBezTo>
                  <a:pt x="91" y="50"/>
                  <a:pt x="91" y="51"/>
                  <a:pt x="92" y="52"/>
                </a:cubicBezTo>
                <a:cubicBezTo>
                  <a:pt x="92" y="51"/>
                  <a:pt x="92" y="51"/>
                  <a:pt x="92" y="51"/>
                </a:cubicBezTo>
                <a:cubicBezTo>
                  <a:pt x="91" y="49"/>
                  <a:pt x="89" y="48"/>
                  <a:pt x="87" y="47"/>
                </a:cubicBezTo>
                <a:cubicBezTo>
                  <a:pt x="86" y="47"/>
                  <a:pt x="85" y="46"/>
                  <a:pt x="84" y="46"/>
                </a:cubicBezTo>
                <a:cubicBezTo>
                  <a:pt x="86" y="46"/>
                  <a:pt x="89" y="45"/>
                  <a:pt x="91" y="45"/>
                </a:cubicBezTo>
                <a:cubicBezTo>
                  <a:pt x="96" y="43"/>
                  <a:pt x="102" y="41"/>
                  <a:pt x="106" y="37"/>
                </a:cubicBezTo>
                <a:cubicBezTo>
                  <a:pt x="104" y="40"/>
                  <a:pt x="103" y="43"/>
                  <a:pt x="104" y="45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03" y="40"/>
                  <a:pt x="109" y="35"/>
                  <a:pt x="112" y="32"/>
                </a:cubicBezTo>
                <a:cubicBezTo>
                  <a:pt x="116" y="29"/>
                  <a:pt x="120" y="28"/>
                  <a:pt x="124" y="27"/>
                </a:cubicBezTo>
                <a:cubicBezTo>
                  <a:pt x="116" y="33"/>
                  <a:pt x="110" y="42"/>
                  <a:pt x="106" y="50"/>
                </a:cubicBezTo>
                <a:cubicBezTo>
                  <a:pt x="105" y="52"/>
                  <a:pt x="104" y="54"/>
                  <a:pt x="103" y="56"/>
                </a:cubicBezTo>
                <a:cubicBezTo>
                  <a:pt x="98" y="63"/>
                  <a:pt x="89" y="71"/>
                  <a:pt x="81" y="66"/>
                </a:cubicBezTo>
                <a:cubicBezTo>
                  <a:pt x="81" y="67"/>
                  <a:pt x="81" y="67"/>
                  <a:pt x="81" y="67"/>
                </a:cubicBezTo>
                <a:cubicBezTo>
                  <a:pt x="84" y="69"/>
                  <a:pt x="89" y="69"/>
                  <a:pt x="93" y="67"/>
                </a:cubicBezTo>
                <a:cubicBezTo>
                  <a:pt x="92" y="69"/>
                  <a:pt x="91" y="71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0"/>
                  <a:pt x="94" y="68"/>
                  <a:pt x="96" y="66"/>
                </a:cubicBezTo>
                <a:cubicBezTo>
                  <a:pt x="97" y="66"/>
                  <a:pt x="97" y="65"/>
                  <a:pt x="98" y="65"/>
                </a:cubicBezTo>
                <a:cubicBezTo>
                  <a:pt x="104" y="60"/>
                  <a:pt x="105" y="53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9" y="46"/>
                  <a:pt x="109" y="46"/>
                </a:cubicBezTo>
                <a:cubicBezTo>
                  <a:pt x="110" y="44"/>
                  <a:pt x="111" y="43"/>
                  <a:pt x="112" y="41"/>
                </a:cubicBezTo>
                <a:cubicBezTo>
                  <a:pt x="112" y="42"/>
                  <a:pt x="112" y="42"/>
                  <a:pt x="112" y="43"/>
                </a:cubicBezTo>
                <a:cubicBezTo>
                  <a:pt x="111" y="46"/>
                  <a:pt x="112" y="50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2" y="50"/>
                  <a:pt x="112" y="46"/>
                  <a:pt x="113" y="44"/>
                </a:cubicBezTo>
                <a:cubicBezTo>
                  <a:pt x="113" y="41"/>
                  <a:pt x="114" y="40"/>
                  <a:pt x="115" y="38"/>
                </a:cubicBezTo>
                <a:cubicBezTo>
                  <a:pt x="116" y="37"/>
                  <a:pt x="117" y="36"/>
                  <a:pt x="118" y="35"/>
                </a:cubicBezTo>
                <a:cubicBezTo>
                  <a:pt x="124" y="27"/>
                  <a:pt x="132" y="22"/>
                  <a:pt x="142" y="21"/>
                </a:cubicBezTo>
                <a:cubicBezTo>
                  <a:pt x="149" y="21"/>
                  <a:pt x="156" y="23"/>
                  <a:pt x="159" y="29"/>
                </a:cubicBezTo>
                <a:cubicBezTo>
                  <a:pt x="161" y="32"/>
                  <a:pt x="162" y="35"/>
                  <a:pt x="162" y="39"/>
                </a:cubicBezTo>
                <a:cubicBezTo>
                  <a:pt x="162" y="43"/>
                  <a:pt x="159" y="48"/>
                  <a:pt x="157" y="53"/>
                </a:cubicBezTo>
                <a:cubicBezTo>
                  <a:pt x="156" y="55"/>
                  <a:pt x="155" y="57"/>
                  <a:pt x="155" y="59"/>
                </a:cubicBezTo>
                <a:cubicBezTo>
                  <a:pt x="155" y="63"/>
                  <a:pt x="156" y="67"/>
                  <a:pt x="160" y="69"/>
                </a:cubicBezTo>
                <a:cubicBezTo>
                  <a:pt x="158" y="66"/>
                  <a:pt x="156" y="65"/>
                  <a:pt x="156" y="60"/>
                </a:cubicBezTo>
                <a:cubicBezTo>
                  <a:pt x="156" y="58"/>
                  <a:pt x="157" y="57"/>
                  <a:pt x="157" y="55"/>
                </a:cubicBezTo>
                <a:cubicBezTo>
                  <a:pt x="157" y="56"/>
                  <a:pt x="157" y="57"/>
                  <a:pt x="158" y="58"/>
                </a:cubicBezTo>
                <a:cubicBezTo>
                  <a:pt x="159" y="59"/>
                  <a:pt x="161" y="60"/>
                  <a:pt x="162" y="61"/>
                </a:cubicBezTo>
                <a:cubicBezTo>
                  <a:pt x="163" y="62"/>
                  <a:pt x="164" y="63"/>
                  <a:pt x="164" y="65"/>
                </a:cubicBezTo>
                <a:cubicBezTo>
                  <a:pt x="164" y="64"/>
                  <a:pt x="164" y="63"/>
                  <a:pt x="164" y="62"/>
                </a:cubicBezTo>
                <a:cubicBezTo>
                  <a:pt x="164" y="61"/>
                  <a:pt x="163" y="60"/>
                  <a:pt x="162" y="59"/>
                </a:cubicBezTo>
                <a:cubicBezTo>
                  <a:pt x="162" y="58"/>
                  <a:pt x="161" y="58"/>
                  <a:pt x="160" y="57"/>
                </a:cubicBezTo>
                <a:cubicBezTo>
                  <a:pt x="158" y="56"/>
                  <a:pt x="158" y="54"/>
                  <a:pt x="159" y="52"/>
                </a:cubicBezTo>
                <a:cubicBezTo>
                  <a:pt x="160" y="50"/>
                  <a:pt x="161" y="47"/>
                  <a:pt x="162" y="45"/>
                </a:cubicBezTo>
                <a:cubicBezTo>
                  <a:pt x="163" y="45"/>
                  <a:pt x="163" y="44"/>
                  <a:pt x="163" y="43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4" y="38"/>
                  <a:pt x="164" y="34"/>
                  <a:pt x="163" y="30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6" y="17"/>
                  <a:pt x="173" y="9"/>
                  <a:pt x="184" y="3"/>
                </a:cubicBezTo>
                <a:cubicBezTo>
                  <a:pt x="189" y="1"/>
                  <a:pt x="195" y="0"/>
                  <a:pt x="200" y="1"/>
                </a:cubicBezTo>
                <a:cubicBezTo>
                  <a:pt x="209" y="4"/>
                  <a:pt x="208" y="12"/>
                  <a:pt x="206" y="19"/>
                </a:cubicBezTo>
                <a:cubicBezTo>
                  <a:pt x="201" y="26"/>
                  <a:pt x="197" y="33"/>
                  <a:pt x="196" y="42"/>
                </a:cubicBezTo>
                <a:cubicBezTo>
                  <a:pt x="196" y="50"/>
                  <a:pt x="203" y="61"/>
                  <a:pt x="205" y="70"/>
                </a:cubicBezTo>
                <a:cubicBezTo>
                  <a:pt x="205" y="72"/>
                  <a:pt x="205" y="74"/>
                  <a:pt x="206" y="75"/>
                </a:cubicBezTo>
                <a:cubicBezTo>
                  <a:pt x="205" y="79"/>
                  <a:pt x="202" y="87"/>
                  <a:pt x="198" y="87"/>
                </a:cubicBezTo>
                <a:cubicBezTo>
                  <a:pt x="198" y="87"/>
                  <a:pt x="198" y="87"/>
                  <a:pt x="198" y="87"/>
                </a:cubicBezTo>
                <a:cubicBezTo>
                  <a:pt x="198" y="87"/>
                  <a:pt x="199" y="87"/>
                  <a:pt x="200" y="87"/>
                </a:cubicBezTo>
                <a:cubicBezTo>
                  <a:pt x="200" y="87"/>
                  <a:pt x="200" y="87"/>
                  <a:pt x="200" y="87"/>
                </a:cubicBezTo>
                <a:cubicBezTo>
                  <a:pt x="200" y="86"/>
                  <a:pt x="200" y="86"/>
                  <a:pt x="200" y="86"/>
                </a:cubicBezTo>
                <a:cubicBezTo>
                  <a:pt x="203" y="85"/>
                  <a:pt x="204" y="83"/>
                  <a:pt x="205" y="81"/>
                </a:cubicBezTo>
                <a:cubicBezTo>
                  <a:pt x="206" y="80"/>
                  <a:pt x="206" y="79"/>
                  <a:pt x="206" y="78"/>
                </a:cubicBezTo>
                <a:cubicBezTo>
                  <a:pt x="206" y="79"/>
                  <a:pt x="206" y="79"/>
                  <a:pt x="207" y="80"/>
                </a:cubicBezTo>
                <a:cubicBezTo>
                  <a:pt x="207" y="81"/>
                  <a:pt x="208" y="85"/>
                  <a:pt x="210" y="85"/>
                </a:cubicBezTo>
                <a:cubicBezTo>
                  <a:pt x="210" y="85"/>
                  <a:pt x="210" y="85"/>
                  <a:pt x="210" y="85"/>
                </a:cubicBezTo>
                <a:cubicBezTo>
                  <a:pt x="208" y="84"/>
                  <a:pt x="208" y="79"/>
                  <a:pt x="207" y="77"/>
                </a:cubicBezTo>
                <a:cubicBezTo>
                  <a:pt x="207" y="76"/>
                  <a:pt x="207" y="74"/>
                  <a:pt x="206" y="72"/>
                </a:cubicBezTo>
                <a:cubicBezTo>
                  <a:pt x="206" y="71"/>
                  <a:pt x="206" y="70"/>
                  <a:pt x="206" y="68"/>
                </a:cubicBezTo>
                <a:cubicBezTo>
                  <a:pt x="206" y="68"/>
                  <a:pt x="206" y="68"/>
                  <a:pt x="206" y="68"/>
                </a:cubicBezTo>
                <a:cubicBezTo>
                  <a:pt x="204" y="61"/>
                  <a:pt x="200" y="55"/>
                  <a:pt x="199" y="48"/>
                </a:cubicBezTo>
                <a:cubicBezTo>
                  <a:pt x="198" y="44"/>
                  <a:pt x="198" y="40"/>
                  <a:pt x="200" y="36"/>
                </a:cubicBezTo>
                <a:cubicBezTo>
                  <a:pt x="201" y="31"/>
                  <a:pt x="203" y="27"/>
                  <a:pt x="206" y="22"/>
                </a:cubicBezTo>
                <a:cubicBezTo>
                  <a:pt x="205" y="26"/>
                  <a:pt x="207" y="30"/>
                  <a:pt x="209" y="33"/>
                </a:cubicBezTo>
                <a:cubicBezTo>
                  <a:pt x="215" y="42"/>
                  <a:pt x="220" y="48"/>
                  <a:pt x="221" y="59"/>
                </a:cubicBezTo>
                <a:cubicBezTo>
                  <a:pt x="222" y="71"/>
                  <a:pt x="218" y="82"/>
                  <a:pt x="212" y="93"/>
                </a:cubicBezTo>
              </a:path>
            </a:pathLst>
          </a:custGeom>
          <a:solidFill>
            <a:srgbClr val="E489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1" name="Freeform 8628">
            <a:extLst>
              <a:ext uri="{FF2B5EF4-FFF2-40B4-BE49-F238E27FC236}">
                <a16:creationId xmlns:a16="http://schemas.microsoft.com/office/drawing/2014/main" id="{F0718EA3-56C9-FF59-F665-94DEF799EAD4}"/>
              </a:ext>
            </a:extLst>
          </p:cNvPr>
          <p:cNvSpPr>
            <a:spLocks noEditPoints="1"/>
          </p:cNvSpPr>
          <p:nvPr/>
        </p:nvSpPr>
        <p:spPr bwMode="auto">
          <a:xfrm>
            <a:off x="7660891" y="3374857"/>
            <a:ext cx="0" cy="9232"/>
          </a:xfrm>
          <a:custGeom>
            <a:avLst/>
            <a:gdLst>
              <a:gd name="T0" fmla="*/ 1 w 1"/>
              <a:gd name="T1" fmla="*/ 3 h 3"/>
              <a:gd name="T2" fmla="*/ 1 w 1"/>
              <a:gd name="T3" fmla="*/ 3 h 3"/>
              <a:gd name="T4" fmla="*/ 1 w 1"/>
              <a:gd name="T5" fmla="*/ 3 h 3"/>
              <a:gd name="T6" fmla="*/ 1 w 1"/>
              <a:gd name="T7" fmla="*/ 3 h 3"/>
              <a:gd name="T8" fmla="*/ 1 w 1"/>
              <a:gd name="T9" fmla="*/ 3 h 3"/>
              <a:gd name="T10" fmla="*/ 1 w 1"/>
              <a:gd name="T11" fmla="*/ 3 h 3"/>
              <a:gd name="T12" fmla="*/ 1 w 1"/>
              <a:gd name="T13" fmla="*/ 3 h 3"/>
              <a:gd name="T14" fmla="*/ 1 w 1"/>
              <a:gd name="T15" fmla="*/ 3 h 3"/>
              <a:gd name="T16" fmla="*/ 1 w 1"/>
              <a:gd name="T17" fmla="*/ 3 h 3"/>
              <a:gd name="T18" fmla="*/ 0 w 1"/>
              <a:gd name="T19" fmla="*/ 0 h 3"/>
              <a:gd name="T20" fmla="*/ 1 w 1"/>
              <a:gd name="T21" fmla="*/ 2 h 3"/>
              <a:gd name="T22" fmla="*/ 1 w 1"/>
              <a:gd name="T23" fmla="*/ 3 h 3"/>
              <a:gd name="T24" fmla="*/ 1 w 1"/>
              <a:gd name="T25" fmla="*/ 2 h 3"/>
              <a:gd name="T26" fmla="*/ 0 w 1"/>
              <a:gd name="T2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3"/>
                  <a:pt x="1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</a:path>
            </a:pathLst>
          </a:custGeom>
          <a:solidFill>
            <a:srgbClr val="8A1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2" name="Freeform 8629">
            <a:extLst>
              <a:ext uri="{FF2B5EF4-FFF2-40B4-BE49-F238E27FC236}">
                <a16:creationId xmlns:a16="http://schemas.microsoft.com/office/drawing/2014/main" id="{6910F17F-5F6B-57E5-67D9-116B2960E5FA}"/>
              </a:ext>
            </a:extLst>
          </p:cNvPr>
          <p:cNvSpPr>
            <a:spLocks noEditPoints="1"/>
          </p:cNvSpPr>
          <p:nvPr/>
        </p:nvSpPr>
        <p:spPr bwMode="auto">
          <a:xfrm>
            <a:off x="7563949" y="3300997"/>
            <a:ext cx="170801" cy="147718"/>
          </a:xfrm>
          <a:custGeom>
            <a:avLst/>
            <a:gdLst>
              <a:gd name="T0" fmla="*/ 0 w 50"/>
              <a:gd name="T1" fmla="*/ 30 h 42"/>
              <a:gd name="T2" fmla="*/ 2 w 50"/>
              <a:gd name="T3" fmla="*/ 37 h 42"/>
              <a:gd name="T4" fmla="*/ 9 w 50"/>
              <a:gd name="T5" fmla="*/ 42 h 42"/>
              <a:gd name="T6" fmla="*/ 8 w 50"/>
              <a:gd name="T7" fmla="*/ 37 h 42"/>
              <a:gd name="T8" fmla="*/ 0 w 50"/>
              <a:gd name="T9" fmla="*/ 30 h 42"/>
              <a:gd name="T10" fmla="*/ 30 w 50"/>
              <a:gd name="T11" fmla="*/ 0 h 42"/>
              <a:gd name="T12" fmla="*/ 24 w 50"/>
              <a:gd name="T13" fmla="*/ 2 h 42"/>
              <a:gd name="T14" fmla="*/ 22 w 50"/>
              <a:gd name="T15" fmla="*/ 2 h 42"/>
              <a:gd name="T16" fmla="*/ 22 w 50"/>
              <a:gd name="T17" fmla="*/ 5 h 42"/>
              <a:gd name="T18" fmla="*/ 25 w 50"/>
              <a:gd name="T19" fmla="*/ 3 h 42"/>
              <a:gd name="T20" fmla="*/ 26 w 50"/>
              <a:gd name="T21" fmla="*/ 3 h 42"/>
              <a:gd name="T22" fmla="*/ 30 w 50"/>
              <a:gd name="T23" fmla="*/ 9 h 42"/>
              <a:gd name="T24" fmla="*/ 28 w 50"/>
              <a:gd name="T25" fmla="*/ 25 h 42"/>
              <a:gd name="T26" fmla="*/ 34 w 50"/>
              <a:gd name="T27" fmla="*/ 30 h 42"/>
              <a:gd name="T28" fmla="*/ 43 w 50"/>
              <a:gd name="T29" fmla="*/ 33 h 42"/>
              <a:gd name="T30" fmla="*/ 48 w 50"/>
              <a:gd name="T31" fmla="*/ 42 h 42"/>
              <a:gd name="T32" fmla="*/ 29 w 50"/>
              <a:gd name="T33" fmla="*/ 24 h 42"/>
              <a:gd name="T34" fmla="*/ 29 w 50"/>
              <a:gd name="T35" fmla="*/ 24 h 42"/>
              <a:gd name="T36" fmla="*/ 29 w 50"/>
              <a:gd name="T37" fmla="*/ 24 h 42"/>
              <a:gd name="T38" fmla="*/ 29 w 50"/>
              <a:gd name="T39" fmla="*/ 24 h 42"/>
              <a:gd name="T40" fmla="*/ 29 w 50"/>
              <a:gd name="T41" fmla="*/ 24 h 42"/>
              <a:gd name="T42" fmla="*/ 29 w 50"/>
              <a:gd name="T43" fmla="*/ 24 h 42"/>
              <a:gd name="T44" fmla="*/ 29 w 50"/>
              <a:gd name="T45" fmla="*/ 24 h 42"/>
              <a:gd name="T46" fmla="*/ 29 w 50"/>
              <a:gd name="T47" fmla="*/ 23 h 42"/>
              <a:gd name="T48" fmla="*/ 28 w 50"/>
              <a:gd name="T49" fmla="*/ 21 h 42"/>
              <a:gd name="T50" fmla="*/ 33 w 50"/>
              <a:gd name="T51" fmla="*/ 6 h 42"/>
              <a:gd name="T52" fmla="*/ 30 w 50"/>
              <a:gd name="T53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42">
                <a:moveTo>
                  <a:pt x="0" y="30"/>
                </a:moveTo>
                <a:cubicBezTo>
                  <a:pt x="0" y="32"/>
                  <a:pt x="0" y="35"/>
                  <a:pt x="2" y="37"/>
                </a:cubicBezTo>
                <a:cubicBezTo>
                  <a:pt x="3" y="40"/>
                  <a:pt x="6" y="41"/>
                  <a:pt x="9" y="42"/>
                </a:cubicBezTo>
                <a:cubicBezTo>
                  <a:pt x="9" y="41"/>
                  <a:pt x="9" y="39"/>
                  <a:pt x="8" y="37"/>
                </a:cubicBezTo>
                <a:cubicBezTo>
                  <a:pt x="6" y="34"/>
                  <a:pt x="2" y="33"/>
                  <a:pt x="0" y="30"/>
                </a:cubicBezTo>
                <a:moveTo>
                  <a:pt x="30" y="0"/>
                </a:moveTo>
                <a:cubicBezTo>
                  <a:pt x="28" y="0"/>
                  <a:pt x="26" y="1"/>
                  <a:pt x="24" y="2"/>
                </a:cubicBezTo>
                <a:cubicBezTo>
                  <a:pt x="23" y="2"/>
                  <a:pt x="23" y="2"/>
                  <a:pt x="22" y="2"/>
                </a:cubicBezTo>
                <a:cubicBezTo>
                  <a:pt x="22" y="3"/>
                  <a:pt x="22" y="4"/>
                  <a:pt x="22" y="5"/>
                </a:cubicBezTo>
                <a:cubicBezTo>
                  <a:pt x="23" y="4"/>
                  <a:pt x="24" y="3"/>
                  <a:pt x="25" y="3"/>
                </a:cubicBezTo>
                <a:cubicBezTo>
                  <a:pt x="25" y="3"/>
                  <a:pt x="26" y="3"/>
                  <a:pt x="26" y="3"/>
                </a:cubicBezTo>
                <a:cubicBezTo>
                  <a:pt x="29" y="4"/>
                  <a:pt x="31" y="6"/>
                  <a:pt x="30" y="9"/>
                </a:cubicBezTo>
                <a:cubicBezTo>
                  <a:pt x="28" y="14"/>
                  <a:pt x="25" y="20"/>
                  <a:pt x="28" y="25"/>
                </a:cubicBezTo>
                <a:cubicBezTo>
                  <a:pt x="29" y="27"/>
                  <a:pt x="32" y="29"/>
                  <a:pt x="34" y="30"/>
                </a:cubicBezTo>
                <a:cubicBezTo>
                  <a:pt x="37" y="31"/>
                  <a:pt x="41" y="31"/>
                  <a:pt x="43" y="33"/>
                </a:cubicBezTo>
                <a:cubicBezTo>
                  <a:pt x="46" y="35"/>
                  <a:pt x="48" y="38"/>
                  <a:pt x="48" y="42"/>
                </a:cubicBezTo>
                <a:cubicBezTo>
                  <a:pt x="50" y="29"/>
                  <a:pt x="35" y="32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29" y="23"/>
                  <a:pt x="29" y="23"/>
                </a:cubicBezTo>
                <a:cubicBezTo>
                  <a:pt x="29" y="23"/>
                  <a:pt x="28" y="22"/>
                  <a:pt x="28" y="21"/>
                </a:cubicBezTo>
                <a:cubicBezTo>
                  <a:pt x="28" y="16"/>
                  <a:pt x="33" y="10"/>
                  <a:pt x="33" y="6"/>
                </a:cubicBezTo>
                <a:cubicBezTo>
                  <a:pt x="33" y="4"/>
                  <a:pt x="32" y="2"/>
                  <a:pt x="30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3" name="Freeform 8630">
            <a:extLst>
              <a:ext uri="{FF2B5EF4-FFF2-40B4-BE49-F238E27FC236}">
                <a16:creationId xmlns:a16="http://schemas.microsoft.com/office/drawing/2014/main" id="{9277022D-D0C3-4397-4966-51C2BE52A8D7}"/>
              </a:ext>
            </a:extLst>
          </p:cNvPr>
          <p:cNvSpPr>
            <a:spLocks noEditPoints="1"/>
          </p:cNvSpPr>
          <p:nvPr/>
        </p:nvSpPr>
        <p:spPr bwMode="auto">
          <a:xfrm>
            <a:off x="7628576" y="3467181"/>
            <a:ext cx="203113" cy="133871"/>
          </a:xfrm>
          <a:custGeom>
            <a:avLst/>
            <a:gdLst>
              <a:gd name="T0" fmla="*/ 21 w 59"/>
              <a:gd name="T1" fmla="*/ 38 h 38"/>
              <a:gd name="T2" fmla="*/ 21 w 59"/>
              <a:gd name="T3" fmla="*/ 38 h 38"/>
              <a:gd name="T4" fmla="*/ 21 w 59"/>
              <a:gd name="T5" fmla="*/ 38 h 38"/>
              <a:gd name="T6" fmla="*/ 21 w 59"/>
              <a:gd name="T7" fmla="*/ 38 h 38"/>
              <a:gd name="T8" fmla="*/ 24 w 59"/>
              <a:gd name="T9" fmla="*/ 37 h 38"/>
              <a:gd name="T10" fmla="*/ 21 w 59"/>
              <a:gd name="T11" fmla="*/ 38 h 38"/>
              <a:gd name="T12" fmla="*/ 24 w 59"/>
              <a:gd name="T13" fmla="*/ 37 h 38"/>
              <a:gd name="T14" fmla="*/ 25 w 59"/>
              <a:gd name="T15" fmla="*/ 37 h 38"/>
              <a:gd name="T16" fmla="*/ 24 w 59"/>
              <a:gd name="T17" fmla="*/ 37 h 38"/>
              <a:gd name="T18" fmla="*/ 25 w 59"/>
              <a:gd name="T19" fmla="*/ 37 h 38"/>
              <a:gd name="T20" fmla="*/ 26 w 59"/>
              <a:gd name="T21" fmla="*/ 37 h 38"/>
              <a:gd name="T22" fmla="*/ 25 w 59"/>
              <a:gd name="T23" fmla="*/ 37 h 38"/>
              <a:gd name="T24" fmla="*/ 26 w 59"/>
              <a:gd name="T25" fmla="*/ 37 h 38"/>
              <a:gd name="T26" fmla="*/ 27 w 59"/>
              <a:gd name="T27" fmla="*/ 37 h 38"/>
              <a:gd name="T28" fmla="*/ 27 w 59"/>
              <a:gd name="T29" fmla="*/ 37 h 38"/>
              <a:gd name="T30" fmla="*/ 27 w 59"/>
              <a:gd name="T31" fmla="*/ 37 h 38"/>
              <a:gd name="T32" fmla="*/ 38 w 59"/>
              <a:gd name="T33" fmla="*/ 35 h 38"/>
              <a:gd name="T34" fmla="*/ 37 w 59"/>
              <a:gd name="T35" fmla="*/ 35 h 38"/>
              <a:gd name="T36" fmla="*/ 38 w 59"/>
              <a:gd name="T37" fmla="*/ 35 h 38"/>
              <a:gd name="T38" fmla="*/ 59 w 59"/>
              <a:gd name="T39" fmla="*/ 31 h 38"/>
              <a:gd name="T40" fmla="*/ 39 w 59"/>
              <a:gd name="T41" fmla="*/ 34 h 38"/>
              <a:gd name="T42" fmla="*/ 59 w 59"/>
              <a:gd name="T43" fmla="*/ 31 h 38"/>
              <a:gd name="T44" fmla="*/ 59 w 59"/>
              <a:gd name="T45" fmla="*/ 31 h 38"/>
              <a:gd name="T46" fmla="*/ 0 w 59"/>
              <a:gd name="T47" fmla="*/ 20 h 38"/>
              <a:gd name="T48" fmla="*/ 0 w 59"/>
              <a:gd name="T49" fmla="*/ 20 h 38"/>
              <a:gd name="T50" fmla="*/ 0 w 59"/>
              <a:gd name="T51" fmla="*/ 20 h 38"/>
              <a:gd name="T52" fmla="*/ 19 w 59"/>
              <a:gd name="T53" fmla="*/ 11 h 38"/>
              <a:gd name="T54" fmla="*/ 18 w 59"/>
              <a:gd name="T55" fmla="*/ 12 h 38"/>
              <a:gd name="T56" fmla="*/ 14 w 59"/>
              <a:gd name="T57" fmla="*/ 18 h 38"/>
              <a:gd name="T58" fmla="*/ 12 w 59"/>
              <a:gd name="T59" fmla="*/ 19 h 38"/>
              <a:gd name="T60" fmla="*/ 12 w 59"/>
              <a:gd name="T61" fmla="*/ 19 h 38"/>
              <a:gd name="T62" fmla="*/ 14 w 59"/>
              <a:gd name="T63" fmla="*/ 18 h 38"/>
              <a:gd name="T64" fmla="*/ 18 w 59"/>
              <a:gd name="T65" fmla="*/ 12 h 38"/>
              <a:gd name="T66" fmla="*/ 19 w 59"/>
              <a:gd name="T67" fmla="*/ 11 h 38"/>
              <a:gd name="T68" fmla="*/ 20 w 59"/>
              <a:gd name="T69" fmla="*/ 9 h 38"/>
              <a:gd name="T70" fmla="*/ 19 w 59"/>
              <a:gd name="T71" fmla="*/ 9 h 38"/>
              <a:gd name="T72" fmla="*/ 20 w 59"/>
              <a:gd name="T73" fmla="*/ 9 h 38"/>
              <a:gd name="T74" fmla="*/ 19 w 59"/>
              <a:gd name="T75" fmla="*/ 9 h 38"/>
              <a:gd name="T76" fmla="*/ 19 w 59"/>
              <a:gd name="T77" fmla="*/ 9 h 38"/>
              <a:gd name="T78" fmla="*/ 19 w 59"/>
              <a:gd name="T79" fmla="*/ 9 h 38"/>
              <a:gd name="T80" fmla="*/ 19 w 59"/>
              <a:gd name="T81" fmla="*/ 9 h 38"/>
              <a:gd name="T82" fmla="*/ 15 w 59"/>
              <a:gd name="T83" fmla="*/ 0 h 38"/>
              <a:gd name="T84" fmla="*/ 17 w 59"/>
              <a:gd name="T85" fmla="*/ 8 h 38"/>
              <a:gd name="T86" fmla="*/ 17 w 59"/>
              <a:gd name="T87" fmla="*/ 8 h 38"/>
              <a:gd name="T88" fmla="*/ 17 w 59"/>
              <a:gd name="T89" fmla="*/ 8 h 38"/>
              <a:gd name="T90" fmla="*/ 15 w 59"/>
              <a:gd name="T9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" h="38">
                <a:moveTo>
                  <a:pt x="21" y="38"/>
                </a:move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8"/>
                  <a:pt x="21" y="38"/>
                  <a:pt x="21" y="38"/>
                </a:cubicBezTo>
                <a:moveTo>
                  <a:pt x="24" y="37"/>
                </a:moveTo>
                <a:cubicBezTo>
                  <a:pt x="23" y="37"/>
                  <a:pt x="22" y="38"/>
                  <a:pt x="21" y="38"/>
                </a:cubicBezTo>
                <a:cubicBezTo>
                  <a:pt x="22" y="38"/>
                  <a:pt x="23" y="37"/>
                  <a:pt x="24" y="37"/>
                </a:cubicBezTo>
                <a:moveTo>
                  <a:pt x="25" y="37"/>
                </a:moveTo>
                <a:cubicBezTo>
                  <a:pt x="24" y="37"/>
                  <a:pt x="24" y="37"/>
                  <a:pt x="24" y="37"/>
                </a:cubicBezTo>
                <a:cubicBezTo>
                  <a:pt x="24" y="37"/>
                  <a:pt x="24" y="37"/>
                  <a:pt x="25" y="37"/>
                </a:cubicBezTo>
                <a:moveTo>
                  <a:pt x="26" y="37"/>
                </a:moveTo>
                <a:cubicBezTo>
                  <a:pt x="26" y="37"/>
                  <a:pt x="26" y="37"/>
                  <a:pt x="25" y="37"/>
                </a:cubicBezTo>
                <a:cubicBezTo>
                  <a:pt x="26" y="37"/>
                  <a:pt x="26" y="37"/>
                  <a:pt x="26" y="37"/>
                </a:cubicBezTo>
                <a:moveTo>
                  <a:pt x="27" y="37"/>
                </a:move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7"/>
                  <a:pt x="27" y="37"/>
                </a:cubicBezTo>
                <a:moveTo>
                  <a:pt x="38" y="35"/>
                </a:moveTo>
                <a:cubicBezTo>
                  <a:pt x="38" y="35"/>
                  <a:pt x="38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moveTo>
                  <a:pt x="59" y="31"/>
                </a:moveTo>
                <a:cubicBezTo>
                  <a:pt x="52" y="31"/>
                  <a:pt x="46" y="33"/>
                  <a:pt x="39" y="34"/>
                </a:cubicBezTo>
                <a:cubicBezTo>
                  <a:pt x="46" y="33"/>
                  <a:pt x="52" y="31"/>
                  <a:pt x="59" y="31"/>
                </a:cubicBezTo>
                <a:cubicBezTo>
                  <a:pt x="59" y="31"/>
                  <a:pt x="59" y="31"/>
                  <a:pt x="59" y="31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19" y="11"/>
                </a:moveTo>
                <a:cubicBezTo>
                  <a:pt x="18" y="12"/>
                  <a:pt x="18" y="12"/>
                  <a:pt x="18" y="12"/>
                </a:cubicBezTo>
                <a:cubicBezTo>
                  <a:pt x="17" y="13"/>
                  <a:pt x="15" y="15"/>
                  <a:pt x="14" y="18"/>
                </a:cubicBezTo>
                <a:cubicBezTo>
                  <a:pt x="13" y="18"/>
                  <a:pt x="13" y="18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18"/>
                  <a:pt x="13" y="18"/>
                  <a:pt x="14" y="18"/>
                </a:cubicBezTo>
                <a:cubicBezTo>
                  <a:pt x="15" y="15"/>
                  <a:pt x="17" y="13"/>
                  <a:pt x="18" y="12"/>
                </a:cubicBezTo>
                <a:cubicBezTo>
                  <a:pt x="18" y="12"/>
                  <a:pt x="18" y="12"/>
                  <a:pt x="19" y="11"/>
                </a:cubicBezTo>
                <a:moveTo>
                  <a:pt x="20" y="9"/>
                </a:moveTo>
                <a:cubicBezTo>
                  <a:pt x="20" y="9"/>
                  <a:pt x="20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moveTo>
                  <a:pt x="19" y="9"/>
                </a:move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moveTo>
                  <a:pt x="15" y="0"/>
                </a:moveTo>
                <a:cubicBezTo>
                  <a:pt x="14" y="3"/>
                  <a:pt x="14" y="6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6"/>
                  <a:pt x="14" y="3"/>
                  <a:pt x="15" y="0"/>
                </a:cubicBezTo>
              </a:path>
            </a:pathLst>
          </a:custGeom>
          <a:solidFill>
            <a:srgbClr val="8A1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4" name="Freeform 8631">
            <a:extLst>
              <a:ext uri="{FF2B5EF4-FFF2-40B4-BE49-F238E27FC236}">
                <a16:creationId xmlns:a16="http://schemas.microsoft.com/office/drawing/2014/main" id="{C38724D2-20F3-203B-38CB-2B499B495E6D}"/>
              </a:ext>
            </a:extLst>
          </p:cNvPr>
          <p:cNvSpPr>
            <a:spLocks/>
          </p:cNvSpPr>
          <p:nvPr/>
        </p:nvSpPr>
        <p:spPr bwMode="auto">
          <a:xfrm>
            <a:off x="7614729" y="3425633"/>
            <a:ext cx="221578" cy="175416"/>
          </a:xfrm>
          <a:custGeom>
            <a:avLst/>
            <a:gdLst>
              <a:gd name="T0" fmla="*/ 2 w 64"/>
              <a:gd name="T1" fmla="*/ 0 h 50"/>
              <a:gd name="T2" fmla="*/ 2 w 64"/>
              <a:gd name="T3" fmla="*/ 9 h 50"/>
              <a:gd name="T4" fmla="*/ 5 w 64"/>
              <a:gd name="T5" fmla="*/ 11 h 50"/>
              <a:gd name="T6" fmla="*/ 6 w 64"/>
              <a:gd name="T7" fmla="*/ 14 h 50"/>
              <a:gd name="T8" fmla="*/ 6 w 64"/>
              <a:gd name="T9" fmla="*/ 15 h 50"/>
              <a:gd name="T10" fmla="*/ 7 w 64"/>
              <a:gd name="T11" fmla="*/ 17 h 50"/>
              <a:gd name="T12" fmla="*/ 6 w 64"/>
              <a:gd name="T13" fmla="*/ 18 h 50"/>
              <a:gd name="T14" fmla="*/ 4 w 64"/>
              <a:gd name="T15" fmla="*/ 29 h 50"/>
              <a:gd name="T16" fmla="*/ 4 w 64"/>
              <a:gd name="T17" fmla="*/ 31 h 50"/>
              <a:gd name="T18" fmla="*/ 4 w 64"/>
              <a:gd name="T19" fmla="*/ 31 h 50"/>
              <a:gd name="T20" fmla="*/ 4 w 64"/>
              <a:gd name="T21" fmla="*/ 31 h 50"/>
              <a:gd name="T22" fmla="*/ 4 w 64"/>
              <a:gd name="T23" fmla="*/ 31 h 50"/>
              <a:gd name="T24" fmla="*/ 4 w 64"/>
              <a:gd name="T25" fmla="*/ 32 h 50"/>
              <a:gd name="T26" fmla="*/ 4 w 64"/>
              <a:gd name="T27" fmla="*/ 32 h 50"/>
              <a:gd name="T28" fmla="*/ 25 w 64"/>
              <a:gd name="T29" fmla="*/ 50 h 50"/>
              <a:gd name="T30" fmla="*/ 25 w 64"/>
              <a:gd name="T31" fmla="*/ 50 h 50"/>
              <a:gd name="T32" fmla="*/ 25 w 64"/>
              <a:gd name="T33" fmla="*/ 50 h 50"/>
              <a:gd name="T34" fmla="*/ 28 w 64"/>
              <a:gd name="T35" fmla="*/ 49 h 50"/>
              <a:gd name="T36" fmla="*/ 28 w 64"/>
              <a:gd name="T37" fmla="*/ 49 h 50"/>
              <a:gd name="T38" fmla="*/ 29 w 64"/>
              <a:gd name="T39" fmla="*/ 49 h 50"/>
              <a:gd name="T40" fmla="*/ 29 w 64"/>
              <a:gd name="T41" fmla="*/ 49 h 50"/>
              <a:gd name="T42" fmla="*/ 29 w 64"/>
              <a:gd name="T43" fmla="*/ 49 h 50"/>
              <a:gd name="T44" fmla="*/ 30 w 64"/>
              <a:gd name="T45" fmla="*/ 49 h 50"/>
              <a:gd name="T46" fmla="*/ 31 w 64"/>
              <a:gd name="T47" fmla="*/ 49 h 50"/>
              <a:gd name="T48" fmla="*/ 31 w 64"/>
              <a:gd name="T49" fmla="*/ 49 h 50"/>
              <a:gd name="T50" fmla="*/ 41 w 64"/>
              <a:gd name="T51" fmla="*/ 47 h 50"/>
              <a:gd name="T52" fmla="*/ 42 w 64"/>
              <a:gd name="T53" fmla="*/ 47 h 50"/>
              <a:gd name="T54" fmla="*/ 43 w 64"/>
              <a:gd name="T55" fmla="*/ 46 h 50"/>
              <a:gd name="T56" fmla="*/ 63 w 64"/>
              <a:gd name="T57" fmla="*/ 43 h 50"/>
              <a:gd name="T58" fmla="*/ 63 w 64"/>
              <a:gd name="T59" fmla="*/ 42 h 50"/>
              <a:gd name="T60" fmla="*/ 64 w 64"/>
              <a:gd name="T61" fmla="*/ 39 h 50"/>
              <a:gd name="T62" fmla="*/ 55 w 64"/>
              <a:gd name="T63" fmla="*/ 38 h 50"/>
              <a:gd name="T64" fmla="*/ 44 w 64"/>
              <a:gd name="T65" fmla="*/ 39 h 50"/>
              <a:gd name="T66" fmla="*/ 32 w 64"/>
              <a:gd name="T67" fmla="*/ 41 h 50"/>
              <a:gd name="T68" fmla="*/ 22 w 64"/>
              <a:gd name="T69" fmla="*/ 39 h 50"/>
              <a:gd name="T70" fmla="*/ 29 w 64"/>
              <a:gd name="T71" fmla="*/ 20 h 50"/>
              <a:gd name="T72" fmla="*/ 29 w 64"/>
              <a:gd name="T73" fmla="*/ 20 h 50"/>
              <a:gd name="T74" fmla="*/ 29 w 64"/>
              <a:gd name="T75" fmla="*/ 20 h 50"/>
              <a:gd name="T76" fmla="*/ 30 w 64"/>
              <a:gd name="T77" fmla="*/ 20 h 50"/>
              <a:gd name="T78" fmla="*/ 23 w 64"/>
              <a:gd name="T79" fmla="*/ 23 h 50"/>
              <a:gd name="T80" fmla="*/ 22 w 64"/>
              <a:gd name="T81" fmla="*/ 24 h 50"/>
              <a:gd name="T82" fmla="*/ 18 w 64"/>
              <a:gd name="T83" fmla="*/ 30 h 50"/>
              <a:gd name="T84" fmla="*/ 16 w 64"/>
              <a:gd name="T85" fmla="*/ 31 h 50"/>
              <a:gd name="T86" fmla="*/ 16 w 64"/>
              <a:gd name="T87" fmla="*/ 31 h 50"/>
              <a:gd name="T88" fmla="*/ 16 w 64"/>
              <a:gd name="T89" fmla="*/ 31 h 50"/>
              <a:gd name="T90" fmla="*/ 24 w 64"/>
              <a:gd name="T91" fmla="*/ 21 h 50"/>
              <a:gd name="T92" fmla="*/ 24 w 64"/>
              <a:gd name="T93" fmla="*/ 21 h 50"/>
              <a:gd name="T94" fmla="*/ 24 w 64"/>
              <a:gd name="T95" fmla="*/ 21 h 50"/>
              <a:gd name="T96" fmla="*/ 24 w 64"/>
              <a:gd name="T97" fmla="*/ 21 h 50"/>
              <a:gd name="T98" fmla="*/ 23 w 64"/>
              <a:gd name="T99" fmla="*/ 21 h 50"/>
              <a:gd name="T100" fmla="*/ 23 w 64"/>
              <a:gd name="T101" fmla="*/ 21 h 50"/>
              <a:gd name="T102" fmla="*/ 23 w 64"/>
              <a:gd name="T103" fmla="*/ 21 h 50"/>
              <a:gd name="T104" fmla="*/ 23 w 64"/>
              <a:gd name="T105" fmla="*/ 21 h 50"/>
              <a:gd name="T106" fmla="*/ 23 w 64"/>
              <a:gd name="T107" fmla="*/ 21 h 50"/>
              <a:gd name="T108" fmla="*/ 21 w 64"/>
              <a:gd name="T109" fmla="*/ 20 h 50"/>
              <a:gd name="T110" fmla="*/ 21 w 64"/>
              <a:gd name="T111" fmla="*/ 20 h 50"/>
              <a:gd name="T112" fmla="*/ 19 w 64"/>
              <a:gd name="T113" fmla="*/ 12 h 50"/>
              <a:gd name="T114" fmla="*/ 19 w 64"/>
              <a:gd name="T115" fmla="*/ 11 h 50"/>
              <a:gd name="T116" fmla="*/ 18 w 64"/>
              <a:gd name="T117" fmla="*/ 8 h 50"/>
              <a:gd name="T118" fmla="*/ 11 w 64"/>
              <a:gd name="T119" fmla="*/ 12 h 50"/>
              <a:gd name="T120" fmla="*/ 7 w 64"/>
              <a:gd name="T121" fmla="*/ 11 h 50"/>
              <a:gd name="T122" fmla="*/ 3 w 64"/>
              <a:gd name="T123" fmla="*/ 4 h 50"/>
              <a:gd name="T124" fmla="*/ 2 w 64"/>
              <a:gd name="T12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" h="50">
                <a:moveTo>
                  <a:pt x="2" y="0"/>
                </a:moveTo>
                <a:cubicBezTo>
                  <a:pt x="0" y="3"/>
                  <a:pt x="2" y="6"/>
                  <a:pt x="2" y="9"/>
                </a:cubicBezTo>
                <a:cubicBezTo>
                  <a:pt x="3" y="10"/>
                  <a:pt x="4" y="10"/>
                  <a:pt x="5" y="11"/>
                </a:cubicBezTo>
                <a:cubicBezTo>
                  <a:pt x="6" y="12"/>
                  <a:pt x="6" y="13"/>
                  <a:pt x="6" y="14"/>
                </a:cubicBezTo>
                <a:cubicBezTo>
                  <a:pt x="6" y="14"/>
                  <a:pt x="6" y="14"/>
                  <a:pt x="6" y="15"/>
                </a:cubicBezTo>
                <a:cubicBezTo>
                  <a:pt x="6" y="15"/>
                  <a:pt x="7" y="16"/>
                  <a:pt x="7" y="17"/>
                </a:cubicBezTo>
                <a:cubicBezTo>
                  <a:pt x="7" y="17"/>
                  <a:pt x="6" y="18"/>
                  <a:pt x="6" y="18"/>
                </a:cubicBezTo>
                <a:cubicBezTo>
                  <a:pt x="6" y="22"/>
                  <a:pt x="4" y="25"/>
                  <a:pt x="4" y="29"/>
                </a:cubicBezTo>
                <a:cubicBezTo>
                  <a:pt x="4" y="30"/>
                  <a:pt x="4" y="30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4" y="31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42"/>
                  <a:pt x="14" y="49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6" y="50"/>
                  <a:pt x="27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30" y="49"/>
                  <a:pt x="30" y="49"/>
                  <a:pt x="30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5" y="48"/>
                  <a:pt x="38" y="48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3" y="46"/>
                  <a:pt x="43" y="46"/>
                </a:cubicBezTo>
                <a:cubicBezTo>
                  <a:pt x="50" y="45"/>
                  <a:pt x="56" y="43"/>
                  <a:pt x="63" y="43"/>
                </a:cubicBezTo>
                <a:cubicBezTo>
                  <a:pt x="63" y="43"/>
                  <a:pt x="63" y="43"/>
                  <a:pt x="63" y="42"/>
                </a:cubicBezTo>
                <a:cubicBezTo>
                  <a:pt x="63" y="41"/>
                  <a:pt x="63" y="40"/>
                  <a:pt x="64" y="39"/>
                </a:cubicBezTo>
                <a:cubicBezTo>
                  <a:pt x="61" y="38"/>
                  <a:pt x="58" y="38"/>
                  <a:pt x="55" y="38"/>
                </a:cubicBezTo>
                <a:cubicBezTo>
                  <a:pt x="51" y="38"/>
                  <a:pt x="48" y="38"/>
                  <a:pt x="44" y="39"/>
                </a:cubicBezTo>
                <a:cubicBezTo>
                  <a:pt x="40" y="40"/>
                  <a:pt x="36" y="41"/>
                  <a:pt x="32" y="41"/>
                </a:cubicBezTo>
                <a:cubicBezTo>
                  <a:pt x="28" y="41"/>
                  <a:pt x="25" y="40"/>
                  <a:pt x="22" y="39"/>
                </a:cubicBezTo>
                <a:cubicBezTo>
                  <a:pt x="13" y="35"/>
                  <a:pt x="24" y="24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7" y="21"/>
                  <a:pt x="25" y="22"/>
                  <a:pt x="23" y="23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5"/>
                  <a:pt x="19" y="27"/>
                  <a:pt x="18" y="30"/>
                </a:cubicBezTo>
                <a:cubicBezTo>
                  <a:pt x="17" y="30"/>
                  <a:pt x="17" y="30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7" y="27"/>
                  <a:pt x="21" y="23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2" y="21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8" y="18"/>
                  <a:pt x="18" y="15"/>
                  <a:pt x="19" y="12"/>
                </a:cubicBezTo>
                <a:cubicBezTo>
                  <a:pt x="19" y="12"/>
                  <a:pt x="19" y="12"/>
                  <a:pt x="19" y="11"/>
                </a:cubicBezTo>
                <a:cubicBezTo>
                  <a:pt x="19" y="10"/>
                  <a:pt x="18" y="9"/>
                  <a:pt x="18" y="8"/>
                </a:cubicBezTo>
                <a:cubicBezTo>
                  <a:pt x="16" y="10"/>
                  <a:pt x="14" y="12"/>
                  <a:pt x="11" y="12"/>
                </a:cubicBezTo>
                <a:cubicBezTo>
                  <a:pt x="10" y="12"/>
                  <a:pt x="9" y="12"/>
                  <a:pt x="7" y="11"/>
                </a:cubicBezTo>
                <a:cubicBezTo>
                  <a:pt x="5" y="9"/>
                  <a:pt x="4" y="6"/>
                  <a:pt x="3" y="4"/>
                </a:cubicBezTo>
                <a:cubicBezTo>
                  <a:pt x="2" y="3"/>
                  <a:pt x="2" y="2"/>
                  <a:pt x="2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5" name="Freeform 8632">
            <a:extLst>
              <a:ext uri="{FF2B5EF4-FFF2-40B4-BE49-F238E27FC236}">
                <a16:creationId xmlns:a16="http://schemas.microsoft.com/office/drawing/2014/main" id="{1E221AF5-B9BD-B583-339E-29FF2CB82A09}"/>
              </a:ext>
            </a:extLst>
          </p:cNvPr>
          <p:cNvSpPr>
            <a:spLocks noEditPoints="1"/>
          </p:cNvSpPr>
          <p:nvPr/>
        </p:nvSpPr>
        <p:spPr bwMode="auto">
          <a:xfrm>
            <a:off x="7979407" y="3490260"/>
            <a:ext cx="50780" cy="13850"/>
          </a:xfrm>
          <a:custGeom>
            <a:avLst/>
            <a:gdLst>
              <a:gd name="T0" fmla="*/ 0 w 14"/>
              <a:gd name="T1" fmla="*/ 3 h 4"/>
              <a:gd name="T2" fmla="*/ 0 w 14"/>
              <a:gd name="T3" fmla="*/ 4 h 4"/>
              <a:gd name="T4" fmla="*/ 0 w 14"/>
              <a:gd name="T5" fmla="*/ 4 h 4"/>
              <a:gd name="T6" fmla="*/ 0 w 14"/>
              <a:gd name="T7" fmla="*/ 3 h 4"/>
              <a:gd name="T8" fmla="*/ 14 w 14"/>
              <a:gd name="T9" fmla="*/ 0 h 4"/>
              <a:gd name="T10" fmla="*/ 1 w 14"/>
              <a:gd name="T11" fmla="*/ 3 h 4"/>
              <a:gd name="T12" fmla="*/ 14 w 14"/>
              <a:gd name="T13" fmla="*/ 0 h 4"/>
              <a:gd name="T14" fmla="*/ 14 w 14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4">
                <a:moveTo>
                  <a:pt x="0" y="3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moveTo>
                  <a:pt x="14" y="0"/>
                </a:moveTo>
                <a:cubicBezTo>
                  <a:pt x="10" y="0"/>
                  <a:pt x="5" y="1"/>
                  <a:pt x="1" y="3"/>
                </a:cubicBezTo>
                <a:cubicBezTo>
                  <a:pt x="5" y="1"/>
                  <a:pt x="10" y="0"/>
                  <a:pt x="14" y="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8A1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6" name="Freeform 8633">
            <a:extLst>
              <a:ext uri="{FF2B5EF4-FFF2-40B4-BE49-F238E27FC236}">
                <a16:creationId xmlns:a16="http://schemas.microsoft.com/office/drawing/2014/main" id="{44D4E12A-93B6-01BF-C732-9CD33E17B50E}"/>
              </a:ext>
            </a:extLst>
          </p:cNvPr>
          <p:cNvSpPr>
            <a:spLocks/>
          </p:cNvSpPr>
          <p:nvPr/>
        </p:nvSpPr>
        <p:spPr bwMode="auto">
          <a:xfrm>
            <a:off x="7979407" y="3490260"/>
            <a:ext cx="50780" cy="13850"/>
          </a:xfrm>
          <a:custGeom>
            <a:avLst/>
            <a:gdLst>
              <a:gd name="T0" fmla="*/ 14 w 14"/>
              <a:gd name="T1" fmla="*/ 0 h 4"/>
              <a:gd name="T2" fmla="*/ 1 w 14"/>
              <a:gd name="T3" fmla="*/ 3 h 4"/>
              <a:gd name="T4" fmla="*/ 0 w 14"/>
              <a:gd name="T5" fmla="*/ 3 h 4"/>
              <a:gd name="T6" fmla="*/ 0 w 14"/>
              <a:gd name="T7" fmla="*/ 4 h 4"/>
              <a:gd name="T8" fmla="*/ 13 w 14"/>
              <a:gd name="T9" fmla="*/ 1 h 4"/>
              <a:gd name="T10" fmla="*/ 14 w 14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4">
                <a:moveTo>
                  <a:pt x="14" y="0"/>
                </a:moveTo>
                <a:cubicBezTo>
                  <a:pt x="10" y="0"/>
                  <a:pt x="5" y="1"/>
                  <a:pt x="1" y="3"/>
                </a:cubicBezTo>
                <a:cubicBezTo>
                  <a:pt x="1" y="3"/>
                  <a:pt x="1" y="3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4" y="3"/>
                  <a:pt x="9" y="3"/>
                  <a:pt x="13" y="1"/>
                </a:cubicBezTo>
                <a:cubicBezTo>
                  <a:pt x="13" y="0"/>
                  <a:pt x="14" y="0"/>
                  <a:pt x="14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7" name="Freeform 8634">
            <a:extLst>
              <a:ext uri="{FF2B5EF4-FFF2-40B4-BE49-F238E27FC236}">
                <a16:creationId xmlns:a16="http://schemas.microsoft.com/office/drawing/2014/main" id="{E89E2B03-502D-9879-3D5B-3498D4115465}"/>
              </a:ext>
            </a:extLst>
          </p:cNvPr>
          <p:cNvSpPr>
            <a:spLocks noEditPoints="1"/>
          </p:cNvSpPr>
          <p:nvPr/>
        </p:nvSpPr>
        <p:spPr bwMode="auto">
          <a:xfrm>
            <a:off x="8062499" y="3591817"/>
            <a:ext cx="60012" cy="9232"/>
          </a:xfrm>
          <a:custGeom>
            <a:avLst/>
            <a:gdLst>
              <a:gd name="T0" fmla="*/ 6 w 18"/>
              <a:gd name="T1" fmla="*/ 3 h 3"/>
              <a:gd name="T2" fmla="*/ 6 w 18"/>
              <a:gd name="T3" fmla="*/ 3 h 3"/>
              <a:gd name="T4" fmla="*/ 6 w 18"/>
              <a:gd name="T5" fmla="*/ 3 h 3"/>
              <a:gd name="T6" fmla="*/ 6 w 18"/>
              <a:gd name="T7" fmla="*/ 3 h 3"/>
              <a:gd name="T8" fmla="*/ 1 w 18"/>
              <a:gd name="T9" fmla="*/ 2 h 3"/>
              <a:gd name="T10" fmla="*/ 1 w 18"/>
              <a:gd name="T11" fmla="*/ 2 h 3"/>
              <a:gd name="T12" fmla="*/ 1 w 18"/>
              <a:gd name="T13" fmla="*/ 2 h 3"/>
              <a:gd name="T14" fmla="*/ 0 w 18"/>
              <a:gd name="T15" fmla="*/ 2 h 3"/>
              <a:gd name="T16" fmla="*/ 0 w 18"/>
              <a:gd name="T17" fmla="*/ 2 h 3"/>
              <a:gd name="T18" fmla="*/ 0 w 18"/>
              <a:gd name="T19" fmla="*/ 2 h 3"/>
              <a:gd name="T20" fmla="*/ 0 w 18"/>
              <a:gd name="T21" fmla="*/ 2 h 3"/>
              <a:gd name="T22" fmla="*/ 0 w 18"/>
              <a:gd name="T23" fmla="*/ 2 h 3"/>
              <a:gd name="T24" fmla="*/ 0 w 18"/>
              <a:gd name="T25" fmla="*/ 2 h 3"/>
              <a:gd name="T26" fmla="*/ 16 w 18"/>
              <a:gd name="T27" fmla="*/ 1 h 3"/>
              <a:gd name="T28" fmla="*/ 6 w 18"/>
              <a:gd name="T29" fmla="*/ 3 h 3"/>
              <a:gd name="T30" fmla="*/ 16 w 18"/>
              <a:gd name="T31" fmla="*/ 1 h 3"/>
              <a:gd name="T32" fmla="*/ 17 w 18"/>
              <a:gd name="T33" fmla="*/ 1 h 3"/>
              <a:gd name="T34" fmla="*/ 17 w 18"/>
              <a:gd name="T35" fmla="*/ 1 h 3"/>
              <a:gd name="T36" fmla="*/ 17 w 18"/>
              <a:gd name="T37" fmla="*/ 1 h 3"/>
              <a:gd name="T38" fmla="*/ 18 w 18"/>
              <a:gd name="T39" fmla="*/ 0 h 3"/>
              <a:gd name="T40" fmla="*/ 18 w 18"/>
              <a:gd name="T41" fmla="*/ 0 h 3"/>
              <a:gd name="T42" fmla="*/ 18 w 18"/>
              <a:gd name="T4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3"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16" y="1"/>
                </a:moveTo>
                <a:cubicBezTo>
                  <a:pt x="13" y="2"/>
                  <a:pt x="9" y="3"/>
                  <a:pt x="6" y="3"/>
                </a:cubicBezTo>
                <a:cubicBezTo>
                  <a:pt x="9" y="3"/>
                  <a:pt x="13" y="2"/>
                  <a:pt x="16" y="1"/>
                </a:cubicBezTo>
                <a:moveTo>
                  <a:pt x="17" y="1"/>
                </a:move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8A1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8" name="Freeform 8635">
            <a:extLst>
              <a:ext uri="{FF2B5EF4-FFF2-40B4-BE49-F238E27FC236}">
                <a16:creationId xmlns:a16="http://schemas.microsoft.com/office/drawing/2014/main" id="{41B26169-2091-9D98-3C4C-278E0817A3CA}"/>
              </a:ext>
            </a:extLst>
          </p:cNvPr>
          <p:cNvSpPr>
            <a:spLocks/>
          </p:cNvSpPr>
          <p:nvPr/>
        </p:nvSpPr>
        <p:spPr bwMode="auto">
          <a:xfrm>
            <a:off x="8062499" y="3564119"/>
            <a:ext cx="92324" cy="36930"/>
          </a:xfrm>
          <a:custGeom>
            <a:avLst/>
            <a:gdLst>
              <a:gd name="T0" fmla="*/ 21 w 27"/>
              <a:gd name="T1" fmla="*/ 0 h 11"/>
              <a:gd name="T2" fmla="*/ 8 w 27"/>
              <a:gd name="T3" fmla="*/ 4 h 11"/>
              <a:gd name="T4" fmla="*/ 0 w 27"/>
              <a:gd name="T5" fmla="*/ 10 h 11"/>
              <a:gd name="T6" fmla="*/ 0 w 27"/>
              <a:gd name="T7" fmla="*/ 10 h 11"/>
              <a:gd name="T8" fmla="*/ 0 w 27"/>
              <a:gd name="T9" fmla="*/ 10 h 11"/>
              <a:gd name="T10" fmla="*/ 0 w 27"/>
              <a:gd name="T11" fmla="*/ 10 h 11"/>
              <a:gd name="T12" fmla="*/ 0 w 27"/>
              <a:gd name="T13" fmla="*/ 10 h 11"/>
              <a:gd name="T14" fmla="*/ 1 w 27"/>
              <a:gd name="T15" fmla="*/ 10 h 11"/>
              <a:gd name="T16" fmla="*/ 1 w 27"/>
              <a:gd name="T17" fmla="*/ 10 h 11"/>
              <a:gd name="T18" fmla="*/ 6 w 27"/>
              <a:gd name="T19" fmla="*/ 11 h 11"/>
              <a:gd name="T20" fmla="*/ 6 w 27"/>
              <a:gd name="T21" fmla="*/ 11 h 11"/>
              <a:gd name="T22" fmla="*/ 6 w 27"/>
              <a:gd name="T23" fmla="*/ 11 h 11"/>
              <a:gd name="T24" fmla="*/ 16 w 27"/>
              <a:gd name="T25" fmla="*/ 9 h 11"/>
              <a:gd name="T26" fmla="*/ 17 w 27"/>
              <a:gd name="T27" fmla="*/ 9 h 11"/>
              <a:gd name="T28" fmla="*/ 17 w 27"/>
              <a:gd name="T29" fmla="*/ 9 h 11"/>
              <a:gd name="T30" fmla="*/ 18 w 27"/>
              <a:gd name="T31" fmla="*/ 8 h 11"/>
              <a:gd name="T32" fmla="*/ 18 w 27"/>
              <a:gd name="T33" fmla="*/ 8 h 11"/>
              <a:gd name="T34" fmla="*/ 18 w 27"/>
              <a:gd name="T35" fmla="*/ 8 h 11"/>
              <a:gd name="T36" fmla="*/ 27 w 27"/>
              <a:gd name="T37" fmla="*/ 3 h 11"/>
              <a:gd name="T38" fmla="*/ 21 w 27"/>
              <a:gd name="T3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" h="11">
                <a:moveTo>
                  <a:pt x="21" y="0"/>
                </a:moveTo>
                <a:cubicBezTo>
                  <a:pt x="17" y="2"/>
                  <a:pt x="13" y="3"/>
                  <a:pt x="8" y="4"/>
                </a:cubicBezTo>
                <a:cubicBezTo>
                  <a:pt x="6" y="6"/>
                  <a:pt x="3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4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13" y="10"/>
                  <a:pt x="16" y="9"/>
                </a:cubicBezTo>
                <a:cubicBezTo>
                  <a:pt x="16" y="9"/>
                  <a:pt x="16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21" y="7"/>
                  <a:pt x="24" y="5"/>
                  <a:pt x="27" y="3"/>
                </a:cubicBezTo>
                <a:cubicBezTo>
                  <a:pt x="24" y="3"/>
                  <a:pt x="22" y="2"/>
                  <a:pt x="21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9" name="Freeform 8636">
            <a:extLst>
              <a:ext uri="{FF2B5EF4-FFF2-40B4-BE49-F238E27FC236}">
                <a16:creationId xmlns:a16="http://schemas.microsoft.com/office/drawing/2014/main" id="{CB634885-6B7C-7F16-1FDA-7CDAC2471A26}"/>
              </a:ext>
            </a:extLst>
          </p:cNvPr>
          <p:cNvSpPr>
            <a:spLocks noEditPoints="1"/>
          </p:cNvSpPr>
          <p:nvPr/>
        </p:nvSpPr>
        <p:spPr bwMode="auto">
          <a:xfrm>
            <a:off x="7974793" y="3614899"/>
            <a:ext cx="27697" cy="4618"/>
          </a:xfrm>
          <a:custGeom>
            <a:avLst/>
            <a:gdLst>
              <a:gd name="T0" fmla="*/ 0 w 8"/>
              <a:gd name="T1" fmla="*/ 1 h 1"/>
              <a:gd name="T2" fmla="*/ 0 w 8"/>
              <a:gd name="T3" fmla="*/ 1 h 1"/>
              <a:gd name="T4" fmla="*/ 0 w 8"/>
              <a:gd name="T5" fmla="*/ 1 h 1"/>
              <a:gd name="T6" fmla="*/ 0 w 8"/>
              <a:gd name="T7" fmla="*/ 1 h 1"/>
              <a:gd name="T8" fmla="*/ 8 w 8"/>
              <a:gd name="T9" fmla="*/ 0 h 1"/>
              <a:gd name="T10" fmla="*/ 0 w 8"/>
              <a:gd name="T11" fmla="*/ 1 h 1"/>
              <a:gd name="T12" fmla="*/ 8 w 8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8" y="0"/>
                </a:moveTo>
                <a:cubicBezTo>
                  <a:pt x="6" y="1"/>
                  <a:pt x="3" y="1"/>
                  <a:pt x="0" y="1"/>
                </a:cubicBezTo>
                <a:cubicBezTo>
                  <a:pt x="3" y="1"/>
                  <a:pt x="6" y="1"/>
                  <a:pt x="8" y="0"/>
                </a:cubicBezTo>
              </a:path>
            </a:pathLst>
          </a:custGeom>
          <a:solidFill>
            <a:srgbClr val="8A1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0" name="Freeform 8637">
            <a:extLst>
              <a:ext uri="{FF2B5EF4-FFF2-40B4-BE49-F238E27FC236}">
                <a16:creationId xmlns:a16="http://schemas.microsoft.com/office/drawing/2014/main" id="{99B77D7F-0C47-89B2-3E32-4108F1CE502D}"/>
              </a:ext>
            </a:extLst>
          </p:cNvPr>
          <p:cNvSpPr>
            <a:spLocks/>
          </p:cNvSpPr>
          <p:nvPr/>
        </p:nvSpPr>
        <p:spPr bwMode="auto">
          <a:xfrm>
            <a:off x="7942478" y="3573352"/>
            <a:ext cx="147718" cy="46162"/>
          </a:xfrm>
          <a:custGeom>
            <a:avLst/>
            <a:gdLst>
              <a:gd name="T0" fmla="*/ 20 w 42"/>
              <a:gd name="T1" fmla="*/ 0 h 14"/>
              <a:gd name="T2" fmla="*/ 16 w 42"/>
              <a:gd name="T3" fmla="*/ 0 h 14"/>
              <a:gd name="T4" fmla="*/ 3 w 42"/>
              <a:gd name="T5" fmla="*/ 4 h 14"/>
              <a:gd name="T6" fmla="*/ 2 w 42"/>
              <a:gd name="T7" fmla="*/ 4 h 14"/>
              <a:gd name="T8" fmla="*/ 4 w 42"/>
              <a:gd name="T9" fmla="*/ 11 h 14"/>
              <a:gd name="T10" fmla="*/ 0 w 42"/>
              <a:gd name="T11" fmla="*/ 13 h 14"/>
              <a:gd name="T12" fmla="*/ 9 w 42"/>
              <a:gd name="T13" fmla="*/ 14 h 14"/>
              <a:gd name="T14" fmla="*/ 9 w 42"/>
              <a:gd name="T15" fmla="*/ 14 h 14"/>
              <a:gd name="T16" fmla="*/ 9 w 42"/>
              <a:gd name="T17" fmla="*/ 14 h 14"/>
              <a:gd name="T18" fmla="*/ 17 w 42"/>
              <a:gd name="T19" fmla="*/ 13 h 14"/>
              <a:gd name="T20" fmla="*/ 17 w 42"/>
              <a:gd name="T21" fmla="*/ 13 h 14"/>
              <a:gd name="T22" fmla="*/ 39 w 42"/>
              <a:gd name="T23" fmla="*/ 3 h 14"/>
              <a:gd name="T24" fmla="*/ 42 w 42"/>
              <a:gd name="T25" fmla="*/ 2 h 14"/>
              <a:gd name="T26" fmla="*/ 38 w 42"/>
              <a:gd name="T27" fmla="*/ 2 h 14"/>
              <a:gd name="T28" fmla="*/ 33 w 42"/>
              <a:gd name="T29" fmla="*/ 2 h 14"/>
              <a:gd name="T30" fmla="*/ 20 w 42"/>
              <a:gd name="T3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14">
                <a:moveTo>
                  <a:pt x="20" y="0"/>
                </a:moveTo>
                <a:cubicBezTo>
                  <a:pt x="19" y="0"/>
                  <a:pt x="18" y="0"/>
                  <a:pt x="16" y="0"/>
                </a:cubicBezTo>
                <a:cubicBezTo>
                  <a:pt x="13" y="3"/>
                  <a:pt x="8" y="4"/>
                  <a:pt x="3" y="4"/>
                </a:cubicBezTo>
                <a:cubicBezTo>
                  <a:pt x="3" y="4"/>
                  <a:pt x="2" y="4"/>
                  <a:pt x="2" y="4"/>
                </a:cubicBezTo>
                <a:cubicBezTo>
                  <a:pt x="4" y="6"/>
                  <a:pt x="5" y="9"/>
                  <a:pt x="4" y="11"/>
                </a:cubicBezTo>
                <a:cubicBezTo>
                  <a:pt x="3" y="12"/>
                  <a:pt x="2" y="13"/>
                  <a:pt x="0" y="13"/>
                </a:cubicBezTo>
                <a:cubicBezTo>
                  <a:pt x="3" y="14"/>
                  <a:pt x="6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2" y="14"/>
                  <a:pt x="15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25" y="11"/>
                  <a:pt x="32" y="7"/>
                  <a:pt x="39" y="3"/>
                </a:cubicBezTo>
                <a:cubicBezTo>
                  <a:pt x="40" y="2"/>
                  <a:pt x="41" y="2"/>
                  <a:pt x="42" y="2"/>
                </a:cubicBezTo>
                <a:cubicBezTo>
                  <a:pt x="41" y="2"/>
                  <a:pt x="39" y="2"/>
                  <a:pt x="38" y="2"/>
                </a:cubicBezTo>
                <a:cubicBezTo>
                  <a:pt x="36" y="2"/>
                  <a:pt x="34" y="2"/>
                  <a:pt x="33" y="2"/>
                </a:cubicBezTo>
                <a:cubicBezTo>
                  <a:pt x="29" y="1"/>
                  <a:pt x="25" y="0"/>
                  <a:pt x="20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1" name="Freeform 8638">
            <a:extLst>
              <a:ext uri="{FF2B5EF4-FFF2-40B4-BE49-F238E27FC236}">
                <a16:creationId xmlns:a16="http://schemas.microsoft.com/office/drawing/2014/main" id="{D7211B1B-3482-C053-7280-DCF41DC701AF}"/>
              </a:ext>
            </a:extLst>
          </p:cNvPr>
          <p:cNvSpPr>
            <a:spLocks noEditPoints="1"/>
          </p:cNvSpPr>
          <p:nvPr/>
        </p:nvSpPr>
        <p:spPr bwMode="auto">
          <a:xfrm>
            <a:off x="7637809" y="3180976"/>
            <a:ext cx="480085" cy="304669"/>
          </a:xfrm>
          <a:custGeom>
            <a:avLst/>
            <a:gdLst>
              <a:gd name="T0" fmla="*/ 114 w 139"/>
              <a:gd name="T1" fmla="*/ 88 h 88"/>
              <a:gd name="T2" fmla="*/ 77 w 139"/>
              <a:gd name="T3" fmla="*/ 85 h 88"/>
              <a:gd name="T4" fmla="*/ 76 w 139"/>
              <a:gd name="T5" fmla="*/ 83 h 88"/>
              <a:gd name="T6" fmla="*/ 76 w 139"/>
              <a:gd name="T7" fmla="*/ 83 h 88"/>
              <a:gd name="T8" fmla="*/ 82 w 139"/>
              <a:gd name="T9" fmla="*/ 81 h 88"/>
              <a:gd name="T10" fmla="*/ 89 w 139"/>
              <a:gd name="T11" fmla="*/ 80 h 88"/>
              <a:gd name="T12" fmla="*/ 73 w 139"/>
              <a:gd name="T13" fmla="*/ 79 h 88"/>
              <a:gd name="T14" fmla="*/ 72 w 139"/>
              <a:gd name="T15" fmla="*/ 79 h 88"/>
              <a:gd name="T16" fmla="*/ 78 w 139"/>
              <a:gd name="T17" fmla="*/ 85 h 88"/>
              <a:gd name="T18" fmla="*/ 77 w 139"/>
              <a:gd name="T19" fmla="*/ 85 h 88"/>
              <a:gd name="T20" fmla="*/ 78 w 139"/>
              <a:gd name="T21" fmla="*/ 85 h 88"/>
              <a:gd name="T22" fmla="*/ 95 w 139"/>
              <a:gd name="T23" fmla="*/ 78 h 88"/>
              <a:gd name="T24" fmla="*/ 26 w 139"/>
              <a:gd name="T25" fmla="*/ 77 h 88"/>
              <a:gd name="T26" fmla="*/ 28 w 139"/>
              <a:gd name="T27" fmla="*/ 74 h 88"/>
              <a:gd name="T28" fmla="*/ 61 w 139"/>
              <a:gd name="T29" fmla="*/ 74 h 88"/>
              <a:gd name="T30" fmla="*/ 139 w 139"/>
              <a:gd name="T31" fmla="*/ 70 h 88"/>
              <a:gd name="T32" fmla="*/ 95 w 139"/>
              <a:gd name="T33" fmla="*/ 77 h 88"/>
              <a:gd name="T34" fmla="*/ 123 w 139"/>
              <a:gd name="T35" fmla="*/ 61 h 88"/>
              <a:gd name="T36" fmla="*/ 115 w 139"/>
              <a:gd name="T37" fmla="*/ 61 h 88"/>
              <a:gd name="T38" fmla="*/ 123 w 139"/>
              <a:gd name="T39" fmla="*/ 60 h 88"/>
              <a:gd name="T40" fmla="*/ 63 w 139"/>
              <a:gd name="T41" fmla="*/ 59 h 88"/>
              <a:gd name="T42" fmla="*/ 62 w 139"/>
              <a:gd name="T43" fmla="*/ 58 h 88"/>
              <a:gd name="T44" fmla="*/ 119 w 139"/>
              <a:gd name="T45" fmla="*/ 58 h 88"/>
              <a:gd name="T46" fmla="*/ 63 w 139"/>
              <a:gd name="T47" fmla="*/ 59 h 88"/>
              <a:gd name="T48" fmla="*/ 76 w 139"/>
              <a:gd name="T49" fmla="*/ 58 h 88"/>
              <a:gd name="T50" fmla="*/ 130 w 139"/>
              <a:gd name="T51" fmla="*/ 56 h 88"/>
              <a:gd name="T52" fmla="*/ 120 w 139"/>
              <a:gd name="T53" fmla="*/ 58 h 88"/>
              <a:gd name="T54" fmla="*/ 129 w 139"/>
              <a:gd name="T55" fmla="*/ 56 h 88"/>
              <a:gd name="T56" fmla="*/ 77 w 139"/>
              <a:gd name="T57" fmla="*/ 56 h 88"/>
              <a:gd name="T58" fmla="*/ 62 w 139"/>
              <a:gd name="T59" fmla="*/ 48 h 88"/>
              <a:gd name="T60" fmla="*/ 61 w 139"/>
              <a:gd name="T61" fmla="*/ 47 h 88"/>
              <a:gd name="T62" fmla="*/ 26 w 139"/>
              <a:gd name="T63" fmla="*/ 46 h 88"/>
              <a:gd name="T64" fmla="*/ 26 w 139"/>
              <a:gd name="T65" fmla="*/ 46 h 88"/>
              <a:gd name="T66" fmla="*/ 56 w 139"/>
              <a:gd name="T67" fmla="*/ 46 h 88"/>
              <a:gd name="T68" fmla="*/ 118 w 139"/>
              <a:gd name="T69" fmla="*/ 44 h 88"/>
              <a:gd name="T70" fmla="*/ 117 w 139"/>
              <a:gd name="T71" fmla="*/ 44 h 88"/>
              <a:gd name="T72" fmla="*/ 94 w 139"/>
              <a:gd name="T73" fmla="*/ 45 h 88"/>
              <a:gd name="T74" fmla="*/ 77 w 139"/>
              <a:gd name="T75" fmla="*/ 57 h 88"/>
              <a:gd name="T76" fmla="*/ 100 w 139"/>
              <a:gd name="T77" fmla="*/ 42 h 88"/>
              <a:gd name="T78" fmla="*/ 107 w 139"/>
              <a:gd name="T79" fmla="*/ 40 h 88"/>
              <a:gd name="T80" fmla="*/ 107 w 139"/>
              <a:gd name="T81" fmla="*/ 39 h 88"/>
              <a:gd name="T82" fmla="*/ 107 w 139"/>
              <a:gd name="T83" fmla="*/ 39 h 88"/>
              <a:gd name="T84" fmla="*/ 61 w 139"/>
              <a:gd name="T85" fmla="*/ 47 h 88"/>
              <a:gd name="T86" fmla="*/ 78 w 139"/>
              <a:gd name="T87" fmla="*/ 35 h 88"/>
              <a:gd name="T88" fmla="*/ 9 w 139"/>
              <a:gd name="T89" fmla="*/ 35 h 88"/>
              <a:gd name="T90" fmla="*/ 8 w 139"/>
              <a:gd name="T91" fmla="*/ 33 h 88"/>
              <a:gd name="T92" fmla="*/ 8 w 139"/>
              <a:gd name="T93" fmla="*/ 33 h 88"/>
              <a:gd name="T94" fmla="*/ 61 w 139"/>
              <a:gd name="T95" fmla="*/ 27 h 88"/>
              <a:gd name="T96" fmla="*/ 67 w 139"/>
              <a:gd name="T97" fmla="*/ 30 h 88"/>
              <a:gd name="T98" fmla="*/ 60 w 139"/>
              <a:gd name="T99" fmla="*/ 27 h 88"/>
              <a:gd name="T100" fmla="*/ 47 w 139"/>
              <a:gd name="T101" fmla="*/ 26 h 88"/>
              <a:gd name="T102" fmla="*/ 54 w 139"/>
              <a:gd name="T103" fmla="*/ 26 h 88"/>
              <a:gd name="T104" fmla="*/ 54 w 139"/>
              <a:gd name="T105" fmla="*/ 26 h 88"/>
              <a:gd name="T106" fmla="*/ 35 w 139"/>
              <a:gd name="T107" fmla="*/ 25 h 88"/>
              <a:gd name="T108" fmla="*/ 14 w 139"/>
              <a:gd name="T109" fmla="*/ 18 h 88"/>
              <a:gd name="T110" fmla="*/ 12 w 139"/>
              <a:gd name="T111" fmla="*/ 18 h 88"/>
              <a:gd name="T112" fmla="*/ 9 w 139"/>
              <a:gd name="T113" fmla="*/ 17 h 88"/>
              <a:gd name="T114" fmla="*/ 4 w 139"/>
              <a:gd name="T115" fmla="*/ 16 h 88"/>
              <a:gd name="T116" fmla="*/ 4 w 139"/>
              <a:gd name="T117" fmla="*/ 16 h 88"/>
              <a:gd name="T118" fmla="*/ 134 w 139"/>
              <a:gd name="T119" fmla="*/ 7 h 88"/>
              <a:gd name="T120" fmla="*/ 117 w 139"/>
              <a:gd name="T121" fmla="*/ 0 h 88"/>
              <a:gd name="T122" fmla="*/ 117 w 139"/>
              <a:gd name="T12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9" h="88">
                <a:moveTo>
                  <a:pt x="114" y="88"/>
                </a:moveTo>
                <a:cubicBezTo>
                  <a:pt x="114" y="88"/>
                  <a:pt x="113" y="88"/>
                  <a:pt x="113" y="88"/>
                </a:cubicBezTo>
                <a:cubicBezTo>
                  <a:pt x="113" y="88"/>
                  <a:pt x="114" y="88"/>
                  <a:pt x="114" y="88"/>
                </a:cubicBezTo>
                <a:moveTo>
                  <a:pt x="114" y="88"/>
                </a:moveTo>
                <a:cubicBezTo>
                  <a:pt x="114" y="88"/>
                  <a:pt x="114" y="88"/>
                  <a:pt x="114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4" y="88"/>
                  <a:pt x="114" y="88"/>
                  <a:pt x="114" y="88"/>
                </a:cubicBezTo>
                <a:moveTo>
                  <a:pt x="77" y="85"/>
                </a:moveTo>
                <a:cubicBezTo>
                  <a:pt x="77" y="85"/>
                  <a:pt x="77" y="85"/>
                  <a:pt x="77" y="85"/>
                </a:cubicBezTo>
                <a:cubicBezTo>
                  <a:pt x="77" y="85"/>
                  <a:pt x="77" y="85"/>
                  <a:pt x="77" y="85"/>
                </a:cubicBezTo>
                <a:moveTo>
                  <a:pt x="76" y="83"/>
                </a:moveTo>
                <a:cubicBezTo>
                  <a:pt x="76" y="83"/>
                  <a:pt x="76" y="83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6" y="83"/>
                  <a:pt x="76" y="83"/>
                  <a:pt x="76" y="83"/>
                </a:cubicBezTo>
                <a:moveTo>
                  <a:pt x="79" y="83"/>
                </a:moveTo>
                <a:cubicBezTo>
                  <a:pt x="78" y="83"/>
                  <a:pt x="77" y="83"/>
                  <a:pt x="76" y="83"/>
                </a:cubicBezTo>
                <a:cubicBezTo>
                  <a:pt x="77" y="83"/>
                  <a:pt x="78" y="83"/>
                  <a:pt x="79" y="83"/>
                </a:cubicBezTo>
                <a:moveTo>
                  <a:pt x="82" y="81"/>
                </a:move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cubicBezTo>
                  <a:pt x="82" y="81"/>
                  <a:pt x="82" y="81"/>
                  <a:pt x="82" y="81"/>
                </a:cubicBezTo>
                <a:moveTo>
                  <a:pt x="89" y="80"/>
                </a:moveTo>
                <a:cubicBezTo>
                  <a:pt x="86" y="81"/>
                  <a:pt x="84" y="81"/>
                  <a:pt x="82" y="81"/>
                </a:cubicBezTo>
                <a:cubicBezTo>
                  <a:pt x="84" y="81"/>
                  <a:pt x="86" y="81"/>
                  <a:pt x="89" y="80"/>
                </a:cubicBezTo>
                <a:moveTo>
                  <a:pt x="89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9" y="80"/>
                  <a:pt x="89" y="80"/>
                  <a:pt x="89" y="80"/>
                </a:cubicBezTo>
                <a:moveTo>
                  <a:pt x="73" y="79"/>
                </a:moveTo>
                <a:cubicBezTo>
                  <a:pt x="73" y="79"/>
                  <a:pt x="73" y="79"/>
                  <a:pt x="73" y="79"/>
                </a:cubicBezTo>
                <a:cubicBezTo>
                  <a:pt x="73" y="79"/>
                  <a:pt x="73" y="79"/>
                  <a:pt x="73" y="79"/>
                </a:cubicBezTo>
                <a:moveTo>
                  <a:pt x="72" y="78"/>
                </a:moveTo>
                <a:cubicBezTo>
                  <a:pt x="72" y="78"/>
                  <a:pt x="72" y="79"/>
                  <a:pt x="72" y="79"/>
                </a:cubicBezTo>
                <a:cubicBezTo>
                  <a:pt x="72" y="79"/>
                  <a:pt x="72" y="78"/>
                  <a:pt x="72" y="78"/>
                </a:cubicBezTo>
                <a:moveTo>
                  <a:pt x="94" y="78"/>
                </a:moveTo>
                <a:cubicBezTo>
                  <a:pt x="94" y="78"/>
                  <a:pt x="94" y="78"/>
                  <a:pt x="94" y="78"/>
                </a:cubicBezTo>
                <a:cubicBezTo>
                  <a:pt x="90" y="82"/>
                  <a:pt x="84" y="84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85"/>
                  <a:pt x="77" y="85"/>
                  <a:pt x="77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85"/>
                  <a:pt x="78" y="85"/>
                  <a:pt x="78" y="85"/>
                </a:cubicBezTo>
                <a:cubicBezTo>
                  <a:pt x="84" y="84"/>
                  <a:pt x="90" y="82"/>
                  <a:pt x="94" y="78"/>
                </a:cubicBezTo>
                <a:cubicBezTo>
                  <a:pt x="94" y="78"/>
                  <a:pt x="94" y="78"/>
                  <a:pt x="94" y="78"/>
                </a:cubicBezTo>
                <a:moveTo>
                  <a:pt x="95" y="78"/>
                </a:moveTo>
                <a:cubicBezTo>
                  <a:pt x="95" y="78"/>
                  <a:pt x="95" y="78"/>
                  <a:pt x="95" y="78"/>
                </a:cubicBezTo>
                <a:cubicBezTo>
                  <a:pt x="95" y="78"/>
                  <a:pt x="95" y="78"/>
                  <a:pt x="95" y="78"/>
                </a:cubicBezTo>
                <a:moveTo>
                  <a:pt x="28" y="74"/>
                </a:moveTo>
                <a:cubicBezTo>
                  <a:pt x="28" y="75"/>
                  <a:pt x="27" y="76"/>
                  <a:pt x="27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26" y="78"/>
                  <a:pt x="26" y="78"/>
                  <a:pt x="26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7" y="78"/>
                  <a:pt x="27" y="77"/>
                  <a:pt x="27" y="77"/>
                </a:cubicBezTo>
                <a:cubicBezTo>
                  <a:pt x="27" y="76"/>
                  <a:pt x="28" y="75"/>
                  <a:pt x="28" y="74"/>
                </a:cubicBezTo>
                <a:moveTo>
                  <a:pt x="61" y="74"/>
                </a:moveTo>
                <a:cubicBezTo>
                  <a:pt x="61" y="74"/>
                  <a:pt x="61" y="74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4"/>
                  <a:pt x="61" y="74"/>
                  <a:pt x="61" y="74"/>
                </a:cubicBezTo>
                <a:moveTo>
                  <a:pt x="129" y="62"/>
                </a:moveTo>
                <a:cubicBezTo>
                  <a:pt x="130" y="62"/>
                  <a:pt x="130" y="62"/>
                  <a:pt x="130" y="62"/>
                </a:cubicBezTo>
                <a:cubicBezTo>
                  <a:pt x="135" y="64"/>
                  <a:pt x="138" y="66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8" y="66"/>
                  <a:pt x="135" y="64"/>
                  <a:pt x="130" y="62"/>
                </a:cubicBezTo>
                <a:cubicBezTo>
                  <a:pt x="130" y="62"/>
                  <a:pt x="130" y="62"/>
                  <a:pt x="129" y="62"/>
                </a:cubicBezTo>
                <a:moveTo>
                  <a:pt x="123" y="61"/>
                </a:moveTo>
                <a:cubicBezTo>
                  <a:pt x="111" y="61"/>
                  <a:pt x="105" y="70"/>
                  <a:pt x="95" y="77"/>
                </a:cubicBezTo>
                <a:cubicBezTo>
                  <a:pt x="105" y="70"/>
                  <a:pt x="111" y="61"/>
                  <a:pt x="123" y="61"/>
                </a:cubicBezTo>
                <a:moveTo>
                  <a:pt x="123" y="61"/>
                </a:moveTo>
                <a:cubicBezTo>
                  <a:pt x="123" y="61"/>
                  <a:pt x="123" y="61"/>
                  <a:pt x="123" y="61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61"/>
                  <a:pt x="123" y="61"/>
                  <a:pt x="123" y="61"/>
                </a:cubicBezTo>
                <a:moveTo>
                  <a:pt x="115" y="61"/>
                </a:moveTo>
                <a:cubicBezTo>
                  <a:pt x="115" y="61"/>
                  <a:pt x="115" y="61"/>
                  <a:pt x="115" y="61"/>
                </a:cubicBezTo>
                <a:cubicBezTo>
                  <a:pt x="115" y="61"/>
                  <a:pt x="115" y="61"/>
                  <a:pt x="115" y="61"/>
                </a:cubicBezTo>
                <a:moveTo>
                  <a:pt x="123" y="60"/>
                </a:moveTo>
                <a:cubicBezTo>
                  <a:pt x="120" y="60"/>
                  <a:pt x="118" y="60"/>
                  <a:pt x="115" y="61"/>
                </a:cubicBezTo>
                <a:cubicBezTo>
                  <a:pt x="118" y="60"/>
                  <a:pt x="120" y="60"/>
                  <a:pt x="123" y="60"/>
                </a:cubicBezTo>
                <a:moveTo>
                  <a:pt x="123" y="60"/>
                </a:move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moveTo>
                  <a:pt x="63" y="59"/>
                </a:moveTo>
                <a:cubicBezTo>
                  <a:pt x="63" y="59"/>
                  <a:pt x="63" y="59"/>
                  <a:pt x="63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63" y="59"/>
                  <a:pt x="63" y="59"/>
                  <a:pt x="63" y="59"/>
                </a:cubicBezTo>
                <a:moveTo>
                  <a:pt x="62" y="58"/>
                </a:move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moveTo>
                  <a:pt x="119" y="58"/>
                </a:moveTo>
                <a:cubicBezTo>
                  <a:pt x="119" y="58"/>
                  <a:pt x="119" y="58"/>
                  <a:pt x="119" y="58"/>
                </a:cubicBezTo>
                <a:cubicBezTo>
                  <a:pt x="119" y="58"/>
                  <a:pt x="119" y="58"/>
                  <a:pt x="119" y="58"/>
                </a:cubicBezTo>
                <a:moveTo>
                  <a:pt x="76" y="58"/>
                </a:moveTo>
                <a:cubicBezTo>
                  <a:pt x="71" y="59"/>
                  <a:pt x="67" y="59"/>
                  <a:pt x="63" y="59"/>
                </a:cubicBezTo>
                <a:cubicBezTo>
                  <a:pt x="67" y="59"/>
                  <a:pt x="71" y="59"/>
                  <a:pt x="76" y="58"/>
                </a:cubicBezTo>
                <a:moveTo>
                  <a:pt x="76" y="58"/>
                </a:moveTo>
                <a:cubicBezTo>
                  <a:pt x="76" y="58"/>
                  <a:pt x="76" y="58"/>
                  <a:pt x="76" y="58"/>
                </a:cubicBezTo>
                <a:cubicBezTo>
                  <a:pt x="76" y="58"/>
                  <a:pt x="76" y="58"/>
                  <a:pt x="76" y="58"/>
                </a:cubicBezTo>
                <a:moveTo>
                  <a:pt x="76" y="56"/>
                </a:moveTo>
                <a:cubicBezTo>
                  <a:pt x="72" y="57"/>
                  <a:pt x="67" y="58"/>
                  <a:pt x="62" y="58"/>
                </a:cubicBezTo>
                <a:cubicBezTo>
                  <a:pt x="67" y="58"/>
                  <a:pt x="72" y="57"/>
                  <a:pt x="76" y="56"/>
                </a:cubicBezTo>
                <a:moveTo>
                  <a:pt x="130" y="56"/>
                </a:move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moveTo>
                  <a:pt x="129" y="56"/>
                </a:moveTo>
                <a:cubicBezTo>
                  <a:pt x="126" y="56"/>
                  <a:pt x="123" y="56"/>
                  <a:pt x="120" y="58"/>
                </a:cubicBezTo>
                <a:cubicBezTo>
                  <a:pt x="123" y="56"/>
                  <a:pt x="126" y="56"/>
                  <a:pt x="129" y="56"/>
                </a:cubicBezTo>
                <a:moveTo>
                  <a:pt x="129" y="56"/>
                </a:moveTo>
                <a:cubicBezTo>
                  <a:pt x="129" y="56"/>
                  <a:pt x="129" y="56"/>
                  <a:pt x="129" y="56"/>
                </a:cubicBezTo>
                <a:cubicBezTo>
                  <a:pt x="129" y="56"/>
                  <a:pt x="129" y="56"/>
                  <a:pt x="129" y="56"/>
                </a:cubicBezTo>
                <a:cubicBezTo>
                  <a:pt x="129" y="56"/>
                  <a:pt x="129" y="56"/>
                  <a:pt x="129" y="56"/>
                </a:cubicBezTo>
                <a:moveTo>
                  <a:pt x="77" y="56"/>
                </a:moveTo>
                <a:cubicBezTo>
                  <a:pt x="77" y="56"/>
                  <a:pt x="76" y="56"/>
                  <a:pt x="76" y="56"/>
                </a:cubicBezTo>
                <a:cubicBezTo>
                  <a:pt x="76" y="56"/>
                  <a:pt x="77" y="56"/>
                  <a:pt x="77" y="56"/>
                </a:cubicBezTo>
                <a:moveTo>
                  <a:pt x="62" y="48"/>
                </a:move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moveTo>
                  <a:pt x="61" y="47"/>
                </a:move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61" y="47"/>
                  <a:pt x="61" y="47"/>
                  <a:pt x="61" y="47"/>
                </a:cubicBezTo>
                <a:moveTo>
                  <a:pt x="67" y="47"/>
                </a:moveTo>
                <a:cubicBezTo>
                  <a:pt x="66" y="47"/>
                  <a:pt x="64" y="48"/>
                  <a:pt x="62" y="48"/>
                </a:cubicBezTo>
                <a:cubicBezTo>
                  <a:pt x="64" y="48"/>
                  <a:pt x="66" y="47"/>
                  <a:pt x="67" y="47"/>
                </a:cubicBezTo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7" y="46"/>
                  <a:pt x="27" y="47"/>
                </a:cubicBezTo>
                <a:cubicBezTo>
                  <a:pt x="27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moveTo>
                  <a:pt x="56" y="46"/>
                </a:moveTo>
                <a:cubicBezTo>
                  <a:pt x="56" y="46"/>
                  <a:pt x="56" y="46"/>
                  <a:pt x="56" y="46"/>
                </a:cubicBezTo>
                <a:cubicBezTo>
                  <a:pt x="56" y="46"/>
                  <a:pt x="56" y="46"/>
                  <a:pt x="56" y="46"/>
                </a:cubicBezTo>
                <a:cubicBezTo>
                  <a:pt x="56" y="46"/>
                  <a:pt x="56" y="46"/>
                  <a:pt x="56" y="46"/>
                </a:cubicBezTo>
                <a:moveTo>
                  <a:pt x="117" y="44"/>
                </a:moveTo>
                <a:cubicBezTo>
                  <a:pt x="117" y="44"/>
                  <a:pt x="118" y="44"/>
                  <a:pt x="118" y="44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8" y="44"/>
                  <a:pt x="117" y="44"/>
                  <a:pt x="117" y="44"/>
                </a:cubicBezTo>
                <a:moveTo>
                  <a:pt x="116" y="44"/>
                </a:moveTo>
                <a:cubicBezTo>
                  <a:pt x="117" y="44"/>
                  <a:pt x="117" y="44"/>
                  <a:pt x="117" y="44"/>
                </a:cubicBezTo>
                <a:cubicBezTo>
                  <a:pt x="117" y="44"/>
                  <a:pt x="117" y="44"/>
                  <a:pt x="116" y="44"/>
                </a:cubicBezTo>
                <a:moveTo>
                  <a:pt x="100" y="42"/>
                </a:moveTo>
                <a:cubicBezTo>
                  <a:pt x="100" y="42"/>
                  <a:pt x="100" y="42"/>
                  <a:pt x="100" y="42"/>
                </a:cubicBezTo>
                <a:cubicBezTo>
                  <a:pt x="98" y="43"/>
                  <a:pt x="96" y="44"/>
                  <a:pt x="94" y="45"/>
                </a:cubicBezTo>
                <a:cubicBezTo>
                  <a:pt x="94" y="46"/>
                  <a:pt x="93" y="47"/>
                  <a:pt x="92" y="48"/>
                </a:cubicBezTo>
                <a:cubicBezTo>
                  <a:pt x="89" y="53"/>
                  <a:pt x="82" y="56"/>
                  <a:pt x="77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82" y="56"/>
                  <a:pt x="89" y="53"/>
                  <a:pt x="92" y="48"/>
                </a:cubicBezTo>
                <a:cubicBezTo>
                  <a:pt x="93" y="47"/>
                  <a:pt x="94" y="46"/>
                  <a:pt x="94" y="45"/>
                </a:cubicBezTo>
                <a:cubicBezTo>
                  <a:pt x="96" y="44"/>
                  <a:pt x="98" y="43"/>
                  <a:pt x="100" y="42"/>
                </a:cubicBezTo>
                <a:cubicBezTo>
                  <a:pt x="100" y="42"/>
                  <a:pt x="100" y="42"/>
                  <a:pt x="100" y="42"/>
                </a:cubicBezTo>
                <a:moveTo>
                  <a:pt x="107" y="40"/>
                </a:moveTo>
                <a:cubicBezTo>
                  <a:pt x="105" y="40"/>
                  <a:pt x="102" y="41"/>
                  <a:pt x="100" y="42"/>
                </a:cubicBezTo>
                <a:cubicBezTo>
                  <a:pt x="102" y="41"/>
                  <a:pt x="105" y="40"/>
                  <a:pt x="107" y="40"/>
                </a:cubicBezTo>
                <a:moveTo>
                  <a:pt x="107" y="40"/>
                </a:moveTo>
                <a:cubicBezTo>
                  <a:pt x="107" y="40"/>
                  <a:pt x="107" y="40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7" y="40"/>
                  <a:pt x="107" y="40"/>
                  <a:pt x="107" y="40"/>
                </a:cubicBezTo>
                <a:moveTo>
                  <a:pt x="107" y="39"/>
                </a:moveTo>
                <a:cubicBezTo>
                  <a:pt x="105" y="39"/>
                  <a:pt x="104" y="39"/>
                  <a:pt x="103" y="39"/>
                </a:cubicBezTo>
                <a:cubicBezTo>
                  <a:pt x="104" y="39"/>
                  <a:pt x="105" y="39"/>
                  <a:pt x="107" y="39"/>
                </a:cubicBezTo>
                <a:moveTo>
                  <a:pt x="107" y="39"/>
                </a:moveTo>
                <a:cubicBezTo>
                  <a:pt x="107" y="39"/>
                  <a:pt x="107" y="39"/>
                  <a:pt x="107" y="39"/>
                </a:cubicBezTo>
                <a:cubicBezTo>
                  <a:pt x="107" y="39"/>
                  <a:pt x="107" y="39"/>
                  <a:pt x="107" y="39"/>
                </a:cubicBezTo>
                <a:cubicBezTo>
                  <a:pt x="107" y="39"/>
                  <a:pt x="107" y="39"/>
                  <a:pt x="107" y="39"/>
                </a:cubicBezTo>
                <a:moveTo>
                  <a:pt x="77" y="36"/>
                </a:moveTo>
                <a:cubicBezTo>
                  <a:pt x="74" y="41"/>
                  <a:pt x="68" y="47"/>
                  <a:pt x="61" y="47"/>
                </a:cubicBezTo>
                <a:cubicBezTo>
                  <a:pt x="68" y="47"/>
                  <a:pt x="74" y="41"/>
                  <a:pt x="77" y="36"/>
                </a:cubicBezTo>
                <a:moveTo>
                  <a:pt x="78" y="35"/>
                </a:moveTo>
                <a:cubicBezTo>
                  <a:pt x="78" y="36"/>
                  <a:pt x="77" y="36"/>
                  <a:pt x="77" y="36"/>
                </a:cubicBezTo>
                <a:cubicBezTo>
                  <a:pt x="77" y="36"/>
                  <a:pt x="78" y="36"/>
                  <a:pt x="78" y="35"/>
                </a:cubicBezTo>
                <a:moveTo>
                  <a:pt x="9" y="35"/>
                </a:moveTo>
                <a:cubicBezTo>
                  <a:pt x="9" y="35"/>
                  <a:pt x="9" y="35"/>
                  <a:pt x="8" y="35"/>
                </a:cubicBezTo>
                <a:cubicBezTo>
                  <a:pt x="9" y="35"/>
                  <a:pt x="9" y="35"/>
                  <a:pt x="9" y="35"/>
                </a:cubicBezTo>
                <a:moveTo>
                  <a:pt x="9" y="35"/>
                </a:move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moveTo>
                  <a:pt x="8" y="33"/>
                </a:moveTo>
                <a:cubicBezTo>
                  <a:pt x="5" y="33"/>
                  <a:pt x="2" y="34"/>
                  <a:pt x="0" y="35"/>
                </a:cubicBezTo>
                <a:cubicBezTo>
                  <a:pt x="2" y="34"/>
                  <a:pt x="5" y="33"/>
                  <a:pt x="8" y="33"/>
                </a:cubicBezTo>
                <a:moveTo>
                  <a:pt x="8" y="33"/>
                </a:move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33"/>
                  <a:pt x="8" y="33"/>
                  <a:pt x="8" y="33"/>
                </a:cubicBezTo>
                <a:moveTo>
                  <a:pt x="60" y="27"/>
                </a:moveTo>
                <a:cubicBezTo>
                  <a:pt x="61" y="27"/>
                  <a:pt x="61" y="27"/>
                  <a:pt x="61" y="27"/>
                </a:cubicBezTo>
                <a:cubicBezTo>
                  <a:pt x="62" y="27"/>
                  <a:pt x="64" y="28"/>
                  <a:pt x="65" y="28"/>
                </a:cubicBezTo>
                <a:cubicBezTo>
                  <a:pt x="66" y="29"/>
                  <a:pt x="66" y="30"/>
                  <a:pt x="67" y="31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0"/>
                  <a:pt x="67" y="30"/>
                  <a:pt x="67" y="30"/>
                </a:cubicBezTo>
                <a:cubicBezTo>
                  <a:pt x="67" y="31"/>
                  <a:pt x="67" y="31"/>
                  <a:pt x="67" y="31"/>
                </a:cubicBezTo>
                <a:cubicBezTo>
                  <a:pt x="66" y="30"/>
                  <a:pt x="66" y="29"/>
                  <a:pt x="65" y="28"/>
                </a:cubicBezTo>
                <a:cubicBezTo>
                  <a:pt x="64" y="28"/>
                  <a:pt x="62" y="27"/>
                  <a:pt x="61" y="27"/>
                </a:cubicBezTo>
                <a:cubicBezTo>
                  <a:pt x="61" y="27"/>
                  <a:pt x="61" y="27"/>
                  <a:pt x="60" y="27"/>
                </a:cubicBezTo>
                <a:moveTo>
                  <a:pt x="47" y="26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moveTo>
                  <a:pt x="52" y="26"/>
                </a:moveTo>
                <a:cubicBezTo>
                  <a:pt x="51" y="26"/>
                  <a:pt x="49" y="26"/>
                  <a:pt x="47" y="26"/>
                </a:cubicBezTo>
                <a:cubicBezTo>
                  <a:pt x="49" y="26"/>
                  <a:pt x="51" y="26"/>
                  <a:pt x="52" y="26"/>
                </a:cubicBezTo>
                <a:moveTo>
                  <a:pt x="54" y="26"/>
                </a:moveTo>
                <a:cubicBezTo>
                  <a:pt x="54" y="26"/>
                  <a:pt x="53" y="26"/>
                  <a:pt x="53" y="26"/>
                </a:cubicBezTo>
                <a:cubicBezTo>
                  <a:pt x="53" y="26"/>
                  <a:pt x="54" y="26"/>
                  <a:pt x="54" y="26"/>
                </a:cubicBezTo>
                <a:moveTo>
                  <a:pt x="54" y="26"/>
                </a:moveTo>
                <a:cubicBezTo>
                  <a:pt x="54" y="26"/>
                  <a:pt x="54" y="26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6"/>
                  <a:pt x="54" y="26"/>
                  <a:pt x="54" y="26"/>
                </a:cubicBezTo>
                <a:moveTo>
                  <a:pt x="18" y="19"/>
                </a:moveTo>
                <a:cubicBezTo>
                  <a:pt x="24" y="21"/>
                  <a:pt x="31" y="24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1" y="24"/>
                  <a:pt x="24" y="21"/>
                  <a:pt x="18" y="19"/>
                </a:cubicBezTo>
                <a:moveTo>
                  <a:pt x="14" y="18"/>
                </a:moveTo>
                <a:cubicBezTo>
                  <a:pt x="14" y="18"/>
                  <a:pt x="14" y="18"/>
                  <a:pt x="15" y="18"/>
                </a:cubicBezTo>
                <a:cubicBezTo>
                  <a:pt x="14" y="18"/>
                  <a:pt x="14" y="18"/>
                  <a:pt x="14" y="18"/>
                </a:cubicBezTo>
                <a:moveTo>
                  <a:pt x="12" y="18"/>
                </a:move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moveTo>
                  <a:pt x="9" y="17"/>
                </a:moveTo>
                <a:cubicBezTo>
                  <a:pt x="9" y="17"/>
                  <a:pt x="10" y="17"/>
                  <a:pt x="10" y="17"/>
                </a:cubicBezTo>
                <a:cubicBezTo>
                  <a:pt x="10" y="17"/>
                  <a:pt x="9" y="17"/>
                  <a:pt x="9" y="17"/>
                </a:cubicBezTo>
                <a:moveTo>
                  <a:pt x="4" y="16"/>
                </a:move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4" y="16"/>
                </a:cubicBezTo>
                <a:moveTo>
                  <a:pt x="4" y="16"/>
                </a:move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5" y="16"/>
                  <a:pt x="6" y="16"/>
                </a:cubicBezTo>
                <a:cubicBezTo>
                  <a:pt x="5" y="16"/>
                  <a:pt x="4" y="16"/>
                  <a:pt x="4" y="16"/>
                </a:cubicBezTo>
                <a:moveTo>
                  <a:pt x="134" y="7"/>
                </a:moveTo>
                <a:cubicBezTo>
                  <a:pt x="134" y="8"/>
                  <a:pt x="134" y="8"/>
                  <a:pt x="134" y="8"/>
                </a:cubicBezTo>
                <a:cubicBezTo>
                  <a:pt x="134" y="8"/>
                  <a:pt x="134" y="8"/>
                  <a:pt x="134" y="7"/>
                </a:cubicBezTo>
                <a:moveTo>
                  <a:pt x="134" y="7"/>
                </a:moveTo>
                <a:cubicBezTo>
                  <a:pt x="134" y="7"/>
                  <a:pt x="134" y="7"/>
                  <a:pt x="134" y="7"/>
                </a:cubicBezTo>
                <a:cubicBezTo>
                  <a:pt x="134" y="7"/>
                  <a:pt x="134" y="7"/>
                  <a:pt x="134" y="7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moveTo>
                  <a:pt x="117" y="0"/>
                </a:move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</a:path>
            </a:pathLst>
          </a:custGeom>
          <a:solidFill>
            <a:srgbClr val="8A1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2" name="Freeform 8639">
            <a:extLst>
              <a:ext uri="{FF2B5EF4-FFF2-40B4-BE49-F238E27FC236}">
                <a16:creationId xmlns:a16="http://schemas.microsoft.com/office/drawing/2014/main" id="{A4C99BF8-0A50-2EED-2C12-4902E1292663}"/>
              </a:ext>
            </a:extLst>
          </p:cNvPr>
          <p:cNvSpPr>
            <a:spLocks noEditPoints="1"/>
          </p:cNvSpPr>
          <p:nvPr/>
        </p:nvSpPr>
        <p:spPr bwMode="auto">
          <a:xfrm>
            <a:off x="7633194" y="3130197"/>
            <a:ext cx="535479" cy="396993"/>
          </a:xfrm>
          <a:custGeom>
            <a:avLst/>
            <a:gdLst>
              <a:gd name="T0" fmla="*/ 61 w 154"/>
              <a:gd name="T1" fmla="*/ 65 h 114"/>
              <a:gd name="T2" fmla="*/ 119 w 154"/>
              <a:gd name="T3" fmla="*/ 61 h 114"/>
              <a:gd name="T4" fmla="*/ 15 w 154"/>
              <a:gd name="T5" fmla="*/ 61 h 114"/>
              <a:gd name="T6" fmla="*/ 78 w 154"/>
              <a:gd name="T7" fmla="*/ 64 h 114"/>
              <a:gd name="T8" fmla="*/ 124 w 154"/>
              <a:gd name="T9" fmla="*/ 53 h 114"/>
              <a:gd name="T10" fmla="*/ 124 w 154"/>
              <a:gd name="T11" fmla="*/ 53 h 114"/>
              <a:gd name="T12" fmla="*/ 106 w 154"/>
              <a:gd name="T13" fmla="*/ 41 h 114"/>
              <a:gd name="T14" fmla="*/ 140 w 154"/>
              <a:gd name="T15" fmla="*/ 35 h 114"/>
              <a:gd name="T16" fmla="*/ 140 w 154"/>
              <a:gd name="T17" fmla="*/ 58 h 114"/>
              <a:gd name="T18" fmla="*/ 136 w 154"/>
              <a:gd name="T19" fmla="*/ 62 h 114"/>
              <a:gd name="T20" fmla="*/ 135 w 154"/>
              <a:gd name="T21" fmla="*/ 22 h 114"/>
              <a:gd name="T22" fmla="*/ 118 w 154"/>
              <a:gd name="T23" fmla="*/ 14 h 114"/>
              <a:gd name="T24" fmla="*/ 90 w 154"/>
              <a:gd name="T25" fmla="*/ 45 h 114"/>
              <a:gd name="T26" fmla="*/ 84 w 154"/>
              <a:gd name="T27" fmla="*/ 40 h 114"/>
              <a:gd name="T28" fmla="*/ 69 w 154"/>
              <a:gd name="T29" fmla="*/ 60 h 114"/>
              <a:gd name="T30" fmla="*/ 57 w 154"/>
              <a:gd name="T31" fmla="*/ 60 h 114"/>
              <a:gd name="T32" fmla="*/ 78 w 154"/>
              <a:gd name="T33" fmla="*/ 50 h 114"/>
              <a:gd name="T34" fmla="*/ 80 w 154"/>
              <a:gd name="T35" fmla="*/ 38 h 114"/>
              <a:gd name="T36" fmla="*/ 68 w 154"/>
              <a:gd name="T37" fmla="*/ 44 h 114"/>
              <a:gd name="T38" fmla="*/ 55 w 154"/>
              <a:gd name="T39" fmla="*/ 40 h 114"/>
              <a:gd name="T40" fmla="*/ 48 w 154"/>
              <a:gd name="T41" fmla="*/ 40 h 114"/>
              <a:gd name="T42" fmla="*/ 15 w 154"/>
              <a:gd name="T43" fmla="*/ 32 h 114"/>
              <a:gd name="T44" fmla="*/ 4 w 154"/>
              <a:gd name="T45" fmla="*/ 30 h 114"/>
              <a:gd name="T46" fmla="*/ 58 w 154"/>
              <a:gd name="T47" fmla="*/ 42 h 114"/>
              <a:gd name="T48" fmla="*/ 55 w 154"/>
              <a:gd name="T49" fmla="*/ 58 h 114"/>
              <a:gd name="T50" fmla="*/ 11 w 154"/>
              <a:gd name="T51" fmla="*/ 43 h 114"/>
              <a:gd name="T52" fmla="*/ 9 w 154"/>
              <a:gd name="T53" fmla="*/ 47 h 114"/>
              <a:gd name="T54" fmla="*/ 63 w 154"/>
              <a:gd name="T55" fmla="*/ 72 h 114"/>
              <a:gd name="T56" fmla="*/ 98 w 154"/>
              <a:gd name="T57" fmla="*/ 50 h 114"/>
              <a:gd name="T58" fmla="*/ 103 w 154"/>
              <a:gd name="T59" fmla="*/ 47 h 114"/>
              <a:gd name="T60" fmla="*/ 108 w 154"/>
              <a:gd name="T61" fmla="*/ 53 h 114"/>
              <a:gd name="T62" fmla="*/ 108 w 154"/>
              <a:gd name="T63" fmla="*/ 54 h 114"/>
              <a:gd name="T64" fmla="*/ 78 w 154"/>
              <a:gd name="T65" fmla="*/ 71 h 114"/>
              <a:gd name="T66" fmla="*/ 64 w 154"/>
              <a:gd name="T67" fmla="*/ 73 h 114"/>
              <a:gd name="T68" fmla="*/ 9 w 154"/>
              <a:gd name="T69" fmla="*/ 49 h 114"/>
              <a:gd name="T70" fmla="*/ 34 w 154"/>
              <a:gd name="T71" fmla="*/ 90 h 114"/>
              <a:gd name="T72" fmla="*/ 28 w 154"/>
              <a:gd name="T73" fmla="*/ 91 h 114"/>
              <a:gd name="T74" fmla="*/ 18 w 154"/>
              <a:gd name="T75" fmla="*/ 104 h 114"/>
              <a:gd name="T76" fmla="*/ 62 w 154"/>
              <a:gd name="T77" fmla="*/ 110 h 114"/>
              <a:gd name="T78" fmla="*/ 75 w 154"/>
              <a:gd name="T79" fmla="*/ 103 h 114"/>
              <a:gd name="T80" fmla="*/ 126 w 154"/>
              <a:gd name="T81" fmla="*/ 78 h 114"/>
              <a:gd name="T82" fmla="*/ 99 w 154"/>
              <a:gd name="T83" fmla="*/ 108 h 114"/>
              <a:gd name="T84" fmla="*/ 117 w 154"/>
              <a:gd name="T85" fmla="*/ 102 h 114"/>
              <a:gd name="T86" fmla="*/ 124 w 154"/>
              <a:gd name="T87" fmla="*/ 75 h 114"/>
              <a:gd name="T88" fmla="*/ 78 w 154"/>
              <a:gd name="T89" fmla="*/ 99 h 114"/>
              <a:gd name="T90" fmla="*/ 65 w 154"/>
              <a:gd name="T91" fmla="*/ 94 h 114"/>
              <a:gd name="T92" fmla="*/ 62 w 154"/>
              <a:gd name="T93" fmla="*/ 88 h 114"/>
              <a:gd name="T94" fmla="*/ 59 w 154"/>
              <a:gd name="T95" fmla="*/ 87 h 114"/>
              <a:gd name="T96" fmla="*/ 62 w 154"/>
              <a:gd name="T97" fmla="*/ 80 h 114"/>
              <a:gd name="T98" fmla="*/ 74 w 154"/>
              <a:gd name="T99" fmla="*/ 93 h 114"/>
              <a:gd name="T100" fmla="*/ 94 w 154"/>
              <a:gd name="T101" fmla="*/ 91 h 114"/>
              <a:gd name="T102" fmla="*/ 130 w 154"/>
              <a:gd name="T103" fmla="*/ 70 h 114"/>
              <a:gd name="T104" fmla="*/ 132 w 154"/>
              <a:gd name="T105" fmla="*/ 70 h 114"/>
              <a:gd name="T106" fmla="*/ 124 w 154"/>
              <a:gd name="T107" fmla="*/ 74 h 114"/>
              <a:gd name="T108" fmla="*/ 142 w 154"/>
              <a:gd name="T109" fmla="*/ 78 h 114"/>
              <a:gd name="T110" fmla="*/ 144 w 154"/>
              <a:gd name="T111" fmla="*/ 15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4" h="114">
                <a:moveTo>
                  <a:pt x="57" y="68"/>
                </a:moveTo>
                <a:cubicBezTo>
                  <a:pt x="56" y="68"/>
                  <a:pt x="55" y="67"/>
                  <a:pt x="55" y="67"/>
                </a:cubicBezTo>
                <a:cubicBezTo>
                  <a:pt x="54" y="67"/>
                  <a:pt x="54" y="66"/>
                  <a:pt x="54" y="65"/>
                </a:cubicBezTo>
                <a:cubicBezTo>
                  <a:pt x="55" y="64"/>
                  <a:pt x="56" y="63"/>
                  <a:pt x="58" y="62"/>
                </a:cubicBezTo>
                <a:cubicBezTo>
                  <a:pt x="58" y="62"/>
                  <a:pt x="58" y="62"/>
                  <a:pt x="59" y="62"/>
                </a:cubicBezTo>
                <a:cubicBezTo>
                  <a:pt x="59" y="62"/>
                  <a:pt x="59" y="63"/>
                  <a:pt x="59" y="63"/>
                </a:cubicBezTo>
                <a:cubicBezTo>
                  <a:pt x="60" y="63"/>
                  <a:pt x="60" y="63"/>
                  <a:pt x="61" y="63"/>
                </a:cubicBezTo>
                <a:cubicBezTo>
                  <a:pt x="62" y="63"/>
                  <a:pt x="62" y="65"/>
                  <a:pt x="61" y="65"/>
                </a:cubicBezTo>
                <a:cubicBezTo>
                  <a:pt x="60" y="67"/>
                  <a:pt x="59" y="68"/>
                  <a:pt x="57" y="68"/>
                </a:cubicBezTo>
                <a:moveTo>
                  <a:pt x="83" y="90"/>
                </a:moveTo>
                <a:cubicBezTo>
                  <a:pt x="83" y="90"/>
                  <a:pt x="82" y="90"/>
                  <a:pt x="82" y="90"/>
                </a:cubicBezTo>
                <a:cubicBezTo>
                  <a:pt x="77" y="90"/>
                  <a:pt x="68" y="87"/>
                  <a:pt x="69" y="81"/>
                </a:cubicBezTo>
                <a:cubicBezTo>
                  <a:pt x="70" y="75"/>
                  <a:pt x="74" y="76"/>
                  <a:pt x="79" y="75"/>
                </a:cubicBezTo>
                <a:cubicBezTo>
                  <a:pt x="89" y="74"/>
                  <a:pt x="94" y="64"/>
                  <a:pt x="102" y="60"/>
                </a:cubicBezTo>
                <a:cubicBezTo>
                  <a:pt x="104" y="59"/>
                  <a:pt x="107" y="58"/>
                  <a:pt x="110" y="58"/>
                </a:cubicBezTo>
                <a:cubicBezTo>
                  <a:pt x="114" y="58"/>
                  <a:pt x="117" y="59"/>
                  <a:pt x="119" y="61"/>
                </a:cubicBezTo>
                <a:cubicBezTo>
                  <a:pt x="126" y="68"/>
                  <a:pt x="110" y="72"/>
                  <a:pt x="107" y="74"/>
                </a:cubicBezTo>
                <a:cubicBezTo>
                  <a:pt x="103" y="77"/>
                  <a:pt x="98" y="83"/>
                  <a:pt x="93" y="86"/>
                </a:cubicBezTo>
                <a:cubicBezTo>
                  <a:pt x="91" y="89"/>
                  <a:pt x="87" y="90"/>
                  <a:pt x="83" y="90"/>
                </a:cubicBezTo>
                <a:moveTo>
                  <a:pt x="48" y="93"/>
                </a:moveTo>
                <a:cubicBezTo>
                  <a:pt x="43" y="93"/>
                  <a:pt x="36" y="86"/>
                  <a:pt x="34" y="83"/>
                </a:cubicBezTo>
                <a:cubicBezTo>
                  <a:pt x="29" y="78"/>
                  <a:pt x="24" y="78"/>
                  <a:pt x="19" y="74"/>
                </a:cubicBezTo>
                <a:cubicBezTo>
                  <a:pt x="14" y="71"/>
                  <a:pt x="14" y="66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59"/>
                  <a:pt x="17" y="56"/>
                  <a:pt x="19" y="56"/>
                </a:cubicBezTo>
                <a:cubicBezTo>
                  <a:pt x="19" y="56"/>
                  <a:pt x="20" y="57"/>
                  <a:pt x="20" y="57"/>
                </a:cubicBezTo>
                <a:cubicBezTo>
                  <a:pt x="24" y="58"/>
                  <a:pt x="23" y="61"/>
                  <a:pt x="25" y="63"/>
                </a:cubicBezTo>
                <a:cubicBezTo>
                  <a:pt x="28" y="66"/>
                  <a:pt x="31" y="67"/>
                  <a:pt x="34" y="69"/>
                </a:cubicBezTo>
                <a:cubicBezTo>
                  <a:pt x="43" y="72"/>
                  <a:pt x="58" y="79"/>
                  <a:pt x="52" y="90"/>
                </a:cubicBezTo>
                <a:cubicBezTo>
                  <a:pt x="51" y="92"/>
                  <a:pt x="50" y="93"/>
                  <a:pt x="48" y="93"/>
                </a:cubicBezTo>
                <a:moveTo>
                  <a:pt x="80" y="64"/>
                </a:moveTo>
                <a:cubicBezTo>
                  <a:pt x="79" y="64"/>
                  <a:pt x="79" y="64"/>
                  <a:pt x="78" y="64"/>
                </a:cubicBezTo>
                <a:cubicBezTo>
                  <a:pt x="76" y="63"/>
                  <a:pt x="76" y="62"/>
                  <a:pt x="76" y="60"/>
                </a:cubicBezTo>
                <a:cubicBezTo>
                  <a:pt x="77" y="56"/>
                  <a:pt x="81" y="52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6" y="48"/>
                  <a:pt x="87" y="48"/>
                  <a:pt x="87" y="49"/>
                </a:cubicBezTo>
                <a:cubicBezTo>
                  <a:pt x="89" y="49"/>
                  <a:pt x="90" y="52"/>
                  <a:pt x="90" y="53"/>
                </a:cubicBezTo>
                <a:cubicBezTo>
                  <a:pt x="89" y="56"/>
                  <a:pt x="88" y="59"/>
                  <a:pt x="86" y="61"/>
                </a:cubicBezTo>
                <a:cubicBezTo>
                  <a:pt x="84" y="63"/>
                  <a:pt x="82" y="64"/>
                  <a:pt x="80" y="64"/>
                </a:cubicBezTo>
                <a:moveTo>
                  <a:pt x="124" y="53"/>
                </a:moveTo>
                <a:cubicBezTo>
                  <a:pt x="122" y="53"/>
                  <a:pt x="120" y="52"/>
                  <a:pt x="118" y="51"/>
                </a:cubicBezTo>
                <a:cubicBezTo>
                  <a:pt x="114" y="50"/>
                  <a:pt x="110" y="51"/>
                  <a:pt x="107" y="50"/>
                </a:cubicBezTo>
                <a:cubicBezTo>
                  <a:pt x="105" y="50"/>
                  <a:pt x="106" y="49"/>
                  <a:pt x="106" y="48"/>
                </a:cubicBezTo>
                <a:cubicBezTo>
                  <a:pt x="109" y="44"/>
                  <a:pt x="114" y="43"/>
                  <a:pt x="119" y="42"/>
                </a:cubicBezTo>
                <a:cubicBezTo>
                  <a:pt x="121" y="41"/>
                  <a:pt x="124" y="41"/>
                  <a:pt x="126" y="41"/>
                </a:cubicBezTo>
                <a:cubicBezTo>
                  <a:pt x="129" y="41"/>
                  <a:pt x="131" y="42"/>
                  <a:pt x="131" y="44"/>
                </a:cubicBezTo>
                <a:cubicBezTo>
                  <a:pt x="131" y="48"/>
                  <a:pt x="128" y="52"/>
                  <a:pt x="124" y="53"/>
                </a:cubicBezTo>
                <a:cubicBezTo>
                  <a:pt x="124" y="53"/>
                  <a:pt x="124" y="53"/>
                  <a:pt x="124" y="53"/>
                </a:cubicBezTo>
                <a:moveTo>
                  <a:pt x="95" y="46"/>
                </a:moveTo>
                <a:cubicBezTo>
                  <a:pt x="94" y="46"/>
                  <a:pt x="92" y="44"/>
                  <a:pt x="92" y="43"/>
                </a:cubicBezTo>
                <a:cubicBezTo>
                  <a:pt x="91" y="41"/>
                  <a:pt x="92" y="38"/>
                  <a:pt x="93" y="36"/>
                </a:cubicBezTo>
                <a:cubicBezTo>
                  <a:pt x="94" y="28"/>
                  <a:pt x="102" y="22"/>
                  <a:pt x="110" y="20"/>
                </a:cubicBezTo>
                <a:cubicBezTo>
                  <a:pt x="113" y="19"/>
                  <a:pt x="116" y="18"/>
                  <a:pt x="119" y="18"/>
                </a:cubicBezTo>
                <a:cubicBezTo>
                  <a:pt x="121" y="18"/>
                  <a:pt x="124" y="19"/>
                  <a:pt x="126" y="20"/>
                </a:cubicBezTo>
                <a:cubicBezTo>
                  <a:pt x="129" y="21"/>
                  <a:pt x="133" y="24"/>
                  <a:pt x="132" y="28"/>
                </a:cubicBezTo>
                <a:cubicBezTo>
                  <a:pt x="129" y="37"/>
                  <a:pt x="114" y="38"/>
                  <a:pt x="106" y="41"/>
                </a:cubicBezTo>
                <a:cubicBezTo>
                  <a:pt x="102" y="42"/>
                  <a:pt x="99" y="44"/>
                  <a:pt x="96" y="46"/>
                </a:cubicBezTo>
                <a:cubicBezTo>
                  <a:pt x="95" y="46"/>
                  <a:pt x="95" y="46"/>
                  <a:pt x="95" y="46"/>
                </a:cubicBezTo>
                <a:moveTo>
                  <a:pt x="153" y="0"/>
                </a:moveTo>
                <a:cubicBezTo>
                  <a:pt x="146" y="5"/>
                  <a:pt x="141" y="13"/>
                  <a:pt x="139" y="22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39" y="26"/>
                  <a:pt x="140" y="29"/>
                  <a:pt x="140" y="32"/>
                </a:cubicBezTo>
                <a:cubicBezTo>
                  <a:pt x="140" y="33"/>
                  <a:pt x="140" y="34"/>
                  <a:pt x="140" y="35"/>
                </a:cubicBezTo>
                <a:cubicBezTo>
                  <a:pt x="139" y="36"/>
                  <a:pt x="139" y="36"/>
                  <a:pt x="139" y="36"/>
                </a:cubicBezTo>
                <a:cubicBezTo>
                  <a:pt x="139" y="37"/>
                  <a:pt x="139" y="38"/>
                  <a:pt x="138" y="38"/>
                </a:cubicBezTo>
                <a:cubicBezTo>
                  <a:pt x="137" y="40"/>
                  <a:pt x="136" y="43"/>
                  <a:pt x="135" y="45"/>
                </a:cubicBezTo>
                <a:cubicBezTo>
                  <a:pt x="134" y="46"/>
                  <a:pt x="134" y="46"/>
                  <a:pt x="134" y="47"/>
                </a:cubicBezTo>
                <a:cubicBezTo>
                  <a:pt x="134" y="48"/>
                  <a:pt x="135" y="49"/>
                  <a:pt x="136" y="50"/>
                </a:cubicBezTo>
                <a:cubicBezTo>
                  <a:pt x="137" y="51"/>
                  <a:pt x="138" y="51"/>
                  <a:pt x="138" y="52"/>
                </a:cubicBezTo>
                <a:cubicBezTo>
                  <a:pt x="139" y="53"/>
                  <a:pt x="140" y="54"/>
                  <a:pt x="140" y="55"/>
                </a:cubicBezTo>
                <a:cubicBezTo>
                  <a:pt x="140" y="56"/>
                  <a:pt x="140" y="57"/>
                  <a:pt x="140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6"/>
                  <a:pt x="139" y="55"/>
                  <a:pt x="138" y="54"/>
                </a:cubicBezTo>
                <a:cubicBezTo>
                  <a:pt x="137" y="53"/>
                  <a:pt x="135" y="52"/>
                  <a:pt x="134" y="51"/>
                </a:cubicBezTo>
                <a:cubicBezTo>
                  <a:pt x="133" y="50"/>
                  <a:pt x="133" y="49"/>
                  <a:pt x="133" y="48"/>
                </a:cubicBezTo>
                <a:cubicBezTo>
                  <a:pt x="133" y="50"/>
                  <a:pt x="132" y="51"/>
                  <a:pt x="132" y="53"/>
                </a:cubicBezTo>
                <a:cubicBezTo>
                  <a:pt x="132" y="58"/>
                  <a:pt x="134" y="59"/>
                  <a:pt x="136" y="62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2" y="60"/>
                  <a:pt x="131" y="56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31" y="50"/>
                  <a:pt x="132" y="48"/>
                  <a:pt x="133" y="46"/>
                </a:cubicBezTo>
                <a:cubicBezTo>
                  <a:pt x="135" y="41"/>
                  <a:pt x="138" y="36"/>
                  <a:pt x="138" y="32"/>
                </a:cubicBezTo>
                <a:cubicBezTo>
                  <a:pt x="138" y="32"/>
                  <a:pt x="138" y="32"/>
                  <a:pt x="138" y="32"/>
                </a:cubicBezTo>
                <a:cubicBezTo>
                  <a:pt x="138" y="28"/>
                  <a:pt x="137" y="25"/>
                  <a:pt x="135" y="22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5" y="22"/>
                  <a:pt x="135" y="22"/>
                  <a:pt x="135" y="21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1" y="16"/>
                  <a:pt x="125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08" y="15"/>
                  <a:pt x="100" y="20"/>
                  <a:pt x="94" y="28"/>
                </a:cubicBezTo>
                <a:cubicBezTo>
                  <a:pt x="93" y="29"/>
                  <a:pt x="92" y="30"/>
                  <a:pt x="91" y="31"/>
                </a:cubicBezTo>
                <a:cubicBezTo>
                  <a:pt x="90" y="33"/>
                  <a:pt x="89" y="34"/>
                  <a:pt x="89" y="37"/>
                </a:cubicBezTo>
                <a:cubicBezTo>
                  <a:pt x="89" y="37"/>
                  <a:pt x="89" y="38"/>
                  <a:pt x="89" y="39"/>
                </a:cubicBezTo>
                <a:cubicBezTo>
                  <a:pt x="89" y="41"/>
                  <a:pt x="89" y="43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88" y="43"/>
                  <a:pt x="88" y="40"/>
                  <a:pt x="88" y="38"/>
                </a:cubicBezTo>
                <a:cubicBezTo>
                  <a:pt x="88" y="37"/>
                  <a:pt x="88" y="36"/>
                  <a:pt x="88" y="36"/>
                </a:cubicBezTo>
                <a:cubicBezTo>
                  <a:pt x="88" y="35"/>
                  <a:pt x="88" y="35"/>
                  <a:pt x="88" y="34"/>
                </a:cubicBezTo>
                <a:cubicBezTo>
                  <a:pt x="87" y="36"/>
                  <a:pt x="86" y="37"/>
                  <a:pt x="85" y="39"/>
                </a:cubicBezTo>
                <a:cubicBezTo>
                  <a:pt x="85" y="39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1" y="46"/>
                  <a:pt x="80" y="53"/>
                  <a:pt x="74" y="58"/>
                </a:cubicBezTo>
                <a:cubicBezTo>
                  <a:pt x="73" y="58"/>
                  <a:pt x="73" y="59"/>
                  <a:pt x="72" y="59"/>
                </a:cubicBezTo>
                <a:cubicBezTo>
                  <a:pt x="70" y="61"/>
                  <a:pt x="68" y="63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5"/>
                  <a:pt x="68" y="65"/>
                  <a:pt x="68" y="64"/>
                </a:cubicBezTo>
                <a:cubicBezTo>
                  <a:pt x="68" y="63"/>
                  <a:pt x="68" y="61"/>
                  <a:pt x="69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69" y="60"/>
                  <a:pt x="69" y="61"/>
                  <a:pt x="68" y="61"/>
                </a:cubicBezTo>
                <a:cubicBezTo>
                  <a:pt x="67" y="61"/>
                  <a:pt x="65" y="62"/>
                  <a:pt x="63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1" y="61"/>
                  <a:pt x="58" y="61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60"/>
                  <a:pt x="60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9" y="61"/>
                  <a:pt x="75" y="55"/>
                  <a:pt x="78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9" y="50"/>
                  <a:pt x="79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80" y="47"/>
                  <a:pt x="81" y="45"/>
                  <a:pt x="82" y="43"/>
                </a:cubicBezTo>
                <a:cubicBezTo>
                  <a:pt x="86" y="35"/>
                  <a:pt x="92" y="26"/>
                  <a:pt x="100" y="20"/>
                </a:cubicBezTo>
                <a:cubicBezTo>
                  <a:pt x="96" y="21"/>
                  <a:pt x="92" y="22"/>
                  <a:pt x="88" y="25"/>
                </a:cubicBezTo>
                <a:cubicBezTo>
                  <a:pt x="85" y="28"/>
                  <a:pt x="80" y="33"/>
                  <a:pt x="80" y="37"/>
                </a:cubicBezTo>
                <a:cubicBezTo>
                  <a:pt x="80" y="37"/>
                  <a:pt x="80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8"/>
                  <a:pt x="80" y="37"/>
                  <a:pt x="80" y="36"/>
                </a:cubicBezTo>
                <a:cubicBezTo>
                  <a:pt x="80" y="34"/>
                  <a:pt x="81" y="32"/>
                  <a:pt x="82" y="30"/>
                </a:cubicBezTo>
                <a:cubicBezTo>
                  <a:pt x="78" y="34"/>
                  <a:pt x="72" y="36"/>
                  <a:pt x="67" y="38"/>
                </a:cubicBezTo>
                <a:cubicBezTo>
                  <a:pt x="65" y="38"/>
                  <a:pt x="62" y="39"/>
                  <a:pt x="60" y="39"/>
                </a:cubicBezTo>
                <a:cubicBezTo>
                  <a:pt x="61" y="39"/>
                  <a:pt x="62" y="40"/>
                  <a:pt x="63" y="40"/>
                </a:cubicBezTo>
                <a:cubicBezTo>
                  <a:pt x="65" y="41"/>
                  <a:pt x="67" y="42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7" y="44"/>
                  <a:pt x="67" y="43"/>
                  <a:pt x="66" y="42"/>
                </a:cubicBezTo>
                <a:cubicBezTo>
                  <a:pt x="65" y="42"/>
                  <a:pt x="63" y="41"/>
                  <a:pt x="62" y="41"/>
                </a:cubicBezTo>
                <a:cubicBezTo>
                  <a:pt x="62" y="41"/>
                  <a:pt x="62" y="41"/>
                  <a:pt x="61" y="41"/>
                </a:cubicBezTo>
                <a:cubicBezTo>
                  <a:pt x="59" y="40"/>
                  <a:pt x="57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4" y="40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0"/>
                  <a:pt x="53" y="40"/>
                </a:cubicBezTo>
                <a:cubicBezTo>
                  <a:pt x="52" y="40"/>
                  <a:pt x="50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4" y="40"/>
                  <a:pt x="40" y="40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2" y="38"/>
                  <a:pt x="25" y="35"/>
                  <a:pt x="19" y="33"/>
                </a:cubicBezTo>
                <a:cubicBezTo>
                  <a:pt x="18" y="33"/>
                  <a:pt x="17" y="33"/>
                  <a:pt x="16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4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2" y="31"/>
                  <a:pt x="12" y="31"/>
                  <a:pt x="11" y="31"/>
                </a:cubicBezTo>
                <a:cubicBezTo>
                  <a:pt x="11" y="31"/>
                  <a:pt x="10" y="31"/>
                  <a:pt x="10" y="31"/>
                </a:cubicBezTo>
                <a:cubicBezTo>
                  <a:pt x="9" y="31"/>
                  <a:pt x="8" y="31"/>
                  <a:pt x="7" y="30"/>
                </a:cubicBezTo>
                <a:cubicBezTo>
                  <a:pt x="6" y="30"/>
                  <a:pt x="5" y="30"/>
                  <a:pt x="5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3" y="33"/>
                  <a:pt x="3" y="34"/>
                </a:cubicBezTo>
                <a:cubicBezTo>
                  <a:pt x="4" y="34"/>
                  <a:pt x="6" y="34"/>
                  <a:pt x="8" y="34"/>
                </a:cubicBezTo>
                <a:cubicBezTo>
                  <a:pt x="9" y="34"/>
                  <a:pt x="11" y="34"/>
                  <a:pt x="12" y="34"/>
                </a:cubicBezTo>
                <a:cubicBezTo>
                  <a:pt x="18" y="35"/>
                  <a:pt x="25" y="36"/>
                  <a:pt x="30" y="40"/>
                </a:cubicBezTo>
                <a:cubicBezTo>
                  <a:pt x="35" y="42"/>
                  <a:pt x="39" y="43"/>
                  <a:pt x="44" y="43"/>
                </a:cubicBezTo>
                <a:cubicBezTo>
                  <a:pt x="46" y="43"/>
                  <a:pt x="48" y="43"/>
                  <a:pt x="50" y="42"/>
                </a:cubicBezTo>
                <a:cubicBezTo>
                  <a:pt x="52" y="42"/>
                  <a:pt x="54" y="42"/>
                  <a:pt x="57" y="42"/>
                </a:cubicBezTo>
                <a:cubicBezTo>
                  <a:pt x="57" y="42"/>
                  <a:pt x="58" y="42"/>
                  <a:pt x="58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2" y="42"/>
                  <a:pt x="64" y="44"/>
                  <a:pt x="65" y="45"/>
                </a:cubicBezTo>
                <a:cubicBezTo>
                  <a:pt x="67" y="47"/>
                  <a:pt x="69" y="49"/>
                  <a:pt x="68" y="52"/>
                </a:cubicBezTo>
                <a:cubicBezTo>
                  <a:pt x="66" y="56"/>
                  <a:pt x="63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7" y="58"/>
                  <a:pt x="56" y="58"/>
                  <a:pt x="55" y="58"/>
                </a:cubicBezTo>
                <a:cubicBezTo>
                  <a:pt x="54" y="58"/>
                  <a:pt x="52" y="58"/>
                  <a:pt x="51" y="58"/>
                </a:cubicBezTo>
                <a:cubicBezTo>
                  <a:pt x="50" y="58"/>
                  <a:pt x="50" y="58"/>
                  <a:pt x="49" y="58"/>
                </a:cubicBezTo>
                <a:cubicBezTo>
                  <a:pt x="46" y="58"/>
                  <a:pt x="43" y="59"/>
                  <a:pt x="40" y="59"/>
                </a:cubicBezTo>
                <a:cubicBezTo>
                  <a:pt x="40" y="59"/>
                  <a:pt x="40" y="59"/>
                  <a:pt x="40" y="58"/>
                </a:cubicBezTo>
                <a:cubicBezTo>
                  <a:pt x="35" y="58"/>
                  <a:pt x="30" y="58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3" y="50"/>
                  <a:pt x="20" y="46"/>
                  <a:pt x="16" y="44"/>
                </a:cubicBezTo>
                <a:cubicBezTo>
                  <a:pt x="14" y="43"/>
                  <a:pt x="12" y="43"/>
                  <a:pt x="11" y="43"/>
                </a:cubicBezTo>
                <a:cubicBezTo>
                  <a:pt x="9" y="43"/>
                  <a:pt x="8" y="43"/>
                  <a:pt x="6" y="44"/>
                </a:cubicBezTo>
                <a:cubicBezTo>
                  <a:pt x="5" y="44"/>
                  <a:pt x="3" y="44"/>
                  <a:pt x="2" y="44"/>
                </a:cubicBezTo>
                <a:cubicBezTo>
                  <a:pt x="1" y="44"/>
                  <a:pt x="1" y="44"/>
                  <a:pt x="0" y="44"/>
                </a:cubicBezTo>
                <a:cubicBezTo>
                  <a:pt x="0" y="46"/>
                  <a:pt x="0" y="47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3" y="48"/>
                  <a:pt x="6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10" y="47"/>
                  <a:pt x="10" y="47"/>
                </a:cubicBezTo>
                <a:cubicBezTo>
                  <a:pt x="14" y="47"/>
                  <a:pt x="17" y="48"/>
                  <a:pt x="20" y="51"/>
                </a:cubicBezTo>
                <a:cubicBezTo>
                  <a:pt x="26" y="58"/>
                  <a:pt x="33" y="63"/>
                  <a:pt x="42" y="66"/>
                </a:cubicBezTo>
                <a:cubicBezTo>
                  <a:pt x="44" y="67"/>
                  <a:pt x="46" y="67"/>
                  <a:pt x="48" y="68"/>
                </a:cubicBezTo>
                <a:cubicBezTo>
                  <a:pt x="52" y="71"/>
                  <a:pt x="58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8" y="72"/>
                  <a:pt x="73" y="71"/>
                  <a:pt x="77" y="70"/>
                </a:cubicBezTo>
                <a:cubicBezTo>
                  <a:pt x="77" y="70"/>
                  <a:pt x="77" y="70"/>
                  <a:pt x="77" y="70"/>
                </a:cubicBezTo>
                <a:cubicBezTo>
                  <a:pt x="77" y="70"/>
                  <a:pt x="78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81" y="69"/>
                  <a:pt x="83" y="68"/>
                  <a:pt x="85" y="66"/>
                </a:cubicBezTo>
                <a:cubicBezTo>
                  <a:pt x="88" y="64"/>
                  <a:pt x="91" y="62"/>
                  <a:pt x="92" y="59"/>
                </a:cubicBezTo>
                <a:cubicBezTo>
                  <a:pt x="94" y="56"/>
                  <a:pt x="96" y="53"/>
                  <a:pt x="98" y="50"/>
                </a:cubicBezTo>
                <a:cubicBezTo>
                  <a:pt x="99" y="49"/>
                  <a:pt x="100" y="48"/>
                  <a:pt x="100" y="47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102" y="46"/>
                  <a:pt x="103" y="45"/>
                  <a:pt x="104" y="44"/>
                </a:cubicBezTo>
                <a:cubicBezTo>
                  <a:pt x="108" y="43"/>
                  <a:pt x="113" y="42"/>
                  <a:pt x="118" y="40"/>
                </a:cubicBezTo>
                <a:cubicBezTo>
                  <a:pt x="118" y="40"/>
                  <a:pt x="119" y="39"/>
                  <a:pt x="120" y="39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14" y="42"/>
                  <a:pt x="107" y="43"/>
                  <a:pt x="103" y="47"/>
                </a:cubicBezTo>
                <a:cubicBezTo>
                  <a:pt x="100" y="49"/>
                  <a:pt x="98" y="53"/>
                  <a:pt x="96" y="57"/>
                </a:cubicBezTo>
                <a:cubicBezTo>
                  <a:pt x="99" y="56"/>
                  <a:pt x="101" y="54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53"/>
                  <a:pt x="106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08" y="53"/>
                  <a:pt x="108" y="53"/>
                  <a:pt x="108" y="53"/>
                </a:cubicBezTo>
                <a:cubicBezTo>
                  <a:pt x="112" y="53"/>
                  <a:pt x="115" y="56"/>
                  <a:pt x="119" y="58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58"/>
                  <a:pt x="118" y="58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58"/>
                  <a:pt x="118" y="58"/>
                  <a:pt x="117" y="58"/>
                </a:cubicBezTo>
                <a:cubicBezTo>
                  <a:pt x="114" y="56"/>
                  <a:pt x="111" y="54"/>
                  <a:pt x="108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8" y="54"/>
                  <a:pt x="108" y="54"/>
                  <a:pt x="108" y="54"/>
                </a:cubicBezTo>
                <a:cubicBezTo>
                  <a:pt x="106" y="54"/>
                  <a:pt x="103" y="55"/>
                  <a:pt x="101" y="5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99" y="57"/>
                  <a:pt x="97" y="58"/>
                  <a:pt x="95" y="59"/>
                </a:cubicBezTo>
                <a:cubicBezTo>
                  <a:pt x="95" y="60"/>
                  <a:pt x="94" y="61"/>
                  <a:pt x="93" y="62"/>
                </a:cubicBezTo>
                <a:cubicBezTo>
                  <a:pt x="90" y="67"/>
                  <a:pt x="83" y="70"/>
                  <a:pt x="78" y="71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7" y="72"/>
                  <a:pt x="77" y="72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72"/>
                  <a:pt x="77" y="72"/>
                  <a:pt x="77" y="72"/>
                </a:cubicBezTo>
                <a:cubicBezTo>
                  <a:pt x="72" y="73"/>
                  <a:pt x="68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51" y="73"/>
                  <a:pt x="38" y="69"/>
                  <a:pt x="28" y="61"/>
                </a:cubicBezTo>
                <a:cubicBezTo>
                  <a:pt x="28" y="60"/>
                  <a:pt x="27" y="60"/>
                  <a:pt x="27" y="60"/>
                </a:cubicBezTo>
                <a:cubicBezTo>
                  <a:pt x="27" y="60"/>
                  <a:pt x="27" y="60"/>
                  <a:pt x="27" y="60"/>
                </a:cubicBezTo>
                <a:cubicBezTo>
                  <a:pt x="21" y="55"/>
                  <a:pt x="18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49"/>
                  <a:pt x="10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2" y="50"/>
                  <a:pt x="13" y="53"/>
                  <a:pt x="13" y="55"/>
                </a:cubicBezTo>
                <a:cubicBezTo>
                  <a:pt x="13" y="59"/>
                  <a:pt x="10" y="65"/>
                  <a:pt x="10" y="70"/>
                </a:cubicBezTo>
                <a:cubicBezTo>
                  <a:pt x="10" y="74"/>
                  <a:pt x="12" y="77"/>
                  <a:pt x="19" y="78"/>
                </a:cubicBezTo>
                <a:cubicBezTo>
                  <a:pt x="22" y="79"/>
                  <a:pt x="25" y="80"/>
                  <a:pt x="27" y="83"/>
                </a:cubicBezTo>
                <a:cubicBezTo>
                  <a:pt x="30" y="83"/>
                  <a:pt x="33" y="85"/>
                  <a:pt x="34" y="89"/>
                </a:cubicBezTo>
                <a:cubicBezTo>
                  <a:pt x="34" y="89"/>
                  <a:pt x="34" y="90"/>
                  <a:pt x="34" y="90"/>
                </a:cubicBezTo>
                <a:cubicBezTo>
                  <a:pt x="34" y="92"/>
                  <a:pt x="34" y="93"/>
                  <a:pt x="32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3" y="93"/>
                  <a:pt x="33" y="93"/>
                  <a:pt x="33" y="92"/>
                </a:cubicBezTo>
                <a:cubicBezTo>
                  <a:pt x="33" y="90"/>
                  <a:pt x="33" y="88"/>
                  <a:pt x="32" y="87"/>
                </a:cubicBezTo>
                <a:cubicBezTo>
                  <a:pt x="31" y="86"/>
                  <a:pt x="29" y="85"/>
                  <a:pt x="28" y="84"/>
                </a:cubicBezTo>
                <a:cubicBezTo>
                  <a:pt x="28" y="85"/>
                  <a:pt x="29" y="87"/>
                  <a:pt x="29" y="88"/>
                </a:cubicBezTo>
                <a:cubicBezTo>
                  <a:pt x="29" y="89"/>
                  <a:pt x="28" y="90"/>
                  <a:pt x="28" y="91"/>
                </a:cubicBezTo>
                <a:cubicBezTo>
                  <a:pt x="28" y="91"/>
                  <a:pt x="28" y="92"/>
                  <a:pt x="27" y="92"/>
                </a:cubicBezTo>
                <a:cubicBezTo>
                  <a:pt x="27" y="92"/>
                  <a:pt x="27" y="92"/>
                  <a:pt x="27" y="92"/>
                </a:cubicBezTo>
                <a:cubicBezTo>
                  <a:pt x="27" y="93"/>
                  <a:pt x="27" y="94"/>
                  <a:pt x="27" y="96"/>
                </a:cubicBezTo>
                <a:cubicBezTo>
                  <a:pt x="26" y="99"/>
                  <a:pt x="22" y="102"/>
                  <a:pt x="19" y="102"/>
                </a:cubicBezTo>
                <a:cubicBezTo>
                  <a:pt x="18" y="102"/>
                  <a:pt x="17" y="101"/>
                  <a:pt x="17" y="101"/>
                </a:cubicBezTo>
                <a:cubicBezTo>
                  <a:pt x="15" y="100"/>
                  <a:pt x="14" y="99"/>
                  <a:pt x="13" y="97"/>
                </a:cubicBezTo>
                <a:cubicBezTo>
                  <a:pt x="13" y="100"/>
                  <a:pt x="14" y="104"/>
                  <a:pt x="18" y="104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20" y="104"/>
                  <a:pt x="21" y="104"/>
                  <a:pt x="23" y="104"/>
                </a:cubicBezTo>
                <a:cubicBezTo>
                  <a:pt x="23" y="103"/>
                  <a:pt x="24" y="103"/>
                  <a:pt x="25" y="103"/>
                </a:cubicBezTo>
                <a:cubicBezTo>
                  <a:pt x="28" y="102"/>
                  <a:pt x="30" y="102"/>
                  <a:pt x="33" y="102"/>
                </a:cubicBezTo>
                <a:cubicBezTo>
                  <a:pt x="34" y="102"/>
                  <a:pt x="35" y="102"/>
                  <a:pt x="36" y="102"/>
                </a:cubicBezTo>
                <a:cubicBezTo>
                  <a:pt x="41" y="103"/>
                  <a:pt x="46" y="104"/>
                  <a:pt x="51" y="106"/>
                </a:cubicBezTo>
                <a:cubicBezTo>
                  <a:pt x="55" y="108"/>
                  <a:pt x="59" y="111"/>
                  <a:pt x="62" y="114"/>
                </a:cubicBezTo>
                <a:cubicBezTo>
                  <a:pt x="63" y="113"/>
                  <a:pt x="64" y="113"/>
                  <a:pt x="64" y="112"/>
                </a:cubicBezTo>
                <a:cubicBezTo>
                  <a:pt x="63" y="112"/>
                  <a:pt x="62" y="111"/>
                  <a:pt x="62" y="110"/>
                </a:cubicBezTo>
                <a:cubicBezTo>
                  <a:pt x="60" y="107"/>
                  <a:pt x="58" y="104"/>
                  <a:pt x="60" y="101"/>
                </a:cubicBezTo>
                <a:cubicBezTo>
                  <a:pt x="61" y="100"/>
                  <a:pt x="62" y="100"/>
                  <a:pt x="64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100"/>
                  <a:pt x="67" y="100"/>
                  <a:pt x="67" y="100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70" y="101"/>
                  <a:pt x="73" y="103"/>
                  <a:pt x="75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6" y="103"/>
                  <a:pt x="77" y="103"/>
                  <a:pt x="77" y="103"/>
                </a:cubicBezTo>
                <a:cubicBezTo>
                  <a:pt x="78" y="103"/>
                  <a:pt x="80" y="103"/>
                  <a:pt x="82" y="103"/>
                </a:cubicBezTo>
                <a:cubicBezTo>
                  <a:pt x="89" y="100"/>
                  <a:pt x="95" y="96"/>
                  <a:pt x="101" y="91"/>
                </a:cubicBezTo>
                <a:cubicBezTo>
                  <a:pt x="102" y="89"/>
                  <a:pt x="104" y="88"/>
                  <a:pt x="105" y="87"/>
                </a:cubicBezTo>
                <a:cubicBezTo>
                  <a:pt x="110" y="82"/>
                  <a:pt x="116" y="78"/>
                  <a:pt x="123" y="78"/>
                </a:cubicBezTo>
                <a:cubicBezTo>
                  <a:pt x="124" y="78"/>
                  <a:pt x="125" y="78"/>
                  <a:pt x="126" y="78"/>
                </a:cubicBezTo>
                <a:cubicBezTo>
                  <a:pt x="133" y="79"/>
                  <a:pt x="139" y="85"/>
                  <a:pt x="133" y="92"/>
                </a:cubicBezTo>
                <a:cubicBezTo>
                  <a:pt x="132" y="93"/>
                  <a:pt x="131" y="94"/>
                  <a:pt x="129" y="95"/>
                </a:cubicBezTo>
                <a:cubicBezTo>
                  <a:pt x="129" y="95"/>
                  <a:pt x="128" y="96"/>
                  <a:pt x="128" y="96"/>
                </a:cubicBezTo>
                <a:cubicBezTo>
                  <a:pt x="126" y="96"/>
                  <a:pt x="125" y="96"/>
                  <a:pt x="124" y="96"/>
                </a:cubicBezTo>
                <a:cubicBezTo>
                  <a:pt x="123" y="96"/>
                  <a:pt x="122" y="96"/>
                  <a:pt x="121" y="96"/>
                </a:cubicBezTo>
                <a:cubicBezTo>
                  <a:pt x="116" y="97"/>
                  <a:pt x="111" y="97"/>
                  <a:pt x="106" y="100"/>
                </a:cubicBezTo>
                <a:cubicBezTo>
                  <a:pt x="102" y="102"/>
                  <a:pt x="99" y="105"/>
                  <a:pt x="96" y="108"/>
                </a:cubicBezTo>
                <a:cubicBezTo>
                  <a:pt x="97" y="108"/>
                  <a:pt x="98" y="108"/>
                  <a:pt x="99" y="108"/>
                </a:cubicBezTo>
                <a:cubicBezTo>
                  <a:pt x="104" y="104"/>
                  <a:pt x="109" y="102"/>
                  <a:pt x="114" y="102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4" y="102"/>
                  <a:pt x="115" y="102"/>
                  <a:pt x="115" y="102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6" y="102"/>
                  <a:pt x="116" y="102"/>
                  <a:pt x="117" y="102"/>
                </a:cubicBezTo>
                <a:cubicBezTo>
                  <a:pt x="117" y="102"/>
                  <a:pt x="117" y="102"/>
                  <a:pt x="117" y="101"/>
                </a:cubicBezTo>
                <a:cubicBezTo>
                  <a:pt x="119" y="98"/>
                  <a:pt x="123" y="97"/>
                  <a:pt x="128" y="97"/>
                </a:cubicBezTo>
                <a:cubicBezTo>
                  <a:pt x="136" y="97"/>
                  <a:pt x="138" y="91"/>
                  <a:pt x="140" y="84"/>
                </a:cubicBezTo>
                <a:cubicBezTo>
                  <a:pt x="139" y="80"/>
                  <a:pt x="136" y="78"/>
                  <a:pt x="131" y="76"/>
                </a:cubicBezTo>
                <a:cubicBezTo>
                  <a:pt x="131" y="76"/>
                  <a:pt x="131" y="76"/>
                  <a:pt x="130" y="76"/>
                </a:cubicBezTo>
                <a:cubicBezTo>
                  <a:pt x="128" y="76"/>
                  <a:pt x="126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12" y="75"/>
                  <a:pt x="106" y="84"/>
                  <a:pt x="96" y="91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92"/>
                  <a:pt x="95" y="92"/>
                  <a:pt x="95" y="92"/>
                </a:cubicBezTo>
                <a:cubicBezTo>
                  <a:pt x="95" y="92"/>
                  <a:pt x="95" y="92"/>
                  <a:pt x="95" y="92"/>
                </a:cubicBezTo>
                <a:cubicBezTo>
                  <a:pt x="91" y="96"/>
                  <a:pt x="85" y="98"/>
                  <a:pt x="79" y="99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99"/>
                  <a:pt x="79" y="99"/>
                  <a:pt x="78" y="99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9"/>
                  <a:pt x="77" y="99"/>
                  <a:pt x="77" y="99"/>
                </a:cubicBezTo>
                <a:cubicBezTo>
                  <a:pt x="77" y="99"/>
                  <a:pt x="77" y="99"/>
                  <a:pt x="77" y="99"/>
                </a:cubicBezTo>
                <a:cubicBezTo>
                  <a:pt x="74" y="99"/>
                  <a:pt x="69" y="97"/>
                  <a:pt x="65" y="94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94"/>
                  <a:pt x="65" y="94"/>
                  <a:pt x="65" y="94"/>
                </a:cubicBezTo>
                <a:cubicBezTo>
                  <a:pt x="69" y="96"/>
                  <a:pt x="73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7" y="97"/>
                  <a:pt x="77" y="97"/>
                  <a:pt x="77" y="97"/>
                </a:cubicBezTo>
                <a:cubicBezTo>
                  <a:pt x="78" y="97"/>
                  <a:pt x="79" y="97"/>
                  <a:pt x="80" y="97"/>
                </a:cubicBezTo>
                <a:cubicBezTo>
                  <a:pt x="80" y="97"/>
                  <a:pt x="80" y="97"/>
                  <a:pt x="80" y="97"/>
                </a:cubicBezTo>
                <a:cubicBezTo>
                  <a:pt x="80" y="97"/>
                  <a:pt x="79" y="97"/>
                  <a:pt x="79" y="97"/>
                </a:cubicBezTo>
                <a:cubicBezTo>
                  <a:pt x="73" y="95"/>
                  <a:pt x="68" y="90"/>
                  <a:pt x="62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1" y="88"/>
                  <a:pt x="61" y="88"/>
                </a:cubicBezTo>
                <a:cubicBezTo>
                  <a:pt x="60" y="87"/>
                  <a:pt x="60" y="87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61" y="87"/>
                  <a:pt x="63" y="88"/>
                  <a:pt x="65" y="88"/>
                </a:cubicBezTo>
                <a:cubicBezTo>
                  <a:pt x="63" y="87"/>
                  <a:pt x="62" y="85"/>
                  <a:pt x="62" y="82"/>
                </a:cubicBezTo>
                <a:cubicBezTo>
                  <a:pt x="62" y="82"/>
                  <a:pt x="62" y="81"/>
                  <a:pt x="62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83"/>
                  <a:pt x="64" y="86"/>
                  <a:pt x="66" y="88"/>
                </a:cubicBezTo>
                <a:cubicBezTo>
                  <a:pt x="68" y="89"/>
                  <a:pt x="69" y="90"/>
                  <a:pt x="71" y="91"/>
                </a:cubicBezTo>
                <a:cubicBezTo>
                  <a:pt x="71" y="91"/>
                  <a:pt x="72" y="92"/>
                  <a:pt x="72" y="92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2"/>
                  <a:pt x="73" y="93"/>
                  <a:pt x="73" y="93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4" y="93"/>
                  <a:pt x="74" y="93"/>
                </a:cubicBezTo>
                <a:cubicBezTo>
                  <a:pt x="77" y="95"/>
                  <a:pt x="80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5" y="95"/>
                  <a:pt x="87" y="95"/>
                  <a:pt x="90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2" y="93"/>
                  <a:pt x="93" y="92"/>
                  <a:pt x="94" y="91"/>
                </a:cubicBezTo>
                <a:cubicBezTo>
                  <a:pt x="100" y="87"/>
                  <a:pt x="104" y="82"/>
                  <a:pt x="109" y="79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3" y="75"/>
                  <a:pt x="116" y="73"/>
                  <a:pt x="120" y="72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4" y="70"/>
                  <a:pt x="127" y="70"/>
                  <a:pt x="130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0" y="70"/>
                  <a:pt x="131" y="70"/>
                  <a:pt x="131" y="70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1" y="70"/>
                  <a:pt x="132" y="70"/>
                  <a:pt x="132" y="70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29" y="70"/>
                  <a:pt x="127" y="70"/>
                  <a:pt x="125" y="71"/>
                </a:cubicBezTo>
                <a:cubicBezTo>
                  <a:pt x="123" y="72"/>
                  <a:pt x="121" y="73"/>
                  <a:pt x="119" y="74"/>
                </a:cubicBezTo>
                <a:cubicBezTo>
                  <a:pt x="118" y="74"/>
                  <a:pt x="117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9" y="74"/>
                  <a:pt x="121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9" y="74"/>
                  <a:pt x="133" y="75"/>
                  <a:pt x="137" y="77"/>
                </a:cubicBezTo>
                <a:cubicBezTo>
                  <a:pt x="139" y="78"/>
                  <a:pt x="140" y="79"/>
                  <a:pt x="141" y="80"/>
                </a:cubicBezTo>
                <a:cubicBezTo>
                  <a:pt x="141" y="80"/>
                  <a:pt x="141" y="79"/>
                  <a:pt x="142" y="79"/>
                </a:cubicBezTo>
                <a:cubicBezTo>
                  <a:pt x="142" y="79"/>
                  <a:pt x="142" y="79"/>
                  <a:pt x="142" y="78"/>
                </a:cubicBezTo>
                <a:cubicBezTo>
                  <a:pt x="142" y="77"/>
                  <a:pt x="142" y="77"/>
                  <a:pt x="141" y="76"/>
                </a:cubicBezTo>
                <a:cubicBezTo>
                  <a:pt x="140" y="75"/>
                  <a:pt x="140" y="74"/>
                  <a:pt x="140" y="72"/>
                </a:cubicBezTo>
                <a:cubicBezTo>
                  <a:pt x="140" y="67"/>
                  <a:pt x="142" y="63"/>
                  <a:pt x="144" y="58"/>
                </a:cubicBezTo>
                <a:cubicBezTo>
                  <a:pt x="144" y="58"/>
                  <a:pt x="144" y="58"/>
                  <a:pt x="144" y="58"/>
                </a:cubicBezTo>
                <a:cubicBezTo>
                  <a:pt x="144" y="58"/>
                  <a:pt x="144" y="57"/>
                  <a:pt x="144" y="57"/>
                </a:cubicBezTo>
                <a:cubicBezTo>
                  <a:pt x="142" y="53"/>
                  <a:pt x="137" y="49"/>
                  <a:pt x="138" y="44"/>
                </a:cubicBezTo>
                <a:cubicBezTo>
                  <a:pt x="139" y="39"/>
                  <a:pt x="141" y="35"/>
                  <a:pt x="143" y="31"/>
                </a:cubicBezTo>
                <a:cubicBezTo>
                  <a:pt x="143" y="25"/>
                  <a:pt x="141" y="21"/>
                  <a:pt x="144" y="15"/>
                </a:cubicBezTo>
                <a:cubicBezTo>
                  <a:pt x="147" y="12"/>
                  <a:pt x="149" y="8"/>
                  <a:pt x="152" y="6"/>
                </a:cubicBezTo>
                <a:cubicBezTo>
                  <a:pt x="153" y="6"/>
                  <a:pt x="153" y="6"/>
                  <a:pt x="154" y="6"/>
                </a:cubicBezTo>
                <a:cubicBezTo>
                  <a:pt x="154" y="6"/>
                  <a:pt x="154" y="6"/>
                  <a:pt x="154" y="6"/>
                </a:cubicBezTo>
                <a:cubicBezTo>
                  <a:pt x="154" y="5"/>
                  <a:pt x="153" y="4"/>
                  <a:pt x="153" y="3"/>
                </a:cubicBezTo>
                <a:cubicBezTo>
                  <a:pt x="153" y="2"/>
                  <a:pt x="153" y="1"/>
                  <a:pt x="153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3" name="Freeform 8640">
            <a:extLst>
              <a:ext uri="{FF2B5EF4-FFF2-40B4-BE49-F238E27FC236}">
                <a16:creationId xmlns:a16="http://schemas.microsoft.com/office/drawing/2014/main" id="{AD326D4B-DF44-6083-F73E-2F10B38CFEA8}"/>
              </a:ext>
            </a:extLst>
          </p:cNvPr>
          <p:cNvSpPr>
            <a:spLocks noEditPoints="1"/>
          </p:cNvSpPr>
          <p:nvPr/>
        </p:nvSpPr>
        <p:spPr bwMode="auto">
          <a:xfrm>
            <a:off x="7656273" y="3171744"/>
            <a:ext cx="267739" cy="92324"/>
          </a:xfrm>
          <a:custGeom>
            <a:avLst/>
            <a:gdLst>
              <a:gd name="T0" fmla="*/ 42 w 78"/>
              <a:gd name="T1" fmla="*/ 26 h 26"/>
              <a:gd name="T2" fmla="*/ 42 w 78"/>
              <a:gd name="T3" fmla="*/ 26 h 26"/>
              <a:gd name="T4" fmla="*/ 42 w 78"/>
              <a:gd name="T5" fmla="*/ 26 h 26"/>
              <a:gd name="T6" fmla="*/ 42 w 78"/>
              <a:gd name="T7" fmla="*/ 26 h 26"/>
              <a:gd name="T8" fmla="*/ 34 w 78"/>
              <a:gd name="T9" fmla="*/ 26 h 26"/>
              <a:gd name="T10" fmla="*/ 35 w 78"/>
              <a:gd name="T11" fmla="*/ 26 h 26"/>
              <a:gd name="T12" fmla="*/ 34 w 78"/>
              <a:gd name="T13" fmla="*/ 26 h 26"/>
              <a:gd name="T14" fmla="*/ 5 w 78"/>
              <a:gd name="T15" fmla="*/ 17 h 26"/>
              <a:gd name="T16" fmla="*/ 5 w 78"/>
              <a:gd name="T17" fmla="*/ 17 h 26"/>
              <a:gd name="T18" fmla="*/ 5 w 78"/>
              <a:gd name="T19" fmla="*/ 17 h 26"/>
              <a:gd name="T20" fmla="*/ 0 w 78"/>
              <a:gd name="T21" fmla="*/ 16 h 26"/>
              <a:gd name="T22" fmla="*/ 0 w 78"/>
              <a:gd name="T23" fmla="*/ 16 h 26"/>
              <a:gd name="T24" fmla="*/ 0 w 78"/>
              <a:gd name="T25" fmla="*/ 16 h 26"/>
              <a:gd name="T26" fmla="*/ 0 w 78"/>
              <a:gd name="T27" fmla="*/ 16 h 26"/>
              <a:gd name="T28" fmla="*/ 0 w 78"/>
              <a:gd name="T29" fmla="*/ 16 h 26"/>
              <a:gd name="T30" fmla="*/ 0 w 78"/>
              <a:gd name="T31" fmla="*/ 16 h 26"/>
              <a:gd name="T32" fmla="*/ 0 w 78"/>
              <a:gd name="T33" fmla="*/ 16 h 26"/>
              <a:gd name="T34" fmla="*/ 78 w 78"/>
              <a:gd name="T35" fmla="*/ 16 h 26"/>
              <a:gd name="T36" fmla="*/ 42 w 78"/>
              <a:gd name="T37" fmla="*/ 26 h 26"/>
              <a:gd name="T38" fmla="*/ 78 w 78"/>
              <a:gd name="T39" fmla="*/ 16 h 26"/>
              <a:gd name="T40" fmla="*/ 43 w 78"/>
              <a:gd name="T41" fmla="*/ 0 h 26"/>
              <a:gd name="T42" fmla="*/ 43 w 78"/>
              <a:gd name="T43" fmla="*/ 0 h 26"/>
              <a:gd name="T44" fmla="*/ 48 w 78"/>
              <a:gd name="T45" fmla="*/ 1 h 26"/>
              <a:gd name="T46" fmla="*/ 48 w 78"/>
              <a:gd name="T47" fmla="*/ 1 h 26"/>
              <a:gd name="T48" fmla="*/ 48 w 78"/>
              <a:gd name="T49" fmla="*/ 1 h 26"/>
              <a:gd name="T50" fmla="*/ 43 w 78"/>
              <a:gd name="T5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8" h="26">
                <a:moveTo>
                  <a:pt x="42" y="26"/>
                </a:move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6"/>
                  <a:pt x="42" y="26"/>
                  <a:pt x="42" y="26"/>
                </a:cubicBezTo>
                <a:moveTo>
                  <a:pt x="34" y="26"/>
                </a:moveTo>
                <a:cubicBezTo>
                  <a:pt x="34" y="26"/>
                  <a:pt x="35" y="26"/>
                  <a:pt x="35" y="26"/>
                </a:cubicBezTo>
                <a:cubicBezTo>
                  <a:pt x="35" y="26"/>
                  <a:pt x="34" y="26"/>
                  <a:pt x="34" y="26"/>
                </a:cubicBezTo>
                <a:moveTo>
                  <a:pt x="5" y="17"/>
                </a:move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78" y="16"/>
                </a:moveTo>
                <a:cubicBezTo>
                  <a:pt x="69" y="23"/>
                  <a:pt x="54" y="26"/>
                  <a:pt x="42" y="26"/>
                </a:cubicBezTo>
                <a:cubicBezTo>
                  <a:pt x="54" y="26"/>
                  <a:pt x="69" y="23"/>
                  <a:pt x="78" y="16"/>
                </a:cubicBezTo>
                <a:moveTo>
                  <a:pt x="43" y="0"/>
                </a:moveTo>
                <a:cubicBezTo>
                  <a:pt x="43" y="0"/>
                  <a:pt x="43" y="0"/>
                  <a:pt x="43" y="0"/>
                </a:cubicBezTo>
                <a:cubicBezTo>
                  <a:pt x="45" y="1"/>
                  <a:pt x="47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7" y="1"/>
                  <a:pt x="45" y="1"/>
                  <a:pt x="43" y="0"/>
                </a:cubicBezTo>
              </a:path>
            </a:pathLst>
          </a:custGeom>
          <a:solidFill>
            <a:srgbClr val="8A1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4" name="Freeform 8641">
            <a:extLst>
              <a:ext uri="{FF2B5EF4-FFF2-40B4-BE49-F238E27FC236}">
                <a16:creationId xmlns:a16="http://schemas.microsoft.com/office/drawing/2014/main" id="{6B709584-7A47-C852-ED86-7223AB596A95}"/>
              </a:ext>
            </a:extLst>
          </p:cNvPr>
          <p:cNvSpPr>
            <a:spLocks/>
          </p:cNvSpPr>
          <p:nvPr/>
        </p:nvSpPr>
        <p:spPr bwMode="auto">
          <a:xfrm>
            <a:off x="7642426" y="3134814"/>
            <a:ext cx="309287" cy="129254"/>
          </a:xfrm>
          <a:custGeom>
            <a:avLst/>
            <a:gdLst>
              <a:gd name="T0" fmla="*/ 2 w 89"/>
              <a:gd name="T1" fmla="*/ 0 h 37"/>
              <a:gd name="T2" fmla="*/ 3 w 89"/>
              <a:gd name="T3" fmla="*/ 4 h 37"/>
              <a:gd name="T4" fmla="*/ 0 w 89"/>
              <a:gd name="T5" fmla="*/ 19 h 37"/>
              <a:gd name="T6" fmla="*/ 1 w 89"/>
              <a:gd name="T7" fmla="*/ 20 h 37"/>
              <a:gd name="T8" fmla="*/ 1 w 89"/>
              <a:gd name="T9" fmla="*/ 20 h 37"/>
              <a:gd name="T10" fmla="*/ 1 w 89"/>
              <a:gd name="T11" fmla="*/ 20 h 37"/>
              <a:gd name="T12" fmla="*/ 1 w 89"/>
              <a:gd name="T13" fmla="*/ 20 h 37"/>
              <a:gd name="T14" fmla="*/ 1 w 89"/>
              <a:gd name="T15" fmla="*/ 21 h 37"/>
              <a:gd name="T16" fmla="*/ 2 w 89"/>
              <a:gd name="T17" fmla="*/ 26 h 37"/>
              <a:gd name="T18" fmla="*/ 4 w 89"/>
              <a:gd name="T19" fmla="*/ 27 h 37"/>
              <a:gd name="T20" fmla="*/ 4 w 89"/>
              <a:gd name="T21" fmla="*/ 27 h 37"/>
              <a:gd name="T22" fmla="*/ 4 w 89"/>
              <a:gd name="T23" fmla="*/ 27 h 37"/>
              <a:gd name="T24" fmla="*/ 4 w 89"/>
              <a:gd name="T25" fmla="*/ 27 h 37"/>
              <a:gd name="T26" fmla="*/ 4 w 89"/>
              <a:gd name="T27" fmla="*/ 27 h 37"/>
              <a:gd name="T28" fmla="*/ 4 w 89"/>
              <a:gd name="T29" fmla="*/ 27 h 37"/>
              <a:gd name="T30" fmla="*/ 4 w 89"/>
              <a:gd name="T31" fmla="*/ 27 h 37"/>
              <a:gd name="T32" fmla="*/ 9 w 89"/>
              <a:gd name="T33" fmla="*/ 28 h 37"/>
              <a:gd name="T34" fmla="*/ 9 w 89"/>
              <a:gd name="T35" fmla="*/ 28 h 37"/>
              <a:gd name="T36" fmla="*/ 9 w 89"/>
              <a:gd name="T37" fmla="*/ 28 h 37"/>
              <a:gd name="T38" fmla="*/ 38 w 89"/>
              <a:gd name="T39" fmla="*/ 37 h 37"/>
              <a:gd name="T40" fmla="*/ 38 w 89"/>
              <a:gd name="T41" fmla="*/ 37 h 37"/>
              <a:gd name="T42" fmla="*/ 39 w 89"/>
              <a:gd name="T43" fmla="*/ 37 h 37"/>
              <a:gd name="T44" fmla="*/ 46 w 89"/>
              <a:gd name="T45" fmla="*/ 37 h 37"/>
              <a:gd name="T46" fmla="*/ 46 w 89"/>
              <a:gd name="T47" fmla="*/ 37 h 37"/>
              <a:gd name="T48" fmla="*/ 46 w 89"/>
              <a:gd name="T49" fmla="*/ 37 h 37"/>
              <a:gd name="T50" fmla="*/ 82 w 89"/>
              <a:gd name="T51" fmla="*/ 27 h 37"/>
              <a:gd name="T52" fmla="*/ 82 w 89"/>
              <a:gd name="T53" fmla="*/ 27 h 37"/>
              <a:gd name="T54" fmla="*/ 84 w 89"/>
              <a:gd name="T55" fmla="*/ 25 h 37"/>
              <a:gd name="T56" fmla="*/ 85 w 89"/>
              <a:gd name="T57" fmla="*/ 24 h 37"/>
              <a:gd name="T58" fmla="*/ 89 w 89"/>
              <a:gd name="T59" fmla="*/ 14 h 37"/>
              <a:gd name="T60" fmla="*/ 81 w 89"/>
              <a:gd name="T61" fmla="*/ 13 h 37"/>
              <a:gd name="T62" fmla="*/ 76 w 89"/>
              <a:gd name="T63" fmla="*/ 13 h 37"/>
              <a:gd name="T64" fmla="*/ 71 w 89"/>
              <a:gd name="T65" fmla="*/ 15 h 37"/>
              <a:gd name="T66" fmla="*/ 72 w 89"/>
              <a:gd name="T67" fmla="*/ 15 h 37"/>
              <a:gd name="T68" fmla="*/ 72 w 89"/>
              <a:gd name="T69" fmla="*/ 15 h 37"/>
              <a:gd name="T70" fmla="*/ 76 w 89"/>
              <a:gd name="T71" fmla="*/ 25 h 37"/>
              <a:gd name="T72" fmla="*/ 56 w 89"/>
              <a:gd name="T73" fmla="*/ 32 h 37"/>
              <a:gd name="T74" fmla="*/ 47 w 89"/>
              <a:gd name="T75" fmla="*/ 33 h 37"/>
              <a:gd name="T76" fmla="*/ 27 w 89"/>
              <a:gd name="T77" fmla="*/ 31 h 37"/>
              <a:gd name="T78" fmla="*/ 6 w 89"/>
              <a:gd name="T79" fmla="*/ 23 h 37"/>
              <a:gd name="T80" fmla="*/ 5 w 89"/>
              <a:gd name="T81" fmla="*/ 21 h 37"/>
              <a:gd name="T82" fmla="*/ 7 w 89"/>
              <a:gd name="T83" fmla="*/ 6 h 37"/>
              <a:gd name="T84" fmla="*/ 9 w 89"/>
              <a:gd name="T85" fmla="*/ 6 h 37"/>
              <a:gd name="T86" fmla="*/ 38 w 89"/>
              <a:gd name="T87" fmla="*/ 21 h 37"/>
              <a:gd name="T88" fmla="*/ 41 w 89"/>
              <a:gd name="T89" fmla="*/ 21 h 37"/>
              <a:gd name="T90" fmla="*/ 67 w 89"/>
              <a:gd name="T91" fmla="*/ 16 h 37"/>
              <a:gd name="T92" fmla="*/ 66 w 89"/>
              <a:gd name="T93" fmla="*/ 15 h 37"/>
              <a:gd name="T94" fmla="*/ 53 w 89"/>
              <a:gd name="T95" fmla="*/ 12 h 37"/>
              <a:gd name="T96" fmla="*/ 52 w 89"/>
              <a:gd name="T97" fmla="*/ 12 h 37"/>
              <a:gd name="T98" fmla="*/ 52 w 89"/>
              <a:gd name="T99" fmla="*/ 12 h 37"/>
              <a:gd name="T100" fmla="*/ 47 w 89"/>
              <a:gd name="T101" fmla="*/ 11 h 37"/>
              <a:gd name="T102" fmla="*/ 44 w 89"/>
              <a:gd name="T103" fmla="*/ 12 h 37"/>
              <a:gd name="T104" fmla="*/ 38 w 89"/>
              <a:gd name="T105" fmla="*/ 14 h 37"/>
              <a:gd name="T106" fmla="*/ 37 w 89"/>
              <a:gd name="T107" fmla="*/ 14 h 37"/>
              <a:gd name="T108" fmla="*/ 25 w 89"/>
              <a:gd name="T109" fmla="*/ 8 h 37"/>
              <a:gd name="T110" fmla="*/ 7 w 89"/>
              <a:gd name="T111" fmla="*/ 3 h 37"/>
              <a:gd name="T112" fmla="*/ 2 w 89"/>
              <a:gd name="T11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37">
                <a:moveTo>
                  <a:pt x="2" y="0"/>
                </a:moveTo>
                <a:cubicBezTo>
                  <a:pt x="3" y="1"/>
                  <a:pt x="3" y="3"/>
                  <a:pt x="3" y="4"/>
                </a:cubicBezTo>
                <a:cubicBezTo>
                  <a:pt x="3" y="8"/>
                  <a:pt x="0" y="15"/>
                  <a:pt x="0" y="19"/>
                </a:cubicBezTo>
                <a:cubicBezTo>
                  <a:pt x="0" y="19"/>
                  <a:pt x="0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1"/>
                </a:cubicBezTo>
                <a:cubicBezTo>
                  <a:pt x="1" y="23"/>
                  <a:pt x="2" y="25"/>
                  <a:pt x="2" y="26"/>
                </a:cubicBezTo>
                <a:cubicBezTo>
                  <a:pt x="3" y="27"/>
                  <a:pt x="3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6" y="27"/>
                  <a:pt x="7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8" y="32"/>
                  <a:pt x="28" y="36"/>
                  <a:pt x="38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7"/>
                  <a:pt x="39" y="37"/>
                  <a:pt x="39" y="37"/>
                </a:cubicBezTo>
                <a:cubicBezTo>
                  <a:pt x="41" y="37"/>
                  <a:pt x="43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58" y="37"/>
                  <a:pt x="73" y="34"/>
                  <a:pt x="82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6"/>
                  <a:pt x="84" y="25"/>
                  <a:pt x="84" y="25"/>
                </a:cubicBezTo>
                <a:cubicBezTo>
                  <a:pt x="85" y="24"/>
                  <a:pt x="85" y="24"/>
                  <a:pt x="85" y="24"/>
                </a:cubicBezTo>
                <a:cubicBezTo>
                  <a:pt x="87" y="21"/>
                  <a:pt x="89" y="18"/>
                  <a:pt x="89" y="14"/>
                </a:cubicBezTo>
                <a:cubicBezTo>
                  <a:pt x="87" y="13"/>
                  <a:pt x="84" y="13"/>
                  <a:pt x="81" y="13"/>
                </a:cubicBezTo>
                <a:cubicBezTo>
                  <a:pt x="80" y="13"/>
                  <a:pt x="78" y="13"/>
                  <a:pt x="76" y="13"/>
                </a:cubicBezTo>
                <a:cubicBezTo>
                  <a:pt x="75" y="14"/>
                  <a:pt x="73" y="15"/>
                  <a:pt x="71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8" y="15"/>
                  <a:pt x="80" y="21"/>
                  <a:pt x="76" y="25"/>
                </a:cubicBezTo>
                <a:cubicBezTo>
                  <a:pt x="71" y="30"/>
                  <a:pt x="63" y="31"/>
                  <a:pt x="56" y="32"/>
                </a:cubicBezTo>
                <a:cubicBezTo>
                  <a:pt x="53" y="33"/>
                  <a:pt x="50" y="33"/>
                  <a:pt x="47" y="33"/>
                </a:cubicBezTo>
                <a:cubicBezTo>
                  <a:pt x="40" y="33"/>
                  <a:pt x="33" y="32"/>
                  <a:pt x="27" y="31"/>
                </a:cubicBezTo>
                <a:cubicBezTo>
                  <a:pt x="20" y="29"/>
                  <a:pt x="11" y="28"/>
                  <a:pt x="6" y="23"/>
                </a:cubicBezTo>
                <a:cubicBezTo>
                  <a:pt x="6" y="22"/>
                  <a:pt x="5" y="22"/>
                  <a:pt x="5" y="21"/>
                </a:cubicBezTo>
                <a:cubicBezTo>
                  <a:pt x="1" y="17"/>
                  <a:pt x="0" y="8"/>
                  <a:pt x="7" y="6"/>
                </a:cubicBezTo>
                <a:cubicBezTo>
                  <a:pt x="8" y="6"/>
                  <a:pt x="9" y="6"/>
                  <a:pt x="9" y="6"/>
                </a:cubicBezTo>
                <a:cubicBezTo>
                  <a:pt x="19" y="6"/>
                  <a:pt x="27" y="20"/>
                  <a:pt x="38" y="21"/>
                </a:cubicBezTo>
                <a:cubicBezTo>
                  <a:pt x="39" y="21"/>
                  <a:pt x="40" y="21"/>
                  <a:pt x="41" y="21"/>
                </a:cubicBezTo>
                <a:cubicBezTo>
                  <a:pt x="51" y="21"/>
                  <a:pt x="58" y="17"/>
                  <a:pt x="67" y="16"/>
                </a:cubicBezTo>
                <a:cubicBezTo>
                  <a:pt x="67" y="16"/>
                  <a:pt x="66" y="15"/>
                  <a:pt x="66" y="15"/>
                </a:cubicBezTo>
                <a:cubicBezTo>
                  <a:pt x="62" y="15"/>
                  <a:pt x="58" y="13"/>
                  <a:pt x="53" y="12"/>
                </a:cubicBezTo>
                <a:cubicBezTo>
                  <a:pt x="53" y="12"/>
                  <a:pt x="53" y="12"/>
                  <a:pt x="52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1" y="12"/>
                  <a:pt x="49" y="12"/>
                  <a:pt x="47" y="11"/>
                </a:cubicBezTo>
                <a:cubicBezTo>
                  <a:pt x="46" y="11"/>
                  <a:pt x="45" y="12"/>
                  <a:pt x="44" y="12"/>
                </a:cubicBezTo>
                <a:cubicBezTo>
                  <a:pt x="42" y="13"/>
                  <a:pt x="40" y="14"/>
                  <a:pt x="38" y="14"/>
                </a:cubicBezTo>
                <a:cubicBezTo>
                  <a:pt x="38" y="14"/>
                  <a:pt x="38" y="14"/>
                  <a:pt x="37" y="14"/>
                </a:cubicBezTo>
                <a:cubicBezTo>
                  <a:pt x="33" y="13"/>
                  <a:pt x="28" y="11"/>
                  <a:pt x="25" y="8"/>
                </a:cubicBezTo>
                <a:cubicBezTo>
                  <a:pt x="20" y="2"/>
                  <a:pt x="14" y="4"/>
                  <a:pt x="7" y="3"/>
                </a:cubicBezTo>
                <a:cubicBezTo>
                  <a:pt x="6" y="3"/>
                  <a:pt x="4" y="1"/>
                  <a:pt x="2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5" name="Freeform 8642">
            <a:extLst>
              <a:ext uri="{FF2B5EF4-FFF2-40B4-BE49-F238E27FC236}">
                <a16:creationId xmlns:a16="http://schemas.microsoft.com/office/drawing/2014/main" id="{A1641647-E361-B346-69E8-963386655959}"/>
              </a:ext>
            </a:extLst>
          </p:cNvPr>
          <p:cNvSpPr>
            <a:spLocks/>
          </p:cNvSpPr>
          <p:nvPr/>
        </p:nvSpPr>
        <p:spPr bwMode="auto">
          <a:xfrm>
            <a:off x="8159440" y="3157894"/>
            <a:ext cx="18465" cy="152336"/>
          </a:xfrm>
          <a:custGeom>
            <a:avLst/>
            <a:gdLst>
              <a:gd name="T0" fmla="*/ 4 w 6"/>
              <a:gd name="T1" fmla="*/ 0 h 45"/>
              <a:gd name="T2" fmla="*/ 3 w 6"/>
              <a:gd name="T3" fmla="*/ 36 h 45"/>
              <a:gd name="T4" fmla="*/ 5 w 6"/>
              <a:gd name="T5" fmla="*/ 45 h 45"/>
              <a:gd name="T6" fmla="*/ 6 w 6"/>
              <a:gd name="T7" fmla="*/ 40 h 45"/>
              <a:gd name="T8" fmla="*/ 5 w 6"/>
              <a:gd name="T9" fmla="*/ 35 h 45"/>
              <a:gd name="T10" fmla="*/ 4 w 6"/>
              <a:gd name="T11" fmla="*/ 30 h 45"/>
              <a:gd name="T12" fmla="*/ 3 w 6"/>
              <a:gd name="T13" fmla="*/ 24 h 45"/>
              <a:gd name="T14" fmla="*/ 4 w 6"/>
              <a:gd name="T15" fmla="*/ 21 h 45"/>
              <a:gd name="T16" fmla="*/ 4 w 6"/>
              <a:gd name="T17" fmla="*/ 21 h 45"/>
              <a:gd name="T18" fmla="*/ 3 w 6"/>
              <a:gd name="T19" fmla="*/ 16 h 45"/>
              <a:gd name="T20" fmla="*/ 3 w 6"/>
              <a:gd name="T21" fmla="*/ 13 h 45"/>
              <a:gd name="T22" fmla="*/ 3 w 6"/>
              <a:gd name="T23" fmla="*/ 11 h 45"/>
              <a:gd name="T24" fmla="*/ 6 w 6"/>
              <a:gd name="T25" fmla="*/ 5 h 45"/>
              <a:gd name="T26" fmla="*/ 4 w 6"/>
              <a:gd name="T2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" h="45">
                <a:moveTo>
                  <a:pt x="4" y="0"/>
                </a:moveTo>
                <a:cubicBezTo>
                  <a:pt x="0" y="12"/>
                  <a:pt x="0" y="24"/>
                  <a:pt x="3" y="36"/>
                </a:cubicBezTo>
                <a:cubicBezTo>
                  <a:pt x="3" y="39"/>
                  <a:pt x="4" y="42"/>
                  <a:pt x="5" y="45"/>
                </a:cubicBezTo>
                <a:cubicBezTo>
                  <a:pt x="5" y="43"/>
                  <a:pt x="6" y="41"/>
                  <a:pt x="6" y="40"/>
                </a:cubicBezTo>
                <a:cubicBezTo>
                  <a:pt x="6" y="38"/>
                  <a:pt x="5" y="37"/>
                  <a:pt x="5" y="35"/>
                </a:cubicBezTo>
                <a:cubicBezTo>
                  <a:pt x="4" y="33"/>
                  <a:pt x="4" y="32"/>
                  <a:pt x="4" y="30"/>
                </a:cubicBezTo>
                <a:cubicBezTo>
                  <a:pt x="4" y="28"/>
                  <a:pt x="3" y="26"/>
                  <a:pt x="3" y="24"/>
                </a:cubicBezTo>
                <a:cubicBezTo>
                  <a:pt x="3" y="23"/>
                  <a:pt x="3" y="22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19"/>
                  <a:pt x="3" y="18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2"/>
                  <a:pt x="3" y="11"/>
                  <a:pt x="3" y="11"/>
                </a:cubicBezTo>
                <a:cubicBezTo>
                  <a:pt x="3" y="9"/>
                  <a:pt x="4" y="7"/>
                  <a:pt x="6" y="5"/>
                </a:cubicBezTo>
                <a:cubicBezTo>
                  <a:pt x="5" y="4"/>
                  <a:pt x="4" y="2"/>
                  <a:pt x="4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6" name="Freeform 8643">
            <a:extLst>
              <a:ext uri="{FF2B5EF4-FFF2-40B4-BE49-F238E27FC236}">
                <a16:creationId xmlns:a16="http://schemas.microsoft.com/office/drawing/2014/main" id="{F137B7C0-94AA-DF1C-B66C-7641041CBA88}"/>
              </a:ext>
            </a:extLst>
          </p:cNvPr>
          <p:cNvSpPr>
            <a:spLocks/>
          </p:cNvSpPr>
          <p:nvPr/>
        </p:nvSpPr>
        <p:spPr bwMode="auto">
          <a:xfrm>
            <a:off x="7947095" y="3157894"/>
            <a:ext cx="87709" cy="55394"/>
          </a:xfrm>
          <a:custGeom>
            <a:avLst/>
            <a:gdLst>
              <a:gd name="T0" fmla="*/ 24 w 26"/>
              <a:gd name="T1" fmla="*/ 0 h 15"/>
              <a:gd name="T2" fmla="*/ 21 w 26"/>
              <a:gd name="T3" fmla="*/ 2 h 15"/>
              <a:gd name="T4" fmla="*/ 16 w 26"/>
              <a:gd name="T5" fmla="*/ 6 h 15"/>
              <a:gd name="T6" fmla="*/ 10 w 26"/>
              <a:gd name="T7" fmla="*/ 8 h 15"/>
              <a:gd name="T8" fmla="*/ 8 w 26"/>
              <a:gd name="T9" fmla="*/ 8 h 15"/>
              <a:gd name="T10" fmla="*/ 4 w 26"/>
              <a:gd name="T11" fmla="*/ 7 h 15"/>
              <a:gd name="T12" fmla="*/ 2 w 26"/>
              <a:gd name="T13" fmla="*/ 9 h 15"/>
              <a:gd name="T14" fmla="*/ 0 w 26"/>
              <a:gd name="T15" fmla="*/ 15 h 15"/>
              <a:gd name="T16" fmla="*/ 11 w 26"/>
              <a:gd name="T17" fmla="*/ 11 h 15"/>
              <a:gd name="T18" fmla="*/ 26 w 26"/>
              <a:gd name="T19" fmla="*/ 4 h 15"/>
              <a:gd name="T20" fmla="*/ 26 w 26"/>
              <a:gd name="T21" fmla="*/ 4 h 15"/>
              <a:gd name="T22" fmla="*/ 24 w 26"/>
              <a:gd name="T2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15">
                <a:moveTo>
                  <a:pt x="24" y="0"/>
                </a:moveTo>
                <a:cubicBezTo>
                  <a:pt x="23" y="1"/>
                  <a:pt x="22" y="1"/>
                  <a:pt x="21" y="2"/>
                </a:cubicBezTo>
                <a:cubicBezTo>
                  <a:pt x="19" y="4"/>
                  <a:pt x="18" y="5"/>
                  <a:pt x="16" y="6"/>
                </a:cubicBezTo>
                <a:cubicBezTo>
                  <a:pt x="14" y="7"/>
                  <a:pt x="12" y="8"/>
                  <a:pt x="10" y="8"/>
                </a:cubicBezTo>
                <a:cubicBezTo>
                  <a:pt x="9" y="8"/>
                  <a:pt x="9" y="8"/>
                  <a:pt x="8" y="8"/>
                </a:cubicBezTo>
                <a:cubicBezTo>
                  <a:pt x="7" y="8"/>
                  <a:pt x="6" y="7"/>
                  <a:pt x="4" y="7"/>
                </a:cubicBezTo>
                <a:cubicBezTo>
                  <a:pt x="4" y="8"/>
                  <a:pt x="3" y="8"/>
                  <a:pt x="2" y="9"/>
                </a:cubicBezTo>
                <a:cubicBezTo>
                  <a:pt x="2" y="11"/>
                  <a:pt x="1" y="13"/>
                  <a:pt x="0" y="15"/>
                </a:cubicBezTo>
                <a:cubicBezTo>
                  <a:pt x="3" y="13"/>
                  <a:pt x="7" y="12"/>
                  <a:pt x="11" y="11"/>
                </a:cubicBezTo>
                <a:cubicBezTo>
                  <a:pt x="16" y="7"/>
                  <a:pt x="21" y="5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2"/>
                  <a:pt x="25" y="1"/>
                  <a:pt x="24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7" name="Freeform 8644">
            <a:extLst>
              <a:ext uri="{FF2B5EF4-FFF2-40B4-BE49-F238E27FC236}">
                <a16:creationId xmlns:a16="http://schemas.microsoft.com/office/drawing/2014/main" id="{8DB343F2-303D-D824-4C9D-940C01AD69BA}"/>
              </a:ext>
            </a:extLst>
          </p:cNvPr>
          <p:cNvSpPr>
            <a:spLocks/>
          </p:cNvSpPr>
          <p:nvPr/>
        </p:nvSpPr>
        <p:spPr bwMode="auto">
          <a:xfrm>
            <a:off x="8173288" y="3176359"/>
            <a:ext cx="4618" cy="23082"/>
          </a:xfrm>
          <a:custGeom>
            <a:avLst/>
            <a:gdLst>
              <a:gd name="T0" fmla="*/ 2 w 2"/>
              <a:gd name="T1" fmla="*/ 0 h 7"/>
              <a:gd name="T2" fmla="*/ 0 w 2"/>
              <a:gd name="T3" fmla="*/ 5 h 7"/>
              <a:gd name="T4" fmla="*/ 0 w 2"/>
              <a:gd name="T5" fmla="*/ 5 h 7"/>
              <a:gd name="T6" fmla="*/ 0 w 2"/>
              <a:gd name="T7" fmla="*/ 7 h 7"/>
              <a:gd name="T8" fmla="*/ 1 w 2"/>
              <a:gd name="T9" fmla="*/ 3 h 7"/>
              <a:gd name="T10" fmla="*/ 2 w 2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7">
                <a:moveTo>
                  <a:pt x="2" y="0"/>
                </a:moveTo>
                <a:cubicBezTo>
                  <a:pt x="1" y="1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7"/>
                </a:cubicBezTo>
                <a:cubicBezTo>
                  <a:pt x="0" y="6"/>
                  <a:pt x="1" y="4"/>
                  <a:pt x="1" y="3"/>
                </a:cubicBezTo>
                <a:cubicBezTo>
                  <a:pt x="2" y="2"/>
                  <a:pt x="2" y="1"/>
                  <a:pt x="2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8" name="Freeform 8645">
            <a:extLst>
              <a:ext uri="{FF2B5EF4-FFF2-40B4-BE49-F238E27FC236}">
                <a16:creationId xmlns:a16="http://schemas.microsoft.com/office/drawing/2014/main" id="{1B30DBFB-588C-BDA7-FEAC-C77484BE9D78}"/>
              </a:ext>
            </a:extLst>
          </p:cNvPr>
          <p:cNvSpPr>
            <a:spLocks/>
          </p:cNvSpPr>
          <p:nvPr/>
        </p:nvSpPr>
        <p:spPr bwMode="auto">
          <a:xfrm>
            <a:off x="7956328" y="3185591"/>
            <a:ext cx="0" cy="0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9" name="Freeform 8646">
            <a:extLst>
              <a:ext uri="{FF2B5EF4-FFF2-40B4-BE49-F238E27FC236}">
                <a16:creationId xmlns:a16="http://schemas.microsoft.com/office/drawing/2014/main" id="{F508546B-EF58-1167-B028-EBFCE2EA526F}"/>
              </a:ext>
            </a:extLst>
          </p:cNvPr>
          <p:cNvSpPr>
            <a:spLocks noEditPoints="1"/>
          </p:cNvSpPr>
          <p:nvPr/>
        </p:nvSpPr>
        <p:spPr bwMode="auto">
          <a:xfrm>
            <a:off x="8228682" y="3268683"/>
            <a:ext cx="87709" cy="221578"/>
          </a:xfrm>
          <a:custGeom>
            <a:avLst/>
            <a:gdLst>
              <a:gd name="T0" fmla="*/ 9 w 26"/>
              <a:gd name="T1" fmla="*/ 57 h 64"/>
              <a:gd name="T2" fmla="*/ 7 w 26"/>
              <a:gd name="T3" fmla="*/ 58 h 64"/>
              <a:gd name="T4" fmla="*/ 0 w 26"/>
              <a:gd name="T5" fmla="*/ 64 h 64"/>
              <a:gd name="T6" fmla="*/ 9 w 26"/>
              <a:gd name="T7" fmla="*/ 57 h 64"/>
              <a:gd name="T8" fmla="*/ 23 w 26"/>
              <a:gd name="T9" fmla="*/ 0 h 64"/>
              <a:gd name="T10" fmla="*/ 24 w 26"/>
              <a:gd name="T11" fmla="*/ 19 h 64"/>
              <a:gd name="T12" fmla="*/ 18 w 26"/>
              <a:gd name="T13" fmla="*/ 34 h 64"/>
              <a:gd name="T14" fmla="*/ 17 w 26"/>
              <a:gd name="T15" fmla="*/ 46 h 64"/>
              <a:gd name="T16" fmla="*/ 26 w 26"/>
              <a:gd name="T17" fmla="*/ 16 h 64"/>
              <a:gd name="T18" fmla="*/ 26 w 26"/>
              <a:gd name="T19" fmla="*/ 12 h 64"/>
              <a:gd name="T20" fmla="*/ 23 w 26"/>
              <a:gd name="T2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" h="64">
                <a:moveTo>
                  <a:pt x="9" y="57"/>
                </a:moveTo>
                <a:cubicBezTo>
                  <a:pt x="9" y="57"/>
                  <a:pt x="8" y="58"/>
                  <a:pt x="7" y="58"/>
                </a:cubicBezTo>
                <a:cubicBezTo>
                  <a:pt x="4" y="59"/>
                  <a:pt x="2" y="61"/>
                  <a:pt x="0" y="64"/>
                </a:cubicBezTo>
                <a:cubicBezTo>
                  <a:pt x="4" y="62"/>
                  <a:pt x="7" y="60"/>
                  <a:pt x="9" y="57"/>
                </a:cubicBezTo>
                <a:moveTo>
                  <a:pt x="23" y="0"/>
                </a:moveTo>
                <a:cubicBezTo>
                  <a:pt x="22" y="6"/>
                  <a:pt x="25" y="12"/>
                  <a:pt x="24" y="19"/>
                </a:cubicBezTo>
                <a:cubicBezTo>
                  <a:pt x="23" y="25"/>
                  <a:pt x="18" y="29"/>
                  <a:pt x="18" y="34"/>
                </a:cubicBezTo>
                <a:cubicBezTo>
                  <a:pt x="17" y="38"/>
                  <a:pt x="17" y="42"/>
                  <a:pt x="17" y="46"/>
                </a:cubicBezTo>
                <a:cubicBezTo>
                  <a:pt x="22" y="37"/>
                  <a:pt x="26" y="26"/>
                  <a:pt x="26" y="16"/>
                </a:cubicBezTo>
                <a:cubicBezTo>
                  <a:pt x="26" y="14"/>
                  <a:pt x="26" y="13"/>
                  <a:pt x="26" y="12"/>
                </a:cubicBezTo>
                <a:cubicBezTo>
                  <a:pt x="26" y="7"/>
                  <a:pt x="24" y="3"/>
                  <a:pt x="23" y="0"/>
                </a:cubicBezTo>
              </a:path>
            </a:pathLst>
          </a:custGeom>
          <a:solidFill>
            <a:srgbClr val="D75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grpSp>
        <p:nvGrpSpPr>
          <p:cNvPr id="1000" name="Group 8848">
            <a:extLst>
              <a:ext uri="{FF2B5EF4-FFF2-40B4-BE49-F238E27FC236}">
                <a16:creationId xmlns:a16="http://schemas.microsoft.com/office/drawing/2014/main" id="{3D6FE415-8CC6-4F98-88A3-B34F61D95AD2}"/>
              </a:ext>
            </a:extLst>
          </p:cNvPr>
          <p:cNvGrpSpPr>
            <a:grpSpLocks/>
          </p:cNvGrpSpPr>
          <p:nvPr/>
        </p:nvGrpSpPr>
        <p:grpSpPr bwMode="auto">
          <a:xfrm>
            <a:off x="7162342" y="2899387"/>
            <a:ext cx="1278688" cy="3466767"/>
            <a:chOff x="7403" y="1960"/>
            <a:chExt cx="277" cy="751"/>
          </a:xfrm>
        </p:grpSpPr>
        <p:sp>
          <p:nvSpPr>
            <p:cNvPr id="1001" name="Freeform 8648">
              <a:extLst>
                <a:ext uri="{FF2B5EF4-FFF2-40B4-BE49-F238E27FC236}">
                  <a16:creationId xmlns:a16="http://schemas.microsoft.com/office/drawing/2014/main" id="{932BABC5-5252-177A-E558-93D0ECBC06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9" y="2088"/>
              <a:ext cx="18" cy="17"/>
            </a:xfrm>
            <a:custGeom>
              <a:avLst/>
              <a:gdLst>
                <a:gd name="T0" fmla="*/ 0 w 23"/>
                <a:gd name="T1" fmla="*/ 23 h 23"/>
                <a:gd name="T2" fmla="*/ 0 w 23"/>
                <a:gd name="T3" fmla="*/ 23 h 23"/>
                <a:gd name="T4" fmla="*/ 0 w 23"/>
                <a:gd name="T5" fmla="*/ 23 h 23"/>
                <a:gd name="T6" fmla="*/ 0 w 23"/>
                <a:gd name="T7" fmla="*/ 23 h 23"/>
                <a:gd name="T8" fmla="*/ 5 w 23"/>
                <a:gd name="T9" fmla="*/ 22 h 23"/>
                <a:gd name="T10" fmla="*/ 0 w 23"/>
                <a:gd name="T11" fmla="*/ 23 h 23"/>
                <a:gd name="T12" fmla="*/ 5 w 23"/>
                <a:gd name="T13" fmla="*/ 22 h 23"/>
                <a:gd name="T14" fmla="*/ 5 w 23"/>
                <a:gd name="T15" fmla="*/ 22 h 23"/>
                <a:gd name="T16" fmla="*/ 5 w 23"/>
                <a:gd name="T17" fmla="*/ 22 h 23"/>
                <a:gd name="T18" fmla="*/ 5 w 23"/>
                <a:gd name="T19" fmla="*/ 22 h 23"/>
                <a:gd name="T20" fmla="*/ 22 w 23"/>
                <a:gd name="T21" fmla="*/ 1 h 23"/>
                <a:gd name="T22" fmla="*/ 18 w 23"/>
                <a:gd name="T23" fmla="*/ 3 h 23"/>
                <a:gd name="T24" fmla="*/ 18 w 23"/>
                <a:gd name="T25" fmla="*/ 3 h 23"/>
                <a:gd name="T26" fmla="*/ 22 w 23"/>
                <a:gd name="T27" fmla="*/ 1 h 23"/>
                <a:gd name="T28" fmla="*/ 23 w 23"/>
                <a:gd name="T29" fmla="*/ 0 h 23"/>
                <a:gd name="T30" fmla="*/ 23 w 23"/>
                <a:gd name="T31" fmla="*/ 1 h 23"/>
                <a:gd name="T32" fmla="*/ 23 w 23"/>
                <a:gd name="T33" fmla="*/ 0 h 23"/>
                <a:gd name="T34" fmla="*/ 23 w 23"/>
                <a:gd name="T35" fmla="*/ 1 h 23"/>
                <a:gd name="T36" fmla="*/ 23 w 23"/>
                <a:gd name="T37" fmla="*/ 2 h 23"/>
                <a:gd name="T38" fmla="*/ 23 w 23"/>
                <a:gd name="T39" fmla="*/ 2 h 23"/>
                <a:gd name="T40" fmla="*/ 23 w 23"/>
                <a:gd name="T41" fmla="*/ 1 h 23"/>
                <a:gd name="T42" fmla="*/ 23 w 23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23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5" y="22"/>
                  </a:moveTo>
                  <a:cubicBezTo>
                    <a:pt x="3" y="22"/>
                    <a:pt x="2" y="23"/>
                    <a:pt x="0" y="23"/>
                  </a:cubicBezTo>
                  <a:cubicBezTo>
                    <a:pt x="2" y="23"/>
                    <a:pt x="3" y="22"/>
                    <a:pt x="5" y="22"/>
                  </a:cubicBezTo>
                  <a:moveTo>
                    <a:pt x="5" y="22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moveTo>
                    <a:pt x="22" y="1"/>
                  </a:moveTo>
                  <a:cubicBezTo>
                    <a:pt x="20" y="2"/>
                    <a:pt x="19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20" y="2"/>
                    <a:pt x="22" y="1"/>
                  </a:cubicBezTo>
                  <a:moveTo>
                    <a:pt x="23" y="0"/>
                  </a:moveTo>
                  <a:cubicBezTo>
                    <a:pt x="23" y="0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8A1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2" name="Freeform 8649">
              <a:extLst>
                <a:ext uri="{FF2B5EF4-FFF2-40B4-BE49-F238E27FC236}">
                  <a16:creationId xmlns:a16="http://schemas.microsoft.com/office/drawing/2014/main" id="{6AE9FA37-06D7-E689-C5F5-FC8A7DB44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" y="2088"/>
              <a:ext cx="21" cy="17"/>
            </a:xfrm>
            <a:custGeom>
              <a:avLst/>
              <a:gdLst>
                <a:gd name="T0" fmla="*/ 28 w 28"/>
                <a:gd name="T1" fmla="*/ 0 h 23"/>
                <a:gd name="T2" fmla="*/ 28 w 28"/>
                <a:gd name="T3" fmla="*/ 1 h 23"/>
                <a:gd name="T4" fmla="*/ 27 w 28"/>
                <a:gd name="T5" fmla="*/ 1 h 23"/>
                <a:gd name="T6" fmla="*/ 23 w 28"/>
                <a:gd name="T7" fmla="*/ 3 h 23"/>
                <a:gd name="T8" fmla="*/ 12 w 28"/>
                <a:gd name="T9" fmla="*/ 13 h 23"/>
                <a:gd name="T10" fmla="*/ 10 w 28"/>
                <a:gd name="T11" fmla="*/ 13 h 23"/>
                <a:gd name="T12" fmla="*/ 10 w 28"/>
                <a:gd name="T13" fmla="*/ 14 h 23"/>
                <a:gd name="T14" fmla="*/ 0 w 28"/>
                <a:gd name="T15" fmla="*/ 21 h 23"/>
                <a:gd name="T16" fmla="*/ 5 w 28"/>
                <a:gd name="T17" fmla="*/ 23 h 23"/>
                <a:gd name="T18" fmla="*/ 5 w 28"/>
                <a:gd name="T19" fmla="*/ 23 h 23"/>
                <a:gd name="T20" fmla="*/ 5 w 28"/>
                <a:gd name="T21" fmla="*/ 23 h 23"/>
                <a:gd name="T22" fmla="*/ 10 w 28"/>
                <a:gd name="T23" fmla="*/ 22 h 23"/>
                <a:gd name="T24" fmla="*/ 10 w 28"/>
                <a:gd name="T25" fmla="*/ 22 h 23"/>
                <a:gd name="T26" fmla="*/ 10 w 28"/>
                <a:gd name="T27" fmla="*/ 22 h 23"/>
                <a:gd name="T28" fmla="*/ 10 w 28"/>
                <a:gd name="T29" fmla="*/ 22 h 23"/>
                <a:gd name="T30" fmla="*/ 28 w 28"/>
                <a:gd name="T31" fmla="*/ 2 h 23"/>
                <a:gd name="T32" fmla="*/ 28 w 28"/>
                <a:gd name="T33" fmla="*/ 1 h 23"/>
                <a:gd name="T34" fmla="*/ 28 w 28"/>
                <a:gd name="T3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3">
                  <a:moveTo>
                    <a:pt x="28" y="0"/>
                  </a:moveTo>
                  <a:cubicBezTo>
                    <a:pt x="28" y="0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0" y="7"/>
                    <a:pt x="18" y="12"/>
                    <a:pt x="12" y="13"/>
                  </a:cubicBezTo>
                  <a:cubicBezTo>
                    <a:pt x="12" y="13"/>
                    <a:pt x="11" y="13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7"/>
                    <a:pt x="3" y="19"/>
                    <a:pt x="0" y="21"/>
                  </a:cubicBezTo>
                  <a:cubicBezTo>
                    <a:pt x="1" y="22"/>
                    <a:pt x="3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7" y="20"/>
                    <a:pt x="28" y="10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D75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3" name="Freeform 8650">
              <a:extLst>
                <a:ext uri="{FF2B5EF4-FFF2-40B4-BE49-F238E27FC236}">
                  <a16:creationId xmlns:a16="http://schemas.microsoft.com/office/drawing/2014/main" id="{72591B9F-A716-800D-CA9A-9CBB0457A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" y="2090"/>
              <a:ext cx="27" cy="7"/>
            </a:xfrm>
            <a:custGeom>
              <a:avLst/>
              <a:gdLst>
                <a:gd name="T0" fmla="*/ 19 w 36"/>
                <a:gd name="T1" fmla="*/ 0 h 10"/>
                <a:gd name="T2" fmla="*/ 16 w 36"/>
                <a:gd name="T3" fmla="*/ 0 h 10"/>
                <a:gd name="T4" fmla="*/ 0 w 36"/>
                <a:gd name="T5" fmla="*/ 10 h 10"/>
                <a:gd name="T6" fmla="*/ 0 w 36"/>
                <a:gd name="T7" fmla="*/ 10 h 10"/>
                <a:gd name="T8" fmla="*/ 14 w 36"/>
                <a:gd name="T9" fmla="*/ 4 h 10"/>
                <a:gd name="T10" fmla="*/ 17 w 36"/>
                <a:gd name="T11" fmla="*/ 4 h 10"/>
                <a:gd name="T12" fmla="*/ 35 w 36"/>
                <a:gd name="T13" fmla="*/ 7 h 10"/>
                <a:gd name="T14" fmla="*/ 35 w 36"/>
                <a:gd name="T15" fmla="*/ 7 h 10"/>
                <a:gd name="T16" fmla="*/ 35 w 36"/>
                <a:gd name="T17" fmla="*/ 6 h 10"/>
                <a:gd name="T18" fmla="*/ 19 w 36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">
                  <a:moveTo>
                    <a:pt x="19" y="0"/>
                  </a:moveTo>
                  <a:cubicBezTo>
                    <a:pt x="18" y="0"/>
                    <a:pt x="17" y="0"/>
                    <a:pt x="16" y="0"/>
                  </a:cubicBezTo>
                  <a:cubicBezTo>
                    <a:pt x="8" y="2"/>
                    <a:pt x="6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8"/>
                    <a:pt x="8" y="5"/>
                    <a:pt x="14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23" y="4"/>
                    <a:pt x="29" y="6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6" y="6"/>
                    <a:pt x="35" y="6"/>
                  </a:cubicBezTo>
                  <a:cubicBezTo>
                    <a:pt x="31" y="3"/>
                    <a:pt x="25" y="0"/>
                    <a:pt x="19" y="0"/>
                  </a:cubicBezTo>
                </a:path>
              </a:pathLst>
            </a:custGeom>
            <a:solidFill>
              <a:srgbClr val="F0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4" name="Freeform 8651">
              <a:extLst>
                <a:ext uri="{FF2B5EF4-FFF2-40B4-BE49-F238E27FC236}">
                  <a16:creationId xmlns:a16="http://schemas.microsoft.com/office/drawing/2014/main" id="{2F6F943A-5A6D-600B-E0B8-FFE02CAB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" y="2072"/>
              <a:ext cx="3" cy="8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0 w 4"/>
                <a:gd name="T5" fmla="*/ 4 h 11"/>
                <a:gd name="T6" fmla="*/ 4 w 4"/>
                <a:gd name="T7" fmla="*/ 11 h 11"/>
                <a:gd name="T8" fmla="*/ 4 w 4"/>
                <a:gd name="T9" fmla="*/ 11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7"/>
                    <a:pt x="2" y="9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7"/>
                    <a:pt x="1" y="4"/>
                    <a:pt x="2" y="0"/>
                  </a:cubicBezTo>
                </a:path>
              </a:pathLst>
            </a:custGeom>
            <a:solidFill>
              <a:srgbClr val="F0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5" name="Freeform 8652">
              <a:extLst>
                <a:ext uri="{FF2B5EF4-FFF2-40B4-BE49-F238E27FC236}">
                  <a16:creationId xmlns:a16="http://schemas.microsoft.com/office/drawing/2014/main" id="{4162C1F2-096E-CEBA-04FD-11DFB386D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" y="2028"/>
              <a:ext cx="33" cy="7"/>
            </a:xfrm>
            <a:custGeom>
              <a:avLst/>
              <a:gdLst>
                <a:gd name="T0" fmla="*/ 0 w 44"/>
                <a:gd name="T1" fmla="*/ 0 h 10"/>
                <a:gd name="T2" fmla="*/ 0 w 44"/>
                <a:gd name="T3" fmla="*/ 1 h 10"/>
                <a:gd name="T4" fmla="*/ 30 w 44"/>
                <a:gd name="T5" fmla="*/ 10 h 10"/>
                <a:gd name="T6" fmla="*/ 43 w 44"/>
                <a:gd name="T7" fmla="*/ 9 h 10"/>
                <a:gd name="T8" fmla="*/ 43 w 44"/>
                <a:gd name="T9" fmla="*/ 8 h 10"/>
                <a:gd name="T10" fmla="*/ 43 w 44"/>
                <a:gd name="T11" fmla="*/ 8 h 10"/>
                <a:gd name="T12" fmla="*/ 35 w 44"/>
                <a:gd name="T13" fmla="*/ 8 h 10"/>
                <a:gd name="T14" fmla="*/ 0 w 44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0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8" y="7"/>
                    <a:pt x="19" y="10"/>
                    <a:pt x="30" y="10"/>
                  </a:cubicBezTo>
                  <a:cubicBezTo>
                    <a:pt x="35" y="10"/>
                    <a:pt x="39" y="9"/>
                    <a:pt x="43" y="9"/>
                  </a:cubicBezTo>
                  <a:cubicBezTo>
                    <a:pt x="43" y="9"/>
                    <a:pt x="44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0" y="8"/>
                    <a:pt x="38" y="8"/>
                    <a:pt x="35" y="8"/>
                  </a:cubicBezTo>
                  <a:cubicBezTo>
                    <a:pt x="23" y="8"/>
                    <a:pt x="10" y="7"/>
                    <a:pt x="0" y="0"/>
                  </a:cubicBezTo>
                </a:path>
              </a:pathLst>
            </a:custGeom>
            <a:solidFill>
              <a:srgbClr val="F0A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6" name="Freeform 8653">
              <a:extLst>
                <a:ext uri="{FF2B5EF4-FFF2-40B4-BE49-F238E27FC236}">
                  <a16:creationId xmlns:a16="http://schemas.microsoft.com/office/drawing/2014/main" id="{3D5BBA06-C0D0-37DE-64DE-BD41FBE90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" y="1962"/>
              <a:ext cx="176" cy="176"/>
            </a:xfrm>
            <a:custGeom>
              <a:avLst/>
              <a:gdLst>
                <a:gd name="T0" fmla="*/ 235 w 235"/>
                <a:gd name="T1" fmla="*/ 67 h 235"/>
                <a:gd name="T2" fmla="*/ 233 w 235"/>
                <a:gd name="T3" fmla="*/ 48 h 235"/>
                <a:gd name="T4" fmla="*/ 229 w 235"/>
                <a:gd name="T5" fmla="*/ 14 h 235"/>
                <a:gd name="T6" fmla="*/ 215 w 235"/>
                <a:gd name="T7" fmla="*/ 2 h 235"/>
                <a:gd name="T8" fmla="*/ 194 w 235"/>
                <a:gd name="T9" fmla="*/ 6 h 235"/>
                <a:gd name="T10" fmla="*/ 191 w 235"/>
                <a:gd name="T11" fmla="*/ 13 h 235"/>
                <a:gd name="T12" fmla="*/ 186 w 235"/>
                <a:gd name="T13" fmla="*/ 18 h 235"/>
                <a:gd name="T14" fmla="*/ 173 w 235"/>
                <a:gd name="T15" fmla="*/ 25 h 235"/>
                <a:gd name="T16" fmla="*/ 163 w 235"/>
                <a:gd name="T17" fmla="*/ 34 h 235"/>
                <a:gd name="T18" fmla="*/ 150 w 235"/>
                <a:gd name="T19" fmla="*/ 45 h 235"/>
                <a:gd name="T20" fmla="*/ 150 w 235"/>
                <a:gd name="T21" fmla="*/ 45 h 235"/>
                <a:gd name="T22" fmla="*/ 144 w 235"/>
                <a:gd name="T23" fmla="*/ 45 h 235"/>
                <a:gd name="T24" fmla="*/ 123 w 235"/>
                <a:gd name="T25" fmla="*/ 52 h 235"/>
                <a:gd name="T26" fmla="*/ 101 w 235"/>
                <a:gd name="T27" fmla="*/ 50 h 235"/>
                <a:gd name="T28" fmla="*/ 83 w 235"/>
                <a:gd name="T29" fmla="*/ 43 h 235"/>
                <a:gd name="T30" fmla="*/ 78 w 235"/>
                <a:gd name="T31" fmla="*/ 42 h 235"/>
                <a:gd name="T32" fmla="*/ 74 w 235"/>
                <a:gd name="T33" fmla="*/ 41 h 235"/>
                <a:gd name="T34" fmla="*/ 69 w 235"/>
                <a:gd name="T35" fmla="*/ 36 h 235"/>
                <a:gd name="T36" fmla="*/ 53 w 235"/>
                <a:gd name="T37" fmla="*/ 27 h 235"/>
                <a:gd name="T38" fmla="*/ 47 w 235"/>
                <a:gd name="T39" fmla="*/ 27 h 235"/>
                <a:gd name="T40" fmla="*/ 41 w 235"/>
                <a:gd name="T41" fmla="*/ 21 h 235"/>
                <a:gd name="T42" fmla="*/ 23 w 235"/>
                <a:gd name="T43" fmla="*/ 20 h 235"/>
                <a:gd name="T44" fmla="*/ 8 w 235"/>
                <a:gd name="T45" fmla="*/ 50 h 235"/>
                <a:gd name="T46" fmla="*/ 3 w 235"/>
                <a:gd name="T47" fmla="*/ 87 h 235"/>
                <a:gd name="T48" fmla="*/ 3 w 235"/>
                <a:gd name="T49" fmla="*/ 123 h 235"/>
                <a:gd name="T50" fmla="*/ 25 w 235"/>
                <a:gd name="T51" fmla="*/ 151 h 235"/>
                <a:gd name="T52" fmla="*/ 32 w 235"/>
                <a:gd name="T53" fmla="*/ 173 h 235"/>
                <a:gd name="T54" fmla="*/ 36 w 235"/>
                <a:gd name="T55" fmla="*/ 149 h 235"/>
                <a:gd name="T56" fmla="*/ 39 w 235"/>
                <a:gd name="T57" fmla="*/ 132 h 235"/>
                <a:gd name="T58" fmla="*/ 39 w 235"/>
                <a:gd name="T59" fmla="*/ 106 h 235"/>
                <a:gd name="T60" fmla="*/ 40 w 235"/>
                <a:gd name="T61" fmla="*/ 85 h 235"/>
                <a:gd name="T62" fmla="*/ 42 w 235"/>
                <a:gd name="T63" fmla="*/ 66 h 235"/>
                <a:gd name="T64" fmla="*/ 65 w 235"/>
                <a:gd name="T65" fmla="*/ 74 h 235"/>
                <a:gd name="T66" fmla="*/ 84 w 235"/>
                <a:gd name="T67" fmla="*/ 78 h 235"/>
                <a:gd name="T68" fmla="*/ 116 w 235"/>
                <a:gd name="T69" fmla="*/ 79 h 235"/>
                <a:gd name="T70" fmla="*/ 144 w 235"/>
                <a:gd name="T71" fmla="*/ 79 h 235"/>
                <a:gd name="T72" fmla="*/ 164 w 235"/>
                <a:gd name="T73" fmla="*/ 72 h 235"/>
                <a:gd name="T74" fmla="*/ 184 w 235"/>
                <a:gd name="T75" fmla="*/ 61 h 235"/>
                <a:gd name="T76" fmla="*/ 192 w 235"/>
                <a:gd name="T77" fmla="*/ 57 h 235"/>
                <a:gd name="T78" fmla="*/ 191 w 235"/>
                <a:gd name="T79" fmla="*/ 68 h 235"/>
                <a:gd name="T80" fmla="*/ 193 w 235"/>
                <a:gd name="T81" fmla="*/ 87 h 235"/>
                <a:gd name="T82" fmla="*/ 192 w 235"/>
                <a:gd name="T83" fmla="*/ 124 h 235"/>
                <a:gd name="T84" fmla="*/ 178 w 235"/>
                <a:gd name="T85" fmla="*/ 147 h 235"/>
                <a:gd name="T86" fmla="*/ 155 w 235"/>
                <a:gd name="T87" fmla="*/ 166 h 235"/>
                <a:gd name="T88" fmla="*/ 127 w 235"/>
                <a:gd name="T89" fmla="*/ 173 h 235"/>
                <a:gd name="T90" fmla="*/ 99 w 235"/>
                <a:gd name="T91" fmla="*/ 206 h 235"/>
                <a:gd name="T92" fmla="*/ 103 w 235"/>
                <a:gd name="T93" fmla="*/ 215 h 235"/>
                <a:gd name="T94" fmla="*/ 108 w 235"/>
                <a:gd name="T95" fmla="*/ 220 h 235"/>
                <a:gd name="T96" fmla="*/ 112 w 235"/>
                <a:gd name="T97" fmla="*/ 224 h 235"/>
                <a:gd name="T98" fmla="*/ 110 w 235"/>
                <a:gd name="T99" fmla="*/ 232 h 235"/>
                <a:gd name="T100" fmla="*/ 111 w 235"/>
                <a:gd name="T101" fmla="*/ 233 h 235"/>
                <a:gd name="T102" fmla="*/ 111 w 235"/>
                <a:gd name="T103" fmla="*/ 233 h 235"/>
                <a:gd name="T104" fmla="*/ 118 w 235"/>
                <a:gd name="T105" fmla="*/ 232 h 235"/>
                <a:gd name="T106" fmla="*/ 117 w 235"/>
                <a:gd name="T107" fmla="*/ 228 h 235"/>
                <a:gd name="T108" fmla="*/ 127 w 235"/>
                <a:gd name="T109" fmla="*/ 213 h 235"/>
                <a:gd name="T110" fmla="*/ 131 w 235"/>
                <a:gd name="T111" fmla="*/ 203 h 235"/>
                <a:gd name="T112" fmla="*/ 135 w 235"/>
                <a:gd name="T113" fmla="*/ 195 h 235"/>
                <a:gd name="T114" fmla="*/ 160 w 235"/>
                <a:gd name="T115" fmla="*/ 194 h 235"/>
                <a:gd name="T116" fmla="*/ 197 w 235"/>
                <a:gd name="T117" fmla="*/ 181 h 235"/>
                <a:gd name="T118" fmla="*/ 227 w 235"/>
                <a:gd name="T119" fmla="*/ 139 h 235"/>
                <a:gd name="T120" fmla="*/ 233 w 235"/>
                <a:gd name="T121" fmla="*/ 10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5" h="235">
                  <a:moveTo>
                    <a:pt x="233" y="87"/>
                  </a:moveTo>
                  <a:cubicBezTo>
                    <a:pt x="231" y="79"/>
                    <a:pt x="233" y="75"/>
                    <a:pt x="235" y="67"/>
                  </a:cubicBezTo>
                  <a:cubicBezTo>
                    <a:pt x="235" y="66"/>
                    <a:pt x="234" y="65"/>
                    <a:pt x="234" y="64"/>
                  </a:cubicBezTo>
                  <a:cubicBezTo>
                    <a:pt x="233" y="59"/>
                    <a:pt x="231" y="54"/>
                    <a:pt x="233" y="48"/>
                  </a:cubicBezTo>
                  <a:cubicBezTo>
                    <a:pt x="234" y="43"/>
                    <a:pt x="232" y="39"/>
                    <a:pt x="230" y="34"/>
                  </a:cubicBezTo>
                  <a:cubicBezTo>
                    <a:pt x="227" y="28"/>
                    <a:pt x="232" y="21"/>
                    <a:pt x="229" y="14"/>
                  </a:cubicBezTo>
                  <a:cubicBezTo>
                    <a:pt x="228" y="11"/>
                    <a:pt x="225" y="10"/>
                    <a:pt x="222" y="9"/>
                  </a:cubicBezTo>
                  <a:cubicBezTo>
                    <a:pt x="219" y="7"/>
                    <a:pt x="218" y="4"/>
                    <a:pt x="215" y="2"/>
                  </a:cubicBezTo>
                  <a:cubicBezTo>
                    <a:pt x="211" y="0"/>
                    <a:pt x="208" y="0"/>
                    <a:pt x="204" y="0"/>
                  </a:cubicBezTo>
                  <a:cubicBezTo>
                    <a:pt x="200" y="1"/>
                    <a:pt x="197" y="3"/>
                    <a:pt x="194" y="6"/>
                  </a:cubicBezTo>
                  <a:cubicBezTo>
                    <a:pt x="193" y="7"/>
                    <a:pt x="193" y="8"/>
                    <a:pt x="192" y="9"/>
                  </a:cubicBezTo>
                  <a:cubicBezTo>
                    <a:pt x="192" y="10"/>
                    <a:pt x="191" y="12"/>
                    <a:pt x="191" y="13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0" y="16"/>
                    <a:pt x="189" y="17"/>
                    <a:pt x="186" y="18"/>
                  </a:cubicBezTo>
                  <a:cubicBezTo>
                    <a:pt x="183" y="18"/>
                    <a:pt x="179" y="18"/>
                    <a:pt x="177" y="20"/>
                  </a:cubicBezTo>
                  <a:cubicBezTo>
                    <a:pt x="176" y="22"/>
                    <a:pt x="174" y="24"/>
                    <a:pt x="173" y="25"/>
                  </a:cubicBezTo>
                  <a:cubicBezTo>
                    <a:pt x="173" y="26"/>
                    <a:pt x="172" y="27"/>
                    <a:pt x="172" y="27"/>
                  </a:cubicBezTo>
                  <a:cubicBezTo>
                    <a:pt x="170" y="30"/>
                    <a:pt x="168" y="33"/>
                    <a:pt x="163" y="34"/>
                  </a:cubicBezTo>
                  <a:cubicBezTo>
                    <a:pt x="160" y="34"/>
                    <a:pt x="158" y="35"/>
                    <a:pt x="157" y="37"/>
                  </a:cubicBezTo>
                  <a:cubicBezTo>
                    <a:pt x="154" y="41"/>
                    <a:pt x="158" y="44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49" y="46"/>
                    <a:pt x="149" y="46"/>
                    <a:pt x="147" y="46"/>
                  </a:cubicBezTo>
                  <a:cubicBezTo>
                    <a:pt x="146" y="46"/>
                    <a:pt x="145" y="46"/>
                    <a:pt x="144" y="45"/>
                  </a:cubicBezTo>
                  <a:cubicBezTo>
                    <a:pt x="143" y="45"/>
                    <a:pt x="141" y="45"/>
                    <a:pt x="140" y="45"/>
                  </a:cubicBezTo>
                  <a:cubicBezTo>
                    <a:pt x="134" y="47"/>
                    <a:pt x="129" y="52"/>
                    <a:pt x="123" y="52"/>
                  </a:cubicBezTo>
                  <a:cubicBezTo>
                    <a:pt x="118" y="52"/>
                    <a:pt x="113" y="48"/>
                    <a:pt x="108" y="49"/>
                  </a:cubicBezTo>
                  <a:cubicBezTo>
                    <a:pt x="106" y="49"/>
                    <a:pt x="104" y="50"/>
                    <a:pt x="101" y="50"/>
                  </a:cubicBezTo>
                  <a:cubicBezTo>
                    <a:pt x="94" y="53"/>
                    <a:pt x="89" y="47"/>
                    <a:pt x="84" y="44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2" y="43"/>
                    <a:pt x="82" y="43"/>
                  </a:cubicBezTo>
                  <a:cubicBezTo>
                    <a:pt x="80" y="42"/>
                    <a:pt x="79" y="42"/>
                    <a:pt x="78" y="42"/>
                  </a:cubicBezTo>
                  <a:cubicBezTo>
                    <a:pt x="77" y="42"/>
                    <a:pt x="76" y="42"/>
                    <a:pt x="76" y="42"/>
                  </a:cubicBezTo>
                  <a:cubicBezTo>
                    <a:pt x="75" y="42"/>
                    <a:pt x="75" y="42"/>
                    <a:pt x="74" y="41"/>
                  </a:cubicBezTo>
                  <a:cubicBezTo>
                    <a:pt x="72" y="40"/>
                    <a:pt x="71" y="39"/>
                    <a:pt x="70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7" y="32"/>
                    <a:pt x="64" y="30"/>
                    <a:pt x="59" y="28"/>
                  </a:cubicBezTo>
                  <a:cubicBezTo>
                    <a:pt x="57" y="27"/>
                    <a:pt x="55" y="27"/>
                    <a:pt x="53" y="27"/>
                  </a:cubicBezTo>
                  <a:cubicBezTo>
                    <a:pt x="52" y="27"/>
                    <a:pt x="51" y="27"/>
                    <a:pt x="51" y="27"/>
                  </a:cubicBezTo>
                  <a:cubicBezTo>
                    <a:pt x="49" y="27"/>
                    <a:pt x="48" y="28"/>
                    <a:pt x="47" y="27"/>
                  </a:cubicBezTo>
                  <a:cubicBezTo>
                    <a:pt x="46" y="27"/>
                    <a:pt x="46" y="27"/>
                    <a:pt x="45" y="27"/>
                  </a:cubicBezTo>
                  <a:cubicBezTo>
                    <a:pt x="44" y="24"/>
                    <a:pt x="43" y="22"/>
                    <a:pt x="41" y="21"/>
                  </a:cubicBezTo>
                  <a:cubicBezTo>
                    <a:pt x="41" y="20"/>
                    <a:pt x="41" y="20"/>
                    <a:pt x="40" y="19"/>
                  </a:cubicBezTo>
                  <a:cubicBezTo>
                    <a:pt x="35" y="15"/>
                    <a:pt x="29" y="19"/>
                    <a:pt x="23" y="20"/>
                  </a:cubicBezTo>
                  <a:cubicBezTo>
                    <a:pt x="19" y="20"/>
                    <a:pt x="15" y="21"/>
                    <a:pt x="13" y="24"/>
                  </a:cubicBezTo>
                  <a:cubicBezTo>
                    <a:pt x="5" y="30"/>
                    <a:pt x="9" y="40"/>
                    <a:pt x="8" y="50"/>
                  </a:cubicBezTo>
                  <a:cubicBezTo>
                    <a:pt x="7" y="56"/>
                    <a:pt x="2" y="62"/>
                    <a:pt x="3" y="68"/>
                  </a:cubicBezTo>
                  <a:cubicBezTo>
                    <a:pt x="3" y="75"/>
                    <a:pt x="5" y="80"/>
                    <a:pt x="3" y="87"/>
                  </a:cubicBezTo>
                  <a:cubicBezTo>
                    <a:pt x="0" y="92"/>
                    <a:pt x="0" y="96"/>
                    <a:pt x="1" y="102"/>
                  </a:cubicBezTo>
                  <a:cubicBezTo>
                    <a:pt x="3" y="109"/>
                    <a:pt x="0" y="117"/>
                    <a:pt x="3" y="123"/>
                  </a:cubicBezTo>
                  <a:cubicBezTo>
                    <a:pt x="6" y="129"/>
                    <a:pt x="14" y="135"/>
                    <a:pt x="15" y="140"/>
                  </a:cubicBezTo>
                  <a:cubicBezTo>
                    <a:pt x="16" y="146"/>
                    <a:pt x="22" y="147"/>
                    <a:pt x="25" y="151"/>
                  </a:cubicBezTo>
                  <a:cubicBezTo>
                    <a:pt x="28" y="158"/>
                    <a:pt x="23" y="164"/>
                    <a:pt x="25" y="171"/>
                  </a:cubicBezTo>
                  <a:cubicBezTo>
                    <a:pt x="26" y="175"/>
                    <a:pt x="30" y="175"/>
                    <a:pt x="32" y="173"/>
                  </a:cubicBezTo>
                  <a:cubicBezTo>
                    <a:pt x="35" y="171"/>
                    <a:pt x="34" y="163"/>
                    <a:pt x="34" y="160"/>
                  </a:cubicBezTo>
                  <a:cubicBezTo>
                    <a:pt x="34" y="155"/>
                    <a:pt x="30" y="152"/>
                    <a:pt x="36" y="149"/>
                  </a:cubicBezTo>
                  <a:cubicBezTo>
                    <a:pt x="38" y="148"/>
                    <a:pt x="39" y="147"/>
                    <a:pt x="39" y="145"/>
                  </a:cubicBezTo>
                  <a:cubicBezTo>
                    <a:pt x="42" y="141"/>
                    <a:pt x="36" y="136"/>
                    <a:pt x="39" y="132"/>
                  </a:cubicBezTo>
                  <a:cubicBezTo>
                    <a:pt x="40" y="130"/>
                    <a:pt x="41" y="127"/>
                    <a:pt x="40" y="125"/>
                  </a:cubicBezTo>
                  <a:cubicBezTo>
                    <a:pt x="40" y="118"/>
                    <a:pt x="37" y="113"/>
                    <a:pt x="39" y="106"/>
                  </a:cubicBezTo>
                  <a:cubicBezTo>
                    <a:pt x="39" y="102"/>
                    <a:pt x="42" y="98"/>
                    <a:pt x="42" y="94"/>
                  </a:cubicBezTo>
                  <a:cubicBezTo>
                    <a:pt x="43" y="91"/>
                    <a:pt x="41" y="87"/>
                    <a:pt x="40" y="85"/>
                  </a:cubicBezTo>
                  <a:cubicBezTo>
                    <a:pt x="40" y="81"/>
                    <a:pt x="43" y="74"/>
                    <a:pt x="43" y="70"/>
                  </a:cubicBezTo>
                  <a:cubicBezTo>
                    <a:pt x="43" y="69"/>
                    <a:pt x="43" y="67"/>
                    <a:pt x="42" y="66"/>
                  </a:cubicBezTo>
                  <a:cubicBezTo>
                    <a:pt x="44" y="67"/>
                    <a:pt x="46" y="69"/>
                    <a:pt x="47" y="69"/>
                  </a:cubicBezTo>
                  <a:cubicBezTo>
                    <a:pt x="54" y="70"/>
                    <a:pt x="60" y="68"/>
                    <a:pt x="65" y="74"/>
                  </a:cubicBezTo>
                  <a:cubicBezTo>
                    <a:pt x="68" y="77"/>
                    <a:pt x="73" y="79"/>
                    <a:pt x="77" y="80"/>
                  </a:cubicBezTo>
                  <a:cubicBezTo>
                    <a:pt x="79" y="80"/>
                    <a:pt x="82" y="79"/>
                    <a:pt x="84" y="78"/>
                  </a:cubicBezTo>
                  <a:cubicBezTo>
                    <a:pt x="91" y="75"/>
                    <a:pt x="99" y="80"/>
                    <a:pt x="106" y="81"/>
                  </a:cubicBezTo>
                  <a:cubicBezTo>
                    <a:pt x="110" y="82"/>
                    <a:pt x="113" y="81"/>
                    <a:pt x="116" y="79"/>
                  </a:cubicBezTo>
                  <a:cubicBezTo>
                    <a:pt x="123" y="77"/>
                    <a:pt x="130" y="80"/>
                    <a:pt x="136" y="81"/>
                  </a:cubicBezTo>
                  <a:cubicBezTo>
                    <a:pt x="139" y="81"/>
                    <a:pt x="141" y="81"/>
                    <a:pt x="144" y="79"/>
                  </a:cubicBezTo>
                  <a:cubicBezTo>
                    <a:pt x="146" y="78"/>
                    <a:pt x="147" y="77"/>
                    <a:pt x="149" y="75"/>
                  </a:cubicBezTo>
                  <a:cubicBezTo>
                    <a:pt x="154" y="71"/>
                    <a:pt x="159" y="71"/>
                    <a:pt x="164" y="72"/>
                  </a:cubicBezTo>
                  <a:cubicBezTo>
                    <a:pt x="167" y="72"/>
                    <a:pt x="170" y="71"/>
                    <a:pt x="173" y="69"/>
                  </a:cubicBezTo>
                  <a:cubicBezTo>
                    <a:pt x="177" y="67"/>
                    <a:pt x="178" y="60"/>
                    <a:pt x="184" y="61"/>
                  </a:cubicBezTo>
                  <a:cubicBezTo>
                    <a:pt x="187" y="61"/>
                    <a:pt x="190" y="59"/>
                    <a:pt x="192" y="57"/>
                  </a:cubicBezTo>
                  <a:cubicBezTo>
                    <a:pt x="192" y="57"/>
                    <a:pt x="192" y="57"/>
                    <a:pt x="192" y="57"/>
                  </a:cubicBezTo>
                  <a:cubicBezTo>
                    <a:pt x="192" y="57"/>
                    <a:pt x="192" y="57"/>
                    <a:pt x="192" y="58"/>
                  </a:cubicBezTo>
                  <a:cubicBezTo>
                    <a:pt x="191" y="61"/>
                    <a:pt x="191" y="64"/>
                    <a:pt x="191" y="68"/>
                  </a:cubicBezTo>
                  <a:cubicBezTo>
                    <a:pt x="192" y="72"/>
                    <a:pt x="196" y="77"/>
                    <a:pt x="194" y="81"/>
                  </a:cubicBezTo>
                  <a:cubicBezTo>
                    <a:pt x="193" y="83"/>
                    <a:pt x="193" y="85"/>
                    <a:pt x="193" y="87"/>
                  </a:cubicBezTo>
                  <a:cubicBezTo>
                    <a:pt x="191" y="93"/>
                    <a:pt x="195" y="100"/>
                    <a:pt x="196" y="106"/>
                  </a:cubicBezTo>
                  <a:cubicBezTo>
                    <a:pt x="197" y="111"/>
                    <a:pt x="192" y="118"/>
                    <a:pt x="192" y="124"/>
                  </a:cubicBezTo>
                  <a:cubicBezTo>
                    <a:pt x="193" y="135"/>
                    <a:pt x="185" y="138"/>
                    <a:pt x="180" y="144"/>
                  </a:cubicBezTo>
                  <a:cubicBezTo>
                    <a:pt x="179" y="145"/>
                    <a:pt x="178" y="146"/>
                    <a:pt x="178" y="147"/>
                  </a:cubicBezTo>
                  <a:cubicBezTo>
                    <a:pt x="176" y="155"/>
                    <a:pt x="175" y="162"/>
                    <a:pt x="166" y="162"/>
                  </a:cubicBezTo>
                  <a:cubicBezTo>
                    <a:pt x="161" y="162"/>
                    <a:pt x="157" y="163"/>
                    <a:pt x="155" y="166"/>
                  </a:cubicBezTo>
                  <a:cubicBezTo>
                    <a:pt x="154" y="168"/>
                    <a:pt x="152" y="169"/>
                    <a:pt x="151" y="170"/>
                  </a:cubicBezTo>
                  <a:cubicBezTo>
                    <a:pt x="144" y="173"/>
                    <a:pt x="135" y="173"/>
                    <a:pt x="127" y="173"/>
                  </a:cubicBezTo>
                  <a:cubicBezTo>
                    <a:pt x="112" y="172"/>
                    <a:pt x="98" y="172"/>
                    <a:pt x="95" y="192"/>
                  </a:cubicBezTo>
                  <a:cubicBezTo>
                    <a:pt x="94" y="198"/>
                    <a:pt x="96" y="202"/>
                    <a:pt x="99" y="206"/>
                  </a:cubicBezTo>
                  <a:cubicBezTo>
                    <a:pt x="100" y="207"/>
                    <a:pt x="109" y="208"/>
                    <a:pt x="105" y="213"/>
                  </a:cubicBezTo>
                  <a:cubicBezTo>
                    <a:pt x="105" y="213"/>
                    <a:pt x="103" y="214"/>
                    <a:pt x="103" y="215"/>
                  </a:cubicBezTo>
                  <a:cubicBezTo>
                    <a:pt x="103" y="217"/>
                    <a:pt x="105" y="218"/>
                    <a:pt x="106" y="219"/>
                  </a:cubicBezTo>
                  <a:cubicBezTo>
                    <a:pt x="107" y="219"/>
                    <a:pt x="108" y="219"/>
                    <a:pt x="108" y="220"/>
                  </a:cubicBezTo>
                  <a:cubicBezTo>
                    <a:pt x="110" y="220"/>
                    <a:pt x="111" y="221"/>
                    <a:pt x="111" y="223"/>
                  </a:cubicBezTo>
                  <a:cubicBezTo>
                    <a:pt x="112" y="223"/>
                    <a:pt x="112" y="224"/>
                    <a:pt x="112" y="224"/>
                  </a:cubicBezTo>
                  <a:cubicBezTo>
                    <a:pt x="112" y="225"/>
                    <a:pt x="111" y="226"/>
                    <a:pt x="111" y="227"/>
                  </a:cubicBezTo>
                  <a:cubicBezTo>
                    <a:pt x="110" y="229"/>
                    <a:pt x="110" y="231"/>
                    <a:pt x="110" y="232"/>
                  </a:cubicBezTo>
                  <a:cubicBezTo>
                    <a:pt x="110" y="232"/>
                    <a:pt x="110" y="232"/>
                    <a:pt x="110" y="232"/>
                  </a:cubicBezTo>
                  <a:cubicBezTo>
                    <a:pt x="111" y="233"/>
                    <a:pt x="111" y="233"/>
                    <a:pt x="111" y="233"/>
                  </a:cubicBezTo>
                  <a:cubicBezTo>
                    <a:pt x="111" y="233"/>
                    <a:pt x="111" y="233"/>
                    <a:pt x="111" y="233"/>
                  </a:cubicBezTo>
                  <a:cubicBezTo>
                    <a:pt x="111" y="233"/>
                    <a:pt x="111" y="233"/>
                    <a:pt x="111" y="233"/>
                  </a:cubicBezTo>
                  <a:cubicBezTo>
                    <a:pt x="113" y="235"/>
                    <a:pt x="115" y="234"/>
                    <a:pt x="118" y="234"/>
                  </a:cubicBezTo>
                  <a:cubicBezTo>
                    <a:pt x="118" y="233"/>
                    <a:pt x="118" y="233"/>
                    <a:pt x="118" y="232"/>
                  </a:cubicBezTo>
                  <a:cubicBezTo>
                    <a:pt x="118" y="231"/>
                    <a:pt x="117" y="230"/>
                    <a:pt x="117" y="229"/>
                  </a:cubicBezTo>
                  <a:cubicBezTo>
                    <a:pt x="117" y="228"/>
                    <a:pt x="117" y="228"/>
                    <a:pt x="117" y="228"/>
                  </a:cubicBezTo>
                  <a:cubicBezTo>
                    <a:pt x="116" y="225"/>
                    <a:pt x="123" y="223"/>
                    <a:pt x="124" y="223"/>
                  </a:cubicBezTo>
                  <a:cubicBezTo>
                    <a:pt x="128" y="221"/>
                    <a:pt x="128" y="216"/>
                    <a:pt x="127" y="213"/>
                  </a:cubicBezTo>
                  <a:cubicBezTo>
                    <a:pt x="126" y="211"/>
                    <a:pt x="120" y="206"/>
                    <a:pt x="126" y="205"/>
                  </a:cubicBezTo>
                  <a:cubicBezTo>
                    <a:pt x="128" y="205"/>
                    <a:pt x="129" y="204"/>
                    <a:pt x="131" y="203"/>
                  </a:cubicBezTo>
                  <a:cubicBezTo>
                    <a:pt x="133" y="200"/>
                    <a:pt x="129" y="196"/>
                    <a:pt x="127" y="193"/>
                  </a:cubicBezTo>
                  <a:cubicBezTo>
                    <a:pt x="130" y="194"/>
                    <a:pt x="133" y="195"/>
                    <a:pt x="135" y="195"/>
                  </a:cubicBezTo>
                  <a:cubicBezTo>
                    <a:pt x="137" y="194"/>
                    <a:pt x="140" y="193"/>
                    <a:pt x="142" y="192"/>
                  </a:cubicBezTo>
                  <a:cubicBezTo>
                    <a:pt x="148" y="190"/>
                    <a:pt x="154" y="193"/>
                    <a:pt x="160" y="194"/>
                  </a:cubicBezTo>
                  <a:cubicBezTo>
                    <a:pt x="171" y="195"/>
                    <a:pt x="187" y="191"/>
                    <a:pt x="195" y="181"/>
                  </a:cubicBezTo>
                  <a:cubicBezTo>
                    <a:pt x="196" y="181"/>
                    <a:pt x="196" y="181"/>
                    <a:pt x="197" y="181"/>
                  </a:cubicBezTo>
                  <a:cubicBezTo>
                    <a:pt x="208" y="179"/>
                    <a:pt x="206" y="166"/>
                    <a:pt x="216" y="163"/>
                  </a:cubicBezTo>
                  <a:cubicBezTo>
                    <a:pt x="227" y="159"/>
                    <a:pt x="226" y="149"/>
                    <a:pt x="227" y="139"/>
                  </a:cubicBezTo>
                  <a:cubicBezTo>
                    <a:pt x="227" y="134"/>
                    <a:pt x="232" y="130"/>
                    <a:pt x="233" y="124"/>
                  </a:cubicBezTo>
                  <a:cubicBezTo>
                    <a:pt x="234" y="116"/>
                    <a:pt x="229" y="109"/>
                    <a:pt x="233" y="100"/>
                  </a:cubicBezTo>
                  <a:cubicBezTo>
                    <a:pt x="235" y="96"/>
                    <a:pt x="234" y="91"/>
                    <a:pt x="233" y="87"/>
                  </a:cubicBezTo>
                </a:path>
              </a:pathLst>
            </a:custGeom>
            <a:solidFill>
              <a:srgbClr val="A817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7" name="Freeform 8654">
              <a:extLst>
                <a:ext uri="{FF2B5EF4-FFF2-40B4-BE49-F238E27FC236}">
                  <a16:creationId xmlns:a16="http://schemas.microsoft.com/office/drawing/2014/main" id="{182F8611-715E-A6A4-9D23-6987909EA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" y="1960"/>
              <a:ext cx="174" cy="176"/>
            </a:xfrm>
            <a:custGeom>
              <a:avLst/>
              <a:gdLst>
                <a:gd name="T0" fmla="*/ 225 w 233"/>
                <a:gd name="T1" fmla="*/ 136 h 235"/>
                <a:gd name="T2" fmla="*/ 220 w 233"/>
                <a:gd name="T3" fmla="*/ 142 h 235"/>
                <a:gd name="T4" fmla="*/ 213 w 233"/>
                <a:gd name="T5" fmla="*/ 163 h 235"/>
                <a:gd name="T6" fmla="*/ 188 w 233"/>
                <a:gd name="T7" fmla="*/ 183 h 235"/>
                <a:gd name="T8" fmla="*/ 155 w 233"/>
                <a:gd name="T9" fmla="*/ 193 h 235"/>
                <a:gd name="T10" fmla="*/ 112 w 233"/>
                <a:gd name="T11" fmla="*/ 195 h 235"/>
                <a:gd name="T12" fmla="*/ 114 w 233"/>
                <a:gd name="T13" fmla="*/ 199 h 235"/>
                <a:gd name="T14" fmla="*/ 126 w 233"/>
                <a:gd name="T15" fmla="*/ 195 h 235"/>
                <a:gd name="T16" fmla="*/ 124 w 233"/>
                <a:gd name="T17" fmla="*/ 214 h 235"/>
                <a:gd name="T18" fmla="*/ 122 w 233"/>
                <a:gd name="T19" fmla="*/ 223 h 235"/>
                <a:gd name="T20" fmla="*/ 111 w 233"/>
                <a:gd name="T21" fmla="*/ 234 h 235"/>
                <a:gd name="T22" fmla="*/ 105 w 233"/>
                <a:gd name="T23" fmla="*/ 220 h 235"/>
                <a:gd name="T24" fmla="*/ 101 w 233"/>
                <a:gd name="T25" fmla="*/ 207 h 235"/>
                <a:gd name="T26" fmla="*/ 147 w 233"/>
                <a:gd name="T27" fmla="*/ 175 h 235"/>
                <a:gd name="T28" fmla="*/ 154 w 233"/>
                <a:gd name="T29" fmla="*/ 177 h 235"/>
                <a:gd name="T30" fmla="*/ 178 w 233"/>
                <a:gd name="T31" fmla="*/ 151 h 235"/>
                <a:gd name="T32" fmla="*/ 198 w 233"/>
                <a:gd name="T33" fmla="*/ 138 h 235"/>
                <a:gd name="T34" fmla="*/ 196 w 233"/>
                <a:gd name="T35" fmla="*/ 132 h 235"/>
                <a:gd name="T36" fmla="*/ 196 w 233"/>
                <a:gd name="T37" fmla="*/ 81 h 235"/>
                <a:gd name="T38" fmla="*/ 201 w 233"/>
                <a:gd name="T39" fmla="*/ 83 h 235"/>
                <a:gd name="T40" fmla="*/ 193 w 233"/>
                <a:gd name="T41" fmla="*/ 55 h 235"/>
                <a:gd name="T42" fmla="*/ 200 w 233"/>
                <a:gd name="T43" fmla="*/ 46 h 235"/>
                <a:gd name="T44" fmla="*/ 209 w 233"/>
                <a:gd name="T45" fmla="*/ 30 h 235"/>
                <a:gd name="T46" fmla="*/ 211 w 233"/>
                <a:gd name="T47" fmla="*/ 28 h 235"/>
                <a:gd name="T48" fmla="*/ 207 w 233"/>
                <a:gd name="T49" fmla="*/ 26 h 235"/>
                <a:gd name="T50" fmla="*/ 200 w 233"/>
                <a:gd name="T51" fmla="*/ 41 h 235"/>
                <a:gd name="T52" fmla="*/ 175 w 233"/>
                <a:gd name="T53" fmla="*/ 64 h 235"/>
                <a:gd name="T54" fmla="*/ 154 w 233"/>
                <a:gd name="T55" fmla="*/ 68 h 235"/>
                <a:gd name="T56" fmla="*/ 124 w 233"/>
                <a:gd name="T57" fmla="*/ 79 h 235"/>
                <a:gd name="T58" fmla="*/ 67 w 233"/>
                <a:gd name="T59" fmla="*/ 76 h 235"/>
                <a:gd name="T60" fmla="*/ 61 w 233"/>
                <a:gd name="T61" fmla="*/ 71 h 235"/>
                <a:gd name="T62" fmla="*/ 38 w 233"/>
                <a:gd name="T63" fmla="*/ 57 h 235"/>
                <a:gd name="T64" fmla="*/ 26 w 233"/>
                <a:gd name="T65" fmla="*/ 48 h 235"/>
                <a:gd name="T66" fmla="*/ 23 w 233"/>
                <a:gd name="T67" fmla="*/ 45 h 235"/>
                <a:gd name="T68" fmla="*/ 39 w 233"/>
                <a:gd name="T69" fmla="*/ 64 h 235"/>
                <a:gd name="T70" fmla="*/ 33 w 233"/>
                <a:gd name="T71" fmla="*/ 88 h 235"/>
                <a:gd name="T72" fmla="*/ 39 w 233"/>
                <a:gd name="T73" fmla="*/ 90 h 235"/>
                <a:gd name="T74" fmla="*/ 33 w 233"/>
                <a:gd name="T75" fmla="*/ 117 h 235"/>
                <a:gd name="T76" fmla="*/ 35 w 233"/>
                <a:gd name="T77" fmla="*/ 137 h 235"/>
                <a:gd name="T78" fmla="*/ 32 w 233"/>
                <a:gd name="T79" fmla="*/ 163 h 235"/>
                <a:gd name="T80" fmla="*/ 26 w 233"/>
                <a:gd name="T81" fmla="*/ 163 h 235"/>
                <a:gd name="T82" fmla="*/ 26 w 233"/>
                <a:gd name="T83" fmla="*/ 154 h 235"/>
                <a:gd name="T84" fmla="*/ 5 w 233"/>
                <a:gd name="T85" fmla="*/ 127 h 235"/>
                <a:gd name="T86" fmla="*/ 5 w 233"/>
                <a:gd name="T87" fmla="*/ 115 h 235"/>
                <a:gd name="T88" fmla="*/ 1 w 233"/>
                <a:gd name="T89" fmla="*/ 102 h 235"/>
                <a:gd name="T90" fmla="*/ 8 w 233"/>
                <a:gd name="T91" fmla="*/ 82 h 235"/>
                <a:gd name="T92" fmla="*/ 9 w 233"/>
                <a:gd name="T93" fmla="*/ 43 h 235"/>
                <a:gd name="T94" fmla="*/ 16 w 233"/>
                <a:gd name="T95" fmla="*/ 24 h 235"/>
                <a:gd name="T96" fmla="*/ 38 w 233"/>
                <a:gd name="T97" fmla="*/ 23 h 235"/>
                <a:gd name="T98" fmla="*/ 45 w 233"/>
                <a:gd name="T99" fmla="*/ 35 h 235"/>
                <a:gd name="T100" fmla="*/ 63 w 233"/>
                <a:gd name="T101" fmla="*/ 35 h 235"/>
                <a:gd name="T102" fmla="*/ 75 w 233"/>
                <a:gd name="T103" fmla="*/ 45 h 235"/>
                <a:gd name="T104" fmla="*/ 119 w 233"/>
                <a:gd name="T105" fmla="*/ 55 h 235"/>
                <a:gd name="T106" fmla="*/ 157 w 233"/>
                <a:gd name="T107" fmla="*/ 45 h 235"/>
                <a:gd name="T108" fmla="*/ 156 w 233"/>
                <a:gd name="T109" fmla="*/ 42 h 235"/>
                <a:gd name="T110" fmla="*/ 170 w 233"/>
                <a:gd name="T111" fmla="*/ 38 h 235"/>
                <a:gd name="T112" fmla="*/ 190 w 233"/>
                <a:gd name="T113" fmla="*/ 19 h 235"/>
                <a:gd name="T114" fmla="*/ 192 w 233"/>
                <a:gd name="T115" fmla="*/ 15 h 235"/>
                <a:gd name="T116" fmla="*/ 226 w 233"/>
                <a:gd name="T117" fmla="*/ 18 h 235"/>
                <a:gd name="T118" fmla="*/ 227 w 233"/>
                <a:gd name="T119" fmla="*/ 66 h 235"/>
                <a:gd name="T120" fmla="*/ 229 w 233"/>
                <a:gd name="T121" fmla="*/ 77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235">
                  <a:moveTo>
                    <a:pt x="230" y="103"/>
                  </a:moveTo>
                  <a:cubicBezTo>
                    <a:pt x="229" y="105"/>
                    <a:pt x="228" y="108"/>
                    <a:pt x="228" y="110"/>
                  </a:cubicBezTo>
                  <a:cubicBezTo>
                    <a:pt x="227" y="118"/>
                    <a:pt x="233" y="121"/>
                    <a:pt x="229" y="130"/>
                  </a:cubicBezTo>
                  <a:cubicBezTo>
                    <a:pt x="228" y="132"/>
                    <a:pt x="226" y="134"/>
                    <a:pt x="225" y="136"/>
                  </a:cubicBezTo>
                  <a:cubicBezTo>
                    <a:pt x="224" y="137"/>
                    <a:pt x="223" y="138"/>
                    <a:pt x="222" y="139"/>
                  </a:cubicBezTo>
                  <a:cubicBezTo>
                    <a:pt x="222" y="139"/>
                    <a:pt x="220" y="141"/>
                    <a:pt x="220" y="141"/>
                  </a:cubicBezTo>
                  <a:cubicBezTo>
                    <a:pt x="220" y="141"/>
                    <a:pt x="220" y="141"/>
                    <a:pt x="220" y="141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22" y="140"/>
                    <a:pt x="224" y="139"/>
                    <a:pt x="225" y="138"/>
                  </a:cubicBezTo>
                  <a:cubicBezTo>
                    <a:pt x="224" y="139"/>
                    <a:pt x="224" y="140"/>
                    <a:pt x="224" y="142"/>
                  </a:cubicBezTo>
                  <a:cubicBezTo>
                    <a:pt x="221" y="152"/>
                    <a:pt x="226" y="159"/>
                    <a:pt x="213" y="163"/>
                  </a:cubicBezTo>
                  <a:cubicBezTo>
                    <a:pt x="211" y="164"/>
                    <a:pt x="209" y="165"/>
                    <a:pt x="207" y="167"/>
                  </a:cubicBezTo>
                  <a:cubicBezTo>
                    <a:pt x="204" y="173"/>
                    <a:pt x="203" y="181"/>
                    <a:pt x="195" y="181"/>
                  </a:cubicBezTo>
                  <a:cubicBezTo>
                    <a:pt x="193" y="181"/>
                    <a:pt x="189" y="181"/>
                    <a:pt x="188" y="183"/>
                  </a:cubicBezTo>
                  <a:cubicBezTo>
                    <a:pt x="188" y="183"/>
                    <a:pt x="188" y="183"/>
                    <a:pt x="188" y="183"/>
                  </a:cubicBezTo>
                  <a:cubicBezTo>
                    <a:pt x="189" y="183"/>
                    <a:pt x="191" y="183"/>
                    <a:pt x="193" y="183"/>
                  </a:cubicBezTo>
                  <a:cubicBezTo>
                    <a:pt x="193" y="183"/>
                    <a:pt x="193" y="183"/>
                    <a:pt x="193" y="183"/>
                  </a:cubicBezTo>
                  <a:cubicBezTo>
                    <a:pt x="185" y="191"/>
                    <a:pt x="173" y="193"/>
                    <a:pt x="163" y="193"/>
                  </a:cubicBezTo>
                  <a:cubicBezTo>
                    <a:pt x="160" y="193"/>
                    <a:pt x="158" y="193"/>
                    <a:pt x="155" y="193"/>
                  </a:cubicBezTo>
                  <a:cubicBezTo>
                    <a:pt x="151" y="192"/>
                    <a:pt x="146" y="191"/>
                    <a:pt x="143" y="193"/>
                  </a:cubicBezTo>
                  <a:cubicBezTo>
                    <a:pt x="138" y="195"/>
                    <a:pt x="133" y="196"/>
                    <a:pt x="128" y="195"/>
                  </a:cubicBezTo>
                  <a:cubicBezTo>
                    <a:pt x="125" y="194"/>
                    <a:pt x="121" y="191"/>
                    <a:pt x="118" y="191"/>
                  </a:cubicBezTo>
                  <a:cubicBezTo>
                    <a:pt x="115" y="191"/>
                    <a:pt x="113" y="192"/>
                    <a:pt x="112" y="195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14" y="194"/>
                    <a:pt x="116" y="193"/>
                    <a:pt x="118" y="193"/>
                  </a:cubicBezTo>
                  <a:cubicBezTo>
                    <a:pt x="118" y="194"/>
                    <a:pt x="118" y="195"/>
                    <a:pt x="118" y="196"/>
                  </a:cubicBezTo>
                  <a:cubicBezTo>
                    <a:pt x="117" y="197"/>
                    <a:pt x="115" y="200"/>
                    <a:pt x="114" y="199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5" y="200"/>
                    <a:pt x="116" y="199"/>
                    <a:pt x="117" y="198"/>
                  </a:cubicBezTo>
                  <a:cubicBezTo>
                    <a:pt x="119" y="197"/>
                    <a:pt x="119" y="195"/>
                    <a:pt x="120" y="194"/>
                  </a:cubicBezTo>
                  <a:cubicBezTo>
                    <a:pt x="122" y="194"/>
                    <a:pt x="124" y="195"/>
                    <a:pt x="126" y="195"/>
                  </a:cubicBezTo>
                  <a:cubicBezTo>
                    <a:pt x="126" y="197"/>
                    <a:pt x="127" y="198"/>
                    <a:pt x="128" y="200"/>
                  </a:cubicBezTo>
                  <a:cubicBezTo>
                    <a:pt x="133" y="207"/>
                    <a:pt x="123" y="206"/>
                    <a:pt x="121" y="208"/>
                  </a:cubicBezTo>
                  <a:cubicBezTo>
                    <a:pt x="119" y="210"/>
                    <a:pt x="122" y="212"/>
                    <a:pt x="123" y="214"/>
                  </a:cubicBezTo>
                  <a:cubicBezTo>
                    <a:pt x="124" y="214"/>
                    <a:pt x="124" y="214"/>
                    <a:pt x="124" y="214"/>
                  </a:cubicBezTo>
                  <a:cubicBezTo>
                    <a:pt x="124" y="214"/>
                    <a:pt x="124" y="214"/>
                    <a:pt x="124" y="214"/>
                  </a:cubicBezTo>
                  <a:cubicBezTo>
                    <a:pt x="124" y="214"/>
                    <a:pt x="124" y="214"/>
                    <a:pt x="124" y="214"/>
                  </a:cubicBezTo>
                  <a:cubicBezTo>
                    <a:pt x="125" y="216"/>
                    <a:pt x="125" y="218"/>
                    <a:pt x="125" y="219"/>
                  </a:cubicBezTo>
                  <a:cubicBezTo>
                    <a:pt x="125" y="221"/>
                    <a:pt x="124" y="222"/>
                    <a:pt x="122" y="223"/>
                  </a:cubicBezTo>
                  <a:cubicBezTo>
                    <a:pt x="120" y="225"/>
                    <a:pt x="116" y="225"/>
                    <a:pt x="115" y="227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15" y="230"/>
                    <a:pt x="116" y="235"/>
                    <a:pt x="116" y="235"/>
                  </a:cubicBezTo>
                  <a:cubicBezTo>
                    <a:pt x="115" y="235"/>
                    <a:pt x="112" y="235"/>
                    <a:pt x="111" y="234"/>
                  </a:cubicBezTo>
                  <a:cubicBezTo>
                    <a:pt x="108" y="232"/>
                    <a:pt x="112" y="228"/>
                    <a:pt x="112" y="225"/>
                  </a:cubicBezTo>
                  <a:cubicBezTo>
                    <a:pt x="112" y="225"/>
                    <a:pt x="111" y="225"/>
                    <a:pt x="111" y="224"/>
                  </a:cubicBezTo>
                  <a:cubicBezTo>
                    <a:pt x="111" y="224"/>
                    <a:pt x="111" y="224"/>
                    <a:pt x="111" y="224"/>
                  </a:cubicBezTo>
                  <a:cubicBezTo>
                    <a:pt x="110" y="222"/>
                    <a:pt x="107" y="221"/>
                    <a:pt x="105" y="220"/>
                  </a:cubicBezTo>
                  <a:cubicBezTo>
                    <a:pt x="104" y="219"/>
                    <a:pt x="103" y="218"/>
                    <a:pt x="104" y="217"/>
                  </a:cubicBezTo>
                  <a:cubicBezTo>
                    <a:pt x="104" y="216"/>
                    <a:pt x="105" y="215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0"/>
                    <a:pt x="105" y="209"/>
                    <a:pt x="101" y="207"/>
                  </a:cubicBezTo>
                  <a:cubicBezTo>
                    <a:pt x="94" y="205"/>
                    <a:pt x="94" y="195"/>
                    <a:pt x="96" y="189"/>
                  </a:cubicBezTo>
                  <a:cubicBezTo>
                    <a:pt x="98" y="181"/>
                    <a:pt x="104" y="177"/>
                    <a:pt x="112" y="177"/>
                  </a:cubicBezTo>
                  <a:cubicBezTo>
                    <a:pt x="118" y="176"/>
                    <a:pt x="125" y="177"/>
                    <a:pt x="132" y="177"/>
                  </a:cubicBezTo>
                  <a:cubicBezTo>
                    <a:pt x="137" y="177"/>
                    <a:pt x="142" y="177"/>
                    <a:pt x="147" y="175"/>
                  </a:cubicBezTo>
                  <a:cubicBezTo>
                    <a:pt x="148" y="174"/>
                    <a:pt x="149" y="173"/>
                    <a:pt x="151" y="172"/>
                  </a:cubicBezTo>
                  <a:cubicBezTo>
                    <a:pt x="152" y="172"/>
                    <a:pt x="153" y="171"/>
                    <a:pt x="154" y="170"/>
                  </a:cubicBezTo>
                  <a:cubicBezTo>
                    <a:pt x="153" y="172"/>
                    <a:pt x="153" y="174"/>
                    <a:pt x="154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4"/>
                    <a:pt x="155" y="172"/>
                    <a:pt x="157" y="170"/>
                  </a:cubicBezTo>
                  <a:cubicBezTo>
                    <a:pt x="158" y="169"/>
                    <a:pt x="159" y="168"/>
                    <a:pt x="160" y="168"/>
                  </a:cubicBezTo>
                  <a:cubicBezTo>
                    <a:pt x="163" y="167"/>
                    <a:pt x="166" y="166"/>
                    <a:pt x="169" y="166"/>
                  </a:cubicBezTo>
                  <a:cubicBezTo>
                    <a:pt x="177" y="165"/>
                    <a:pt x="178" y="157"/>
                    <a:pt x="178" y="151"/>
                  </a:cubicBezTo>
                  <a:cubicBezTo>
                    <a:pt x="178" y="149"/>
                    <a:pt x="179" y="148"/>
                    <a:pt x="180" y="147"/>
                  </a:cubicBezTo>
                  <a:cubicBezTo>
                    <a:pt x="184" y="142"/>
                    <a:pt x="189" y="141"/>
                    <a:pt x="193" y="136"/>
                  </a:cubicBezTo>
                  <a:cubicBezTo>
                    <a:pt x="194" y="135"/>
                    <a:pt x="194" y="135"/>
                    <a:pt x="194" y="134"/>
                  </a:cubicBezTo>
                  <a:cubicBezTo>
                    <a:pt x="195" y="135"/>
                    <a:pt x="196" y="137"/>
                    <a:pt x="198" y="138"/>
                  </a:cubicBezTo>
                  <a:cubicBezTo>
                    <a:pt x="198" y="138"/>
                    <a:pt x="198" y="138"/>
                    <a:pt x="198" y="138"/>
                  </a:cubicBezTo>
                  <a:cubicBezTo>
                    <a:pt x="199" y="138"/>
                    <a:pt x="199" y="138"/>
                    <a:pt x="199" y="138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8" y="138"/>
                    <a:pt x="196" y="133"/>
                    <a:pt x="196" y="132"/>
                  </a:cubicBezTo>
                  <a:cubicBezTo>
                    <a:pt x="195" y="130"/>
                    <a:pt x="194" y="128"/>
                    <a:pt x="194" y="126"/>
                  </a:cubicBezTo>
                  <a:cubicBezTo>
                    <a:pt x="193" y="119"/>
                    <a:pt x="196" y="116"/>
                    <a:pt x="196" y="109"/>
                  </a:cubicBezTo>
                  <a:cubicBezTo>
                    <a:pt x="197" y="102"/>
                    <a:pt x="192" y="96"/>
                    <a:pt x="193" y="89"/>
                  </a:cubicBezTo>
                  <a:cubicBezTo>
                    <a:pt x="193" y="89"/>
                    <a:pt x="195" y="82"/>
                    <a:pt x="196" y="81"/>
                  </a:cubicBezTo>
                  <a:cubicBezTo>
                    <a:pt x="196" y="80"/>
                    <a:pt x="196" y="79"/>
                    <a:pt x="196" y="79"/>
                  </a:cubicBezTo>
                  <a:cubicBezTo>
                    <a:pt x="197" y="81"/>
                    <a:pt x="198" y="82"/>
                    <a:pt x="200" y="84"/>
                  </a:cubicBezTo>
                  <a:cubicBezTo>
                    <a:pt x="201" y="84"/>
                    <a:pt x="201" y="84"/>
                    <a:pt x="201" y="84"/>
                  </a:cubicBezTo>
                  <a:cubicBezTo>
                    <a:pt x="201" y="83"/>
                    <a:pt x="201" y="83"/>
                    <a:pt x="201" y="83"/>
                  </a:cubicBezTo>
                  <a:cubicBezTo>
                    <a:pt x="200" y="83"/>
                    <a:pt x="200" y="83"/>
                    <a:pt x="200" y="83"/>
                  </a:cubicBezTo>
                  <a:cubicBezTo>
                    <a:pt x="201" y="82"/>
                    <a:pt x="198" y="79"/>
                    <a:pt x="198" y="79"/>
                  </a:cubicBezTo>
                  <a:cubicBezTo>
                    <a:pt x="197" y="76"/>
                    <a:pt x="196" y="75"/>
                    <a:pt x="195" y="72"/>
                  </a:cubicBezTo>
                  <a:cubicBezTo>
                    <a:pt x="194" y="66"/>
                    <a:pt x="194" y="61"/>
                    <a:pt x="193" y="55"/>
                  </a:cubicBezTo>
                  <a:cubicBezTo>
                    <a:pt x="194" y="53"/>
                    <a:pt x="194" y="52"/>
                    <a:pt x="196" y="51"/>
                  </a:cubicBezTo>
                  <a:cubicBezTo>
                    <a:pt x="197" y="50"/>
                    <a:pt x="198" y="49"/>
                    <a:pt x="198" y="48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9" y="48"/>
                    <a:pt x="199" y="47"/>
                    <a:pt x="200" y="46"/>
                  </a:cubicBezTo>
                  <a:cubicBezTo>
                    <a:pt x="200" y="44"/>
                    <a:pt x="201" y="42"/>
                    <a:pt x="201" y="41"/>
                  </a:cubicBezTo>
                  <a:cubicBezTo>
                    <a:pt x="202" y="39"/>
                    <a:pt x="203" y="38"/>
                    <a:pt x="204" y="38"/>
                  </a:cubicBezTo>
                  <a:cubicBezTo>
                    <a:pt x="206" y="36"/>
                    <a:pt x="210" y="36"/>
                    <a:pt x="209" y="32"/>
                  </a:cubicBezTo>
                  <a:cubicBezTo>
                    <a:pt x="209" y="31"/>
                    <a:pt x="209" y="30"/>
                    <a:pt x="209" y="30"/>
                  </a:cubicBezTo>
                  <a:cubicBezTo>
                    <a:pt x="210" y="30"/>
                    <a:pt x="211" y="29"/>
                    <a:pt x="211" y="29"/>
                  </a:cubicBezTo>
                  <a:cubicBezTo>
                    <a:pt x="213" y="28"/>
                    <a:pt x="213" y="27"/>
                    <a:pt x="214" y="25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3" y="27"/>
                    <a:pt x="212" y="27"/>
                    <a:pt x="211" y="28"/>
                  </a:cubicBezTo>
                  <a:cubicBezTo>
                    <a:pt x="210" y="28"/>
                    <a:pt x="210" y="28"/>
                    <a:pt x="209" y="28"/>
                  </a:cubicBezTo>
                  <a:cubicBezTo>
                    <a:pt x="209" y="27"/>
                    <a:pt x="209" y="26"/>
                    <a:pt x="209" y="25"/>
                  </a:cubicBezTo>
                  <a:cubicBezTo>
                    <a:pt x="209" y="24"/>
                    <a:pt x="209" y="23"/>
                    <a:pt x="210" y="22"/>
                  </a:cubicBezTo>
                  <a:cubicBezTo>
                    <a:pt x="209" y="23"/>
                    <a:pt x="208" y="24"/>
                    <a:pt x="207" y="26"/>
                  </a:cubicBezTo>
                  <a:cubicBezTo>
                    <a:pt x="207" y="30"/>
                    <a:pt x="210" y="35"/>
                    <a:pt x="205" y="35"/>
                  </a:cubicBezTo>
                  <a:cubicBezTo>
                    <a:pt x="203" y="35"/>
                    <a:pt x="202" y="36"/>
                    <a:pt x="201" y="37"/>
                  </a:cubicBezTo>
                  <a:cubicBezTo>
                    <a:pt x="200" y="38"/>
                    <a:pt x="200" y="40"/>
                    <a:pt x="200" y="41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199" y="43"/>
                    <a:pt x="199" y="45"/>
                    <a:pt x="198" y="47"/>
                  </a:cubicBezTo>
                  <a:cubicBezTo>
                    <a:pt x="197" y="47"/>
                    <a:pt x="197" y="48"/>
                    <a:pt x="196" y="48"/>
                  </a:cubicBezTo>
                  <a:cubicBezTo>
                    <a:pt x="193" y="48"/>
                    <a:pt x="193" y="52"/>
                    <a:pt x="192" y="55"/>
                  </a:cubicBezTo>
                  <a:cubicBezTo>
                    <a:pt x="187" y="61"/>
                    <a:pt x="178" y="57"/>
                    <a:pt x="175" y="64"/>
                  </a:cubicBezTo>
                  <a:cubicBezTo>
                    <a:pt x="169" y="75"/>
                    <a:pt x="160" y="68"/>
                    <a:pt x="152" y="73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3" y="72"/>
                    <a:pt x="153" y="70"/>
                    <a:pt x="154" y="68"/>
                  </a:cubicBezTo>
                  <a:cubicBezTo>
                    <a:pt x="154" y="68"/>
                    <a:pt x="154" y="68"/>
                    <a:pt x="154" y="68"/>
                  </a:cubicBezTo>
                  <a:cubicBezTo>
                    <a:pt x="153" y="71"/>
                    <a:pt x="150" y="73"/>
                    <a:pt x="148" y="74"/>
                  </a:cubicBezTo>
                  <a:cubicBezTo>
                    <a:pt x="147" y="75"/>
                    <a:pt x="146" y="77"/>
                    <a:pt x="145" y="78"/>
                  </a:cubicBezTo>
                  <a:cubicBezTo>
                    <a:pt x="144" y="79"/>
                    <a:pt x="144" y="79"/>
                    <a:pt x="144" y="79"/>
                  </a:cubicBezTo>
                  <a:cubicBezTo>
                    <a:pt x="139" y="83"/>
                    <a:pt x="130" y="80"/>
                    <a:pt x="124" y="79"/>
                  </a:cubicBezTo>
                  <a:cubicBezTo>
                    <a:pt x="121" y="78"/>
                    <a:pt x="117" y="79"/>
                    <a:pt x="113" y="80"/>
                  </a:cubicBezTo>
                  <a:cubicBezTo>
                    <a:pt x="110" y="81"/>
                    <a:pt x="107" y="82"/>
                    <a:pt x="103" y="81"/>
                  </a:cubicBezTo>
                  <a:cubicBezTo>
                    <a:pt x="96" y="80"/>
                    <a:pt x="90" y="75"/>
                    <a:pt x="83" y="79"/>
                  </a:cubicBezTo>
                  <a:cubicBezTo>
                    <a:pt x="78" y="81"/>
                    <a:pt x="71" y="79"/>
                    <a:pt x="67" y="76"/>
                  </a:cubicBezTo>
                  <a:cubicBezTo>
                    <a:pt x="66" y="75"/>
                    <a:pt x="66" y="75"/>
                    <a:pt x="66" y="74"/>
                  </a:cubicBezTo>
                  <a:cubicBezTo>
                    <a:pt x="64" y="72"/>
                    <a:pt x="60" y="68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0" y="67"/>
                    <a:pt x="61" y="69"/>
                    <a:pt x="61" y="71"/>
                  </a:cubicBezTo>
                  <a:cubicBezTo>
                    <a:pt x="61" y="71"/>
                    <a:pt x="60" y="71"/>
                    <a:pt x="60" y="70"/>
                  </a:cubicBezTo>
                  <a:cubicBezTo>
                    <a:pt x="58" y="70"/>
                    <a:pt x="56" y="70"/>
                    <a:pt x="55" y="70"/>
                  </a:cubicBezTo>
                  <a:cubicBezTo>
                    <a:pt x="50" y="71"/>
                    <a:pt x="45" y="71"/>
                    <a:pt x="42" y="65"/>
                  </a:cubicBezTo>
                  <a:cubicBezTo>
                    <a:pt x="40" y="63"/>
                    <a:pt x="40" y="59"/>
                    <a:pt x="38" y="57"/>
                  </a:cubicBezTo>
                  <a:cubicBezTo>
                    <a:pt x="35" y="54"/>
                    <a:pt x="30" y="54"/>
                    <a:pt x="28" y="50"/>
                  </a:cubicBezTo>
                  <a:cubicBezTo>
                    <a:pt x="26" y="46"/>
                    <a:pt x="28" y="41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9"/>
                    <a:pt x="26" y="44"/>
                    <a:pt x="26" y="48"/>
                  </a:cubicBezTo>
                  <a:cubicBezTo>
                    <a:pt x="25" y="47"/>
                    <a:pt x="25" y="47"/>
                    <a:pt x="24" y="46"/>
                  </a:cubicBezTo>
                  <a:cubicBezTo>
                    <a:pt x="23" y="44"/>
                    <a:pt x="23" y="41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3"/>
                    <a:pt x="23" y="45"/>
                  </a:cubicBezTo>
                  <a:cubicBezTo>
                    <a:pt x="23" y="47"/>
                    <a:pt x="24" y="49"/>
                    <a:pt x="26" y="49"/>
                  </a:cubicBezTo>
                  <a:cubicBezTo>
                    <a:pt x="26" y="51"/>
                    <a:pt x="27" y="52"/>
                    <a:pt x="28" y="53"/>
                  </a:cubicBezTo>
                  <a:cubicBezTo>
                    <a:pt x="29" y="55"/>
                    <a:pt x="31" y="55"/>
                    <a:pt x="32" y="56"/>
                  </a:cubicBezTo>
                  <a:cubicBezTo>
                    <a:pt x="37" y="57"/>
                    <a:pt x="38" y="61"/>
                    <a:pt x="39" y="64"/>
                  </a:cubicBezTo>
                  <a:cubicBezTo>
                    <a:pt x="40" y="65"/>
                    <a:pt x="40" y="66"/>
                    <a:pt x="41" y="67"/>
                  </a:cubicBezTo>
                  <a:cubicBezTo>
                    <a:pt x="41" y="71"/>
                    <a:pt x="39" y="76"/>
                    <a:pt x="38" y="81"/>
                  </a:cubicBezTo>
                  <a:cubicBezTo>
                    <a:pt x="38" y="81"/>
                    <a:pt x="37" y="82"/>
                    <a:pt x="37" y="83"/>
                  </a:cubicBezTo>
                  <a:cubicBezTo>
                    <a:pt x="36" y="85"/>
                    <a:pt x="35" y="88"/>
                    <a:pt x="33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4" y="89"/>
                    <a:pt x="36" y="87"/>
                    <a:pt x="37" y="86"/>
                  </a:cubicBezTo>
                  <a:cubicBezTo>
                    <a:pt x="37" y="85"/>
                    <a:pt x="37" y="85"/>
                    <a:pt x="38" y="85"/>
                  </a:cubicBezTo>
                  <a:cubicBezTo>
                    <a:pt x="37" y="86"/>
                    <a:pt x="38" y="88"/>
                    <a:pt x="39" y="90"/>
                  </a:cubicBezTo>
                  <a:cubicBezTo>
                    <a:pt x="41" y="96"/>
                    <a:pt x="38" y="102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4" y="109"/>
                    <a:pt x="33" y="111"/>
                    <a:pt x="33" y="113"/>
                  </a:cubicBezTo>
                  <a:cubicBezTo>
                    <a:pt x="33" y="114"/>
                    <a:pt x="33" y="116"/>
                    <a:pt x="33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5"/>
                    <a:pt x="34" y="112"/>
                    <a:pt x="35" y="111"/>
                  </a:cubicBezTo>
                  <a:cubicBezTo>
                    <a:pt x="35" y="117"/>
                    <a:pt x="38" y="121"/>
                    <a:pt x="38" y="126"/>
                  </a:cubicBezTo>
                  <a:cubicBezTo>
                    <a:pt x="38" y="130"/>
                    <a:pt x="36" y="133"/>
                    <a:pt x="35" y="137"/>
                  </a:cubicBezTo>
                  <a:cubicBezTo>
                    <a:pt x="37" y="141"/>
                    <a:pt x="40" y="148"/>
                    <a:pt x="33" y="150"/>
                  </a:cubicBezTo>
                  <a:cubicBezTo>
                    <a:pt x="33" y="150"/>
                    <a:pt x="32" y="151"/>
                    <a:pt x="32" y="151"/>
                  </a:cubicBezTo>
                  <a:cubicBezTo>
                    <a:pt x="31" y="153"/>
                    <a:pt x="30" y="155"/>
                    <a:pt x="31" y="157"/>
                  </a:cubicBezTo>
                  <a:cubicBezTo>
                    <a:pt x="31" y="159"/>
                    <a:pt x="31" y="161"/>
                    <a:pt x="32" y="163"/>
                  </a:cubicBezTo>
                  <a:cubicBezTo>
                    <a:pt x="32" y="167"/>
                    <a:pt x="33" y="172"/>
                    <a:pt x="30" y="173"/>
                  </a:cubicBezTo>
                  <a:cubicBezTo>
                    <a:pt x="27" y="174"/>
                    <a:pt x="25" y="172"/>
                    <a:pt x="25" y="170"/>
                  </a:cubicBezTo>
                  <a:cubicBezTo>
                    <a:pt x="25" y="167"/>
                    <a:pt x="25" y="165"/>
                    <a:pt x="26" y="163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6" y="162"/>
                    <a:pt x="27" y="161"/>
                    <a:pt x="27" y="160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8"/>
                    <a:pt x="27" y="156"/>
                    <a:pt x="26" y="154"/>
                  </a:cubicBezTo>
                  <a:cubicBezTo>
                    <a:pt x="26" y="151"/>
                    <a:pt x="25" y="150"/>
                    <a:pt x="22" y="148"/>
                  </a:cubicBezTo>
                  <a:cubicBezTo>
                    <a:pt x="20" y="146"/>
                    <a:pt x="16" y="145"/>
                    <a:pt x="15" y="140"/>
                  </a:cubicBezTo>
                  <a:cubicBezTo>
                    <a:pt x="15" y="138"/>
                    <a:pt x="16" y="138"/>
                    <a:pt x="14" y="137"/>
                  </a:cubicBezTo>
                  <a:cubicBezTo>
                    <a:pt x="10" y="134"/>
                    <a:pt x="7" y="131"/>
                    <a:pt x="5" y="127"/>
                  </a:cubicBezTo>
                  <a:cubicBezTo>
                    <a:pt x="4" y="125"/>
                    <a:pt x="2" y="122"/>
                    <a:pt x="2" y="119"/>
                  </a:cubicBezTo>
                  <a:cubicBezTo>
                    <a:pt x="2" y="115"/>
                    <a:pt x="3" y="112"/>
                    <a:pt x="3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5" y="113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6" y="113"/>
                    <a:pt x="5" y="111"/>
                    <a:pt x="5" y="109"/>
                  </a:cubicBezTo>
                  <a:cubicBezTo>
                    <a:pt x="4" y="107"/>
                    <a:pt x="3" y="105"/>
                    <a:pt x="2" y="102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1" y="101"/>
                    <a:pt x="0" y="99"/>
                    <a:pt x="0" y="98"/>
                  </a:cubicBezTo>
                  <a:cubicBezTo>
                    <a:pt x="0" y="92"/>
                    <a:pt x="5" y="86"/>
                    <a:pt x="5" y="80"/>
                  </a:cubicBezTo>
                  <a:cubicBezTo>
                    <a:pt x="6" y="81"/>
                    <a:pt x="7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7" y="81"/>
                    <a:pt x="6" y="79"/>
                    <a:pt x="5" y="78"/>
                  </a:cubicBezTo>
                  <a:cubicBezTo>
                    <a:pt x="4" y="74"/>
                    <a:pt x="2" y="71"/>
                    <a:pt x="3" y="67"/>
                  </a:cubicBezTo>
                  <a:cubicBezTo>
                    <a:pt x="3" y="63"/>
                    <a:pt x="5" y="59"/>
                    <a:pt x="7" y="55"/>
                  </a:cubicBezTo>
                  <a:cubicBezTo>
                    <a:pt x="8" y="51"/>
                    <a:pt x="9" y="47"/>
                    <a:pt x="9" y="43"/>
                  </a:cubicBezTo>
                  <a:cubicBezTo>
                    <a:pt x="8" y="39"/>
                    <a:pt x="8" y="34"/>
                    <a:pt x="10" y="31"/>
                  </a:cubicBezTo>
                  <a:cubicBezTo>
                    <a:pt x="11" y="29"/>
                    <a:pt x="12" y="27"/>
                    <a:pt x="14" y="26"/>
                  </a:cubicBezTo>
                  <a:cubicBezTo>
                    <a:pt x="14" y="26"/>
                    <a:pt x="15" y="25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8" y="24"/>
                    <a:pt x="20" y="24"/>
                  </a:cubicBezTo>
                  <a:cubicBezTo>
                    <a:pt x="23" y="23"/>
                    <a:pt x="27" y="24"/>
                    <a:pt x="31" y="25"/>
                  </a:cubicBezTo>
                  <a:cubicBezTo>
                    <a:pt x="28" y="23"/>
                    <a:pt x="26" y="22"/>
                    <a:pt x="23" y="22"/>
                  </a:cubicBezTo>
                  <a:cubicBezTo>
                    <a:pt x="28" y="21"/>
                    <a:pt x="33" y="19"/>
                    <a:pt x="38" y="23"/>
                  </a:cubicBezTo>
                  <a:cubicBezTo>
                    <a:pt x="39" y="24"/>
                    <a:pt x="40" y="26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30"/>
                    <a:pt x="43" y="31"/>
                    <a:pt x="43" y="32"/>
                  </a:cubicBezTo>
                  <a:cubicBezTo>
                    <a:pt x="44" y="33"/>
                    <a:pt x="45" y="34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4"/>
                    <a:pt x="45" y="32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32"/>
                    <a:pt x="57" y="30"/>
                    <a:pt x="63" y="35"/>
                  </a:cubicBezTo>
                  <a:cubicBezTo>
                    <a:pt x="67" y="38"/>
                    <a:pt x="68" y="41"/>
                    <a:pt x="70" y="43"/>
                  </a:cubicBezTo>
                  <a:cubicBezTo>
                    <a:pt x="69" y="43"/>
                    <a:pt x="68" y="43"/>
                    <a:pt x="68" y="43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5"/>
                    <a:pt x="75" y="45"/>
                  </a:cubicBezTo>
                  <a:cubicBezTo>
                    <a:pt x="80" y="47"/>
                    <a:pt x="84" y="48"/>
                    <a:pt x="89" y="51"/>
                  </a:cubicBezTo>
                  <a:cubicBezTo>
                    <a:pt x="92" y="54"/>
                    <a:pt x="96" y="54"/>
                    <a:pt x="100" y="54"/>
                  </a:cubicBezTo>
                  <a:cubicBezTo>
                    <a:pt x="105" y="53"/>
                    <a:pt x="106" y="51"/>
                    <a:pt x="111" y="52"/>
                  </a:cubicBezTo>
                  <a:cubicBezTo>
                    <a:pt x="114" y="53"/>
                    <a:pt x="116" y="55"/>
                    <a:pt x="119" y="55"/>
                  </a:cubicBezTo>
                  <a:cubicBezTo>
                    <a:pt x="123" y="56"/>
                    <a:pt x="126" y="56"/>
                    <a:pt x="130" y="53"/>
                  </a:cubicBezTo>
                  <a:cubicBezTo>
                    <a:pt x="134" y="51"/>
                    <a:pt x="138" y="49"/>
                    <a:pt x="144" y="49"/>
                  </a:cubicBezTo>
                  <a:cubicBezTo>
                    <a:pt x="145" y="50"/>
                    <a:pt x="147" y="50"/>
                    <a:pt x="148" y="50"/>
                  </a:cubicBezTo>
                  <a:cubicBezTo>
                    <a:pt x="152" y="50"/>
                    <a:pt x="156" y="49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6" y="46"/>
                    <a:pt x="155" y="47"/>
                    <a:pt x="154" y="47"/>
                  </a:cubicBezTo>
                  <a:cubicBezTo>
                    <a:pt x="154" y="47"/>
                    <a:pt x="154" y="46"/>
                    <a:pt x="155" y="46"/>
                  </a:cubicBezTo>
                  <a:cubicBezTo>
                    <a:pt x="156" y="44"/>
                    <a:pt x="156" y="44"/>
                    <a:pt x="156" y="42"/>
                  </a:cubicBezTo>
                  <a:cubicBezTo>
                    <a:pt x="158" y="36"/>
                    <a:pt x="163" y="38"/>
                    <a:pt x="166" y="37"/>
                  </a:cubicBezTo>
                  <a:cubicBezTo>
                    <a:pt x="168" y="36"/>
                    <a:pt x="169" y="35"/>
                    <a:pt x="170" y="35"/>
                  </a:cubicBezTo>
                  <a:cubicBezTo>
                    <a:pt x="170" y="36"/>
                    <a:pt x="170" y="37"/>
                    <a:pt x="170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71" y="37"/>
                    <a:pt x="172" y="35"/>
                    <a:pt x="172" y="33"/>
                  </a:cubicBezTo>
                  <a:cubicBezTo>
                    <a:pt x="173" y="31"/>
                    <a:pt x="174" y="30"/>
                    <a:pt x="175" y="28"/>
                  </a:cubicBezTo>
                  <a:cubicBezTo>
                    <a:pt x="178" y="23"/>
                    <a:pt x="181" y="22"/>
                    <a:pt x="187" y="21"/>
                  </a:cubicBezTo>
                  <a:cubicBezTo>
                    <a:pt x="188" y="21"/>
                    <a:pt x="189" y="20"/>
                    <a:pt x="190" y="19"/>
                  </a:cubicBezTo>
                  <a:cubicBezTo>
                    <a:pt x="190" y="20"/>
                    <a:pt x="191" y="21"/>
                    <a:pt x="191" y="2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91" y="20"/>
                    <a:pt x="192" y="18"/>
                    <a:pt x="192" y="16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92" y="14"/>
                    <a:pt x="192" y="13"/>
                    <a:pt x="192" y="13"/>
                  </a:cubicBezTo>
                  <a:cubicBezTo>
                    <a:pt x="195" y="3"/>
                    <a:pt x="210" y="0"/>
                    <a:pt x="215" y="8"/>
                  </a:cubicBezTo>
                  <a:cubicBezTo>
                    <a:pt x="217" y="11"/>
                    <a:pt x="219" y="12"/>
                    <a:pt x="221" y="12"/>
                  </a:cubicBezTo>
                  <a:cubicBezTo>
                    <a:pt x="223" y="14"/>
                    <a:pt x="225" y="15"/>
                    <a:pt x="226" y="18"/>
                  </a:cubicBezTo>
                  <a:cubicBezTo>
                    <a:pt x="230" y="23"/>
                    <a:pt x="225" y="29"/>
                    <a:pt x="227" y="35"/>
                  </a:cubicBezTo>
                  <a:cubicBezTo>
                    <a:pt x="228" y="41"/>
                    <a:pt x="233" y="40"/>
                    <a:pt x="230" y="50"/>
                  </a:cubicBezTo>
                  <a:cubicBezTo>
                    <a:pt x="229" y="52"/>
                    <a:pt x="229" y="54"/>
                    <a:pt x="228" y="56"/>
                  </a:cubicBezTo>
                  <a:cubicBezTo>
                    <a:pt x="227" y="59"/>
                    <a:pt x="226" y="63"/>
                    <a:pt x="227" y="66"/>
                  </a:cubicBezTo>
                  <a:cubicBezTo>
                    <a:pt x="227" y="66"/>
                    <a:pt x="227" y="66"/>
                    <a:pt x="227" y="66"/>
                  </a:cubicBezTo>
                  <a:cubicBezTo>
                    <a:pt x="227" y="64"/>
                    <a:pt x="228" y="63"/>
                    <a:pt x="229" y="61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32" y="67"/>
                    <a:pt x="231" y="72"/>
                    <a:pt x="229" y="77"/>
                  </a:cubicBezTo>
                  <a:cubicBezTo>
                    <a:pt x="228" y="81"/>
                    <a:pt x="228" y="83"/>
                    <a:pt x="229" y="87"/>
                  </a:cubicBezTo>
                  <a:cubicBezTo>
                    <a:pt x="231" y="93"/>
                    <a:pt x="232" y="97"/>
                    <a:pt x="230" y="103"/>
                  </a:cubicBezTo>
                </a:path>
              </a:pathLst>
            </a:custGeom>
            <a:solidFill>
              <a:srgbClr val="E16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8" name="Freeform 8655">
              <a:extLst>
                <a:ext uri="{FF2B5EF4-FFF2-40B4-BE49-F238E27FC236}">
                  <a16:creationId xmlns:a16="http://schemas.microsoft.com/office/drawing/2014/main" id="{BC048CA7-8AB6-76A5-E153-4B2B39F2EF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0" y="1962"/>
              <a:ext cx="149" cy="174"/>
            </a:xfrm>
            <a:custGeom>
              <a:avLst/>
              <a:gdLst>
                <a:gd name="T0" fmla="*/ 99 w 199"/>
                <a:gd name="T1" fmla="*/ 232 h 232"/>
                <a:gd name="T2" fmla="*/ 99 w 199"/>
                <a:gd name="T3" fmla="*/ 197 h 232"/>
                <a:gd name="T4" fmla="*/ 98 w 199"/>
                <a:gd name="T5" fmla="*/ 196 h 232"/>
                <a:gd name="T6" fmla="*/ 99 w 199"/>
                <a:gd name="T7" fmla="*/ 197 h 232"/>
                <a:gd name="T8" fmla="*/ 117 w 199"/>
                <a:gd name="T9" fmla="*/ 192 h 232"/>
                <a:gd name="T10" fmla="*/ 111 w 199"/>
                <a:gd name="T11" fmla="*/ 192 h 232"/>
                <a:gd name="T12" fmla="*/ 145 w 199"/>
                <a:gd name="T13" fmla="*/ 190 h 232"/>
                <a:gd name="T14" fmla="*/ 146 w 199"/>
                <a:gd name="T15" fmla="*/ 190 h 232"/>
                <a:gd name="T16" fmla="*/ 96 w 199"/>
                <a:gd name="T17" fmla="*/ 192 h 232"/>
                <a:gd name="T18" fmla="*/ 147 w 199"/>
                <a:gd name="T19" fmla="*/ 190 h 232"/>
                <a:gd name="T20" fmla="*/ 127 w 199"/>
                <a:gd name="T21" fmla="*/ 190 h 232"/>
                <a:gd name="T22" fmla="*/ 139 w 199"/>
                <a:gd name="T23" fmla="*/ 190 h 232"/>
                <a:gd name="T24" fmla="*/ 132 w 199"/>
                <a:gd name="T25" fmla="*/ 189 h 232"/>
                <a:gd name="T26" fmla="*/ 132 w 199"/>
                <a:gd name="T27" fmla="*/ 189 h 232"/>
                <a:gd name="T28" fmla="*/ 102 w 199"/>
                <a:gd name="T29" fmla="*/ 188 h 232"/>
                <a:gd name="T30" fmla="*/ 117 w 199"/>
                <a:gd name="T31" fmla="*/ 174 h 232"/>
                <a:gd name="T32" fmla="*/ 107 w 199"/>
                <a:gd name="T33" fmla="*/ 174 h 232"/>
                <a:gd name="T34" fmla="*/ 96 w 199"/>
                <a:gd name="T35" fmla="*/ 174 h 232"/>
                <a:gd name="T36" fmla="*/ 130 w 199"/>
                <a:gd name="T37" fmla="*/ 172 h 232"/>
                <a:gd name="T38" fmla="*/ 12 w 199"/>
                <a:gd name="T39" fmla="*/ 170 h 232"/>
                <a:gd name="T40" fmla="*/ 13 w 199"/>
                <a:gd name="T41" fmla="*/ 170 h 232"/>
                <a:gd name="T42" fmla="*/ 10 w 199"/>
                <a:gd name="T43" fmla="*/ 160 h 232"/>
                <a:gd name="T44" fmla="*/ 182 w 199"/>
                <a:gd name="T45" fmla="*/ 134 h 232"/>
                <a:gd name="T46" fmla="*/ 177 w 199"/>
                <a:gd name="T47" fmla="*/ 86 h 232"/>
                <a:gd name="T48" fmla="*/ 17 w 199"/>
                <a:gd name="T49" fmla="*/ 85 h 232"/>
                <a:gd name="T50" fmla="*/ 17 w 199"/>
                <a:gd name="T51" fmla="*/ 85 h 232"/>
                <a:gd name="T52" fmla="*/ 17 w 199"/>
                <a:gd name="T53" fmla="*/ 85 h 232"/>
                <a:gd name="T54" fmla="*/ 20 w 199"/>
                <a:gd name="T55" fmla="*/ 83 h 232"/>
                <a:gd name="T56" fmla="*/ 21 w 199"/>
                <a:gd name="T57" fmla="*/ 80 h 232"/>
                <a:gd name="T58" fmla="*/ 120 w 199"/>
                <a:gd name="T59" fmla="*/ 78 h 232"/>
                <a:gd name="T60" fmla="*/ 97 w 199"/>
                <a:gd name="T61" fmla="*/ 77 h 232"/>
                <a:gd name="T62" fmla="*/ 62 w 199"/>
                <a:gd name="T63" fmla="*/ 77 h 232"/>
                <a:gd name="T64" fmla="*/ 127 w 199"/>
                <a:gd name="T65" fmla="*/ 76 h 232"/>
                <a:gd name="T66" fmla="*/ 184 w 199"/>
                <a:gd name="T67" fmla="*/ 81 h 232"/>
                <a:gd name="T68" fmla="*/ 109 w 199"/>
                <a:gd name="T69" fmla="*/ 76 h 232"/>
                <a:gd name="T70" fmla="*/ 108 w 199"/>
                <a:gd name="T71" fmla="*/ 76 h 232"/>
                <a:gd name="T72" fmla="*/ 67 w 199"/>
                <a:gd name="T73" fmla="*/ 76 h 232"/>
                <a:gd name="T74" fmla="*/ 105 w 199"/>
                <a:gd name="T75" fmla="*/ 75 h 232"/>
                <a:gd name="T76" fmla="*/ 67 w 199"/>
                <a:gd name="T77" fmla="*/ 76 h 232"/>
                <a:gd name="T78" fmla="*/ 36 w 199"/>
                <a:gd name="T79" fmla="*/ 68 h 232"/>
                <a:gd name="T80" fmla="*/ 37 w 199"/>
                <a:gd name="T81" fmla="*/ 67 h 232"/>
                <a:gd name="T82" fmla="*/ 41 w 199"/>
                <a:gd name="T83" fmla="*/ 67 h 232"/>
                <a:gd name="T84" fmla="*/ 26 w 199"/>
                <a:gd name="T85" fmla="*/ 63 h 232"/>
                <a:gd name="T86" fmla="*/ 107 w 199"/>
                <a:gd name="T87" fmla="*/ 53 h 232"/>
                <a:gd name="T88" fmla="*/ 80 w 199"/>
                <a:gd name="T89" fmla="*/ 51 h 232"/>
                <a:gd name="T90" fmla="*/ 83 w 199"/>
                <a:gd name="T91" fmla="*/ 51 h 232"/>
                <a:gd name="T92" fmla="*/ 114 w 199"/>
                <a:gd name="T93" fmla="*/ 51 h 232"/>
                <a:gd name="T94" fmla="*/ 95 w 199"/>
                <a:gd name="T95" fmla="*/ 49 h 232"/>
                <a:gd name="T96" fmla="*/ 92 w 199"/>
                <a:gd name="T97" fmla="*/ 49 h 232"/>
                <a:gd name="T98" fmla="*/ 130 w 199"/>
                <a:gd name="T99" fmla="*/ 47 h 232"/>
                <a:gd name="T100" fmla="*/ 132 w 199"/>
                <a:gd name="T101" fmla="*/ 47 h 232"/>
                <a:gd name="T102" fmla="*/ 132 w 199"/>
                <a:gd name="T103" fmla="*/ 47 h 232"/>
                <a:gd name="T104" fmla="*/ 127 w 199"/>
                <a:gd name="T105" fmla="*/ 46 h 232"/>
                <a:gd name="T106" fmla="*/ 125 w 199"/>
                <a:gd name="T107" fmla="*/ 46 h 232"/>
                <a:gd name="T108" fmla="*/ 141 w 199"/>
                <a:gd name="T109" fmla="*/ 43 h 232"/>
                <a:gd name="T110" fmla="*/ 13 w 199"/>
                <a:gd name="T111" fmla="*/ 21 h 232"/>
                <a:gd name="T112" fmla="*/ 0 w 199"/>
                <a:gd name="T113" fmla="*/ 21 h 232"/>
                <a:gd name="T114" fmla="*/ 7 w 199"/>
                <a:gd name="T115" fmla="*/ 20 h 232"/>
                <a:gd name="T116" fmla="*/ 22 w 199"/>
                <a:gd name="T117" fmla="*/ 20 h 232"/>
                <a:gd name="T118" fmla="*/ 8 w 199"/>
                <a:gd name="T119" fmla="*/ 19 h 232"/>
                <a:gd name="T120" fmla="*/ 15 w 199"/>
                <a:gd name="T121" fmla="*/ 18 h 232"/>
                <a:gd name="T122" fmla="*/ 199 w 199"/>
                <a:gd name="T123" fmla="*/ 5 h 232"/>
                <a:gd name="T124" fmla="*/ 190 w 199"/>
                <a:gd name="T12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" h="232">
                  <a:moveTo>
                    <a:pt x="98" y="232"/>
                  </a:moveTo>
                  <a:cubicBezTo>
                    <a:pt x="99" y="232"/>
                    <a:pt x="99" y="232"/>
                    <a:pt x="99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9" y="232"/>
                    <a:pt x="99" y="232"/>
                    <a:pt x="98" y="232"/>
                  </a:cubicBezTo>
                  <a:moveTo>
                    <a:pt x="100" y="232"/>
                  </a:moveTo>
                  <a:cubicBezTo>
                    <a:pt x="100" y="232"/>
                    <a:pt x="99" y="232"/>
                    <a:pt x="99" y="232"/>
                  </a:cubicBezTo>
                  <a:cubicBezTo>
                    <a:pt x="99" y="232"/>
                    <a:pt x="100" y="232"/>
                    <a:pt x="100" y="232"/>
                  </a:cubicBezTo>
                  <a:moveTo>
                    <a:pt x="95" y="231"/>
                  </a:moveTo>
                  <a:cubicBezTo>
                    <a:pt x="95" y="231"/>
                    <a:pt x="95" y="231"/>
                    <a:pt x="95" y="231"/>
                  </a:cubicBezTo>
                  <a:cubicBezTo>
                    <a:pt x="95" y="231"/>
                    <a:pt x="95" y="231"/>
                    <a:pt x="95" y="231"/>
                  </a:cubicBezTo>
                  <a:moveTo>
                    <a:pt x="98" y="197"/>
                  </a:moveTo>
                  <a:cubicBezTo>
                    <a:pt x="98" y="197"/>
                    <a:pt x="98" y="197"/>
                    <a:pt x="99" y="197"/>
                  </a:cubicBezTo>
                  <a:cubicBezTo>
                    <a:pt x="99" y="197"/>
                    <a:pt x="99" y="197"/>
                    <a:pt x="99" y="197"/>
                  </a:cubicBezTo>
                  <a:cubicBezTo>
                    <a:pt x="98" y="197"/>
                    <a:pt x="98" y="197"/>
                    <a:pt x="98" y="197"/>
                  </a:cubicBezTo>
                  <a:moveTo>
                    <a:pt x="98" y="196"/>
                  </a:move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moveTo>
                    <a:pt x="98" y="196"/>
                  </a:move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8" y="196"/>
                    <a:pt x="98" y="196"/>
                    <a:pt x="98" y="196"/>
                  </a:cubicBezTo>
                  <a:moveTo>
                    <a:pt x="101" y="195"/>
                  </a:moveTo>
                  <a:cubicBezTo>
                    <a:pt x="101" y="196"/>
                    <a:pt x="100" y="197"/>
                    <a:pt x="99" y="197"/>
                  </a:cubicBezTo>
                  <a:cubicBezTo>
                    <a:pt x="100" y="197"/>
                    <a:pt x="101" y="196"/>
                    <a:pt x="101" y="195"/>
                  </a:cubicBezTo>
                  <a:moveTo>
                    <a:pt x="102" y="193"/>
                  </a:moveTo>
                  <a:cubicBezTo>
                    <a:pt x="101" y="194"/>
                    <a:pt x="100" y="196"/>
                    <a:pt x="99" y="196"/>
                  </a:cubicBezTo>
                  <a:cubicBezTo>
                    <a:pt x="100" y="196"/>
                    <a:pt x="101" y="194"/>
                    <a:pt x="102" y="193"/>
                  </a:cubicBezTo>
                  <a:moveTo>
                    <a:pt x="117" y="192"/>
                  </a:move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moveTo>
                    <a:pt x="112" y="192"/>
                  </a:moveTo>
                  <a:cubicBezTo>
                    <a:pt x="112" y="192"/>
                    <a:pt x="112" y="192"/>
                    <a:pt x="112" y="192"/>
                  </a:cubicBezTo>
                  <a:cubicBezTo>
                    <a:pt x="112" y="192"/>
                    <a:pt x="112" y="192"/>
                    <a:pt x="112" y="192"/>
                  </a:cubicBezTo>
                  <a:moveTo>
                    <a:pt x="111" y="192"/>
                  </a:moveTo>
                  <a:cubicBezTo>
                    <a:pt x="111" y="192"/>
                    <a:pt x="112" y="192"/>
                    <a:pt x="112" y="192"/>
                  </a:cubicBezTo>
                  <a:cubicBezTo>
                    <a:pt x="112" y="192"/>
                    <a:pt x="111" y="192"/>
                    <a:pt x="111" y="192"/>
                  </a:cubicBezTo>
                  <a:moveTo>
                    <a:pt x="125" y="191"/>
                  </a:moveTo>
                  <a:cubicBezTo>
                    <a:pt x="123" y="192"/>
                    <a:pt x="120" y="192"/>
                    <a:pt x="117" y="192"/>
                  </a:cubicBezTo>
                  <a:cubicBezTo>
                    <a:pt x="120" y="192"/>
                    <a:pt x="123" y="192"/>
                    <a:pt x="125" y="191"/>
                  </a:cubicBezTo>
                  <a:moveTo>
                    <a:pt x="145" y="190"/>
                  </a:moveTo>
                  <a:cubicBezTo>
                    <a:pt x="145" y="190"/>
                    <a:pt x="145" y="190"/>
                    <a:pt x="146" y="190"/>
                  </a:cubicBezTo>
                  <a:cubicBezTo>
                    <a:pt x="146" y="190"/>
                    <a:pt x="146" y="190"/>
                    <a:pt x="146" y="190"/>
                  </a:cubicBezTo>
                  <a:cubicBezTo>
                    <a:pt x="145" y="190"/>
                    <a:pt x="145" y="190"/>
                    <a:pt x="145" y="190"/>
                  </a:cubicBezTo>
                  <a:moveTo>
                    <a:pt x="146" y="190"/>
                  </a:moveTo>
                  <a:cubicBezTo>
                    <a:pt x="146" y="190"/>
                    <a:pt x="146" y="190"/>
                    <a:pt x="146" y="190"/>
                  </a:cubicBezTo>
                  <a:cubicBezTo>
                    <a:pt x="146" y="190"/>
                    <a:pt x="146" y="190"/>
                    <a:pt x="146" y="190"/>
                  </a:cubicBezTo>
                  <a:moveTo>
                    <a:pt x="102" y="190"/>
                  </a:moveTo>
                  <a:cubicBezTo>
                    <a:pt x="102" y="190"/>
                    <a:pt x="102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cubicBezTo>
                    <a:pt x="102" y="190"/>
                    <a:pt x="102" y="190"/>
                    <a:pt x="102" y="190"/>
                  </a:cubicBezTo>
                  <a:moveTo>
                    <a:pt x="101" y="190"/>
                  </a:moveTo>
                  <a:cubicBezTo>
                    <a:pt x="99" y="190"/>
                    <a:pt x="98" y="191"/>
                    <a:pt x="96" y="192"/>
                  </a:cubicBezTo>
                  <a:cubicBezTo>
                    <a:pt x="98" y="191"/>
                    <a:pt x="99" y="190"/>
                    <a:pt x="101" y="190"/>
                  </a:cubicBezTo>
                  <a:moveTo>
                    <a:pt x="101" y="190"/>
                  </a:moveTo>
                  <a:cubicBezTo>
                    <a:pt x="101" y="190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0"/>
                    <a:pt x="101" y="190"/>
                    <a:pt x="101" y="190"/>
                  </a:cubicBezTo>
                  <a:moveTo>
                    <a:pt x="147" y="190"/>
                  </a:moveTo>
                  <a:cubicBezTo>
                    <a:pt x="147" y="190"/>
                    <a:pt x="146" y="190"/>
                    <a:pt x="146" y="190"/>
                  </a:cubicBezTo>
                  <a:cubicBezTo>
                    <a:pt x="146" y="190"/>
                    <a:pt x="147" y="190"/>
                    <a:pt x="147" y="190"/>
                  </a:cubicBezTo>
                  <a:moveTo>
                    <a:pt x="126" y="190"/>
                  </a:moveTo>
                  <a:cubicBezTo>
                    <a:pt x="126" y="190"/>
                    <a:pt x="126" y="190"/>
                    <a:pt x="126" y="190"/>
                  </a:cubicBezTo>
                  <a:cubicBezTo>
                    <a:pt x="126" y="190"/>
                    <a:pt x="126" y="190"/>
                    <a:pt x="126" y="190"/>
                  </a:cubicBezTo>
                  <a:moveTo>
                    <a:pt x="127" y="190"/>
                  </a:moveTo>
                  <a:cubicBezTo>
                    <a:pt x="127" y="190"/>
                    <a:pt x="127" y="190"/>
                    <a:pt x="127" y="190"/>
                  </a:cubicBezTo>
                  <a:cubicBezTo>
                    <a:pt x="127" y="190"/>
                    <a:pt x="127" y="190"/>
                    <a:pt x="127" y="190"/>
                  </a:cubicBezTo>
                  <a:moveTo>
                    <a:pt x="127" y="190"/>
                  </a:moveTo>
                  <a:cubicBezTo>
                    <a:pt x="127" y="190"/>
                    <a:pt x="127" y="190"/>
                    <a:pt x="127" y="190"/>
                  </a:cubicBezTo>
                  <a:cubicBezTo>
                    <a:pt x="127" y="190"/>
                    <a:pt x="127" y="190"/>
                    <a:pt x="127" y="190"/>
                  </a:cubicBezTo>
                  <a:moveTo>
                    <a:pt x="139" y="190"/>
                  </a:moveTo>
                  <a:cubicBezTo>
                    <a:pt x="139" y="190"/>
                    <a:pt x="139" y="190"/>
                    <a:pt x="139" y="190"/>
                  </a:cubicBezTo>
                  <a:cubicBezTo>
                    <a:pt x="139" y="190"/>
                    <a:pt x="139" y="190"/>
                    <a:pt x="139" y="190"/>
                  </a:cubicBezTo>
                  <a:moveTo>
                    <a:pt x="138" y="189"/>
                  </a:moveTo>
                  <a:cubicBezTo>
                    <a:pt x="138" y="189"/>
                    <a:pt x="138" y="189"/>
                    <a:pt x="138" y="189"/>
                  </a:cubicBezTo>
                  <a:cubicBezTo>
                    <a:pt x="138" y="189"/>
                    <a:pt x="138" y="189"/>
                    <a:pt x="138" y="189"/>
                  </a:cubicBezTo>
                  <a:moveTo>
                    <a:pt x="132" y="189"/>
                  </a:moveTo>
                  <a:cubicBezTo>
                    <a:pt x="130" y="189"/>
                    <a:pt x="129" y="189"/>
                    <a:pt x="128" y="190"/>
                  </a:cubicBezTo>
                  <a:cubicBezTo>
                    <a:pt x="129" y="189"/>
                    <a:pt x="130" y="189"/>
                    <a:pt x="132" y="189"/>
                  </a:cubicBezTo>
                  <a:moveTo>
                    <a:pt x="132" y="189"/>
                  </a:moveTo>
                  <a:cubicBezTo>
                    <a:pt x="132" y="189"/>
                    <a:pt x="132" y="189"/>
                    <a:pt x="132" y="189"/>
                  </a:cubicBezTo>
                  <a:cubicBezTo>
                    <a:pt x="132" y="189"/>
                    <a:pt x="132" y="189"/>
                    <a:pt x="132" y="189"/>
                  </a:cubicBezTo>
                  <a:cubicBezTo>
                    <a:pt x="132" y="189"/>
                    <a:pt x="132" y="189"/>
                    <a:pt x="132" y="189"/>
                  </a:cubicBezTo>
                  <a:moveTo>
                    <a:pt x="104" y="188"/>
                  </a:moveTo>
                  <a:cubicBezTo>
                    <a:pt x="106" y="189"/>
                    <a:pt x="109" y="191"/>
                    <a:pt x="111" y="191"/>
                  </a:cubicBezTo>
                  <a:cubicBezTo>
                    <a:pt x="109" y="191"/>
                    <a:pt x="106" y="189"/>
                    <a:pt x="104" y="188"/>
                  </a:cubicBezTo>
                  <a:moveTo>
                    <a:pt x="102" y="188"/>
                  </a:moveTo>
                  <a:cubicBezTo>
                    <a:pt x="102" y="188"/>
                    <a:pt x="102" y="188"/>
                    <a:pt x="102" y="188"/>
                  </a:cubicBezTo>
                  <a:cubicBezTo>
                    <a:pt x="102" y="188"/>
                    <a:pt x="102" y="188"/>
                    <a:pt x="102" y="188"/>
                  </a:cubicBezTo>
                  <a:moveTo>
                    <a:pt x="102" y="188"/>
                  </a:moveTo>
                  <a:cubicBezTo>
                    <a:pt x="102" y="188"/>
                    <a:pt x="102" y="188"/>
                    <a:pt x="102" y="188"/>
                  </a:cubicBezTo>
                  <a:cubicBezTo>
                    <a:pt x="103" y="188"/>
                    <a:pt x="103" y="188"/>
                    <a:pt x="104" y="188"/>
                  </a:cubicBezTo>
                  <a:cubicBezTo>
                    <a:pt x="103" y="188"/>
                    <a:pt x="103" y="188"/>
                    <a:pt x="102" y="188"/>
                  </a:cubicBezTo>
                  <a:moveTo>
                    <a:pt x="117" y="174"/>
                  </a:moveTo>
                  <a:cubicBezTo>
                    <a:pt x="117" y="174"/>
                    <a:pt x="117" y="174"/>
                    <a:pt x="117" y="174"/>
                  </a:cubicBezTo>
                  <a:cubicBezTo>
                    <a:pt x="117" y="174"/>
                    <a:pt x="117" y="174"/>
                    <a:pt x="117" y="174"/>
                  </a:cubicBezTo>
                  <a:cubicBezTo>
                    <a:pt x="117" y="174"/>
                    <a:pt x="117" y="174"/>
                    <a:pt x="117" y="174"/>
                  </a:cubicBezTo>
                  <a:moveTo>
                    <a:pt x="116" y="174"/>
                  </a:moveTo>
                  <a:cubicBezTo>
                    <a:pt x="116" y="174"/>
                    <a:pt x="116" y="174"/>
                    <a:pt x="116" y="174"/>
                  </a:cubicBezTo>
                  <a:cubicBezTo>
                    <a:pt x="116" y="174"/>
                    <a:pt x="116" y="174"/>
                    <a:pt x="116" y="174"/>
                  </a:cubicBezTo>
                  <a:moveTo>
                    <a:pt x="107" y="174"/>
                  </a:moveTo>
                  <a:cubicBezTo>
                    <a:pt x="110" y="174"/>
                    <a:pt x="113" y="174"/>
                    <a:pt x="116" y="174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3" y="174"/>
                    <a:pt x="110" y="174"/>
                    <a:pt x="107" y="174"/>
                  </a:cubicBezTo>
                  <a:moveTo>
                    <a:pt x="100" y="174"/>
                  </a:moveTo>
                  <a:cubicBezTo>
                    <a:pt x="98" y="174"/>
                    <a:pt x="97" y="174"/>
                    <a:pt x="96" y="174"/>
                  </a:cubicBezTo>
                  <a:cubicBezTo>
                    <a:pt x="97" y="174"/>
                    <a:pt x="98" y="174"/>
                    <a:pt x="100" y="174"/>
                  </a:cubicBezTo>
                  <a:moveTo>
                    <a:pt x="100" y="174"/>
                  </a:moveTo>
                  <a:cubicBezTo>
                    <a:pt x="100" y="174"/>
                    <a:pt x="100" y="174"/>
                    <a:pt x="100" y="17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00" y="174"/>
                    <a:pt x="100" y="174"/>
                    <a:pt x="100" y="174"/>
                  </a:cubicBezTo>
                  <a:moveTo>
                    <a:pt x="130" y="172"/>
                  </a:moveTo>
                  <a:cubicBezTo>
                    <a:pt x="126" y="174"/>
                    <a:pt x="122" y="174"/>
                    <a:pt x="117" y="174"/>
                  </a:cubicBezTo>
                  <a:cubicBezTo>
                    <a:pt x="122" y="174"/>
                    <a:pt x="126" y="174"/>
                    <a:pt x="130" y="172"/>
                  </a:cubicBezTo>
                  <a:moveTo>
                    <a:pt x="130" y="172"/>
                  </a:moveTo>
                  <a:cubicBezTo>
                    <a:pt x="130" y="172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moveTo>
                    <a:pt x="12" y="170"/>
                  </a:moveTo>
                  <a:cubicBezTo>
                    <a:pt x="12" y="170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moveTo>
                    <a:pt x="13" y="170"/>
                  </a:moveTo>
                  <a:cubicBezTo>
                    <a:pt x="13" y="170"/>
                    <a:pt x="12" y="170"/>
                    <a:pt x="12" y="170"/>
                  </a:cubicBezTo>
                  <a:cubicBezTo>
                    <a:pt x="12" y="170"/>
                    <a:pt x="13" y="170"/>
                    <a:pt x="13" y="170"/>
                  </a:cubicBezTo>
                  <a:moveTo>
                    <a:pt x="11" y="156"/>
                  </a:moveTo>
                  <a:cubicBezTo>
                    <a:pt x="11" y="157"/>
                    <a:pt x="11" y="157"/>
                    <a:pt x="11" y="157"/>
                  </a:cubicBezTo>
                  <a:cubicBezTo>
                    <a:pt x="11" y="158"/>
                    <a:pt x="10" y="159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9" y="162"/>
                    <a:pt x="9" y="164"/>
                    <a:pt x="9" y="166"/>
                  </a:cubicBezTo>
                  <a:cubicBezTo>
                    <a:pt x="9" y="164"/>
                    <a:pt x="9" y="162"/>
                    <a:pt x="10" y="160"/>
                  </a:cubicBezTo>
                  <a:cubicBezTo>
                    <a:pt x="10" y="160"/>
                    <a:pt x="10" y="160"/>
                    <a:pt x="10" y="160"/>
                  </a:cubicBezTo>
                  <a:cubicBezTo>
                    <a:pt x="10" y="159"/>
                    <a:pt x="11" y="158"/>
                    <a:pt x="11" y="157"/>
                  </a:cubicBezTo>
                  <a:cubicBezTo>
                    <a:pt x="11" y="156"/>
                    <a:pt x="11" y="156"/>
                    <a:pt x="11" y="156"/>
                  </a:cubicBezTo>
                  <a:cubicBezTo>
                    <a:pt x="11" y="156"/>
                    <a:pt x="11" y="156"/>
                    <a:pt x="11" y="156"/>
                  </a:cubicBezTo>
                  <a:moveTo>
                    <a:pt x="182" y="134"/>
                  </a:moveTo>
                  <a:cubicBezTo>
                    <a:pt x="182" y="134"/>
                    <a:pt x="182" y="134"/>
                    <a:pt x="182" y="134"/>
                  </a:cubicBezTo>
                  <a:cubicBezTo>
                    <a:pt x="182" y="134"/>
                    <a:pt x="182" y="134"/>
                    <a:pt x="182" y="134"/>
                  </a:cubicBezTo>
                  <a:moveTo>
                    <a:pt x="180" y="129"/>
                  </a:moveTo>
                  <a:cubicBezTo>
                    <a:pt x="180" y="130"/>
                    <a:pt x="182" y="134"/>
                    <a:pt x="182" y="134"/>
                  </a:cubicBezTo>
                  <a:cubicBezTo>
                    <a:pt x="182" y="134"/>
                    <a:pt x="182" y="134"/>
                    <a:pt x="182" y="134"/>
                  </a:cubicBezTo>
                  <a:cubicBezTo>
                    <a:pt x="182" y="134"/>
                    <a:pt x="180" y="130"/>
                    <a:pt x="180" y="129"/>
                  </a:cubicBezTo>
                  <a:moveTo>
                    <a:pt x="177" y="86"/>
                  </a:moveTo>
                  <a:cubicBezTo>
                    <a:pt x="177" y="86"/>
                    <a:pt x="177" y="86"/>
                    <a:pt x="177" y="86"/>
                  </a:cubicBezTo>
                  <a:cubicBezTo>
                    <a:pt x="177" y="86"/>
                    <a:pt x="177" y="86"/>
                    <a:pt x="177" y="86"/>
                  </a:cubicBezTo>
                  <a:cubicBezTo>
                    <a:pt x="177" y="86"/>
                    <a:pt x="177" y="86"/>
                    <a:pt x="177" y="86"/>
                  </a:cubicBezTo>
                  <a:moveTo>
                    <a:pt x="17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moveTo>
                    <a:pt x="17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moveTo>
                    <a:pt x="17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moveTo>
                    <a:pt x="17" y="85"/>
                  </a:move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moveTo>
                    <a:pt x="20" y="83"/>
                  </a:moveTo>
                  <a:cubicBezTo>
                    <a:pt x="20" y="84"/>
                    <a:pt x="19" y="85"/>
                    <a:pt x="18" y="85"/>
                  </a:cubicBezTo>
                  <a:cubicBezTo>
                    <a:pt x="19" y="85"/>
                    <a:pt x="20" y="84"/>
                    <a:pt x="20" y="83"/>
                  </a:cubicBezTo>
                  <a:moveTo>
                    <a:pt x="22" y="82"/>
                  </a:moveTo>
                  <a:cubicBezTo>
                    <a:pt x="21" y="82"/>
                    <a:pt x="21" y="82"/>
                    <a:pt x="21" y="83"/>
                  </a:cubicBezTo>
                  <a:cubicBezTo>
                    <a:pt x="21" y="83"/>
                    <a:pt x="21" y="83"/>
                    <a:pt x="20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2"/>
                    <a:pt x="21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moveTo>
                    <a:pt x="21" y="80"/>
                  </a:moveTo>
                  <a:cubicBezTo>
                    <a:pt x="20" y="82"/>
                    <a:pt x="19" y="85"/>
                    <a:pt x="17" y="85"/>
                  </a:cubicBezTo>
                  <a:cubicBezTo>
                    <a:pt x="19" y="85"/>
                    <a:pt x="20" y="82"/>
                    <a:pt x="21" y="80"/>
                  </a:cubicBezTo>
                  <a:moveTo>
                    <a:pt x="89" y="78"/>
                  </a:move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9" y="78"/>
                    <a:pt x="89" y="78"/>
                  </a:cubicBezTo>
                  <a:moveTo>
                    <a:pt x="120" y="78"/>
                  </a:moveTo>
                  <a:cubicBezTo>
                    <a:pt x="120" y="78"/>
                    <a:pt x="120" y="78"/>
                    <a:pt x="120" y="78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0" y="78"/>
                    <a:pt x="120" y="78"/>
                    <a:pt x="120" y="78"/>
                  </a:cubicBezTo>
                  <a:moveTo>
                    <a:pt x="83" y="77"/>
                  </a:moveTo>
                  <a:cubicBezTo>
                    <a:pt x="84" y="78"/>
                    <a:pt x="86" y="78"/>
                    <a:pt x="87" y="78"/>
                  </a:cubicBezTo>
                  <a:cubicBezTo>
                    <a:pt x="86" y="78"/>
                    <a:pt x="84" y="78"/>
                    <a:pt x="83" y="77"/>
                  </a:cubicBezTo>
                  <a:moveTo>
                    <a:pt x="97" y="77"/>
                  </a:moveTo>
                  <a:cubicBezTo>
                    <a:pt x="95" y="78"/>
                    <a:pt x="92" y="78"/>
                    <a:pt x="89" y="78"/>
                  </a:cubicBezTo>
                  <a:cubicBezTo>
                    <a:pt x="92" y="78"/>
                    <a:pt x="95" y="78"/>
                    <a:pt x="97" y="77"/>
                  </a:cubicBezTo>
                  <a:moveTo>
                    <a:pt x="98" y="77"/>
                  </a:moveTo>
                  <a:cubicBezTo>
                    <a:pt x="98" y="77"/>
                    <a:pt x="98" y="77"/>
                    <a:pt x="98" y="77"/>
                  </a:cubicBezTo>
                  <a:cubicBezTo>
                    <a:pt x="98" y="77"/>
                    <a:pt x="98" y="77"/>
                    <a:pt x="98" y="77"/>
                  </a:cubicBezTo>
                  <a:moveTo>
                    <a:pt x="62" y="77"/>
                  </a:moveTo>
                  <a:cubicBezTo>
                    <a:pt x="62" y="77"/>
                    <a:pt x="62" y="77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moveTo>
                    <a:pt x="127" y="76"/>
                  </a:moveTo>
                  <a:cubicBezTo>
                    <a:pt x="125" y="77"/>
                    <a:pt x="123" y="78"/>
                    <a:pt x="120" y="78"/>
                  </a:cubicBezTo>
                  <a:cubicBezTo>
                    <a:pt x="123" y="78"/>
                    <a:pt x="125" y="77"/>
                    <a:pt x="127" y="76"/>
                  </a:cubicBezTo>
                  <a:moveTo>
                    <a:pt x="180" y="76"/>
                  </a:moveTo>
                  <a:cubicBezTo>
                    <a:pt x="180" y="76"/>
                    <a:pt x="180" y="77"/>
                    <a:pt x="180" y="78"/>
                  </a:cubicBezTo>
                  <a:cubicBezTo>
                    <a:pt x="180" y="78"/>
                    <a:pt x="179" y="78"/>
                    <a:pt x="179" y="78"/>
                  </a:cubicBezTo>
                  <a:cubicBezTo>
                    <a:pt x="179" y="78"/>
                    <a:pt x="180" y="78"/>
                    <a:pt x="180" y="78"/>
                  </a:cubicBezTo>
                  <a:cubicBezTo>
                    <a:pt x="180" y="77"/>
                    <a:pt x="180" y="76"/>
                    <a:pt x="180" y="76"/>
                  </a:cubicBezTo>
                  <a:cubicBezTo>
                    <a:pt x="181" y="78"/>
                    <a:pt x="182" y="79"/>
                    <a:pt x="184" y="81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2" y="79"/>
                    <a:pt x="181" y="78"/>
                    <a:pt x="180" y="76"/>
                  </a:cubicBezTo>
                  <a:moveTo>
                    <a:pt x="109" y="76"/>
                  </a:moveTo>
                  <a:cubicBezTo>
                    <a:pt x="110" y="76"/>
                    <a:pt x="110" y="76"/>
                    <a:pt x="111" y="76"/>
                  </a:cubicBezTo>
                  <a:cubicBezTo>
                    <a:pt x="110" y="76"/>
                    <a:pt x="110" y="76"/>
                    <a:pt x="109" y="76"/>
                  </a:cubicBezTo>
                  <a:moveTo>
                    <a:pt x="128" y="76"/>
                  </a:moveTo>
                  <a:cubicBezTo>
                    <a:pt x="127" y="76"/>
                    <a:pt x="127" y="76"/>
                    <a:pt x="127" y="76"/>
                  </a:cubicBezTo>
                  <a:cubicBezTo>
                    <a:pt x="127" y="76"/>
                    <a:pt x="127" y="76"/>
                    <a:pt x="128" y="76"/>
                  </a:cubicBezTo>
                  <a:moveTo>
                    <a:pt x="108" y="76"/>
                  </a:moveTo>
                  <a:cubicBezTo>
                    <a:pt x="109" y="76"/>
                    <a:pt x="109" y="76"/>
                    <a:pt x="109" y="76"/>
                  </a:cubicBezTo>
                  <a:cubicBezTo>
                    <a:pt x="109" y="76"/>
                    <a:pt x="109" y="76"/>
                    <a:pt x="108" y="76"/>
                  </a:cubicBezTo>
                  <a:moveTo>
                    <a:pt x="108" y="76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8" y="76"/>
                    <a:pt x="108" y="76"/>
                  </a:cubicBezTo>
                  <a:moveTo>
                    <a:pt x="67" y="76"/>
                  </a:moveTo>
                  <a:cubicBezTo>
                    <a:pt x="65" y="76"/>
                    <a:pt x="64" y="77"/>
                    <a:pt x="62" y="77"/>
                  </a:cubicBezTo>
                  <a:cubicBezTo>
                    <a:pt x="64" y="77"/>
                    <a:pt x="65" y="76"/>
                    <a:pt x="67" y="76"/>
                  </a:cubicBezTo>
                  <a:moveTo>
                    <a:pt x="128" y="76"/>
                  </a:moveTo>
                  <a:cubicBezTo>
                    <a:pt x="128" y="76"/>
                    <a:pt x="128" y="76"/>
                    <a:pt x="128" y="76"/>
                  </a:cubicBezTo>
                  <a:cubicBezTo>
                    <a:pt x="128" y="76"/>
                    <a:pt x="128" y="76"/>
                    <a:pt x="128" y="76"/>
                  </a:cubicBezTo>
                  <a:moveTo>
                    <a:pt x="105" y="75"/>
                  </a:moveTo>
                  <a:cubicBezTo>
                    <a:pt x="103" y="75"/>
                    <a:pt x="100" y="76"/>
                    <a:pt x="98" y="77"/>
                  </a:cubicBezTo>
                  <a:cubicBezTo>
                    <a:pt x="100" y="76"/>
                    <a:pt x="103" y="75"/>
                    <a:pt x="105" y="75"/>
                  </a:cubicBezTo>
                  <a:moveTo>
                    <a:pt x="105" y="75"/>
                  </a:moveTo>
                  <a:cubicBezTo>
                    <a:pt x="105" y="75"/>
                    <a:pt x="105" y="75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moveTo>
                    <a:pt x="72" y="74"/>
                  </a:moveTo>
                  <a:cubicBezTo>
                    <a:pt x="70" y="74"/>
                    <a:pt x="68" y="75"/>
                    <a:pt x="67" y="76"/>
                  </a:cubicBezTo>
                  <a:cubicBezTo>
                    <a:pt x="68" y="75"/>
                    <a:pt x="70" y="74"/>
                    <a:pt x="72" y="74"/>
                  </a:cubicBezTo>
                  <a:moveTo>
                    <a:pt x="72" y="74"/>
                  </a:move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moveTo>
                    <a:pt x="36" y="68"/>
                  </a:move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moveTo>
                    <a:pt x="37" y="67"/>
                  </a:moveTo>
                  <a:cubicBezTo>
                    <a:pt x="37" y="67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moveTo>
                    <a:pt x="43" y="67"/>
                  </a:move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7"/>
                    <a:pt x="43" y="67"/>
                  </a:cubicBezTo>
                  <a:moveTo>
                    <a:pt x="41" y="67"/>
                  </a:moveTo>
                  <a:cubicBezTo>
                    <a:pt x="41" y="67"/>
                    <a:pt x="40" y="67"/>
                    <a:pt x="40" y="67"/>
                  </a:cubicBezTo>
                  <a:cubicBezTo>
                    <a:pt x="40" y="67"/>
                    <a:pt x="41" y="67"/>
                    <a:pt x="41" y="67"/>
                  </a:cubicBezTo>
                  <a:moveTo>
                    <a:pt x="41" y="67"/>
                  </a:move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moveTo>
                    <a:pt x="26" y="63"/>
                  </a:move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moveTo>
                    <a:pt x="26" y="63"/>
                  </a:move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moveTo>
                    <a:pt x="107" y="53"/>
                  </a:moveTo>
                  <a:cubicBezTo>
                    <a:pt x="107" y="53"/>
                    <a:pt x="107" y="53"/>
                    <a:pt x="107" y="53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3"/>
                    <a:pt x="107" y="53"/>
                    <a:pt x="107" y="53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2"/>
                  </a:cubicBezTo>
                  <a:cubicBezTo>
                    <a:pt x="104" y="52"/>
                    <a:pt x="104" y="52"/>
                    <a:pt x="104" y="52"/>
                  </a:cubicBezTo>
                  <a:moveTo>
                    <a:pt x="80" y="51"/>
                  </a:moveTo>
                  <a:cubicBezTo>
                    <a:pt x="80" y="51"/>
                    <a:pt x="80" y="51"/>
                    <a:pt x="81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0" y="51"/>
                    <a:pt x="80" y="51"/>
                    <a:pt x="80" y="51"/>
                  </a:cubicBezTo>
                  <a:moveTo>
                    <a:pt x="83" y="51"/>
                  </a:moveTo>
                  <a:cubicBezTo>
                    <a:pt x="82" y="51"/>
                    <a:pt x="81" y="51"/>
                    <a:pt x="81" y="51"/>
                  </a:cubicBezTo>
                  <a:cubicBezTo>
                    <a:pt x="81" y="51"/>
                    <a:pt x="82" y="51"/>
                    <a:pt x="83" y="51"/>
                  </a:cubicBezTo>
                  <a:moveTo>
                    <a:pt x="83" y="51"/>
                  </a:move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1"/>
                    <a:pt x="83" y="51"/>
                  </a:cubicBezTo>
                  <a:moveTo>
                    <a:pt x="114" y="51"/>
                  </a:moveTo>
                  <a:cubicBezTo>
                    <a:pt x="111" y="52"/>
                    <a:pt x="109" y="52"/>
                    <a:pt x="107" y="53"/>
                  </a:cubicBezTo>
                  <a:cubicBezTo>
                    <a:pt x="109" y="52"/>
                    <a:pt x="111" y="52"/>
                    <a:pt x="114" y="51"/>
                  </a:cubicBezTo>
                  <a:moveTo>
                    <a:pt x="84" y="51"/>
                  </a:move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moveTo>
                    <a:pt x="95" y="49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9"/>
                    <a:pt x="95" y="49"/>
                    <a:pt x="95" y="49"/>
                  </a:cubicBezTo>
                  <a:moveTo>
                    <a:pt x="92" y="49"/>
                  </a:moveTo>
                  <a:cubicBezTo>
                    <a:pt x="89" y="49"/>
                    <a:pt x="88" y="50"/>
                    <a:pt x="85" y="50"/>
                  </a:cubicBezTo>
                  <a:cubicBezTo>
                    <a:pt x="88" y="50"/>
                    <a:pt x="89" y="49"/>
                    <a:pt x="92" y="49"/>
                  </a:cubicBezTo>
                  <a:moveTo>
                    <a:pt x="92" y="49"/>
                  </a:move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2" y="49"/>
                    <a:pt x="92" y="49"/>
                  </a:cubicBezTo>
                  <a:moveTo>
                    <a:pt x="130" y="47"/>
                  </a:move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0" y="47"/>
                    <a:pt x="130" y="47"/>
                    <a:pt x="130" y="47"/>
                  </a:cubicBezTo>
                  <a:moveTo>
                    <a:pt x="133" y="47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3" y="47"/>
                    <a:pt x="133" y="47"/>
                    <a:pt x="133" y="47"/>
                  </a:cubicBezTo>
                  <a:moveTo>
                    <a:pt x="132" y="47"/>
                  </a:move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moveTo>
                    <a:pt x="132" y="47"/>
                  </a:moveTo>
                  <a:cubicBezTo>
                    <a:pt x="131" y="47"/>
                    <a:pt x="131" y="47"/>
                    <a:pt x="130" y="47"/>
                  </a:cubicBezTo>
                  <a:cubicBezTo>
                    <a:pt x="131" y="47"/>
                    <a:pt x="131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7"/>
                    <a:pt x="132" y="47"/>
                    <a:pt x="132" y="47"/>
                  </a:cubicBezTo>
                  <a:moveTo>
                    <a:pt x="127" y="46"/>
                  </a:moveTo>
                  <a:cubicBezTo>
                    <a:pt x="127" y="46"/>
                    <a:pt x="128" y="46"/>
                    <a:pt x="128" y="46"/>
                  </a:cubicBezTo>
                  <a:cubicBezTo>
                    <a:pt x="128" y="46"/>
                    <a:pt x="128" y="47"/>
                    <a:pt x="129" y="47"/>
                  </a:cubicBezTo>
                  <a:cubicBezTo>
                    <a:pt x="128" y="47"/>
                    <a:pt x="128" y="46"/>
                    <a:pt x="128" y="46"/>
                  </a:cubicBezTo>
                  <a:cubicBezTo>
                    <a:pt x="128" y="46"/>
                    <a:pt x="127" y="46"/>
                    <a:pt x="127" y="46"/>
                  </a:cubicBezTo>
                  <a:moveTo>
                    <a:pt x="125" y="46"/>
                  </a:moveTo>
                  <a:cubicBezTo>
                    <a:pt x="121" y="46"/>
                    <a:pt x="118" y="48"/>
                    <a:pt x="114" y="50"/>
                  </a:cubicBezTo>
                  <a:cubicBezTo>
                    <a:pt x="118" y="48"/>
                    <a:pt x="121" y="46"/>
                    <a:pt x="125" y="46"/>
                  </a:cubicBezTo>
                  <a:moveTo>
                    <a:pt x="125" y="46"/>
                  </a:move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moveTo>
                    <a:pt x="141" y="43"/>
                  </a:moveTo>
                  <a:cubicBezTo>
                    <a:pt x="140" y="45"/>
                    <a:pt x="136" y="47"/>
                    <a:pt x="133" y="47"/>
                  </a:cubicBezTo>
                  <a:cubicBezTo>
                    <a:pt x="136" y="47"/>
                    <a:pt x="140" y="45"/>
                    <a:pt x="141" y="43"/>
                  </a:cubicBezTo>
                  <a:moveTo>
                    <a:pt x="141" y="43"/>
                  </a:move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moveTo>
                    <a:pt x="141" y="42"/>
                  </a:moveTo>
                  <a:cubicBezTo>
                    <a:pt x="141" y="42"/>
                    <a:pt x="141" y="42"/>
                    <a:pt x="141" y="43"/>
                  </a:cubicBezTo>
                  <a:cubicBezTo>
                    <a:pt x="141" y="42"/>
                    <a:pt x="141" y="42"/>
                    <a:pt x="141" y="42"/>
                  </a:cubicBezTo>
                  <a:cubicBezTo>
                    <a:pt x="141" y="42"/>
                    <a:pt x="141" y="42"/>
                    <a:pt x="141" y="42"/>
                  </a:cubicBezTo>
                  <a:moveTo>
                    <a:pt x="13" y="21"/>
                  </a:moveTo>
                  <a:cubicBezTo>
                    <a:pt x="14" y="21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3" y="21"/>
                  </a:cubicBezTo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2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moveTo>
                    <a:pt x="7" y="20"/>
                  </a:moveTo>
                  <a:cubicBezTo>
                    <a:pt x="6" y="20"/>
                    <a:pt x="5" y="21"/>
                    <a:pt x="4" y="21"/>
                  </a:cubicBezTo>
                  <a:cubicBezTo>
                    <a:pt x="5" y="21"/>
                    <a:pt x="6" y="20"/>
                    <a:pt x="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moveTo>
                    <a:pt x="8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moveTo>
                    <a:pt x="15" y="18"/>
                  </a:moveTo>
                  <a:cubicBezTo>
                    <a:pt x="13" y="18"/>
                    <a:pt x="11" y="18"/>
                    <a:pt x="8" y="19"/>
                  </a:cubicBezTo>
                  <a:cubicBezTo>
                    <a:pt x="11" y="18"/>
                    <a:pt x="13" y="18"/>
                    <a:pt x="15" y="18"/>
                  </a:cubicBezTo>
                  <a:moveTo>
                    <a:pt x="15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moveTo>
                    <a:pt x="199" y="5"/>
                  </a:moveTo>
                  <a:cubicBezTo>
                    <a:pt x="199" y="5"/>
                    <a:pt x="199" y="5"/>
                    <a:pt x="199" y="5"/>
                  </a:cubicBezTo>
                  <a:cubicBezTo>
                    <a:pt x="199" y="5"/>
                    <a:pt x="199" y="5"/>
                    <a:pt x="199" y="5"/>
                  </a:cubicBezTo>
                  <a:moveTo>
                    <a:pt x="190" y="0"/>
                  </a:moveTo>
                  <a:cubicBezTo>
                    <a:pt x="184" y="0"/>
                    <a:pt x="178" y="4"/>
                    <a:pt x="177" y="9"/>
                  </a:cubicBezTo>
                  <a:cubicBezTo>
                    <a:pt x="178" y="4"/>
                    <a:pt x="184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</a:path>
              </a:pathLst>
            </a:custGeom>
            <a:solidFill>
              <a:srgbClr val="A5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09" name="Freeform 8656">
              <a:extLst>
                <a:ext uri="{FF2B5EF4-FFF2-40B4-BE49-F238E27FC236}">
                  <a16:creationId xmlns:a16="http://schemas.microsoft.com/office/drawing/2014/main" id="{BE05C1C5-B746-B3B9-CDE0-B15C38943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" y="1962"/>
              <a:ext cx="173" cy="174"/>
            </a:xfrm>
            <a:custGeom>
              <a:avLst/>
              <a:gdLst>
                <a:gd name="T0" fmla="*/ 109 w 231"/>
                <a:gd name="T1" fmla="*/ 200 h 232"/>
                <a:gd name="T2" fmla="*/ 100 w 231"/>
                <a:gd name="T3" fmla="*/ 186 h 232"/>
                <a:gd name="T4" fmla="*/ 181 w 231"/>
                <a:gd name="T5" fmla="*/ 177 h 232"/>
                <a:gd name="T6" fmla="*/ 134 w 231"/>
                <a:gd name="T7" fmla="*/ 179 h 232"/>
                <a:gd name="T8" fmla="*/ 168 w 231"/>
                <a:gd name="T9" fmla="*/ 166 h 232"/>
                <a:gd name="T10" fmla="*/ 212 w 231"/>
                <a:gd name="T11" fmla="*/ 155 h 232"/>
                <a:gd name="T12" fmla="*/ 182 w 231"/>
                <a:gd name="T13" fmla="*/ 158 h 232"/>
                <a:gd name="T14" fmla="*/ 217 w 231"/>
                <a:gd name="T15" fmla="*/ 116 h 232"/>
                <a:gd name="T16" fmla="*/ 14 w 231"/>
                <a:gd name="T17" fmla="*/ 129 h 232"/>
                <a:gd name="T18" fmla="*/ 226 w 231"/>
                <a:gd name="T19" fmla="*/ 91 h 232"/>
                <a:gd name="T20" fmla="*/ 201 w 231"/>
                <a:gd name="T21" fmla="*/ 86 h 232"/>
                <a:gd name="T22" fmla="*/ 217 w 231"/>
                <a:gd name="T23" fmla="*/ 77 h 232"/>
                <a:gd name="T24" fmla="*/ 135 w 231"/>
                <a:gd name="T25" fmla="*/ 74 h 232"/>
                <a:gd name="T26" fmla="*/ 118 w 231"/>
                <a:gd name="T27" fmla="*/ 65 h 232"/>
                <a:gd name="T28" fmla="*/ 167 w 231"/>
                <a:gd name="T29" fmla="*/ 53 h 232"/>
                <a:gd name="T30" fmla="*/ 107 w 231"/>
                <a:gd name="T31" fmla="*/ 51 h 232"/>
                <a:gd name="T32" fmla="*/ 136 w 231"/>
                <a:gd name="T33" fmla="*/ 49 h 232"/>
                <a:gd name="T34" fmla="*/ 43 w 231"/>
                <a:gd name="T35" fmla="*/ 59 h 232"/>
                <a:gd name="T36" fmla="*/ 186 w 231"/>
                <a:gd name="T37" fmla="*/ 50 h 232"/>
                <a:gd name="T38" fmla="*/ 223 w 231"/>
                <a:gd name="T39" fmla="*/ 35 h 232"/>
                <a:gd name="T40" fmla="*/ 34 w 231"/>
                <a:gd name="T41" fmla="*/ 48 h 232"/>
                <a:gd name="T42" fmla="*/ 21 w 231"/>
                <a:gd name="T43" fmla="*/ 33 h 232"/>
                <a:gd name="T44" fmla="*/ 200 w 231"/>
                <a:gd name="T45" fmla="*/ 23 h 232"/>
                <a:gd name="T46" fmla="*/ 204 w 231"/>
                <a:gd name="T47" fmla="*/ 2 h 232"/>
                <a:gd name="T48" fmla="*/ 191 w 231"/>
                <a:gd name="T49" fmla="*/ 19 h 232"/>
                <a:gd name="T50" fmla="*/ 157 w 231"/>
                <a:gd name="T51" fmla="*/ 42 h 232"/>
                <a:gd name="T52" fmla="*/ 146 w 231"/>
                <a:gd name="T53" fmla="*/ 47 h 232"/>
                <a:gd name="T54" fmla="*/ 130 w 231"/>
                <a:gd name="T55" fmla="*/ 50 h 232"/>
                <a:gd name="T56" fmla="*/ 111 w 231"/>
                <a:gd name="T57" fmla="*/ 49 h 232"/>
                <a:gd name="T58" fmla="*/ 97 w 231"/>
                <a:gd name="T59" fmla="*/ 51 h 232"/>
                <a:gd name="T60" fmla="*/ 45 w 231"/>
                <a:gd name="T61" fmla="*/ 32 h 232"/>
                <a:gd name="T62" fmla="*/ 24 w 231"/>
                <a:gd name="T63" fmla="*/ 19 h 232"/>
                <a:gd name="T64" fmla="*/ 16 w 231"/>
                <a:gd name="T65" fmla="*/ 21 h 232"/>
                <a:gd name="T66" fmla="*/ 5 w 231"/>
                <a:gd name="T67" fmla="*/ 77 h 232"/>
                <a:gd name="T68" fmla="*/ 3 w 231"/>
                <a:gd name="T69" fmla="*/ 105 h 232"/>
                <a:gd name="T70" fmla="*/ 27 w 231"/>
                <a:gd name="T71" fmla="*/ 157 h 232"/>
                <a:gd name="T72" fmla="*/ 33 w 231"/>
                <a:gd name="T73" fmla="*/ 147 h 232"/>
                <a:gd name="T74" fmla="*/ 33 w 231"/>
                <a:gd name="T75" fmla="*/ 110 h 232"/>
                <a:gd name="T76" fmla="*/ 33 w 231"/>
                <a:gd name="T77" fmla="*/ 85 h 232"/>
                <a:gd name="T78" fmla="*/ 39 w 231"/>
                <a:gd name="T79" fmla="*/ 61 h 232"/>
                <a:gd name="T80" fmla="*/ 27 w 231"/>
                <a:gd name="T81" fmla="*/ 29 h 232"/>
                <a:gd name="T82" fmla="*/ 42 w 231"/>
                <a:gd name="T83" fmla="*/ 63 h 232"/>
                <a:gd name="T84" fmla="*/ 59 w 231"/>
                <a:gd name="T85" fmla="*/ 67 h 232"/>
                <a:gd name="T86" fmla="*/ 83 w 231"/>
                <a:gd name="T87" fmla="*/ 76 h 232"/>
                <a:gd name="T88" fmla="*/ 114 w 231"/>
                <a:gd name="T89" fmla="*/ 77 h 232"/>
                <a:gd name="T90" fmla="*/ 136 w 231"/>
                <a:gd name="T91" fmla="*/ 78 h 232"/>
                <a:gd name="T92" fmla="*/ 152 w 231"/>
                <a:gd name="T93" fmla="*/ 70 h 232"/>
                <a:gd name="T94" fmla="*/ 209 w 231"/>
                <a:gd name="T95" fmla="*/ 22 h 232"/>
                <a:gd name="T96" fmla="*/ 200 w 231"/>
                <a:gd name="T97" fmla="*/ 80 h 232"/>
                <a:gd name="T98" fmla="*/ 196 w 231"/>
                <a:gd name="T99" fmla="*/ 106 h 232"/>
                <a:gd name="T100" fmla="*/ 178 w 231"/>
                <a:gd name="T101" fmla="*/ 148 h 232"/>
                <a:gd name="T102" fmla="*/ 133 w 231"/>
                <a:gd name="T103" fmla="*/ 174 h 232"/>
                <a:gd name="T104" fmla="*/ 96 w 231"/>
                <a:gd name="T105" fmla="*/ 186 h 232"/>
                <a:gd name="T106" fmla="*/ 111 w 231"/>
                <a:gd name="T107" fmla="*/ 231 h 232"/>
                <a:gd name="T108" fmla="*/ 124 w 231"/>
                <a:gd name="T109" fmla="*/ 211 h 232"/>
                <a:gd name="T110" fmla="*/ 115 w 231"/>
                <a:gd name="T111" fmla="*/ 197 h 232"/>
                <a:gd name="T112" fmla="*/ 117 w 231"/>
                <a:gd name="T113" fmla="*/ 190 h 232"/>
                <a:gd name="T114" fmla="*/ 127 w 231"/>
                <a:gd name="T115" fmla="*/ 191 h 232"/>
                <a:gd name="T116" fmla="*/ 143 w 231"/>
                <a:gd name="T117" fmla="*/ 190 h 232"/>
                <a:gd name="T118" fmla="*/ 162 w 231"/>
                <a:gd name="T119" fmla="*/ 190 h 232"/>
                <a:gd name="T120" fmla="*/ 225 w 231"/>
                <a:gd name="T121" fmla="*/ 135 h 232"/>
                <a:gd name="T122" fmla="*/ 228 w 231"/>
                <a:gd name="T123" fmla="*/ 80 h 232"/>
                <a:gd name="T124" fmla="*/ 221 w 231"/>
                <a:gd name="T125" fmla="*/ 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1" h="232">
                  <a:moveTo>
                    <a:pt x="113" y="206"/>
                  </a:moveTo>
                  <a:cubicBezTo>
                    <a:pt x="113" y="206"/>
                    <a:pt x="114" y="205"/>
                    <a:pt x="115" y="205"/>
                  </a:cubicBezTo>
                  <a:cubicBezTo>
                    <a:pt x="115" y="205"/>
                    <a:pt x="115" y="205"/>
                    <a:pt x="115" y="205"/>
                  </a:cubicBezTo>
                  <a:cubicBezTo>
                    <a:pt x="118" y="205"/>
                    <a:pt x="119" y="208"/>
                    <a:pt x="119" y="210"/>
                  </a:cubicBezTo>
                  <a:cubicBezTo>
                    <a:pt x="120" y="214"/>
                    <a:pt x="116" y="217"/>
                    <a:pt x="113" y="217"/>
                  </a:cubicBezTo>
                  <a:cubicBezTo>
                    <a:pt x="112" y="217"/>
                    <a:pt x="112" y="217"/>
                    <a:pt x="111" y="217"/>
                  </a:cubicBezTo>
                  <a:cubicBezTo>
                    <a:pt x="109" y="217"/>
                    <a:pt x="108" y="216"/>
                    <a:pt x="107" y="214"/>
                  </a:cubicBezTo>
                  <a:cubicBezTo>
                    <a:pt x="107" y="211"/>
                    <a:pt x="109" y="208"/>
                    <a:pt x="111" y="207"/>
                  </a:cubicBezTo>
                  <a:cubicBezTo>
                    <a:pt x="111" y="206"/>
                    <a:pt x="112" y="206"/>
                    <a:pt x="112" y="206"/>
                  </a:cubicBezTo>
                  <a:cubicBezTo>
                    <a:pt x="112" y="206"/>
                    <a:pt x="113" y="206"/>
                    <a:pt x="113" y="206"/>
                  </a:cubicBezTo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7" y="203"/>
                    <a:pt x="107" y="203"/>
                    <a:pt x="107" y="202"/>
                  </a:cubicBezTo>
                  <a:cubicBezTo>
                    <a:pt x="107" y="201"/>
                    <a:pt x="108" y="201"/>
                    <a:pt x="109" y="200"/>
                  </a:cubicBezTo>
                  <a:cubicBezTo>
                    <a:pt x="109" y="200"/>
                    <a:pt x="109" y="199"/>
                    <a:pt x="110" y="199"/>
                  </a:cubicBezTo>
                  <a:cubicBezTo>
                    <a:pt x="111" y="199"/>
                    <a:pt x="111" y="200"/>
                    <a:pt x="111" y="201"/>
                  </a:cubicBezTo>
                  <a:cubicBezTo>
                    <a:pt x="111" y="201"/>
                    <a:pt x="111" y="202"/>
                    <a:pt x="111" y="202"/>
                  </a:cubicBezTo>
                  <a:cubicBezTo>
                    <a:pt x="110" y="203"/>
                    <a:pt x="110" y="203"/>
                    <a:pt x="110" y="203"/>
                  </a:cubicBezTo>
                  <a:cubicBezTo>
                    <a:pt x="110" y="203"/>
                    <a:pt x="109" y="204"/>
                    <a:pt x="108" y="204"/>
                  </a:cubicBezTo>
                  <a:moveTo>
                    <a:pt x="102" y="199"/>
                  </a:moveTo>
                  <a:cubicBezTo>
                    <a:pt x="100" y="199"/>
                    <a:pt x="98" y="196"/>
                    <a:pt x="98" y="194"/>
                  </a:cubicBezTo>
                  <a:cubicBezTo>
                    <a:pt x="99" y="191"/>
                    <a:pt x="101" y="189"/>
                    <a:pt x="103" y="188"/>
                  </a:cubicBezTo>
                  <a:cubicBezTo>
                    <a:pt x="104" y="187"/>
                    <a:pt x="105" y="186"/>
                    <a:pt x="107" y="186"/>
                  </a:cubicBezTo>
                  <a:cubicBezTo>
                    <a:pt x="107" y="186"/>
                    <a:pt x="108" y="186"/>
                    <a:pt x="108" y="186"/>
                  </a:cubicBezTo>
                  <a:cubicBezTo>
                    <a:pt x="111" y="187"/>
                    <a:pt x="110" y="191"/>
                    <a:pt x="109" y="193"/>
                  </a:cubicBezTo>
                  <a:cubicBezTo>
                    <a:pt x="108" y="196"/>
                    <a:pt x="105" y="198"/>
                    <a:pt x="103" y="199"/>
                  </a:cubicBezTo>
                  <a:cubicBezTo>
                    <a:pt x="103" y="199"/>
                    <a:pt x="102" y="199"/>
                    <a:pt x="102" y="199"/>
                  </a:cubicBezTo>
                  <a:moveTo>
                    <a:pt x="101" y="187"/>
                  </a:moveTo>
                  <a:cubicBezTo>
                    <a:pt x="100" y="187"/>
                    <a:pt x="100" y="187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99" y="186"/>
                    <a:pt x="100" y="185"/>
                    <a:pt x="100" y="185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1" y="184"/>
                    <a:pt x="101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2" y="184"/>
                    <a:pt x="102" y="184"/>
                    <a:pt x="102" y="184"/>
                  </a:cubicBezTo>
                  <a:cubicBezTo>
                    <a:pt x="103" y="184"/>
                    <a:pt x="103" y="185"/>
                    <a:pt x="102" y="186"/>
                  </a:cubicBezTo>
                  <a:cubicBezTo>
                    <a:pt x="102" y="186"/>
                    <a:pt x="102" y="186"/>
                    <a:pt x="102" y="186"/>
                  </a:cubicBezTo>
                  <a:cubicBezTo>
                    <a:pt x="102" y="187"/>
                    <a:pt x="101" y="187"/>
                    <a:pt x="101" y="187"/>
                  </a:cubicBezTo>
                  <a:moveTo>
                    <a:pt x="172" y="187"/>
                  </a:moveTo>
                  <a:cubicBezTo>
                    <a:pt x="171" y="187"/>
                    <a:pt x="170" y="187"/>
                    <a:pt x="169" y="187"/>
                  </a:cubicBezTo>
                  <a:cubicBezTo>
                    <a:pt x="165" y="186"/>
                    <a:pt x="164" y="181"/>
                    <a:pt x="168" y="178"/>
                  </a:cubicBezTo>
                  <a:cubicBezTo>
                    <a:pt x="169" y="177"/>
                    <a:pt x="172" y="176"/>
                    <a:pt x="174" y="176"/>
                  </a:cubicBezTo>
                  <a:cubicBezTo>
                    <a:pt x="176" y="176"/>
                    <a:pt x="177" y="176"/>
                    <a:pt x="178" y="177"/>
                  </a:cubicBezTo>
                  <a:cubicBezTo>
                    <a:pt x="179" y="177"/>
                    <a:pt x="180" y="177"/>
                    <a:pt x="181" y="177"/>
                  </a:cubicBezTo>
                  <a:cubicBezTo>
                    <a:pt x="185" y="179"/>
                    <a:pt x="184" y="182"/>
                    <a:pt x="181" y="184"/>
                  </a:cubicBezTo>
                  <a:cubicBezTo>
                    <a:pt x="179" y="186"/>
                    <a:pt x="176" y="187"/>
                    <a:pt x="172" y="187"/>
                  </a:cubicBezTo>
                  <a:moveTo>
                    <a:pt x="150" y="174"/>
                  </a:moveTo>
                  <a:cubicBezTo>
                    <a:pt x="151" y="174"/>
                    <a:pt x="151" y="174"/>
                    <a:pt x="151" y="174"/>
                  </a:cubicBezTo>
                  <a:cubicBezTo>
                    <a:pt x="151" y="174"/>
                    <a:pt x="152" y="174"/>
                    <a:pt x="152" y="174"/>
                  </a:cubicBezTo>
                  <a:cubicBezTo>
                    <a:pt x="154" y="182"/>
                    <a:pt x="145" y="186"/>
                    <a:pt x="139" y="188"/>
                  </a:cubicBezTo>
                  <a:cubicBezTo>
                    <a:pt x="137" y="189"/>
                    <a:pt x="134" y="190"/>
                    <a:pt x="131" y="190"/>
                  </a:cubicBezTo>
                  <a:cubicBezTo>
                    <a:pt x="130" y="190"/>
                    <a:pt x="129" y="190"/>
                    <a:pt x="128" y="189"/>
                  </a:cubicBezTo>
                  <a:cubicBezTo>
                    <a:pt x="121" y="187"/>
                    <a:pt x="115" y="183"/>
                    <a:pt x="108" y="183"/>
                  </a:cubicBezTo>
                  <a:cubicBezTo>
                    <a:pt x="107" y="183"/>
                    <a:pt x="106" y="183"/>
                    <a:pt x="105" y="183"/>
                  </a:cubicBezTo>
                  <a:cubicBezTo>
                    <a:pt x="105" y="183"/>
                    <a:pt x="105" y="183"/>
                    <a:pt x="104" y="183"/>
                  </a:cubicBezTo>
                  <a:cubicBezTo>
                    <a:pt x="103" y="183"/>
                    <a:pt x="104" y="180"/>
                    <a:pt x="105" y="180"/>
                  </a:cubicBezTo>
                  <a:cubicBezTo>
                    <a:pt x="109" y="178"/>
                    <a:pt x="113" y="178"/>
                    <a:pt x="116" y="178"/>
                  </a:cubicBezTo>
                  <a:cubicBezTo>
                    <a:pt x="119" y="178"/>
                    <a:pt x="122" y="178"/>
                    <a:pt x="125" y="178"/>
                  </a:cubicBezTo>
                  <a:cubicBezTo>
                    <a:pt x="128" y="179"/>
                    <a:pt x="131" y="179"/>
                    <a:pt x="134" y="179"/>
                  </a:cubicBezTo>
                  <a:cubicBezTo>
                    <a:pt x="139" y="179"/>
                    <a:pt x="144" y="178"/>
                    <a:pt x="149" y="174"/>
                  </a:cubicBezTo>
                  <a:cubicBezTo>
                    <a:pt x="149" y="174"/>
                    <a:pt x="150" y="174"/>
                    <a:pt x="150" y="174"/>
                  </a:cubicBezTo>
                  <a:cubicBezTo>
                    <a:pt x="150" y="174"/>
                    <a:pt x="150" y="174"/>
                    <a:pt x="150" y="174"/>
                  </a:cubicBezTo>
                  <a:moveTo>
                    <a:pt x="197" y="167"/>
                  </a:moveTo>
                  <a:cubicBezTo>
                    <a:pt x="198" y="166"/>
                    <a:pt x="199" y="166"/>
                    <a:pt x="200" y="166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1" y="166"/>
                    <a:pt x="201" y="167"/>
                    <a:pt x="201" y="168"/>
                  </a:cubicBezTo>
                  <a:cubicBezTo>
                    <a:pt x="201" y="170"/>
                    <a:pt x="199" y="172"/>
                    <a:pt x="197" y="173"/>
                  </a:cubicBezTo>
                  <a:cubicBezTo>
                    <a:pt x="196" y="174"/>
                    <a:pt x="195" y="175"/>
                    <a:pt x="194" y="175"/>
                  </a:cubicBezTo>
                  <a:cubicBezTo>
                    <a:pt x="193" y="175"/>
                    <a:pt x="193" y="175"/>
                    <a:pt x="192" y="175"/>
                  </a:cubicBezTo>
                  <a:cubicBezTo>
                    <a:pt x="190" y="173"/>
                    <a:pt x="192" y="170"/>
                    <a:pt x="193" y="168"/>
                  </a:cubicBezTo>
                  <a:cubicBezTo>
                    <a:pt x="194" y="167"/>
                    <a:pt x="196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moveTo>
                    <a:pt x="169" y="171"/>
                  </a:moveTo>
                  <a:cubicBezTo>
                    <a:pt x="166" y="171"/>
                    <a:pt x="166" y="167"/>
                    <a:pt x="168" y="166"/>
                  </a:cubicBezTo>
                  <a:cubicBezTo>
                    <a:pt x="169" y="165"/>
                    <a:pt x="171" y="164"/>
                    <a:pt x="173" y="164"/>
                  </a:cubicBezTo>
                  <a:cubicBezTo>
                    <a:pt x="174" y="164"/>
                    <a:pt x="175" y="164"/>
                    <a:pt x="175" y="165"/>
                  </a:cubicBezTo>
                  <a:cubicBezTo>
                    <a:pt x="175" y="165"/>
                    <a:pt x="175" y="165"/>
                    <a:pt x="175" y="165"/>
                  </a:cubicBezTo>
                  <a:cubicBezTo>
                    <a:pt x="176" y="166"/>
                    <a:pt x="176" y="166"/>
                    <a:pt x="176" y="166"/>
                  </a:cubicBezTo>
                  <a:cubicBezTo>
                    <a:pt x="176" y="167"/>
                    <a:pt x="175" y="169"/>
                    <a:pt x="173" y="170"/>
                  </a:cubicBezTo>
                  <a:cubicBezTo>
                    <a:pt x="172" y="171"/>
                    <a:pt x="171" y="171"/>
                    <a:pt x="169" y="171"/>
                  </a:cubicBezTo>
                  <a:moveTo>
                    <a:pt x="209" y="156"/>
                  </a:moveTo>
                  <a:cubicBezTo>
                    <a:pt x="208" y="156"/>
                    <a:pt x="207" y="156"/>
                    <a:pt x="207" y="156"/>
                  </a:cubicBezTo>
                  <a:cubicBezTo>
                    <a:pt x="206" y="155"/>
                    <a:pt x="206" y="153"/>
                    <a:pt x="207" y="152"/>
                  </a:cubicBezTo>
                  <a:cubicBezTo>
                    <a:pt x="208" y="149"/>
                    <a:pt x="210" y="145"/>
                    <a:pt x="213" y="145"/>
                  </a:cubicBezTo>
                  <a:cubicBezTo>
                    <a:pt x="214" y="145"/>
                    <a:pt x="214" y="145"/>
                    <a:pt x="214" y="145"/>
                  </a:cubicBezTo>
                  <a:cubicBezTo>
                    <a:pt x="215" y="145"/>
                    <a:pt x="215" y="146"/>
                    <a:pt x="215" y="146"/>
                  </a:cubicBezTo>
                  <a:cubicBezTo>
                    <a:pt x="216" y="146"/>
                    <a:pt x="216" y="146"/>
                    <a:pt x="216" y="146"/>
                  </a:cubicBezTo>
                  <a:cubicBezTo>
                    <a:pt x="217" y="147"/>
                    <a:pt x="218" y="149"/>
                    <a:pt x="217" y="150"/>
                  </a:cubicBezTo>
                  <a:cubicBezTo>
                    <a:pt x="216" y="152"/>
                    <a:pt x="214" y="154"/>
                    <a:pt x="212" y="155"/>
                  </a:cubicBezTo>
                  <a:cubicBezTo>
                    <a:pt x="211" y="156"/>
                    <a:pt x="210" y="156"/>
                    <a:pt x="209" y="156"/>
                  </a:cubicBezTo>
                  <a:moveTo>
                    <a:pt x="182" y="158"/>
                  </a:moveTo>
                  <a:cubicBezTo>
                    <a:pt x="182" y="158"/>
                    <a:pt x="182" y="158"/>
                    <a:pt x="182" y="157"/>
                  </a:cubicBezTo>
                  <a:cubicBezTo>
                    <a:pt x="179" y="154"/>
                    <a:pt x="181" y="149"/>
                    <a:pt x="183" y="146"/>
                  </a:cubicBezTo>
                  <a:cubicBezTo>
                    <a:pt x="185" y="144"/>
                    <a:pt x="188" y="141"/>
                    <a:pt x="191" y="140"/>
                  </a:cubicBezTo>
                  <a:cubicBezTo>
                    <a:pt x="191" y="140"/>
                    <a:pt x="192" y="140"/>
                    <a:pt x="193" y="140"/>
                  </a:cubicBezTo>
                  <a:cubicBezTo>
                    <a:pt x="193" y="140"/>
                    <a:pt x="194" y="140"/>
                    <a:pt x="194" y="140"/>
                  </a:cubicBezTo>
                  <a:cubicBezTo>
                    <a:pt x="196" y="141"/>
                    <a:pt x="198" y="142"/>
                    <a:pt x="197" y="145"/>
                  </a:cubicBezTo>
                  <a:cubicBezTo>
                    <a:pt x="197" y="149"/>
                    <a:pt x="194" y="153"/>
                    <a:pt x="191" y="156"/>
                  </a:cubicBezTo>
                  <a:cubicBezTo>
                    <a:pt x="190" y="158"/>
                    <a:pt x="187" y="159"/>
                    <a:pt x="185" y="159"/>
                  </a:cubicBezTo>
                  <a:cubicBezTo>
                    <a:pt x="184" y="159"/>
                    <a:pt x="183" y="159"/>
                    <a:pt x="182" y="158"/>
                  </a:cubicBezTo>
                  <a:cubicBezTo>
                    <a:pt x="181" y="165"/>
                    <a:pt x="186" y="173"/>
                    <a:pt x="190" y="177"/>
                  </a:cubicBezTo>
                  <a:cubicBezTo>
                    <a:pt x="190" y="178"/>
                    <a:pt x="190" y="179"/>
                    <a:pt x="189" y="179"/>
                  </a:cubicBezTo>
                  <a:cubicBezTo>
                    <a:pt x="189" y="179"/>
                    <a:pt x="189" y="179"/>
                    <a:pt x="189" y="179"/>
                  </a:cubicBezTo>
                  <a:cubicBezTo>
                    <a:pt x="180" y="178"/>
                    <a:pt x="179" y="164"/>
                    <a:pt x="182" y="158"/>
                  </a:cubicBezTo>
                  <a:moveTo>
                    <a:pt x="30" y="128"/>
                  </a:moveTo>
                  <a:cubicBezTo>
                    <a:pt x="29" y="128"/>
                    <a:pt x="28" y="126"/>
                    <a:pt x="28" y="12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3"/>
                    <a:pt x="28" y="121"/>
                    <a:pt x="29" y="120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19"/>
                    <a:pt x="30" y="119"/>
                    <a:pt x="31" y="119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1" y="119"/>
                    <a:pt x="31" y="118"/>
                    <a:pt x="32" y="118"/>
                  </a:cubicBezTo>
                  <a:cubicBezTo>
                    <a:pt x="32" y="118"/>
                    <a:pt x="32" y="119"/>
                    <a:pt x="32" y="119"/>
                  </a:cubicBezTo>
                  <a:cubicBezTo>
                    <a:pt x="33" y="120"/>
                    <a:pt x="34" y="122"/>
                    <a:pt x="34" y="123"/>
                  </a:cubicBezTo>
                  <a:cubicBezTo>
                    <a:pt x="34" y="125"/>
                    <a:pt x="33" y="127"/>
                    <a:pt x="31" y="127"/>
                  </a:cubicBezTo>
                  <a:cubicBezTo>
                    <a:pt x="31" y="128"/>
                    <a:pt x="31" y="128"/>
                    <a:pt x="30" y="128"/>
                  </a:cubicBezTo>
                  <a:moveTo>
                    <a:pt x="217" y="131"/>
                  </a:moveTo>
                  <a:cubicBezTo>
                    <a:pt x="214" y="131"/>
                    <a:pt x="213" y="129"/>
                    <a:pt x="213" y="126"/>
                  </a:cubicBezTo>
                  <a:cubicBezTo>
                    <a:pt x="213" y="122"/>
                    <a:pt x="215" y="119"/>
                    <a:pt x="217" y="116"/>
                  </a:cubicBezTo>
                  <a:cubicBezTo>
                    <a:pt x="219" y="115"/>
                    <a:pt x="221" y="114"/>
                    <a:pt x="223" y="114"/>
                  </a:cubicBezTo>
                  <a:cubicBezTo>
                    <a:pt x="223" y="114"/>
                    <a:pt x="224" y="114"/>
                    <a:pt x="224" y="114"/>
                  </a:cubicBezTo>
                  <a:cubicBezTo>
                    <a:pt x="224" y="114"/>
                    <a:pt x="225" y="115"/>
                    <a:pt x="225" y="115"/>
                  </a:cubicBezTo>
                  <a:cubicBezTo>
                    <a:pt x="228" y="117"/>
                    <a:pt x="227" y="121"/>
                    <a:pt x="226" y="123"/>
                  </a:cubicBezTo>
                  <a:cubicBezTo>
                    <a:pt x="224" y="127"/>
                    <a:pt x="222" y="130"/>
                    <a:pt x="218" y="131"/>
                  </a:cubicBezTo>
                  <a:cubicBezTo>
                    <a:pt x="218" y="131"/>
                    <a:pt x="217" y="131"/>
                    <a:pt x="217" y="131"/>
                  </a:cubicBezTo>
                  <a:moveTo>
                    <a:pt x="14" y="129"/>
                  </a:moveTo>
                  <a:cubicBezTo>
                    <a:pt x="13" y="129"/>
                    <a:pt x="12" y="129"/>
                    <a:pt x="11" y="128"/>
                  </a:cubicBezTo>
                  <a:cubicBezTo>
                    <a:pt x="8" y="126"/>
                    <a:pt x="6" y="121"/>
                    <a:pt x="7" y="117"/>
                  </a:cubicBezTo>
                  <a:cubicBezTo>
                    <a:pt x="7" y="116"/>
                    <a:pt x="8" y="115"/>
                    <a:pt x="9" y="114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2"/>
                    <a:pt x="12" y="112"/>
                    <a:pt x="13" y="112"/>
                  </a:cubicBezTo>
                  <a:cubicBezTo>
                    <a:pt x="14" y="112"/>
                    <a:pt x="16" y="113"/>
                    <a:pt x="17" y="114"/>
                  </a:cubicBezTo>
                  <a:cubicBezTo>
                    <a:pt x="19" y="117"/>
                    <a:pt x="21" y="122"/>
                    <a:pt x="20" y="126"/>
                  </a:cubicBezTo>
                  <a:cubicBezTo>
                    <a:pt x="19" y="128"/>
                    <a:pt x="17" y="129"/>
                    <a:pt x="14" y="129"/>
                  </a:cubicBezTo>
                  <a:moveTo>
                    <a:pt x="201" y="127"/>
                  </a:moveTo>
                  <a:cubicBezTo>
                    <a:pt x="201" y="127"/>
                    <a:pt x="201" y="127"/>
                    <a:pt x="201" y="127"/>
                  </a:cubicBezTo>
                  <a:cubicBezTo>
                    <a:pt x="197" y="127"/>
                    <a:pt x="196" y="122"/>
                    <a:pt x="196" y="119"/>
                  </a:cubicBezTo>
                  <a:cubicBezTo>
                    <a:pt x="197" y="115"/>
                    <a:pt x="198" y="111"/>
                    <a:pt x="201" y="109"/>
                  </a:cubicBezTo>
                  <a:cubicBezTo>
                    <a:pt x="201" y="109"/>
                    <a:pt x="202" y="109"/>
                    <a:pt x="202" y="109"/>
                  </a:cubicBezTo>
                  <a:cubicBezTo>
                    <a:pt x="202" y="109"/>
                    <a:pt x="202" y="109"/>
                    <a:pt x="203" y="109"/>
                  </a:cubicBezTo>
                  <a:cubicBezTo>
                    <a:pt x="203" y="109"/>
                    <a:pt x="203" y="109"/>
                    <a:pt x="204" y="109"/>
                  </a:cubicBezTo>
                  <a:cubicBezTo>
                    <a:pt x="205" y="109"/>
                    <a:pt x="205" y="109"/>
                    <a:pt x="206" y="110"/>
                  </a:cubicBezTo>
                  <a:cubicBezTo>
                    <a:pt x="208" y="114"/>
                    <a:pt x="207" y="127"/>
                    <a:pt x="201" y="127"/>
                  </a:cubicBezTo>
                  <a:moveTo>
                    <a:pt x="219" y="100"/>
                  </a:moveTo>
                  <a:cubicBezTo>
                    <a:pt x="219" y="100"/>
                    <a:pt x="218" y="100"/>
                    <a:pt x="218" y="99"/>
                  </a:cubicBezTo>
                  <a:cubicBezTo>
                    <a:pt x="218" y="96"/>
                    <a:pt x="219" y="93"/>
                    <a:pt x="221" y="91"/>
                  </a:cubicBezTo>
                  <a:cubicBezTo>
                    <a:pt x="222" y="91"/>
                    <a:pt x="222" y="91"/>
                    <a:pt x="222" y="91"/>
                  </a:cubicBezTo>
                  <a:cubicBezTo>
                    <a:pt x="222" y="91"/>
                    <a:pt x="223" y="90"/>
                    <a:pt x="224" y="90"/>
                  </a:cubicBezTo>
                  <a:cubicBezTo>
                    <a:pt x="225" y="90"/>
                    <a:pt x="225" y="90"/>
                    <a:pt x="226" y="91"/>
                  </a:cubicBezTo>
                  <a:cubicBezTo>
                    <a:pt x="226" y="95"/>
                    <a:pt x="222" y="99"/>
                    <a:pt x="220" y="100"/>
                  </a:cubicBezTo>
                  <a:cubicBezTo>
                    <a:pt x="220" y="100"/>
                    <a:pt x="219" y="100"/>
                    <a:pt x="219" y="100"/>
                  </a:cubicBezTo>
                  <a:moveTo>
                    <a:pt x="30" y="103"/>
                  </a:moveTo>
                  <a:cubicBezTo>
                    <a:pt x="27" y="103"/>
                    <a:pt x="26" y="99"/>
                    <a:pt x="26" y="96"/>
                  </a:cubicBezTo>
                  <a:cubicBezTo>
                    <a:pt x="27" y="93"/>
                    <a:pt x="28" y="89"/>
                    <a:pt x="31" y="88"/>
                  </a:cubicBezTo>
                  <a:cubicBezTo>
                    <a:pt x="32" y="87"/>
                    <a:pt x="32" y="87"/>
                    <a:pt x="33" y="87"/>
                  </a:cubicBezTo>
                  <a:cubicBezTo>
                    <a:pt x="33" y="87"/>
                    <a:pt x="33" y="87"/>
                    <a:pt x="34" y="87"/>
                  </a:cubicBezTo>
                  <a:cubicBezTo>
                    <a:pt x="36" y="88"/>
                    <a:pt x="37" y="90"/>
                    <a:pt x="37" y="92"/>
                  </a:cubicBezTo>
                  <a:cubicBezTo>
                    <a:pt x="38" y="96"/>
                    <a:pt x="35" y="102"/>
                    <a:pt x="31" y="103"/>
                  </a:cubicBezTo>
                  <a:cubicBezTo>
                    <a:pt x="30" y="103"/>
                    <a:pt x="30" y="103"/>
                    <a:pt x="30" y="103"/>
                  </a:cubicBezTo>
                  <a:moveTo>
                    <a:pt x="202" y="102"/>
                  </a:moveTo>
                  <a:cubicBezTo>
                    <a:pt x="201" y="102"/>
                    <a:pt x="199" y="101"/>
                    <a:pt x="198" y="99"/>
                  </a:cubicBezTo>
                  <a:cubicBezTo>
                    <a:pt x="197" y="96"/>
                    <a:pt x="196" y="93"/>
                    <a:pt x="197" y="90"/>
                  </a:cubicBezTo>
                  <a:cubicBezTo>
                    <a:pt x="198" y="88"/>
                    <a:pt x="199" y="87"/>
                    <a:pt x="201" y="86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3" y="86"/>
                    <a:pt x="203" y="87"/>
                    <a:pt x="204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5" y="90"/>
                    <a:pt x="205" y="91"/>
                    <a:pt x="206" y="92"/>
                  </a:cubicBezTo>
                  <a:cubicBezTo>
                    <a:pt x="206" y="95"/>
                    <a:pt x="207" y="99"/>
                    <a:pt x="204" y="101"/>
                  </a:cubicBezTo>
                  <a:cubicBezTo>
                    <a:pt x="203" y="102"/>
                    <a:pt x="203" y="102"/>
                    <a:pt x="202" y="102"/>
                  </a:cubicBezTo>
                  <a:moveTo>
                    <a:pt x="11" y="106"/>
                  </a:moveTo>
                  <a:cubicBezTo>
                    <a:pt x="4" y="106"/>
                    <a:pt x="2" y="96"/>
                    <a:pt x="3" y="90"/>
                  </a:cubicBezTo>
                  <a:cubicBezTo>
                    <a:pt x="3" y="88"/>
                    <a:pt x="4" y="87"/>
                    <a:pt x="5" y="86"/>
                  </a:cubicBezTo>
                  <a:cubicBezTo>
                    <a:pt x="5" y="83"/>
                    <a:pt x="7" y="82"/>
                    <a:pt x="9" y="82"/>
                  </a:cubicBezTo>
                  <a:cubicBezTo>
                    <a:pt x="12" y="82"/>
                    <a:pt x="16" y="85"/>
                    <a:pt x="18" y="88"/>
                  </a:cubicBezTo>
                  <a:cubicBezTo>
                    <a:pt x="21" y="94"/>
                    <a:pt x="19" y="104"/>
                    <a:pt x="12" y="106"/>
                  </a:cubicBezTo>
                  <a:cubicBezTo>
                    <a:pt x="12" y="106"/>
                    <a:pt x="11" y="106"/>
                    <a:pt x="11" y="106"/>
                  </a:cubicBezTo>
                  <a:moveTo>
                    <a:pt x="220" y="86"/>
                  </a:moveTo>
                  <a:cubicBezTo>
                    <a:pt x="220" y="86"/>
                    <a:pt x="220" y="86"/>
                    <a:pt x="219" y="86"/>
                  </a:cubicBezTo>
                  <a:cubicBezTo>
                    <a:pt x="216" y="85"/>
                    <a:pt x="216" y="79"/>
                    <a:pt x="217" y="77"/>
                  </a:cubicBezTo>
                  <a:cubicBezTo>
                    <a:pt x="218" y="73"/>
                    <a:pt x="219" y="69"/>
                    <a:pt x="223" y="68"/>
                  </a:cubicBezTo>
                  <a:cubicBezTo>
                    <a:pt x="223" y="68"/>
                    <a:pt x="223" y="68"/>
                    <a:pt x="224" y="68"/>
                  </a:cubicBezTo>
                  <a:cubicBezTo>
                    <a:pt x="224" y="68"/>
                    <a:pt x="224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ubicBezTo>
                    <a:pt x="225" y="70"/>
                    <a:pt x="226" y="70"/>
                    <a:pt x="226" y="71"/>
                  </a:cubicBezTo>
                  <a:cubicBezTo>
                    <a:pt x="228" y="75"/>
                    <a:pt x="225" y="86"/>
                    <a:pt x="220" y="86"/>
                  </a:cubicBezTo>
                  <a:moveTo>
                    <a:pt x="103" y="74"/>
                  </a:moveTo>
                  <a:cubicBezTo>
                    <a:pt x="101" y="74"/>
                    <a:pt x="98" y="73"/>
                    <a:pt x="97" y="71"/>
                  </a:cubicBezTo>
                  <a:cubicBezTo>
                    <a:pt x="97" y="69"/>
                    <a:pt x="98" y="68"/>
                    <a:pt x="99" y="67"/>
                  </a:cubicBezTo>
                  <a:cubicBezTo>
                    <a:pt x="99" y="67"/>
                    <a:pt x="100" y="67"/>
                    <a:pt x="101" y="67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4" y="66"/>
                    <a:pt x="106" y="67"/>
                    <a:pt x="107" y="68"/>
                  </a:cubicBezTo>
                  <a:cubicBezTo>
                    <a:pt x="110" y="71"/>
                    <a:pt x="108" y="73"/>
                    <a:pt x="105" y="74"/>
                  </a:cubicBezTo>
                  <a:cubicBezTo>
                    <a:pt x="105" y="74"/>
                    <a:pt x="104" y="74"/>
                    <a:pt x="103" y="74"/>
                  </a:cubicBezTo>
                  <a:moveTo>
                    <a:pt x="135" y="74"/>
                  </a:moveTo>
                  <a:cubicBezTo>
                    <a:pt x="134" y="74"/>
                    <a:pt x="133" y="74"/>
                    <a:pt x="132" y="73"/>
                  </a:cubicBezTo>
                  <a:cubicBezTo>
                    <a:pt x="131" y="73"/>
                    <a:pt x="129" y="72"/>
                    <a:pt x="128" y="70"/>
                  </a:cubicBezTo>
                  <a:cubicBezTo>
                    <a:pt x="128" y="68"/>
                    <a:pt x="130" y="66"/>
                    <a:pt x="131" y="66"/>
                  </a:cubicBezTo>
                  <a:cubicBezTo>
                    <a:pt x="132" y="65"/>
                    <a:pt x="134" y="64"/>
                    <a:pt x="135" y="64"/>
                  </a:cubicBezTo>
                  <a:cubicBezTo>
                    <a:pt x="135" y="64"/>
                    <a:pt x="136" y="64"/>
                    <a:pt x="136" y="64"/>
                  </a:cubicBezTo>
                  <a:cubicBezTo>
                    <a:pt x="138" y="64"/>
                    <a:pt x="140" y="65"/>
                    <a:pt x="141" y="67"/>
                  </a:cubicBezTo>
                  <a:cubicBezTo>
                    <a:pt x="142" y="69"/>
                    <a:pt x="140" y="72"/>
                    <a:pt x="138" y="73"/>
                  </a:cubicBezTo>
                  <a:cubicBezTo>
                    <a:pt x="137" y="73"/>
                    <a:pt x="136" y="74"/>
                    <a:pt x="135" y="74"/>
                  </a:cubicBezTo>
                  <a:moveTo>
                    <a:pt x="117" y="66"/>
                  </a:moveTo>
                  <a:cubicBezTo>
                    <a:pt x="116" y="66"/>
                    <a:pt x="116" y="66"/>
                    <a:pt x="116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5" y="65"/>
                    <a:pt x="116" y="64"/>
                    <a:pt x="117" y="63"/>
                  </a:cubicBezTo>
                  <a:cubicBezTo>
                    <a:pt x="117" y="63"/>
                    <a:pt x="118" y="63"/>
                    <a:pt x="118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20" y="63"/>
                    <a:pt x="119" y="64"/>
                    <a:pt x="118" y="65"/>
                  </a:cubicBezTo>
                  <a:cubicBezTo>
                    <a:pt x="118" y="66"/>
                    <a:pt x="117" y="66"/>
                    <a:pt x="117" y="66"/>
                  </a:cubicBezTo>
                  <a:moveTo>
                    <a:pt x="76" y="73"/>
                  </a:moveTo>
                  <a:cubicBezTo>
                    <a:pt x="73" y="73"/>
                    <a:pt x="70" y="72"/>
                    <a:pt x="68" y="70"/>
                  </a:cubicBezTo>
                  <a:cubicBezTo>
                    <a:pt x="66" y="68"/>
                    <a:pt x="65" y="64"/>
                    <a:pt x="66" y="60"/>
                  </a:cubicBezTo>
                  <a:cubicBezTo>
                    <a:pt x="66" y="58"/>
                    <a:pt x="68" y="57"/>
                    <a:pt x="70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1" y="57"/>
                    <a:pt x="71" y="57"/>
                    <a:pt x="72" y="57"/>
                  </a:cubicBezTo>
                  <a:cubicBezTo>
                    <a:pt x="73" y="57"/>
                    <a:pt x="74" y="57"/>
                    <a:pt x="76" y="58"/>
                  </a:cubicBezTo>
                  <a:cubicBezTo>
                    <a:pt x="78" y="60"/>
                    <a:pt x="82" y="62"/>
                    <a:pt x="82" y="65"/>
                  </a:cubicBezTo>
                  <a:cubicBezTo>
                    <a:pt x="84" y="71"/>
                    <a:pt x="80" y="73"/>
                    <a:pt x="76" y="73"/>
                  </a:cubicBezTo>
                  <a:moveTo>
                    <a:pt x="160" y="65"/>
                  </a:moveTo>
                  <a:cubicBezTo>
                    <a:pt x="160" y="65"/>
                    <a:pt x="160" y="65"/>
                    <a:pt x="160" y="65"/>
                  </a:cubicBezTo>
                  <a:cubicBezTo>
                    <a:pt x="157" y="64"/>
                    <a:pt x="155" y="61"/>
                    <a:pt x="157" y="58"/>
                  </a:cubicBezTo>
                  <a:cubicBezTo>
                    <a:pt x="159" y="56"/>
                    <a:pt x="162" y="54"/>
                    <a:pt x="165" y="53"/>
                  </a:cubicBezTo>
                  <a:cubicBezTo>
                    <a:pt x="166" y="53"/>
                    <a:pt x="167" y="53"/>
                    <a:pt x="167" y="53"/>
                  </a:cubicBezTo>
                  <a:cubicBezTo>
                    <a:pt x="168" y="53"/>
                    <a:pt x="169" y="53"/>
                    <a:pt x="170" y="54"/>
                  </a:cubicBezTo>
                  <a:cubicBezTo>
                    <a:pt x="173" y="56"/>
                    <a:pt x="170" y="60"/>
                    <a:pt x="169" y="61"/>
                  </a:cubicBezTo>
                  <a:cubicBezTo>
                    <a:pt x="166" y="63"/>
                    <a:pt x="163" y="65"/>
                    <a:pt x="160" y="65"/>
                  </a:cubicBezTo>
                  <a:moveTo>
                    <a:pt x="13" y="74"/>
                  </a:moveTo>
                  <a:cubicBezTo>
                    <a:pt x="10" y="74"/>
                    <a:pt x="7" y="72"/>
                    <a:pt x="6" y="69"/>
                  </a:cubicBezTo>
                  <a:cubicBezTo>
                    <a:pt x="4" y="63"/>
                    <a:pt x="6" y="54"/>
                    <a:pt x="13" y="52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17" y="51"/>
                    <a:pt x="18" y="51"/>
                    <a:pt x="19" y="53"/>
                  </a:cubicBezTo>
                  <a:cubicBezTo>
                    <a:pt x="22" y="58"/>
                    <a:pt x="23" y="66"/>
                    <a:pt x="19" y="70"/>
                  </a:cubicBezTo>
                  <a:cubicBezTo>
                    <a:pt x="18" y="73"/>
                    <a:pt x="15" y="74"/>
                    <a:pt x="13" y="74"/>
                  </a:cubicBezTo>
                  <a:moveTo>
                    <a:pt x="102" y="58"/>
                  </a:moveTo>
                  <a:cubicBezTo>
                    <a:pt x="101" y="58"/>
                    <a:pt x="99" y="58"/>
                    <a:pt x="99" y="57"/>
                  </a:cubicBezTo>
                  <a:cubicBezTo>
                    <a:pt x="98" y="57"/>
                    <a:pt x="98" y="57"/>
                    <a:pt x="98" y="56"/>
                  </a:cubicBezTo>
                  <a:cubicBezTo>
                    <a:pt x="99" y="53"/>
                    <a:pt x="102" y="50"/>
                    <a:pt x="105" y="50"/>
                  </a:cubicBezTo>
                  <a:cubicBezTo>
                    <a:pt x="106" y="50"/>
                    <a:pt x="106" y="51"/>
                    <a:pt x="107" y="51"/>
                  </a:cubicBezTo>
                  <a:cubicBezTo>
                    <a:pt x="107" y="51"/>
                    <a:pt x="108" y="51"/>
                    <a:pt x="108" y="51"/>
                  </a:cubicBezTo>
                  <a:cubicBezTo>
                    <a:pt x="109" y="51"/>
                    <a:pt x="110" y="51"/>
                    <a:pt x="110" y="53"/>
                  </a:cubicBezTo>
                  <a:cubicBezTo>
                    <a:pt x="110" y="56"/>
                    <a:pt x="105" y="58"/>
                    <a:pt x="102" y="58"/>
                  </a:cubicBezTo>
                  <a:moveTo>
                    <a:pt x="203" y="50"/>
                  </a:moveTo>
                  <a:cubicBezTo>
                    <a:pt x="203" y="50"/>
                    <a:pt x="203" y="50"/>
                    <a:pt x="204" y="50"/>
                  </a:cubicBezTo>
                  <a:cubicBezTo>
                    <a:pt x="208" y="50"/>
                    <a:pt x="207" y="62"/>
                    <a:pt x="207" y="65"/>
                  </a:cubicBezTo>
                  <a:cubicBezTo>
                    <a:pt x="206" y="67"/>
                    <a:pt x="204" y="70"/>
                    <a:pt x="202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199" y="70"/>
                    <a:pt x="198" y="67"/>
                    <a:pt x="197" y="66"/>
                  </a:cubicBezTo>
                  <a:cubicBezTo>
                    <a:pt x="195" y="60"/>
                    <a:pt x="195" y="52"/>
                    <a:pt x="202" y="50"/>
                  </a:cubicBezTo>
                  <a:cubicBezTo>
                    <a:pt x="202" y="50"/>
                    <a:pt x="202" y="50"/>
                    <a:pt x="202" y="50"/>
                  </a:cubicBezTo>
                  <a:cubicBezTo>
                    <a:pt x="202" y="50"/>
                    <a:pt x="202" y="50"/>
                    <a:pt x="203" y="50"/>
                  </a:cubicBezTo>
                  <a:moveTo>
                    <a:pt x="134" y="56"/>
                  </a:moveTo>
                  <a:cubicBezTo>
                    <a:pt x="133" y="56"/>
                    <a:pt x="132" y="56"/>
                    <a:pt x="131" y="55"/>
                  </a:cubicBezTo>
                  <a:cubicBezTo>
                    <a:pt x="130" y="51"/>
                    <a:pt x="134" y="49"/>
                    <a:pt x="136" y="49"/>
                  </a:cubicBezTo>
                  <a:cubicBezTo>
                    <a:pt x="137" y="48"/>
                    <a:pt x="138" y="48"/>
                    <a:pt x="138" y="48"/>
                  </a:cubicBezTo>
                  <a:cubicBezTo>
                    <a:pt x="138" y="48"/>
                    <a:pt x="139" y="48"/>
                    <a:pt x="139" y="48"/>
                  </a:cubicBezTo>
                  <a:cubicBezTo>
                    <a:pt x="142" y="49"/>
                    <a:pt x="142" y="51"/>
                    <a:pt x="140" y="53"/>
                  </a:cubicBezTo>
                  <a:cubicBezTo>
                    <a:pt x="139" y="54"/>
                    <a:pt x="136" y="56"/>
                    <a:pt x="134" y="56"/>
                  </a:cubicBezTo>
                  <a:moveTo>
                    <a:pt x="78" y="51"/>
                  </a:moveTo>
                  <a:cubicBezTo>
                    <a:pt x="76" y="51"/>
                    <a:pt x="73" y="50"/>
                    <a:pt x="72" y="48"/>
                  </a:cubicBezTo>
                  <a:cubicBezTo>
                    <a:pt x="71" y="47"/>
                    <a:pt x="72" y="46"/>
                    <a:pt x="73" y="45"/>
                  </a:cubicBezTo>
                  <a:cubicBezTo>
                    <a:pt x="74" y="45"/>
                    <a:pt x="75" y="44"/>
                    <a:pt x="76" y="44"/>
                  </a:cubicBezTo>
                  <a:cubicBezTo>
                    <a:pt x="77" y="44"/>
                    <a:pt x="78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1" y="46"/>
                    <a:pt x="82" y="46"/>
                    <a:pt x="82" y="47"/>
                  </a:cubicBezTo>
                  <a:cubicBezTo>
                    <a:pt x="83" y="49"/>
                    <a:pt x="82" y="50"/>
                    <a:pt x="81" y="50"/>
                  </a:cubicBezTo>
                  <a:cubicBezTo>
                    <a:pt x="80" y="51"/>
                    <a:pt x="79" y="51"/>
                    <a:pt x="78" y="51"/>
                  </a:cubicBezTo>
                  <a:moveTo>
                    <a:pt x="49" y="62"/>
                  </a:moveTo>
                  <a:cubicBezTo>
                    <a:pt x="47" y="62"/>
                    <a:pt x="45" y="61"/>
                    <a:pt x="43" y="59"/>
                  </a:cubicBezTo>
                  <a:cubicBezTo>
                    <a:pt x="41" y="54"/>
                    <a:pt x="40" y="43"/>
                    <a:pt x="47" y="43"/>
                  </a:cubicBezTo>
                  <a:cubicBezTo>
                    <a:pt x="47" y="43"/>
                    <a:pt x="48" y="43"/>
                    <a:pt x="48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0" y="44"/>
                    <a:pt x="52" y="45"/>
                    <a:pt x="53" y="46"/>
                  </a:cubicBezTo>
                  <a:cubicBezTo>
                    <a:pt x="55" y="51"/>
                    <a:pt x="57" y="57"/>
                    <a:pt x="53" y="61"/>
                  </a:cubicBezTo>
                  <a:cubicBezTo>
                    <a:pt x="52" y="62"/>
                    <a:pt x="51" y="62"/>
                    <a:pt x="49" y="62"/>
                  </a:cubicBezTo>
                  <a:moveTo>
                    <a:pt x="181" y="52"/>
                  </a:moveTo>
                  <a:cubicBezTo>
                    <a:pt x="181" y="52"/>
                    <a:pt x="180" y="52"/>
                    <a:pt x="180" y="52"/>
                  </a:cubicBezTo>
                  <a:cubicBezTo>
                    <a:pt x="177" y="51"/>
                    <a:pt x="177" y="47"/>
                    <a:pt x="179" y="45"/>
                  </a:cubicBezTo>
                  <a:cubicBezTo>
                    <a:pt x="180" y="43"/>
                    <a:pt x="183" y="41"/>
                    <a:pt x="185" y="4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0"/>
                    <a:pt x="186" y="39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9" y="39"/>
                    <a:pt x="190" y="40"/>
                    <a:pt x="190" y="42"/>
                  </a:cubicBezTo>
                  <a:cubicBezTo>
                    <a:pt x="190" y="46"/>
                    <a:pt x="189" y="48"/>
                    <a:pt x="186" y="50"/>
                  </a:cubicBezTo>
                  <a:cubicBezTo>
                    <a:pt x="185" y="51"/>
                    <a:pt x="183" y="52"/>
                    <a:pt x="181" y="52"/>
                  </a:cubicBezTo>
                  <a:moveTo>
                    <a:pt x="161" y="41"/>
                  </a:moveTo>
                  <a:cubicBezTo>
                    <a:pt x="160" y="41"/>
                    <a:pt x="160" y="41"/>
                    <a:pt x="160" y="40"/>
                  </a:cubicBezTo>
                  <a:cubicBezTo>
                    <a:pt x="161" y="38"/>
                    <a:pt x="162" y="37"/>
                    <a:pt x="164" y="37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5" y="37"/>
                    <a:pt x="165" y="37"/>
                    <a:pt x="165" y="38"/>
                  </a:cubicBezTo>
                  <a:cubicBezTo>
                    <a:pt x="165" y="39"/>
                    <a:pt x="165" y="39"/>
                    <a:pt x="164" y="40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3" y="41"/>
                    <a:pt x="163" y="41"/>
                    <a:pt x="162" y="41"/>
                  </a:cubicBezTo>
                  <a:cubicBezTo>
                    <a:pt x="161" y="41"/>
                    <a:pt x="161" y="41"/>
                    <a:pt x="161" y="41"/>
                  </a:cubicBezTo>
                  <a:moveTo>
                    <a:pt x="219" y="57"/>
                  </a:moveTo>
                  <a:cubicBezTo>
                    <a:pt x="216" y="57"/>
                    <a:pt x="216" y="51"/>
                    <a:pt x="216" y="49"/>
                  </a:cubicBezTo>
                  <a:cubicBezTo>
                    <a:pt x="216" y="44"/>
                    <a:pt x="217" y="38"/>
                    <a:pt x="222" y="35"/>
                  </a:cubicBezTo>
                  <a:cubicBezTo>
                    <a:pt x="222" y="35"/>
                    <a:pt x="222" y="35"/>
                    <a:pt x="223" y="35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23" y="35"/>
                    <a:pt x="224" y="35"/>
                    <a:pt x="224" y="35"/>
                  </a:cubicBezTo>
                  <a:cubicBezTo>
                    <a:pt x="225" y="35"/>
                    <a:pt x="225" y="35"/>
                    <a:pt x="226" y="36"/>
                  </a:cubicBezTo>
                  <a:cubicBezTo>
                    <a:pt x="229" y="38"/>
                    <a:pt x="228" y="44"/>
                    <a:pt x="227" y="48"/>
                  </a:cubicBezTo>
                  <a:cubicBezTo>
                    <a:pt x="225" y="51"/>
                    <a:pt x="224" y="56"/>
                    <a:pt x="220" y="57"/>
                  </a:cubicBezTo>
                  <a:cubicBezTo>
                    <a:pt x="220" y="57"/>
                    <a:pt x="220" y="57"/>
                    <a:pt x="219" y="57"/>
                  </a:cubicBezTo>
                  <a:moveTo>
                    <a:pt x="34" y="48"/>
                  </a:moveTo>
                  <a:cubicBezTo>
                    <a:pt x="32" y="48"/>
                    <a:pt x="30" y="46"/>
                    <a:pt x="30" y="43"/>
                  </a:cubicBezTo>
                  <a:cubicBezTo>
                    <a:pt x="29" y="40"/>
                    <a:pt x="30" y="37"/>
                    <a:pt x="32" y="34"/>
                  </a:cubicBezTo>
                  <a:cubicBezTo>
                    <a:pt x="32" y="34"/>
                    <a:pt x="33" y="33"/>
                    <a:pt x="34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8" y="34"/>
                    <a:pt x="38" y="36"/>
                    <a:pt x="39" y="38"/>
                  </a:cubicBezTo>
                  <a:cubicBezTo>
                    <a:pt x="39" y="40"/>
                    <a:pt x="39" y="42"/>
                    <a:pt x="39" y="43"/>
                  </a:cubicBezTo>
                  <a:cubicBezTo>
                    <a:pt x="38" y="45"/>
                    <a:pt x="36" y="48"/>
                    <a:pt x="34" y="48"/>
                  </a:cubicBezTo>
                  <a:moveTo>
                    <a:pt x="58" y="36"/>
                  </a:moveTo>
                  <a:cubicBezTo>
                    <a:pt x="57" y="36"/>
                    <a:pt x="55" y="35"/>
                    <a:pt x="56" y="33"/>
                  </a:cubicBezTo>
                  <a:cubicBezTo>
                    <a:pt x="56" y="32"/>
                    <a:pt x="57" y="32"/>
                    <a:pt x="58" y="32"/>
                  </a:cubicBezTo>
                  <a:cubicBezTo>
                    <a:pt x="59" y="32"/>
                    <a:pt x="59" y="32"/>
                    <a:pt x="60" y="33"/>
                  </a:cubicBezTo>
                  <a:cubicBezTo>
                    <a:pt x="60" y="33"/>
                    <a:pt x="60" y="33"/>
                    <a:pt x="60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1" y="35"/>
                    <a:pt x="59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moveTo>
                    <a:pt x="17" y="35"/>
                  </a:moveTo>
                  <a:cubicBezTo>
                    <a:pt x="16" y="35"/>
                    <a:pt x="15" y="34"/>
                    <a:pt x="14" y="32"/>
                  </a:cubicBezTo>
                  <a:cubicBezTo>
                    <a:pt x="13" y="29"/>
                    <a:pt x="15" y="25"/>
                    <a:pt x="18" y="24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4" y="25"/>
                    <a:pt x="22" y="31"/>
                    <a:pt x="21" y="33"/>
                  </a:cubicBezTo>
                  <a:cubicBezTo>
                    <a:pt x="20" y="34"/>
                    <a:pt x="19" y="35"/>
                    <a:pt x="17" y="35"/>
                  </a:cubicBezTo>
                  <a:moveTo>
                    <a:pt x="181" y="22"/>
                  </a:moveTo>
                  <a:cubicBezTo>
                    <a:pt x="182" y="22"/>
                    <a:pt x="183" y="22"/>
                    <a:pt x="184" y="22"/>
                  </a:cubicBezTo>
                  <a:cubicBezTo>
                    <a:pt x="185" y="22"/>
                    <a:pt x="186" y="22"/>
                    <a:pt x="186" y="24"/>
                  </a:cubicBezTo>
                  <a:cubicBezTo>
                    <a:pt x="186" y="26"/>
                    <a:pt x="184" y="28"/>
                    <a:pt x="183" y="29"/>
                  </a:cubicBezTo>
                  <a:cubicBezTo>
                    <a:pt x="182" y="30"/>
                    <a:pt x="180" y="32"/>
                    <a:pt x="178" y="32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73" y="30"/>
                    <a:pt x="178" y="24"/>
                    <a:pt x="180" y="23"/>
                  </a:cubicBezTo>
                  <a:cubicBezTo>
                    <a:pt x="180" y="23"/>
                    <a:pt x="181" y="22"/>
                    <a:pt x="181" y="22"/>
                  </a:cubicBezTo>
                  <a:cubicBezTo>
                    <a:pt x="181" y="22"/>
                    <a:pt x="181" y="22"/>
                    <a:pt x="181" y="22"/>
                  </a:cubicBezTo>
                  <a:moveTo>
                    <a:pt x="197" y="28"/>
                  </a:moveTo>
                  <a:cubicBezTo>
                    <a:pt x="197" y="28"/>
                    <a:pt x="196" y="28"/>
                    <a:pt x="196" y="27"/>
                  </a:cubicBezTo>
                  <a:cubicBezTo>
                    <a:pt x="196" y="25"/>
                    <a:pt x="197" y="23"/>
                    <a:pt x="198" y="22"/>
                  </a:cubicBezTo>
                  <a:cubicBezTo>
                    <a:pt x="198" y="22"/>
                    <a:pt x="199" y="22"/>
                    <a:pt x="199" y="22"/>
                  </a:cubicBezTo>
                  <a:cubicBezTo>
                    <a:pt x="200" y="22"/>
                    <a:pt x="200" y="22"/>
                    <a:pt x="200" y="23"/>
                  </a:cubicBezTo>
                  <a:cubicBezTo>
                    <a:pt x="202" y="25"/>
                    <a:pt x="199" y="27"/>
                    <a:pt x="198" y="28"/>
                  </a:cubicBezTo>
                  <a:cubicBezTo>
                    <a:pt x="198" y="28"/>
                    <a:pt x="197" y="28"/>
                    <a:pt x="197" y="28"/>
                  </a:cubicBezTo>
                  <a:moveTo>
                    <a:pt x="214" y="17"/>
                  </a:moveTo>
                  <a:cubicBezTo>
                    <a:pt x="214" y="17"/>
                    <a:pt x="213" y="16"/>
                    <a:pt x="213" y="16"/>
                  </a:cubicBezTo>
                  <a:cubicBezTo>
                    <a:pt x="213" y="14"/>
                    <a:pt x="214" y="12"/>
                    <a:pt x="215" y="11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7" y="11"/>
                    <a:pt x="218" y="11"/>
                    <a:pt x="217" y="12"/>
                  </a:cubicBezTo>
                  <a:cubicBezTo>
                    <a:pt x="218" y="12"/>
                    <a:pt x="218" y="13"/>
                    <a:pt x="217" y="13"/>
                  </a:cubicBezTo>
                  <a:cubicBezTo>
                    <a:pt x="217" y="14"/>
                    <a:pt x="216" y="15"/>
                    <a:pt x="215" y="16"/>
                  </a:cubicBezTo>
                  <a:cubicBezTo>
                    <a:pt x="215" y="16"/>
                    <a:pt x="215" y="17"/>
                    <a:pt x="214" y="17"/>
                  </a:cubicBezTo>
                  <a:moveTo>
                    <a:pt x="197" y="13"/>
                  </a:moveTo>
                  <a:cubicBezTo>
                    <a:pt x="196" y="13"/>
                    <a:pt x="196" y="13"/>
                    <a:pt x="195" y="12"/>
                  </a:cubicBezTo>
                  <a:cubicBezTo>
                    <a:pt x="191" y="8"/>
                    <a:pt x="200" y="3"/>
                    <a:pt x="203" y="2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6" y="3"/>
                    <a:pt x="207" y="4"/>
                    <a:pt x="206" y="7"/>
                  </a:cubicBezTo>
                  <a:cubicBezTo>
                    <a:pt x="205" y="9"/>
                    <a:pt x="203" y="11"/>
                    <a:pt x="201" y="12"/>
                  </a:cubicBezTo>
                  <a:cubicBezTo>
                    <a:pt x="200" y="12"/>
                    <a:pt x="198" y="13"/>
                    <a:pt x="197" y="13"/>
                  </a:cubicBezTo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0" y="0"/>
                    <a:pt x="194" y="4"/>
                    <a:pt x="193" y="9"/>
                  </a:cubicBezTo>
                  <a:cubicBezTo>
                    <a:pt x="193" y="9"/>
                    <a:pt x="193" y="9"/>
                    <a:pt x="193" y="10"/>
                  </a:cubicBezTo>
                  <a:cubicBezTo>
                    <a:pt x="193" y="10"/>
                    <a:pt x="193" y="10"/>
                    <a:pt x="192" y="10"/>
                  </a:cubicBezTo>
                  <a:cubicBezTo>
                    <a:pt x="192" y="10"/>
                    <a:pt x="192" y="11"/>
                    <a:pt x="192" y="12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92" y="14"/>
                    <a:pt x="191" y="16"/>
                    <a:pt x="191" y="18"/>
                  </a:cubicBezTo>
                  <a:cubicBezTo>
                    <a:pt x="191" y="18"/>
                    <a:pt x="191" y="19"/>
                    <a:pt x="191" y="19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1" y="18"/>
                    <a:pt x="190" y="17"/>
                    <a:pt x="190" y="16"/>
                  </a:cubicBezTo>
                  <a:cubicBezTo>
                    <a:pt x="189" y="17"/>
                    <a:pt x="188" y="18"/>
                    <a:pt x="187" y="18"/>
                  </a:cubicBezTo>
                  <a:cubicBezTo>
                    <a:pt x="181" y="19"/>
                    <a:pt x="178" y="20"/>
                    <a:pt x="175" y="25"/>
                  </a:cubicBezTo>
                  <a:cubicBezTo>
                    <a:pt x="174" y="27"/>
                    <a:pt x="173" y="28"/>
                    <a:pt x="172" y="30"/>
                  </a:cubicBezTo>
                  <a:cubicBezTo>
                    <a:pt x="172" y="32"/>
                    <a:pt x="171" y="34"/>
                    <a:pt x="170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0" y="35"/>
                    <a:pt x="170" y="35"/>
                    <a:pt x="170" y="35"/>
                  </a:cubicBezTo>
                  <a:cubicBezTo>
                    <a:pt x="170" y="34"/>
                    <a:pt x="170" y="33"/>
                    <a:pt x="170" y="32"/>
                  </a:cubicBezTo>
                  <a:cubicBezTo>
                    <a:pt x="170" y="32"/>
                    <a:pt x="170" y="32"/>
                    <a:pt x="170" y="32"/>
                  </a:cubicBezTo>
                  <a:cubicBezTo>
                    <a:pt x="169" y="32"/>
                    <a:pt x="168" y="33"/>
                    <a:pt x="166" y="34"/>
                  </a:cubicBezTo>
                  <a:cubicBezTo>
                    <a:pt x="163" y="35"/>
                    <a:pt x="158" y="33"/>
                    <a:pt x="156" y="39"/>
                  </a:cubicBezTo>
                  <a:cubicBezTo>
                    <a:pt x="156" y="41"/>
                    <a:pt x="156" y="41"/>
                    <a:pt x="155" y="43"/>
                  </a:cubicBezTo>
                  <a:cubicBezTo>
                    <a:pt x="154" y="43"/>
                    <a:pt x="154" y="44"/>
                    <a:pt x="154" y="44"/>
                  </a:cubicBezTo>
                  <a:cubicBezTo>
                    <a:pt x="155" y="44"/>
                    <a:pt x="156" y="43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2"/>
                  </a:cubicBezTo>
                  <a:cubicBezTo>
                    <a:pt x="157" y="42"/>
                    <a:pt x="157" y="42"/>
                    <a:pt x="157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6" y="45"/>
                    <a:pt x="152" y="47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7"/>
                    <a:pt x="147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47"/>
                    <a:pt x="146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4" y="47"/>
                    <a:pt x="144" y="46"/>
                    <a:pt x="144" y="46"/>
                  </a:cubicBezTo>
                  <a:cubicBezTo>
                    <a:pt x="144" y="46"/>
                    <a:pt x="143" y="46"/>
                    <a:pt x="143" y="46"/>
                  </a:cubicBezTo>
                  <a:cubicBezTo>
                    <a:pt x="143" y="46"/>
                    <a:pt x="142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37" y="46"/>
                    <a:pt x="134" y="48"/>
                    <a:pt x="130" y="50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127" y="52"/>
                    <a:pt x="125" y="52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3"/>
                    <a:pt x="121" y="52"/>
                    <a:pt x="12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20" y="52"/>
                    <a:pt x="119" y="52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6" y="52"/>
                    <a:pt x="114" y="50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0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5" y="49"/>
                    <a:pt x="104" y="50"/>
                    <a:pt x="101" y="50"/>
                  </a:cubicBezTo>
                  <a:cubicBezTo>
                    <a:pt x="101" y="50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8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4" y="51"/>
                    <a:pt x="91" y="50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4" y="45"/>
                    <a:pt x="80" y="44"/>
                    <a:pt x="75" y="42"/>
                  </a:cubicBezTo>
                  <a:cubicBezTo>
                    <a:pt x="72" y="42"/>
                    <a:pt x="70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0"/>
                    <a:pt x="69" y="40"/>
                    <a:pt x="70" y="40"/>
                  </a:cubicBezTo>
                  <a:cubicBezTo>
                    <a:pt x="68" y="38"/>
                    <a:pt x="67" y="35"/>
                    <a:pt x="63" y="32"/>
                  </a:cubicBezTo>
                  <a:cubicBezTo>
                    <a:pt x="57" y="27"/>
                    <a:pt x="53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9"/>
                    <a:pt x="45" y="29"/>
                    <a:pt x="45" y="30"/>
                  </a:cubicBezTo>
                  <a:cubicBezTo>
                    <a:pt x="45" y="31"/>
                    <a:pt x="45" y="31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1"/>
                    <a:pt x="44" y="30"/>
                    <a:pt x="43" y="29"/>
                  </a:cubicBezTo>
                  <a:cubicBezTo>
                    <a:pt x="43" y="28"/>
                    <a:pt x="42" y="27"/>
                    <a:pt x="42" y="26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3"/>
                    <a:pt x="39" y="21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6" y="18"/>
                    <a:pt x="34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7" y="18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6" y="19"/>
                    <a:pt x="28" y="20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1"/>
                    <a:pt x="30" y="21"/>
                    <a:pt x="29" y="21"/>
                  </a:cubicBezTo>
                  <a:cubicBezTo>
                    <a:pt x="27" y="21"/>
                    <a:pt x="25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2"/>
                    <a:pt x="14" y="23"/>
                    <a:pt x="14" y="23"/>
                  </a:cubicBezTo>
                  <a:cubicBezTo>
                    <a:pt x="12" y="24"/>
                    <a:pt x="11" y="26"/>
                    <a:pt x="10" y="28"/>
                  </a:cubicBezTo>
                  <a:cubicBezTo>
                    <a:pt x="9" y="30"/>
                    <a:pt x="8" y="33"/>
                    <a:pt x="8" y="36"/>
                  </a:cubicBezTo>
                  <a:cubicBezTo>
                    <a:pt x="8" y="37"/>
                    <a:pt x="8" y="39"/>
                    <a:pt x="9" y="40"/>
                  </a:cubicBezTo>
                  <a:cubicBezTo>
                    <a:pt x="9" y="40"/>
                    <a:pt x="9" y="41"/>
                    <a:pt x="9" y="41"/>
                  </a:cubicBezTo>
                  <a:cubicBezTo>
                    <a:pt x="9" y="45"/>
                    <a:pt x="8" y="49"/>
                    <a:pt x="7" y="52"/>
                  </a:cubicBezTo>
                  <a:cubicBezTo>
                    <a:pt x="5" y="56"/>
                    <a:pt x="3" y="60"/>
                    <a:pt x="3" y="64"/>
                  </a:cubicBezTo>
                  <a:cubicBezTo>
                    <a:pt x="3" y="65"/>
                    <a:pt x="3" y="65"/>
                    <a:pt x="3" y="66"/>
                  </a:cubicBezTo>
                  <a:cubicBezTo>
                    <a:pt x="3" y="69"/>
                    <a:pt x="4" y="72"/>
                    <a:pt x="5" y="75"/>
                  </a:cubicBezTo>
                  <a:cubicBezTo>
                    <a:pt x="6" y="76"/>
                    <a:pt x="7" y="78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6" y="78"/>
                    <a:pt x="5" y="77"/>
                  </a:cubicBezTo>
                  <a:cubicBezTo>
                    <a:pt x="5" y="82"/>
                    <a:pt x="0" y="88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8"/>
                    <a:pt x="1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2"/>
                    <a:pt x="4" y="104"/>
                    <a:pt x="5" y="106"/>
                  </a:cubicBezTo>
                  <a:cubicBezTo>
                    <a:pt x="5" y="108"/>
                    <a:pt x="5" y="109"/>
                    <a:pt x="5" y="110"/>
                  </a:cubicBezTo>
                  <a:cubicBezTo>
                    <a:pt x="5" y="111"/>
                    <a:pt x="5" y="111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5" y="112"/>
                    <a:pt x="5" y="111"/>
                    <a:pt x="5" y="111"/>
                  </a:cubicBezTo>
                  <a:cubicBezTo>
                    <a:pt x="5" y="109"/>
                    <a:pt x="4" y="107"/>
                    <a:pt x="3" y="106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9"/>
                    <a:pt x="2" y="112"/>
                    <a:pt x="2" y="115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9"/>
                    <a:pt x="4" y="122"/>
                    <a:pt x="5" y="124"/>
                  </a:cubicBezTo>
                  <a:cubicBezTo>
                    <a:pt x="7" y="128"/>
                    <a:pt x="10" y="131"/>
                    <a:pt x="14" y="134"/>
                  </a:cubicBezTo>
                  <a:cubicBezTo>
                    <a:pt x="15" y="135"/>
                    <a:pt x="15" y="135"/>
                    <a:pt x="15" y="136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6"/>
                    <a:pt x="15" y="137"/>
                    <a:pt x="15" y="137"/>
                  </a:cubicBezTo>
                  <a:cubicBezTo>
                    <a:pt x="16" y="142"/>
                    <a:pt x="20" y="143"/>
                    <a:pt x="22" y="145"/>
                  </a:cubicBezTo>
                  <a:cubicBezTo>
                    <a:pt x="25" y="147"/>
                    <a:pt x="26" y="148"/>
                    <a:pt x="26" y="151"/>
                  </a:cubicBezTo>
                  <a:cubicBezTo>
                    <a:pt x="27" y="153"/>
                    <a:pt x="27" y="154"/>
                    <a:pt x="27" y="155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8"/>
                    <a:pt x="26" y="159"/>
                    <a:pt x="26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5" y="162"/>
                    <a:pt x="25" y="164"/>
                    <a:pt x="25" y="166"/>
                  </a:cubicBezTo>
                  <a:cubicBezTo>
                    <a:pt x="25" y="166"/>
                    <a:pt x="25" y="167"/>
                    <a:pt x="25" y="167"/>
                  </a:cubicBezTo>
                  <a:cubicBezTo>
                    <a:pt x="25" y="169"/>
                    <a:pt x="26" y="170"/>
                    <a:pt x="28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28" y="170"/>
                    <a:pt x="28" y="170"/>
                  </a:cubicBezTo>
                  <a:cubicBezTo>
                    <a:pt x="28" y="170"/>
                    <a:pt x="29" y="170"/>
                    <a:pt x="29" y="170"/>
                  </a:cubicBezTo>
                  <a:cubicBezTo>
                    <a:pt x="29" y="170"/>
                    <a:pt x="29" y="170"/>
                    <a:pt x="30" y="170"/>
                  </a:cubicBezTo>
                  <a:cubicBezTo>
                    <a:pt x="31" y="169"/>
                    <a:pt x="32" y="167"/>
                    <a:pt x="32" y="164"/>
                  </a:cubicBezTo>
                  <a:cubicBezTo>
                    <a:pt x="32" y="163"/>
                    <a:pt x="32" y="162"/>
                    <a:pt x="32" y="160"/>
                  </a:cubicBezTo>
                  <a:cubicBezTo>
                    <a:pt x="31" y="158"/>
                    <a:pt x="31" y="156"/>
                    <a:pt x="31" y="154"/>
                  </a:cubicBezTo>
                  <a:cubicBezTo>
                    <a:pt x="31" y="153"/>
                    <a:pt x="31" y="153"/>
                    <a:pt x="31" y="152"/>
                  </a:cubicBezTo>
                  <a:cubicBezTo>
                    <a:pt x="31" y="151"/>
                    <a:pt x="31" y="149"/>
                    <a:pt x="32" y="148"/>
                  </a:cubicBezTo>
                  <a:cubicBezTo>
                    <a:pt x="32" y="148"/>
                    <a:pt x="33" y="147"/>
                    <a:pt x="33" y="147"/>
                  </a:cubicBezTo>
                  <a:cubicBezTo>
                    <a:pt x="37" y="146"/>
                    <a:pt x="38" y="144"/>
                    <a:pt x="38" y="142"/>
                  </a:cubicBezTo>
                  <a:cubicBezTo>
                    <a:pt x="38" y="139"/>
                    <a:pt x="36" y="136"/>
                    <a:pt x="35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0"/>
                    <a:pt x="38" y="127"/>
                    <a:pt x="38" y="123"/>
                  </a:cubicBezTo>
                  <a:cubicBezTo>
                    <a:pt x="38" y="123"/>
                    <a:pt x="38" y="123"/>
                    <a:pt x="38" y="122"/>
                  </a:cubicBezTo>
                  <a:cubicBezTo>
                    <a:pt x="38" y="118"/>
                    <a:pt x="35" y="114"/>
                    <a:pt x="35" y="109"/>
                  </a:cubicBezTo>
                  <a:cubicBezTo>
                    <a:pt x="35" y="109"/>
                    <a:pt x="35" y="109"/>
                    <a:pt x="35" y="108"/>
                  </a:cubicBezTo>
                  <a:cubicBezTo>
                    <a:pt x="34" y="109"/>
                    <a:pt x="33" y="111"/>
                    <a:pt x="33" y="113"/>
                  </a:cubicBezTo>
                  <a:cubicBezTo>
                    <a:pt x="33" y="113"/>
                    <a:pt x="34" y="114"/>
                    <a:pt x="34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3"/>
                    <a:pt x="33" y="113"/>
                    <a:pt x="33" y="112"/>
                  </a:cubicBezTo>
                  <a:cubicBezTo>
                    <a:pt x="33" y="111"/>
                    <a:pt x="33" y="110"/>
                    <a:pt x="33" y="110"/>
                  </a:cubicBezTo>
                  <a:cubicBezTo>
                    <a:pt x="33" y="108"/>
                    <a:pt x="34" y="106"/>
                    <a:pt x="36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7" y="100"/>
                    <a:pt x="39" y="96"/>
                    <a:pt x="39" y="91"/>
                  </a:cubicBezTo>
                  <a:cubicBezTo>
                    <a:pt x="39" y="90"/>
                    <a:pt x="39" y="88"/>
                    <a:pt x="39" y="87"/>
                  </a:cubicBezTo>
                  <a:cubicBezTo>
                    <a:pt x="38" y="85"/>
                    <a:pt x="38" y="83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7" y="82"/>
                    <a:pt x="37" y="82"/>
                    <a:pt x="37" y="83"/>
                  </a:cubicBezTo>
                  <a:cubicBezTo>
                    <a:pt x="37" y="83"/>
                    <a:pt x="37" y="83"/>
                    <a:pt x="36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4"/>
                    <a:pt x="35" y="85"/>
                    <a:pt x="34" y="85"/>
                  </a:cubicBezTo>
                  <a:cubicBezTo>
                    <a:pt x="34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5" y="85"/>
                    <a:pt x="36" y="82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79"/>
                    <a:pt x="38" y="78"/>
                    <a:pt x="38" y="78"/>
                  </a:cubicBezTo>
                  <a:cubicBezTo>
                    <a:pt x="39" y="74"/>
                    <a:pt x="41" y="70"/>
                    <a:pt x="41" y="66"/>
                  </a:cubicBezTo>
                  <a:cubicBezTo>
                    <a:pt x="41" y="65"/>
                    <a:pt x="41" y="64"/>
                    <a:pt x="41" y="64"/>
                  </a:cubicBezTo>
                  <a:cubicBezTo>
                    <a:pt x="40" y="63"/>
                    <a:pt x="40" y="62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8" y="59"/>
                    <a:pt x="36" y="58"/>
                    <a:pt x="35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7" y="59"/>
                    <a:pt x="38" y="63"/>
                    <a:pt x="37" y="66"/>
                  </a:cubicBezTo>
                  <a:cubicBezTo>
                    <a:pt x="37" y="70"/>
                    <a:pt x="35" y="78"/>
                    <a:pt x="29" y="78"/>
                  </a:cubicBezTo>
                  <a:cubicBezTo>
                    <a:pt x="29" y="79"/>
                    <a:pt x="29" y="79"/>
                    <a:pt x="28" y="79"/>
                  </a:cubicBezTo>
                  <a:cubicBezTo>
                    <a:pt x="22" y="79"/>
                    <a:pt x="24" y="67"/>
                    <a:pt x="27" y="62"/>
                  </a:cubicBezTo>
                  <a:cubicBezTo>
                    <a:pt x="27" y="61"/>
                    <a:pt x="27" y="61"/>
                    <a:pt x="28" y="60"/>
                  </a:cubicBezTo>
                  <a:cubicBezTo>
                    <a:pt x="28" y="60"/>
                    <a:pt x="29" y="59"/>
                    <a:pt x="30" y="58"/>
                  </a:cubicBezTo>
                  <a:cubicBezTo>
                    <a:pt x="29" y="58"/>
                    <a:pt x="29" y="59"/>
                    <a:pt x="29" y="59"/>
                  </a:cubicBezTo>
                  <a:cubicBezTo>
                    <a:pt x="27" y="59"/>
                    <a:pt x="26" y="58"/>
                    <a:pt x="26" y="54"/>
                  </a:cubicBezTo>
                  <a:cubicBezTo>
                    <a:pt x="26" y="52"/>
                    <a:pt x="24" y="51"/>
                    <a:pt x="24" y="50"/>
                  </a:cubicBezTo>
                  <a:cubicBezTo>
                    <a:pt x="17" y="43"/>
                    <a:pt x="18" y="33"/>
                    <a:pt x="27" y="29"/>
                  </a:cubicBezTo>
                  <a:cubicBezTo>
                    <a:pt x="25" y="31"/>
                    <a:pt x="24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7"/>
                    <a:pt x="23" y="38"/>
                    <a:pt x="23" y="39"/>
                  </a:cubicBezTo>
                  <a:cubicBezTo>
                    <a:pt x="23" y="40"/>
                    <a:pt x="24" y="42"/>
                    <a:pt x="24" y="43"/>
                  </a:cubicBezTo>
                  <a:cubicBezTo>
                    <a:pt x="25" y="44"/>
                    <a:pt x="25" y="44"/>
                    <a:pt x="26" y="45"/>
                  </a:cubicBezTo>
                  <a:cubicBezTo>
                    <a:pt x="26" y="41"/>
                    <a:pt x="28" y="36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6"/>
                    <a:pt x="27" y="39"/>
                    <a:pt x="27" y="42"/>
                  </a:cubicBezTo>
                  <a:cubicBezTo>
                    <a:pt x="27" y="44"/>
                    <a:pt x="28" y="46"/>
                    <a:pt x="28" y="47"/>
                  </a:cubicBezTo>
                  <a:cubicBezTo>
                    <a:pt x="30" y="51"/>
                    <a:pt x="35" y="51"/>
                    <a:pt x="38" y="54"/>
                  </a:cubicBezTo>
                  <a:cubicBezTo>
                    <a:pt x="40" y="56"/>
                    <a:pt x="40" y="60"/>
                    <a:pt x="42" y="62"/>
                  </a:cubicBezTo>
                  <a:cubicBezTo>
                    <a:pt x="42" y="62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5" y="67"/>
                    <a:pt x="48" y="67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3" y="67"/>
                    <a:pt x="53" y="67"/>
                  </a:cubicBezTo>
                  <a:cubicBezTo>
                    <a:pt x="54" y="67"/>
                    <a:pt x="54" y="67"/>
                    <a:pt x="55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6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7"/>
                    <a:pt x="59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8"/>
                    <a:pt x="61" y="68"/>
                    <a:pt x="61" y="68"/>
                  </a:cubicBezTo>
                  <a:cubicBezTo>
                    <a:pt x="61" y="67"/>
                    <a:pt x="61" y="65"/>
                    <a:pt x="61" y="64"/>
                  </a:cubicBezTo>
                  <a:cubicBezTo>
                    <a:pt x="61" y="63"/>
                    <a:pt x="61" y="63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1" y="62"/>
                    <a:pt x="61" y="63"/>
                    <a:pt x="61" y="63"/>
                  </a:cubicBezTo>
                  <a:cubicBezTo>
                    <a:pt x="61" y="66"/>
                    <a:pt x="64" y="70"/>
                    <a:pt x="66" y="71"/>
                  </a:cubicBezTo>
                  <a:cubicBezTo>
                    <a:pt x="66" y="72"/>
                    <a:pt x="66" y="72"/>
                    <a:pt x="67" y="73"/>
                  </a:cubicBezTo>
                  <a:cubicBezTo>
                    <a:pt x="70" y="75"/>
                    <a:pt x="74" y="77"/>
                    <a:pt x="78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0" y="77"/>
                    <a:pt x="81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4" y="75"/>
                    <a:pt x="86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92" y="75"/>
                    <a:pt x="95" y="76"/>
                    <a:pt x="99" y="77"/>
                  </a:cubicBezTo>
                  <a:cubicBezTo>
                    <a:pt x="100" y="78"/>
                    <a:pt x="102" y="78"/>
                    <a:pt x="103" y="78"/>
                  </a:cubicBezTo>
                  <a:cubicBezTo>
                    <a:pt x="103" y="78"/>
                    <a:pt x="103" y="78"/>
                    <a:pt x="103" y="78"/>
                  </a:cubicBezTo>
                  <a:cubicBezTo>
                    <a:pt x="104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8" y="78"/>
                    <a:pt x="111" y="78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6"/>
                    <a:pt x="119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2" y="75"/>
                    <a:pt x="123" y="76"/>
                    <a:pt x="124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6" y="76"/>
                    <a:pt x="126" y="76"/>
                    <a:pt x="127" y="76"/>
                  </a:cubicBezTo>
                  <a:cubicBezTo>
                    <a:pt x="130" y="77"/>
                    <a:pt x="133" y="78"/>
                    <a:pt x="136" y="78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9" y="78"/>
                    <a:pt x="141" y="77"/>
                    <a:pt x="143" y="76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6"/>
                    <a:pt x="143" y="76"/>
                    <a:pt x="144" y="76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46" y="74"/>
                    <a:pt x="147" y="72"/>
                    <a:pt x="148" y="71"/>
                  </a:cubicBezTo>
                  <a:cubicBezTo>
                    <a:pt x="150" y="70"/>
                    <a:pt x="153" y="68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53" y="67"/>
                    <a:pt x="153" y="69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60" y="65"/>
                    <a:pt x="169" y="72"/>
                    <a:pt x="175" y="61"/>
                  </a:cubicBezTo>
                  <a:cubicBezTo>
                    <a:pt x="178" y="54"/>
                    <a:pt x="187" y="58"/>
                    <a:pt x="192" y="52"/>
                  </a:cubicBezTo>
                  <a:cubicBezTo>
                    <a:pt x="193" y="49"/>
                    <a:pt x="193" y="45"/>
                    <a:pt x="196" y="45"/>
                  </a:cubicBezTo>
                  <a:cubicBezTo>
                    <a:pt x="197" y="45"/>
                    <a:pt x="197" y="44"/>
                    <a:pt x="198" y="44"/>
                  </a:cubicBezTo>
                  <a:cubicBezTo>
                    <a:pt x="199" y="42"/>
                    <a:pt x="199" y="40"/>
                    <a:pt x="200" y="38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7"/>
                    <a:pt x="200" y="35"/>
                    <a:pt x="201" y="34"/>
                  </a:cubicBezTo>
                  <a:cubicBezTo>
                    <a:pt x="202" y="33"/>
                    <a:pt x="203" y="32"/>
                    <a:pt x="205" y="32"/>
                  </a:cubicBezTo>
                  <a:cubicBezTo>
                    <a:pt x="207" y="32"/>
                    <a:pt x="208" y="31"/>
                    <a:pt x="208" y="29"/>
                  </a:cubicBezTo>
                  <a:cubicBezTo>
                    <a:pt x="208" y="28"/>
                    <a:pt x="207" y="26"/>
                    <a:pt x="207" y="24"/>
                  </a:cubicBezTo>
                  <a:cubicBezTo>
                    <a:pt x="207" y="24"/>
                    <a:pt x="207" y="24"/>
                    <a:pt x="207" y="23"/>
                  </a:cubicBezTo>
                  <a:cubicBezTo>
                    <a:pt x="208" y="21"/>
                    <a:pt x="209" y="20"/>
                    <a:pt x="210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09" y="20"/>
                    <a:pt x="209" y="21"/>
                    <a:pt x="209" y="22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10" y="22"/>
                    <a:pt x="211" y="23"/>
                    <a:pt x="212" y="23"/>
                  </a:cubicBezTo>
                  <a:cubicBezTo>
                    <a:pt x="216" y="23"/>
                    <a:pt x="220" y="19"/>
                    <a:pt x="223" y="15"/>
                  </a:cubicBezTo>
                  <a:cubicBezTo>
                    <a:pt x="223" y="15"/>
                    <a:pt x="223" y="15"/>
                    <a:pt x="223" y="15"/>
                  </a:cubicBezTo>
                  <a:cubicBezTo>
                    <a:pt x="223" y="15"/>
                    <a:pt x="223" y="15"/>
                    <a:pt x="223" y="15"/>
                  </a:cubicBezTo>
                  <a:cubicBezTo>
                    <a:pt x="222" y="18"/>
                    <a:pt x="221" y="20"/>
                    <a:pt x="219" y="23"/>
                  </a:cubicBezTo>
                  <a:cubicBezTo>
                    <a:pt x="218" y="25"/>
                    <a:pt x="214" y="26"/>
                    <a:pt x="213" y="29"/>
                  </a:cubicBezTo>
                  <a:cubicBezTo>
                    <a:pt x="210" y="34"/>
                    <a:pt x="210" y="37"/>
                    <a:pt x="205" y="40"/>
                  </a:cubicBezTo>
                  <a:cubicBezTo>
                    <a:pt x="201" y="43"/>
                    <a:pt x="199" y="51"/>
                    <a:pt x="196" y="55"/>
                  </a:cubicBezTo>
                  <a:cubicBezTo>
                    <a:pt x="195" y="56"/>
                    <a:pt x="194" y="57"/>
                    <a:pt x="194" y="59"/>
                  </a:cubicBezTo>
                  <a:cubicBezTo>
                    <a:pt x="194" y="57"/>
                    <a:pt x="193" y="55"/>
                    <a:pt x="193" y="53"/>
                  </a:cubicBezTo>
                  <a:cubicBezTo>
                    <a:pt x="194" y="59"/>
                    <a:pt x="194" y="64"/>
                    <a:pt x="195" y="69"/>
                  </a:cubicBezTo>
                  <a:cubicBezTo>
                    <a:pt x="196" y="72"/>
                    <a:pt x="197" y="73"/>
                    <a:pt x="198" y="76"/>
                  </a:cubicBezTo>
                  <a:cubicBezTo>
                    <a:pt x="198" y="76"/>
                    <a:pt x="200" y="79"/>
                    <a:pt x="20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1" y="80"/>
                    <a:pt x="201" y="80"/>
                    <a:pt x="201" y="80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0" y="81"/>
                    <a:pt x="200" y="81"/>
                    <a:pt x="200" y="81"/>
                  </a:cubicBezTo>
                  <a:cubicBezTo>
                    <a:pt x="198" y="79"/>
                    <a:pt x="197" y="78"/>
                    <a:pt x="196" y="76"/>
                  </a:cubicBezTo>
                  <a:cubicBezTo>
                    <a:pt x="196" y="76"/>
                    <a:pt x="196" y="77"/>
                    <a:pt x="196" y="78"/>
                  </a:cubicBezTo>
                  <a:cubicBezTo>
                    <a:pt x="196" y="78"/>
                    <a:pt x="195" y="78"/>
                    <a:pt x="195" y="78"/>
                  </a:cubicBezTo>
                  <a:cubicBezTo>
                    <a:pt x="195" y="80"/>
                    <a:pt x="193" y="86"/>
                    <a:pt x="193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93"/>
                    <a:pt x="196" y="98"/>
                    <a:pt x="196" y="104"/>
                  </a:cubicBezTo>
                  <a:cubicBezTo>
                    <a:pt x="196" y="105"/>
                    <a:pt x="196" y="105"/>
                    <a:pt x="196" y="106"/>
                  </a:cubicBezTo>
                  <a:cubicBezTo>
                    <a:pt x="196" y="111"/>
                    <a:pt x="194" y="115"/>
                    <a:pt x="194" y="120"/>
                  </a:cubicBezTo>
                  <a:cubicBezTo>
                    <a:pt x="194" y="121"/>
                    <a:pt x="194" y="122"/>
                    <a:pt x="194" y="123"/>
                  </a:cubicBezTo>
                  <a:cubicBezTo>
                    <a:pt x="194" y="125"/>
                    <a:pt x="195" y="127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30"/>
                    <a:pt x="198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6" y="134"/>
                    <a:pt x="195" y="132"/>
                    <a:pt x="194" y="131"/>
                  </a:cubicBezTo>
                  <a:cubicBezTo>
                    <a:pt x="194" y="132"/>
                    <a:pt x="194" y="132"/>
                    <a:pt x="193" y="133"/>
                  </a:cubicBezTo>
                  <a:cubicBezTo>
                    <a:pt x="189" y="138"/>
                    <a:pt x="184" y="139"/>
                    <a:pt x="180" y="144"/>
                  </a:cubicBezTo>
                  <a:cubicBezTo>
                    <a:pt x="179" y="145"/>
                    <a:pt x="178" y="146"/>
                    <a:pt x="178" y="148"/>
                  </a:cubicBezTo>
                  <a:cubicBezTo>
                    <a:pt x="178" y="154"/>
                    <a:pt x="177" y="162"/>
                    <a:pt x="169" y="163"/>
                  </a:cubicBezTo>
                  <a:cubicBezTo>
                    <a:pt x="166" y="163"/>
                    <a:pt x="163" y="164"/>
                    <a:pt x="160" y="165"/>
                  </a:cubicBezTo>
                  <a:cubicBezTo>
                    <a:pt x="159" y="165"/>
                    <a:pt x="158" y="166"/>
                    <a:pt x="157" y="167"/>
                  </a:cubicBezTo>
                  <a:cubicBezTo>
                    <a:pt x="155" y="169"/>
                    <a:pt x="154" y="171"/>
                    <a:pt x="154" y="174"/>
                  </a:cubicBezTo>
                  <a:cubicBezTo>
                    <a:pt x="154" y="174"/>
                    <a:pt x="154" y="174"/>
                    <a:pt x="154" y="174"/>
                  </a:cubicBezTo>
                  <a:cubicBezTo>
                    <a:pt x="153" y="172"/>
                    <a:pt x="153" y="172"/>
                    <a:pt x="153" y="171"/>
                  </a:cubicBezTo>
                  <a:cubicBezTo>
                    <a:pt x="153" y="169"/>
                    <a:pt x="154" y="168"/>
                    <a:pt x="154" y="167"/>
                  </a:cubicBezTo>
                  <a:cubicBezTo>
                    <a:pt x="153" y="168"/>
                    <a:pt x="152" y="169"/>
                    <a:pt x="151" y="169"/>
                  </a:cubicBezTo>
                  <a:cubicBezTo>
                    <a:pt x="149" y="170"/>
                    <a:pt x="148" y="171"/>
                    <a:pt x="147" y="172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72"/>
                    <a:pt x="146" y="172"/>
                    <a:pt x="146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2" y="174"/>
                    <a:pt x="138" y="174"/>
                    <a:pt x="133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3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32" y="174"/>
                    <a:pt x="132" y="174"/>
                    <a:pt x="132" y="174"/>
                  </a:cubicBezTo>
                  <a:cubicBezTo>
                    <a:pt x="129" y="174"/>
                    <a:pt x="126" y="174"/>
                    <a:pt x="123" y="174"/>
                  </a:cubicBezTo>
                  <a:cubicBezTo>
                    <a:pt x="121" y="174"/>
                    <a:pt x="118" y="174"/>
                    <a:pt x="116" y="174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6" y="174"/>
                    <a:pt x="116" y="174"/>
                    <a:pt x="116" y="174"/>
                  </a:cubicBezTo>
                  <a:cubicBezTo>
                    <a:pt x="114" y="174"/>
                    <a:pt x="113" y="174"/>
                    <a:pt x="112" y="174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4" y="174"/>
                    <a:pt x="98" y="178"/>
                    <a:pt x="96" y="186"/>
                  </a:cubicBezTo>
                  <a:cubicBezTo>
                    <a:pt x="95" y="188"/>
                    <a:pt x="95" y="191"/>
                    <a:pt x="95" y="193"/>
                  </a:cubicBezTo>
                  <a:cubicBezTo>
                    <a:pt x="95" y="198"/>
                    <a:pt x="96" y="203"/>
                    <a:pt x="101" y="204"/>
                  </a:cubicBezTo>
                  <a:cubicBezTo>
                    <a:pt x="104" y="206"/>
                    <a:pt x="106" y="207"/>
                    <a:pt x="106" y="209"/>
                  </a:cubicBezTo>
                  <a:cubicBezTo>
                    <a:pt x="106" y="209"/>
                    <a:pt x="106" y="210"/>
                    <a:pt x="106" y="210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5" y="212"/>
                    <a:pt x="104" y="213"/>
                    <a:pt x="104" y="214"/>
                  </a:cubicBezTo>
                  <a:cubicBezTo>
                    <a:pt x="104" y="214"/>
                    <a:pt x="104" y="214"/>
                    <a:pt x="104" y="215"/>
                  </a:cubicBezTo>
                  <a:cubicBezTo>
                    <a:pt x="104" y="216"/>
                    <a:pt x="104" y="216"/>
                    <a:pt x="105" y="217"/>
                  </a:cubicBezTo>
                  <a:cubicBezTo>
                    <a:pt x="107" y="218"/>
                    <a:pt x="110" y="219"/>
                    <a:pt x="111" y="221"/>
                  </a:cubicBezTo>
                  <a:cubicBezTo>
                    <a:pt x="111" y="221"/>
                    <a:pt x="111" y="221"/>
                    <a:pt x="111" y="221"/>
                  </a:cubicBezTo>
                  <a:cubicBezTo>
                    <a:pt x="111" y="222"/>
                    <a:pt x="112" y="222"/>
                    <a:pt x="112" y="222"/>
                  </a:cubicBezTo>
                  <a:cubicBezTo>
                    <a:pt x="112" y="222"/>
                    <a:pt x="112" y="223"/>
                    <a:pt x="112" y="223"/>
                  </a:cubicBezTo>
                  <a:cubicBezTo>
                    <a:pt x="112" y="225"/>
                    <a:pt x="110" y="227"/>
                    <a:pt x="110" y="229"/>
                  </a:cubicBezTo>
                  <a:cubicBezTo>
                    <a:pt x="110" y="230"/>
                    <a:pt x="110" y="231"/>
                    <a:pt x="111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1" y="231"/>
                    <a:pt x="111" y="231"/>
                    <a:pt x="111" y="231"/>
                  </a:cubicBezTo>
                  <a:cubicBezTo>
                    <a:pt x="112" y="232"/>
                    <a:pt x="113" y="232"/>
                    <a:pt x="114" y="232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2"/>
                    <a:pt x="116" y="232"/>
                    <a:pt x="116" y="232"/>
                  </a:cubicBezTo>
                  <a:cubicBezTo>
                    <a:pt x="116" y="232"/>
                    <a:pt x="116" y="232"/>
                    <a:pt x="116" y="232"/>
                  </a:cubicBezTo>
                  <a:cubicBezTo>
                    <a:pt x="116" y="232"/>
                    <a:pt x="116" y="232"/>
                    <a:pt x="116" y="232"/>
                  </a:cubicBezTo>
                  <a:cubicBezTo>
                    <a:pt x="116" y="231"/>
                    <a:pt x="115" y="227"/>
                    <a:pt x="115" y="225"/>
                  </a:cubicBezTo>
                  <a:cubicBezTo>
                    <a:pt x="115" y="225"/>
                    <a:pt x="115" y="225"/>
                    <a:pt x="115" y="225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6" y="222"/>
                    <a:pt x="120" y="222"/>
                    <a:pt x="122" y="220"/>
                  </a:cubicBezTo>
                  <a:cubicBezTo>
                    <a:pt x="124" y="219"/>
                    <a:pt x="125" y="218"/>
                    <a:pt x="125" y="216"/>
                  </a:cubicBezTo>
                  <a:cubicBezTo>
                    <a:pt x="125" y="216"/>
                    <a:pt x="125" y="215"/>
                    <a:pt x="125" y="215"/>
                  </a:cubicBezTo>
                  <a:cubicBezTo>
                    <a:pt x="125" y="214"/>
                    <a:pt x="125" y="213"/>
                    <a:pt x="124" y="211"/>
                  </a:cubicBezTo>
                  <a:cubicBezTo>
                    <a:pt x="124" y="211"/>
                    <a:pt x="124" y="211"/>
                    <a:pt x="124" y="211"/>
                  </a:cubicBezTo>
                  <a:cubicBezTo>
                    <a:pt x="124" y="211"/>
                    <a:pt x="124" y="211"/>
                    <a:pt x="124" y="211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2" y="209"/>
                    <a:pt x="120" y="208"/>
                    <a:pt x="120" y="207"/>
                  </a:cubicBezTo>
                  <a:cubicBezTo>
                    <a:pt x="120" y="206"/>
                    <a:pt x="121" y="205"/>
                    <a:pt x="121" y="205"/>
                  </a:cubicBezTo>
                  <a:cubicBezTo>
                    <a:pt x="123" y="203"/>
                    <a:pt x="130" y="204"/>
                    <a:pt x="130" y="200"/>
                  </a:cubicBezTo>
                  <a:cubicBezTo>
                    <a:pt x="130" y="199"/>
                    <a:pt x="129" y="198"/>
                    <a:pt x="128" y="197"/>
                  </a:cubicBezTo>
                  <a:cubicBezTo>
                    <a:pt x="127" y="195"/>
                    <a:pt x="126" y="194"/>
                    <a:pt x="126" y="192"/>
                  </a:cubicBezTo>
                  <a:cubicBezTo>
                    <a:pt x="124" y="192"/>
                    <a:pt x="122" y="191"/>
                    <a:pt x="120" y="191"/>
                  </a:cubicBezTo>
                  <a:cubicBezTo>
                    <a:pt x="119" y="192"/>
                    <a:pt x="119" y="194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7" y="196"/>
                    <a:pt x="116" y="197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7"/>
                    <a:pt x="114" y="197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4" y="196"/>
                    <a:pt x="115" y="196"/>
                  </a:cubicBezTo>
                  <a:cubicBezTo>
                    <a:pt x="116" y="196"/>
                    <a:pt x="117" y="194"/>
                    <a:pt x="118" y="193"/>
                  </a:cubicBezTo>
                  <a:cubicBezTo>
                    <a:pt x="118" y="193"/>
                    <a:pt x="118" y="193"/>
                    <a:pt x="118" y="193"/>
                  </a:cubicBezTo>
                  <a:cubicBezTo>
                    <a:pt x="118" y="192"/>
                    <a:pt x="118" y="191"/>
                    <a:pt x="118" y="190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7" y="190"/>
                    <a:pt x="117" y="190"/>
                    <a:pt x="117" y="190"/>
                  </a:cubicBezTo>
                  <a:cubicBezTo>
                    <a:pt x="115" y="190"/>
                    <a:pt x="114" y="191"/>
                    <a:pt x="112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2" y="193"/>
                    <a:pt x="112" y="193"/>
                    <a:pt x="112" y="193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2" y="192"/>
                    <a:pt x="112" y="192"/>
                    <a:pt x="112" y="192"/>
                  </a:cubicBezTo>
                  <a:cubicBezTo>
                    <a:pt x="113" y="189"/>
                    <a:pt x="115" y="188"/>
                    <a:pt x="118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9" y="188"/>
                    <a:pt x="119" y="188"/>
                    <a:pt x="120" y="188"/>
                  </a:cubicBezTo>
                  <a:cubicBezTo>
                    <a:pt x="120" y="188"/>
                    <a:pt x="120" y="188"/>
                    <a:pt x="120" y="188"/>
                  </a:cubicBezTo>
                  <a:cubicBezTo>
                    <a:pt x="122" y="189"/>
                    <a:pt x="125" y="191"/>
                    <a:pt x="127" y="191"/>
                  </a:cubicBezTo>
                  <a:cubicBezTo>
                    <a:pt x="127" y="191"/>
                    <a:pt x="127" y="191"/>
                    <a:pt x="127" y="192"/>
                  </a:cubicBezTo>
                  <a:cubicBezTo>
                    <a:pt x="127" y="192"/>
                    <a:pt x="128" y="192"/>
                    <a:pt x="128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2"/>
                    <a:pt x="131" y="192"/>
                    <a:pt x="133" y="192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3" y="192"/>
                    <a:pt x="133" y="192"/>
                    <a:pt x="133" y="192"/>
                  </a:cubicBezTo>
                  <a:cubicBezTo>
                    <a:pt x="136" y="192"/>
                    <a:pt x="139" y="192"/>
                    <a:pt x="141" y="191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142" y="190"/>
                    <a:pt x="143" y="190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4" y="190"/>
                    <a:pt x="144" y="190"/>
                    <a:pt x="144" y="190"/>
                  </a:cubicBezTo>
                  <a:cubicBezTo>
                    <a:pt x="145" y="189"/>
                    <a:pt x="146" y="189"/>
                    <a:pt x="148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48" y="189"/>
                    <a:pt x="148" y="189"/>
                    <a:pt x="148" y="189"/>
                  </a:cubicBezTo>
                  <a:cubicBezTo>
                    <a:pt x="150" y="189"/>
                    <a:pt x="152" y="189"/>
                    <a:pt x="154" y="189"/>
                  </a:cubicBezTo>
                  <a:cubicBezTo>
                    <a:pt x="154" y="189"/>
                    <a:pt x="154" y="189"/>
                    <a:pt x="154" y="189"/>
                  </a:cubicBezTo>
                  <a:cubicBezTo>
                    <a:pt x="154" y="189"/>
                    <a:pt x="154" y="190"/>
                    <a:pt x="155" y="190"/>
                  </a:cubicBezTo>
                  <a:cubicBezTo>
                    <a:pt x="155" y="190"/>
                    <a:pt x="155" y="190"/>
                    <a:pt x="155" y="190"/>
                  </a:cubicBezTo>
                  <a:cubicBezTo>
                    <a:pt x="155" y="190"/>
                    <a:pt x="155" y="190"/>
                    <a:pt x="155" y="190"/>
                  </a:cubicBezTo>
                  <a:cubicBezTo>
                    <a:pt x="157" y="190"/>
                    <a:pt x="159" y="190"/>
                    <a:pt x="161" y="190"/>
                  </a:cubicBezTo>
                  <a:cubicBezTo>
                    <a:pt x="161" y="190"/>
                    <a:pt x="161" y="190"/>
                    <a:pt x="162" y="190"/>
                  </a:cubicBezTo>
                  <a:cubicBezTo>
                    <a:pt x="162" y="190"/>
                    <a:pt x="162" y="190"/>
                    <a:pt x="162" y="190"/>
                  </a:cubicBezTo>
                  <a:cubicBezTo>
                    <a:pt x="162" y="190"/>
                    <a:pt x="162" y="190"/>
                    <a:pt x="162" y="190"/>
                  </a:cubicBezTo>
                  <a:cubicBezTo>
                    <a:pt x="162" y="190"/>
                    <a:pt x="162" y="190"/>
                    <a:pt x="162" y="190"/>
                  </a:cubicBezTo>
                  <a:cubicBezTo>
                    <a:pt x="162" y="190"/>
                    <a:pt x="163" y="190"/>
                    <a:pt x="163" y="190"/>
                  </a:cubicBezTo>
                  <a:cubicBezTo>
                    <a:pt x="163" y="190"/>
                    <a:pt x="163" y="190"/>
                    <a:pt x="163" y="190"/>
                  </a:cubicBezTo>
                  <a:cubicBezTo>
                    <a:pt x="173" y="190"/>
                    <a:pt x="185" y="188"/>
                    <a:pt x="193" y="180"/>
                  </a:cubicBezTo>
                  <a:cubicBezTo>
                    <a:pt x="193" y="180"/>
                    <a:pt x="193" y="180"/>
                    <a:pt x="193" y="180"/>
                  </a:cubicBezTo>
                  <a:cubicBezTo>
                    <a:pt x="191" y="180"/>
                    <a:pt x="189" y="180"/>
                    <a:pt x="188" y="180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88" y="180"/>
                    <a:pt x="188" y="180"/>
                    <a:pt x="188" y="180"/>
                  </a:cubicBezTo>
                  <a:cubicBezTo>
                    <a:pt x="189" y="178"/>
                    <a:pt x="193" y="178"/>
                    <a:pt x="195" y="178"/>
                  </a:cubicBezTo>
                  <a:cubicBezTo>
                    <a:pt x="203" y="178"/>
                    <a:pt x="204" y="170"/>
                    <a:pt x="207" y="164"/>
                  </a:cubicBezTo>
                  <a:cubicBezTo>
                    <a:pt x="209" y="162"/>
                    <a:pt x="211" y="161"/>
                    <a:pt x="213" y="160"/>
                  </a:cubicBezTo>
                  <a:cubicBezTo>
                    <a:pt x="226" y="156"/>
                    <a:pt x="221" y="149"/>
                    <a:pt x="224" y="139"/>
                  </a:cubicBezTo>
                  <a:cubicBezTo>
                    <a:pt x="224" y="137"/>
                    <a:pt x="224" y="136"/>
                    <a:pt x="225" y="135"/>
                  </a:cubicBezTo>
                  <a:cubicBezTo>
                    <a:pt x="224" y="136"/>
                    <a:pt x="222" y="137"/>
                    <a:pt x="220" y="139"/>
                  </a:cubicBezTo>
                  <a:cubicBezTo>
                    <a:pt x="220" y="139"/>
                    <a:pt x="220" y="139"/>
                    <a:pt x="220" y="139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8"/>
                    <a:pt x="220" y="138"/>
                    <a:pt x="220" y="138"/>
                  </a:cubicBezTo>
                  <a:cubicBezTo>
                    <a:pt x="220" y="138"/>
                    <a:pt x="222" y="136"/>
                    <a:pt x="222" y="136"/>
                  </a:cubicBezTo>
                  <a:cubicBezTo>
                    <a:pt x="223" y="135"/>
                    <a:pt x="224" y="134"/>
                    <a:pt x="225" y="133"/>
                  </a:cubicBezTo>
                  <a:cubicBezTo>
                    <a:pt x="226" y="131"/>
                    <a:pt x="228" y="129"/>
                    <a:pt x="229" y="127"/>
                  </a:cubicBezTo>
                  <a:cubicBezTo>
                    <a:pt x="230" y="125"/>
                    <a:pt x="230" y="123"/>
                    <a:pt x="230" y="121"/>
                  </a:cubicBezTo>
                  <a:cubicBezTo>
                    <a:pt x="230" y="117"/>
                    <a:pt x="228" y="113"/>
                    <a:pt x="228" y="109"/>
                  </a:cubicBezTo>
                  <a:cubicBezTo>
                    <a:pt x="228" y="108"/>
                    <a:pt x="228" y="107"/>
                    <a:pt x="228" y="107"/>
                  </a:cubicBezTo>
                  <a:cubicBezTo>
                    <a:pt x="228" y="105"/>
                    <a:pt x="229" y="102"/>
                    <a:pt x="230" y="100"/>
                  </a:cubicBezTo>
                  <a:cubicBezTo>
                    <a:pt x="231" y="98"/>
                    <a:pt x="231" y="95"/>
                    <a:pt x="231" y="93"/>
                  </a:cubicBezTo>
                  <a:cubicBezTo>
                    <a:pt x="231" y="90"/>
                    <a:pt x="230" y="87"/>
                    <a:pt x="229" y="84"/>
                  </a:cubicBezTo>
                  <a:cubicBezTo>
                    <a:pt x="229" y="82"/>
                    <a:pt x="228" y="81"/>
                    <a:pt x="228" y="80"/>
                  </a:cubicBezTo>
                  <a:cubicBezTo>
                    <a:pt x="228" y="78"/>
                    <a:pt x="229" y="77"/>
                    <a:pt x="229" y="74"/>
                  </a:cubicBezTo>
                  <a:cubicBezTo>
                    <a:pt x="230" y="72"/>
                    <a:pt x="231" y="69"/>
                    <a:pt x="231" y="67"/>
                  </a:cubicBezTo>
                  <a:cubicBezTo>
                    <a:pt x="231" y="64"/>
                    <a:pt x="230" y="61"/>
                    <a:pt x="229" y="59"/>
                  </a:cubicBezTo>
                  <a:cubicBezTo>
                    <a:pt x="229" y="58"/>
                    <a:pt x="229" y="58"/>
                    <a:pt x="229" y="58"/>
                  </a:cubicBezTo>
                  <a:cubicBezTo>
                    <a:pt x="228" y="60"/>
                    <a:pt x="227" y="61"/>
                    <a:pt x="227" y="63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226" y="63"/>
                    <a:pt x="226" y="62"/>
                    <a:pt x="226" y="61"/>
                  </a:cubicBezTo>
                  <a:cubicBezTo>
                    <a:pt x="226" y="58"/>
                    <a:pt x="227" y="55"/>
                    <a:pt x="228" y="53"/>
                  </a:cubicBezTo>
                  <a:cubicBezTo>
                    <a:pt x="229" y="51"/>
                    <a:pt x="229" y="49"/>
                    <a:pt x="230" y="47"/>
                  </a:cubicBezTo>
                  <a:cubicBezTo>
                    <a:pt x="231" y="45"/>
                    <a:pt x="231" y="43"/>
                    <a:pt x="231" y="42"/>
                  </a:cubicBezTo>
                  <a:cubicBezTo>
                    <a:pt x="231" y="37"/>
                    <a:pt x="228" y="37"/>
                    <a:pt x="227" y="32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6" y="26"/>
                    <a:pt x="228" y="23"/>
                    <a:pt x="228" y="19"/>
                  </a:cubicBezTo>
                  <a:cubicBezTo>
                    <a:pt x="228" y="18"/>
                    <a:pt x="227" y="16"/>
                    <a:pt x="226" y="15"/>
                  </a:cubicBezTo>
                  <a:cubicBezTo>
                    <a:pt x="225" y="12"/>
                    <a:pt x="223" y="11"/>
                    <a:pt x="221" y="9"/>
                  </a:cubicBezTo>
                  <a:cubicBezTo>
                    <a:pt x="219" y="9"/>
                    <a:pt x="217" y="8"/>
                    <a:pt x="215" y="5"/>
                  </a:cubicBezTo>
                  <a:cubicBezTo>
                    <a:pt x="215" y="5"/>
                    <a:pt x="215" y="5"/>
                    <a:pt x="215" y="5"/>
                  </a:cubicBezTo>
                  <a:cubicBezTo>
                    <a:pt x="215" y="5"/>
                    <a:pt x="215" y="5"/>
                    <a:pt x="215" y="5"/>
                  </a:cubicBezTo>
                  <a:cubicBezTo>
                    <a:pt x="215" y="5"/>
                    <a:pt x="215" y="5"/>
                    <a:pt x="215" y="5"/>
                  </a:cubicBezTo>
                  <a:cubicBezTo>
                    <a:pt x="213" y="2"/>
                    <a:pt x="210" y="0"/>
                    <a:pt x="206" y="0"/>
                  </a:cubicBez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DB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0" name="Freeform 8657">
              <a:extLst>
                <a:ext uri="{FF2B5EF4-FFF2-40B4-BE49-F238E27FC236}">
                  <a16:creationId xmlns:a16="http://schemas.microsoft.com/office/drawing/2014/main" id="{DAAB4E89-5865-C9B9-698B-C52A17B6A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5" y="2004"/>
              <a:ext cx="1" cy="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DB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1" name="Freeform 8658">
              <a:extLst>
                <a:ext uri="{FF2B5EF4-FFF2-40B4-BE49-F238E27FC236}">
                  <a16:creationId xmlns:a16="http://schemas.microsoft.com/office/drawing/2014/main" id="{65721837-448F-1D80-3110-C34767CF4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" y="1986"/>
              <a:ext cx="12" cy="18"/>
            </a:xfrm>
            <a:custGeom>
              <a:avLst/>
              <a:gdLst>
                <a:gd name="T0" fmla="*/ 16 w 16"/>
                <a:gd name="T1" fmla="*/ 0 h 23"/>
                <a:gd name="T2" fmla="*/ 10 w 16"/>
                <a:gd name="T3" fmla="*/ 2 h 23"/>
                <a:gd name="T4" fmla="*/ 7 w 16"/>
                <a:gd name="T5" fmla="*/ 10 h 23"/>
                <a:gd name="T6" fmla="*/ 2 w 16"/>
                <a:gd name="T7" fmla="*/ 16 h 23"/>
                <a:gd name="T8" fmla="*/ 0 w 16"/>
                <a:gd name="T9" fmla="*/ 23 h 23"/>
                <a:gd name="T10" fmla="*/ 0 w 16"/>
                <a:gd name="T11" fmla="*/ 23 h 23"/>
                <a:gd name="T12" fmla="*/ 5 w 16"/>
                <a:gd name="T13" fmla="*/ 15 h 23"/>
                <a:gd name="T14" fmla="*/ 8 w 16"/>
                <a:gd name="T15" fmla="*/ 13 h 23"/>
                <a:gd name="T16" fmla="*/ 9 w 16"/>
                <a:gd name="T17" fmla="*/ 8 h 23"/>
                <a:gd name="T18" fmla="*/ 16 w 16"/>
                <a:gd name="T19" fmla="*/ 1 h 23"/>
                <a:gd name="T20" fmla="*/ 16 w 1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3">
                  <a:moveTo>
                    <a:pt x="16" y="0"/>
                  </a:moveTo>
                  <a:cubicBezTo>
                    <a:pt x="14" y="1"/>
                    <a:pt x="11" y="1"/>
                    <a:pt x="10" y="2"/>
                  </a:cubicBezTo>
                  <a:cubicBezTo>
                    <a:pt x="8" y="5"/>
                    <a:pt x="7" y="8"/>
                    <a:pt x="7" y="10"/>
                  </a:cubicBezTo>
                  <a:cubicBezTo>
                    <a:pt x="6" y="13"/>
                    <a:pt x="3" y="14"/>
                    <a:pt x="2" y="16"/>
                  </a:cubicBezTo>
                  <a:cubicBezTo>
                    <a:pt x="0" y="18"/>
                    <a:pt x="0" y="21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1"/>
                    <a:pt x="2" y="16"/>
                    <a:pt x="5" y="15"/>
                  </a:cubicBezTo>
                  <a:cubicBezTo>
                    <a:pt x="6" y="15"/>
                    <a:pt x="7" y="14"/>
                    <a:pt x="8" y="13"/>
                  </a:cubicBezTo>
                  <a:cubicBezTo>
                    <a:pt x="9" y="12"/>
                    <a:pt x="9" y="10"/>
                    <a:pt x="9" y="8"/>
                  </a:cubicBezTo>
                  <a:cubicBezTo>
                    <a:pt x="10" y="4"/>
                    <a:pt x="13" y="3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</a:path>
              </a:pathLst>
            </a:custGeom>
            <a:solidFill>
              <a:srgbClr val="BA3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2" name="Freeform 8659">
              <a:extLst>
                <a:ext uri="{FF2B5EF4-FFF2-40B4-BE49-F238E27FC236}">
                  <a16:creationId xmlns:a16="http://schemas.microsoft.com/office/drawing/2014/main" id="{053AC4FD-7F2D-AC52-8373-72F507286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" y="1989"/>
              <a:ext cx="11" cy="15"/>
            </a:xfrm>
            <a:custGeom>
              <a:avLst/>
              <a:gdLst>
                <a:gd name="T0" fmla="*/ 2 w 15"/>
                <a:gd name="T1" fmla="*/ 0 h 20"/>
                <a:gd name="T2" fmla="*/ 0 w 15"/>
                <a:gd name="T3" fmla="*/ 4 h 20"/>
                <a:gd name="T4" fmla="*/ 1 w 15"/>
                <a:gd name="T5" fmla="*/ 6 h 20"/>
                <a:gd name="T6" fmla="*/ 4 w 15"/>
                <a:gd name="T7" fmla="*/ 10 h 20"/>
                <a:gd name="T8" fmla="*/ 6 w 15"/>
                <a:gd name="T9" fmla="*/ 14 h 20"/>
                <a:gd name="T10" fmla="*/ 10 w 15"/>
                <a:gd name="T11" fmla="*/ 17 h 20"/>
                <a:gd name="T12" fmla="*/ 15 w 15"/>
                <a:gd name="T13" fmla="*/ 20 h 20"/>
                <a:gd name="T14" fmla="*/ 10 w 15"/>
                <a:gd name="T15" fmla="*/ 17 h 20"/>
                <a:gd name="T16" fmla="*/ 6 w 15"/>
                <a:gd name="T17" fmla="*/ 14 h 20"/>
                <a:gd name="T18" fmla="*/ 4 w 15"/>
                <a:gd name="T19" fmla="*/ 10 h 20"/>
                <a:gd name="T20" fmla="*/ 1 w 15"/>
                <a:gd name="T21" fmla="*/ 6 h 20"/>
                <a:gd name="T22" fmla="*/ 2 w 15"/>
                <a:gd name="T23" fmla="*/ 0 h 20"/>
                <a:gd name="T24" fmla="*/ 2 w 15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0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8"/>
                    <a:pt x="2" y="10"/>
                    <a:pt x="4" y="10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6"/>
                    <a:pt x="9" y="16"/>
                    <a:pt x="10" y="17"/>
                  </a:cubicBezTo>
                  <a:cubicBezTo>
                    <a:pt x="12" y="17"/>
                    <a:pt x="14" y="18"/>
                    <a:pt x="15" y="20"/>
                  </a:cubicBezTo>
                  <a:cubicBezTo>
                    <a:pt x="14" y="18"/>
                    <a:pt x="12" y="17"/>
                    <a:pt x="10" y="17"/>
                  </a:cubicBezTo>
                  <a:cubicBezTo>
                    <a:pt x="9" y="16"/>
                    <a:pt x="7" y="16"/>
                    <a:pt x="6" y="14"/>
                  </a:cubicBezTo>
                  <a:cubicBezTo>
                    <a:pt x="5" y="13"/>
                    <a:pt x="4" y="12"/>
                    <a:pt x="4" y="10"/>
                  </a:cubicBezTo>
                  <a:cubicBezTo>
                    <a:pt x="2" y="10"/>
                    <a:pt x="1" y="8"/>
                    <a:pt x="1" y="6"/>
                  </a:cubicBezTo>
                  <a:cubicBezTo>
                    <a:pt x="0" y="4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5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3" name="Freeform 8660">
              <a:extLst>
                <a:ext uri="{FF2B5EF4-FFF2-40B4-BE49-F238E27FC236}">
                  <a16:creationId xmlns:a16="http://schemas.microsoft.com/office/drawing/2014/main" id="{FF2E50F8-0876-C0A0-9822-D9044CE89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" y="2005"/>
              <a:ext cx="3" cy="1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2 w 4"/>
                <a:gd name="T7" fmla="*/ 0 h 1"/>
                <a:gd name="T8" fmla="*/ 4 w 4"/>
                <a:gd name="T9" fmla="*/ 1 h 1"/>
                <a:gd name="T10" fmla="*/ 4 w 4"/>
                <a:gd name="T11" fmla="*/ 1 h 1"/>
                <a:gd name="T12" fmla="*/ 2 w 4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DB5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4" name="Freeform 8661">
              <a:extLst>
                <a:ext uri="{FF2B5EF4-FFF2-40B4-BE49-F238E27FC236}">
                  <a16:creationId xmlns:a16="http://schemas.microsoft.com/office/drawing/2014/main" id="{AB4496A4-09AE-22C4-6098-06D96A5C3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" y="2007"/>
              <a:ext cx="1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A5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5" name="Freeform 8662">
              <a:extLst>
                <a:ext uri="{FF2B5EF4-FFF2-40B4-BE49-F238E27FC236}">
                  <a16:creationId xmlns:a16="http://schemas.microsoft.com/office/drawing/2014/main" id="{305B6816-75B7-E0D6-CEF5-AB6263460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" y="1984"/>
              <a:ext cx="16" cy="23"/>
            </a:xfrm>
            <a:custGeom>
              <a:avLst/>
              <a:gdLst>
                <a:gd name="T0" fmla="*/ 10 w 22"/>
                <a:gd name="T1" fmla="*/ 0 h 31"/>
                <a:gd name="T2" fmla="*/ 7 w 22"/>
                <a:gd name="T3" fmla="*/ 21 h 31"/>
                <a:gd name="T4" fmla="*/ 9 w 22"/>
                <a:gd name="T5" fmla="*/ 25 h 31"/>
                <a:gd name="T6" fmla="*/ 12 w 22"/>
                <a:gd name="T7" fmla="*/ 30 h 31"/>
                <a:gd name="T8" fmla="*/ 13 w 22"/>
                <a:gd name="T9" fmla="*/ 29 h 31"/>
                <a:gd name="T10" fmla="*/ 15 w 22"/>
                <a:gd name="T11" fmla="*/ 28 h 31"/>
                <a:gd name="T12" fmla="*/ 17 w 22"/>
                <a:gd name="T13" fmla="*/ 29 h 31"/>
                <a:gd name="T14" fmla="*/ 17 w 22"/>
                <a:gd name="T15" fmla="*/ 29 h 31"/>
                <a:gd name="T16" fmla="*/ 18 w 22"/>
                <a:gd name="T17" fmla="*/ 29 h 31"/>
                <a:gd name="T18" fmla="*/ 22 w 22"/>
                <a:gd name="T19" fmla="*/ 31 h 31"/>
                <a:gd name="T20" fmla="*/ 21 w 22"/>
                <a:gd name="T21" fmla="*/ 30 h 31"/>
                <a:gd name="T22" fmla="*/ 20 w 22"/>
                <a:gd name="T23" fmla="*/ 27 h 31"/>
                <a:gd name="T24" fmla="*/ 15 w 22"/>
                <a:gd name="T25" fmla="*/ 24 h 31"/>
                <a:gd name="T26" fmla="*/ 11 w 22"/>
                <a:gd name="T27" fmla="*/ 21 h 31"/>
                <a:gd name="T28" fmla="*/ 9 w 22"/>
                <a:gd name="T29" fmla="*/ 17 h 31"/>
                <a:gd name="T30" fmla="*/ 6 w 22"/>
                <a:gd name="T31" fmla="*/ 13 h 31"/>
                <a:gd name="T32" fmla="*/ 5 w 22"/>
                <a:gd name="T33" fmla="*/ 11 h 31"/>
                <a:gd name="T34" fmla="*/ 7 w 22"/>
                <a:gd name="T35" fmla="*/ 7 h 31"/>
                <a:gd name="T36" fmla="*/ 10 w 22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1">
                  <a:moveTo>
                    <a:pt x="10" y="0"/>
                  </a:moveTo>
                  <a:cubicBezTo>
                    <a:pt x="1" y="4"/>
                    <a:pt x="0" y="14"/>
                    <a:pt x="7" y="21"/>
                  </a:cubicBezTo>
                  <a:cubicBezTo>
                    <a:pt x="7" y="22"/>
                    <a:pt x="9" y="23"/>
                    <a:pt x="9" y="25"/>
                  </a:cubicBezTo>
                  <a:cubicBezTo>
                    <a:pt x="9" y="29"/>
                    <a:pt x="10" y="30"/>
                    <a:pt x="12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3" y="29"/>
                    <a:pt x="14" y="28"/>
                    <a:pt x="15" y="28"/>
                  </a:cubicBezTo>
                  <a:cubicBezTo>
                    <a:pt x="16" y="28"/>
                    <a:pt x="16" y="28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8" y="29"/>
                  </a:cubicBezTo>
                  <a:cubicBezTo>
                    <a:pt x="19" y="29"/>
                    <a:pt x="21" y="30"/>
                    <a:pt x="22" y="31"/>
                  </a:cubicBezTo>
                  <a:cubicBezTo>
                    <a:pt x="21" y="31"/>
                    <a:pt x="21" y="30"/>
                    <a:pt x="21" y="30"/>
                  </a:cubicBezTo>
                  <a:cubicBezTo>
                    <a:pt x="21" y="29"/>
                    <a:pt x="20" y="28"/>
                    <a:pt x="20" y="27"/>
                  </a:cubicBezTo>
                  <a:cubicBezTo>
                    <a:pt x="19" y="25"/>
                    <a:pt x="17" y="24"/>
                    <a:pt x="15" y="24"/>
                  </a:cubicBezTo>
                  <a:cubicBezTo>
                    <a:pt x="14" y="23"/>
                    <a:pt x="12" y="23"/>
                    <a:pt x="11" y="21"/>
                  </a:cubicBezTo>
                  <a:cubicBezTo>
                    <a:pt x="10" y="20"/>
                    <a:pt x="9" y="19"/>
                    <a:pt x="9" y="17"/>
                  </a:cubicBezTo>
                  <a:cubicBezTo>
                    <a:pt x="7" y="17"/>
                    <a:pt x="6" y="15"/>
                    <a:pt x="6" y="13"/>
                  </a:cubicBezTo>
                  <a:cubicBezTo>
                    <a:pt x="6" y="12"/>
                    <a:pt x="5" y="12"/>
                    <a:pt x="5" y="11"/>
                  </a:cubicBezTo>
                  <a:cubicBezTo>
                    <a:pt x="5" y="10"/>
                    <a:pt x="6" y="8"/>
                    <a:pt x="7" y="7"/>
                  </a:cubicBezTo>
                  <a:cubicBezTo>
                    <a:pt x="7" y="5"/>
                    <a:pt x="8" y="2"/>
                    <a:pt x="10" y="0"/>
                  </a:cubicBezTo>
                </a:path>
              </a:pathLst>
            </a:custGeom>
            <a:solidFill>
              <a:srgbClr val="D64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6" name="Freeform 8663">
              <a:extLst>
                <a:ext uri="{FF2B5EF4-FFF2-40B4-BE49-F238E27FC236}">
                  <a16:creationId xmlns:a16="http://schemas.microsoft.com/office/drawing/2014/main" id="{B4D20A87-1264-3564-A967-103823FB9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" y="2001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A51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7" name="Freeform 8664">
              <a:extLst>
                <a:ext uri="{FF2B5EF4-FFF2-40B4-BE49-F238E27FC236}">
                  <a16:creationId xmlns:a16="http://schemas.microsoft.com/office/drawing/2014/main" id="{D460F2DD-EFEF-26E2-812A-9AE0C90F28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4" y="1979"/>
              <a:ext cx="4" cy="4"/>
            </a:xfrm>
            <a:custGeom>
              <a:avLst/>
              <a:gdLst>
                <a:gd name="T0" fmla="*/ 0 w 5"/>
                <a:gd name="T1" fmla="*/ 5 h 5"/>
                <a:gd name="T2" fmla="*/ 0 w 5"/>
                <a:gd name="T3" fmla="*/ 5 h 5"/>
                <a:gd name="T4" fmla="*/ 0 w 5"/>
                <a:gd name="T5" fmla="*/ 5 h 5"/>
                <a:gd name="T6" fmla="*/ 0 w 5"/>
                <a:gd name="T7" fmla="*/ 5 h 5"/>
                <a:gd name="T8" fmla="*/ 0 w 5"/>
                <a:gd name="T9" fmla="*/ 5 h 5"/>
                <a:gd name="T10" fmla="*/ 1 w 5"/>
                <a:gd name="T11" fmla="*/ 4 h 5"/>
                <a:gd name="T12" fmla="*/ 1 w 5"/>
                <a:gd name="T13" fmla="*/ 5 h 5"/>
                <a:gd name="T14" fmla="*/ 1 w 5"/>
                <a:gd name="T15" fmla="*/ 4 h 5"/>
                <a:gd name="T16" fmla="*/ 1 w 5"/>
                <a:gd name="T17" fmla="*/ 3 h 5"/>
                <a:gd name="T18" fmla="*/ 1 w 5"/>
                <a:gd name="T19" fmla="*/ 3 h 5"/>
                <a:gd name="T20" fmla="*/ 1 w 5"/>
                <a:gd name="T21" fmla="*/ 3 h 5"/>
                <a:gd name="T22" fmla="*/ 1 w 5"/>
                <a:gd name="T23" fmla="*/ 3 h 5"/>
                <a:gd name="T24" fmla="*/ 0 w 5"/>
                <a:gd name="T25" fmla="*/ 3 h 5"/>
                <a:gd name="T26" fmla="*/ 0 w 5"/>
                <a:gd name="T27" fmla="*/ 3 h 5"/>
                <a:gd name="T28" fmla="*/ 0 w 5"/>
                <a:gd name="T29" fmla="*/ 3 h 5"/>
                <a:gd name="T30" fmla="*/ 2 w 5"/>
                <a:gd name="T31" fmla="*/ 3 h 5"/>
                <a:gd name="T32" fmla="*/ 1 w 5"/>
                <a:gd name="T33" fmla="*/ 3 h 5"/>
                <a:gd name="T34" fmla="*/ 2 w 5"/>
                <a:gd name="T35" fmla="*/ 3 h 5"/>
                <a:gd name="T36" fmla="*/ 3 w 5"/>
                <a:gd name="T37" fmla="*/ 3 h 5"/>
                <a:gd name="T38" fmla="*/ 2 w 5"/>
                <a:gd name="T39" fmla="*/ 3 h 5"/>
                <a:gd name="T40" fmla="*/ 3 w 5"/>
                <a:gd name="T41" fmla="*/ 3 h 5"/>
                <a:gd name="T42" fmla="*/ 5 w 5"/>
                <a:gd name="T43" fmla="*/ 0 h 5"/>
                <a:gd name="T44" fmla="*/ 5 w 5"/>
                <a:gd name="T45" fmla="*/ 0 h 5"/>
                <a:gd name="T46" fmla="*/ 5 w 5"/>
                <a:gd name="T47" fmla="*/ 0 h 5"/>
                <a:gd name="T48" fmla="*/ 5 w 5"/>
                <a:gd name="T49" fmla="*/ 0 h 5"/>
                <a:gd name="T50" fmla="*/ 2 w 5"/>
                <a:gd name="T51" fmla="*/ 4 h 5"/>
                <a:gd name="T52" fmla="*/ 1 w 5"/>
                <a:gd name="T53" fmla="*/ 4 h 5"/>
                <a:gd name="T54" fmla="*/ 2 w 5"/>
                <a:gd name="T55" fmla="*/ 4 h 5"/>
                <a:gd name="T56" fmla="*/ 5 w 5"/>
                <a:gd name="T57" fmla="*/ 0 h 5"/>
                <a:gd name="T58" fmla="*/ 5 w 5"/>
                <a:gd name="T5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4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2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4" y="3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3"/>
                    <a:pt x="4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21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8" name="Freeform 8665">
              <a:extLst>
                <a:ext uri="{FF2B5EF4-FFF2-40B4-BE49-F238E27FC236}">
                  <a16:creationId xmlns:a16="http://schemas.microsoft.com/office/drawing/2014/main" id="{6B72293D-D942-07D1-B862-180B44122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" y="1974"/>
              <a:ext cx="23" cy="33"/>
            </a:xfrm>
            <a:custGeom>
              <a:avLst/>
              <a:gdLst>
                <a:gd name="T0" fmla="*/ 30 w 30"/>
                <a:gd name="T1" fmla="*/ 0 h 44"/>
                <a:gd name="T2" fmla="*/ 19 w 30"/>
                <a:gd name="T3" fmla="*/ 8 h 44"/>
                <a:gd name="T4" fmla="*/ 16 w 30"/>
                <a:gd name="T5" fmla="*/ 6 h 44"/>
                <a:gd name="T6" fmla="*/ 16 w 30"/>
                <a:gd name="T7" fmla="*/ 7 h 44"/>
                <a:gd name="T8" fmla="*/ 16 w 30"/>
                <a:gd name="T9" fmla="*/ 7 h 44"/>
                <a:gd name="T10" fmla="*/ 16 w 30"/>
                <a:gd name="T11" fmla="*/ 8 h 44"/>
                <a:gd name="T12" fmla="*/ 16 w 30"/>
                <a:gd name="T13" fmla="*/ 10 h 44"/>
                <a:gd name="T14" fmla="*/ 16 w 30"/>
                <a:gd name="T15" fmla="*/ 10 h 44"/>
                <a:gd name="T16" fmla="*/ 16 w 30"/>
                <a:gd name="T17" fmla="*/ 10 h 44"/>
                <a:gd name="T18" fmla="*/ 17 w 30"/>
                <a:gd name="T19" fmla="*/ 10 h 44"/>
                <a:gd name="T20" fmla="*/ 17 w 30"/>
                <a:gd name="T21" fmla="*/ 10 h 44"/>
                <a:gd name="T22" fmla="*/ 17 w 30"/>
                <a:gd name="T23" fmla="*/ 10 h 44"/>
                <a:gd name="T24" fmla="*/ 18 w 30"/>
                <a:gd name="T25" fmla="*/ 10 h 44"/>
                <a:gd name="T26" fmla="*/ 18 w 30"/>
                <a:gd name="T27" fmla="*/ 10 h 44"/>
                <a:gd name="T28" fmla="*/ 18 w 30"/>
                <a:gd name="T29" fmla="*/ 10 h 44"/>
                <a:gd name="T30" fmla="*/ 19 w 30"/>
                <a:gd name="T31" fmla="*/ 10 h 44"/>
                <a:gd name="T32" fmla="*/ 21 w 30"/>
                <a:gd name="T33" fmla="*/ 7 h 44"/>
                <a:gd name="T34" fmla="*/ 21 w 30"/>
                <a:gd name="T35" fmla="*/ 7 h 44"/>
                <a:gd name="T36" fmla="*/ 21 w 30"/>
                <a:gd name="T37" fmla="*/ 7 h 44"/>
                <a:gd name="T38" fmla="*/ 21 w 30"/>
                <a:gd name="T39" fmla="*/ 7 h 44"/>
                <a:gd name="T40" fmla="*/ 18 w 30"/>
                <a:gd name="T41" fmla="*/ 11 h 44"/>
                <a:gd name="T42" fmla="*/ 17 w 30"/>
                <a:gd name="T43" fmla="*/ 11 h 44"/>
                <a:gd name="T44" fmla="*/ 17 w 30"/>
                <a:gd name="T45" fmla="*/ 11 h 44"/>
                <a:gd name="T46" fmla="*/ 17 w 30"/>
                <a:gd name="T47" fmla="*/ 12 h 44"/>
                <a:gd name="T48" fmla="*/ 16 w 30"/>
                <a:gd name="T49" fmla="*/ 12 h 44"/>
                <a:gd name="T50" fmla="*/ 16 w 30"/>
                <a:gd name="T51" fmla="*/ 12 h 44"/>
                <a:gd name="T52" fmla="*/ 16 w 30"/>
                <a:gd name="T53" fmla="*/ 12 h 44"/>
                <a:gd name="T54" fmla="*/ 16 w 30"/>
                <a:gd name="T55" fmla="*/ 12 h 44"/>
                <a:gd name="T56" fmla="*/ 16 w 30"/>
                <a:gd name="T57" fmla="*/ 14 h 44"/>
                <a:gd name="T58" fmla="*/ 16 w 30"/>
                <a:gd name="T59" fmla="*/ 15 h 44"/>
                <a:gd name="T60" fmla="*/ 16 w 30"/>
                <a:gd name="T61" fmla="*/ 15 h 44"/>
                <a:gd name="T62" fmla="*/ 15 w 30"/>
                <a:gd name="T63" fmla="*/ 18 h 44"/>
                <a:gd name="T64" fmla="*/ 8 w 30"/>
                <a:gd name="T65" fmla="*/ 25 h 44"/>
                <a:gd name="T66" fmla="*/ 7 w 30"/>
                <a:gd name="T67" fmla="*/ 30 h 44"/>
                <a:gd name="T68" fmla="*/ 4 w 30"/>
                <a:gd name="T69" fmla="*/ 32 h 44"/>
                <a:gd name="T70" fmla="*/ 3 w 30"/>
                <a:gd name="T71" fmla="*/ 33 h 44"/>
                <a:gd name="T72" fmla="*/ 1 w 30"/>
                <a:gd name="T73" fmla="*/ 35 h 44"/>
                <a:gd name="T74" fmla="*/ 0 w 30"/>
                <a:gd name="T75" fmla="*/ 37 h 44"/>
                <a:gd name="T76" fmla="*/ 0 w 30"/>
                <a:gd name="T77" fmla="*/ 38 h 44"/>
                <a:gd name="T78" fmla="*/ 1 w 30"/>
                <a:gd name="T79" fmla="*/ 44 h 44"/>
                <a:gd name="T80" fmla="*/ 3 w 30"/>
                <a:gd name="T81" fmla="*/ 40 h 44"/>
                <a:gd name="T82" fmla="*/ 12 w 30"/>
                <a:gd name="T83" fmla="*/ 25 h 44"/>
                <a:gd name="T84" fmla="*/ 20 w 30"/>
                <a:gd name="T85" fmla="*/ 14 h 44"/>
                <a:gd name="T86" fmla="*/ 26 w 30"/>
                <a:gd name="T87" fmla="*/ 8 h 44"/>
                <a:gd name="T88" fmla="*/ 30 w 30"/>
                <a:gd name="T8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" h="44">
                  <a:moveTo>
                    <a:pt x="30" y="0"/>
                  </a:moveTo>
                  <a:cubicBezTo>
                    <a:pt x="27" y="4"/>
                    <a:pt x="23" y="8"/>
                    <a:pt x="19" y="8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9"/>
                    <a:pt x="20" y="8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10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5" y="18"/>
                  </a:cubicBezTo>
                  <a:cubicBezTo>
                    <a:pt x="12" y="20"/>
                    <a:pt x="9" y="21"/>
                    <a:pt x="8" y="25"/>
                  </a:cubicBezTo>
                  <a:cubicBezTo>
                    <a:pt x="8" y="27"/>
                    <a:pt x="8" y="29"/>
                    <a:pt x="7" y="30"/>
                  </a:cubicBezTo>
                  <a:cubicBezTo>
                    <a:pt x="6" y="31"/>
                    <a:pt x="5" y="32"/>
                    <a:pt x="4" y="32"/>
                  </a:cubicBezTo>
                  <a:cubicBezTo>
                    <a:pt x="4" y="32"/>
                    <a:pt x="3" y="33"/>
                    <a:pt x="3" y="33"/>
                  </a:cubicBezTo>
                  <a:cubicBezTo>
                    <a:pt x="2" y="33"/>
                    <a:pt x="1" y="34"/>
                    <a:pt x="1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40"/>
                    <a:pt x="1" y="42"/>
                    <a:pt x="1" y="44"/>
                  </a:cubicBezTo>
                  <a:cubicBezTo>
                    <a:pt x="1" y="42"/>
                    <a:pt x="2" y="41"/>
                    <a:pt x="3" y="40"/>
                  </a:cubicBezTo>
                  <a:cubicBezTo>
                    <a:pt x="6" y="36"/>
                    <a:pt x="8" y="28"/>
                    <a:pt x="12" y="25"/>
                  </a:cubicBezTo>
                  <a:cubicBezTo>
                    <a:pt x="17" y="22"/>
                    <a:pt x="17" y="19"/>
                    <a:pt x="20" y="14"/>
                  </a:cubicBezTo>
                  <a:cubicBezTo>
                    <a:pt x="21" y="11"/>
                    <a:pt x="25" y="10"/>
                    <a:pt x="26" y="8"/>
                  </a:cubicBezTo>
                  <a:cubicBezTo>
                    <a:pt x="28" y="5"/>
                    <a:pt x="29" y="3"/>
                    <a:pt x="30" y="0"/>
                  </a:cubicBezTo>
                </a:path>
              </a:pathLst>
            </a:custGeom>
            <a:solidFill>
              <a:srgbClr val="D640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19" name="Freeform 8666">
              <a:extLst>
                <a:ext uri="{FF2B5EF4-FFF2-40B4-BE49-F238E27FC236}">
                  <a16:creationId xmlns:a16="http://schemas.microsoft.com/office/drawing/2014/main" id="{E6C08772-8642-57E2-B299-B2973D1EC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2" y="1987"/>
              <a:ext cx="12" cy="14"/>
            </a:xfrm>
            <a:custGeom>
              <a:avLst/>
              <a:gdLst>
                <a:gd name="T0" fmla="*/ 1 w 15"/>
                <a:gd name="T1" fmla="*/ 17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1 w 15"/>
                <a:gd name="T11" fmla="*/ 17 h 19"/>
                <a:gd name="T12" fmla="*/ 1 w 15"/>
                <a:gd name="T13" fmla="*/ 17 h 19"/>
                <a:gd name="T14" fmla="*/ 15 w 15"/>
                <a:gd name="T15" fmla="*/ 0 h 19"/>
                <a:gd name="T16" fmla="*/ 11 w 15"/>
                <a:gd name="T17" fmla="*/ 2 h 19"/>
                <a:gd name="T18" fmla="*/ 8 w 15"/>
                <a:gd name="T19" fmla="*/ 5 h 19"/>
                <a:gd name="T20" fmla="*/ 7 w 15"/>
                <a:gd name="T21" fmla="*/ 10 h 19"/>
                <a:gd name="T22" fmla="*/ 5 w 15"/>
                <a:gd name="T23" fmla="*/ 12 h 19"/>
                <a:gd name="T24" fmla="*/ 5 w 15"/>
                <a:gd name="T25" fmla="*/ 12 h 19"/>
                <a:gd name="T26" fmla="*/ 4 w 15"/>
                <a:gd name="T27" fmla="*/ 14 h 19"/>
                <a:gd name="T28" fmla="*/ 4 w 15"/>
                <a:gd name="T29" fmla="*/ 14 h 19"/>
                <a:gd name="T30" fmla="*/ 7 w 15"/>
                <a:gd name="T31" fmla="*/ 12 h 19"/>
                <a:gd name="T32" fmla="*/ 8 w 15"/>
                <a:gd name="T33" fmla="*/ 7 h 19"/>
                <a:gd name="T34" fmla="*/ 15 w 15"/>
                <a:gd name="T35" fmla="*/ 0 h 19"/>
                <a:gd name="T36" fmla="*/ 15 w 1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9">
                  <a:moveTo>
                    <a:pt x="1" y="17"/>
                  </a:moveTo>
                  <a:cubicBezTo>
                    <a:pt x="1" y="17"/>
                    <a:pt x="0" y="18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5" y="0"/>
                  </a:moveTo>
                  <a:cubicBezTo>
                    <a:pt x="13" y="1"/>
                    <a:pt x="12" y="1"/>
                    <a:pt x="11" y="2"/>
                  </a:cubicBezTo>
                  <a:cubicBezTo>
                    <a:pt x="10" y="2"/>
                    <a:pt x="9" y="3"/>
                    <a:pt x="8" y="5"/>
                  </a:cubicBezTo>
                  <a:cubicBezTo>
                    <a:pt x="8" y="6"/>
                    <a:pt x="7" y="8"/>
                    <a:pt x="7" y="10"/>
                  </a:cubicBezTo>
                  <a:cubicBezTo>
                    <a:pt x="6" y="11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6" y="13"/>
                    <a:pt x="7" y="12"/>
                  </a:cubicBezTo>
                  <a:cubicBezTo>
                    <a:pt x="8" y="11"/>
                    <a:pt x="8" y="9"/>
                    <a:pt x="8" y="7"/>
                  </a:cubicBezTo>
                  <a:cubicBezTo>
                    <a:pt x="9" y="3"/>
                    <a:pt x="12" y="2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B52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0" name="Freeform 8667">
              <a:extLst>
                <a:ext uri="{FF2B5EF4-FFF2-40B4-BE49-F238E27FC236}">
                  <a16:creationId xmlns:a16="http://schemas.microsoft.com/office/drawing/2014/main" id="{84416480-B184-4D8C-1EBF-C6E2BE724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" y="2001"/>
              <a:ext cx="7" cy="12"/>
            </a:xfrm>
            <a:custGeom>
              <a:avLst/>
              <a:gdLst>
                <a:gd name="T0" fmla="*/ 10 w 10"/>
                <a:gd name="T1" fmla="*/ 0 h 16"/>
                <a:gd name="T2" fmla="*/ 3 w 10"/>
                <a:gd name="T3" fmla="*/ 16 h 16"/>
                <a:gd name="T4" fmla="*/ 4 w 10"/>
                <a:gd name="T5" fmla="*/ 16 h 16"/>
                <a:gd name="T6" fmla="*/ 10 w 10"/>
                <a:gd name="T7" fmla="*/ 0 h 16"/>
                <a:gd name="T8" fmla="*/ 10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10" y="0"/>
                  </a:moveTo>
                  <a:cubicBezTo>
                    <a:pt x="4" y="3"/>
                    <a:pt x="0" y="9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0"/>
                    <a:pt x="5" y="4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1" name="Freeform 8668">
              <a:extLst>
                <a:ext uri="{FF2B5EF4-FFF2-40B4-BE49-F238E27FC236}">
                  <a16:creationId xmlns:a16="http://schemas.microsoft.com/office/drawing/2014/main" id="{299ACEA0-6654-2AFE-0601-0E2530917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026"/>
              <a:ext cx="4" cy="11"/>
            </a:xfrm>
            <a:custGeom>
              <a:avLst/>
              <a:gdLst>
                <a:gd name="T0" fmla="*/ 5 w 5"/>
                <a:gd name="T1" fmla="*/ 0 h 15"/>
                <a:gd name="T2" fmla="*/ 4 w 5"/>
                <a:gd name="T3" fmla="*/ 15 h 15"/>
                <a:gd name="T4" fmla="*/ 4 w 5"/>
                <a:gd name="T5" fmla="*/ 15 h 15"/>
                <a:gd name="T6" fmla="*/ 5 w 5"/>
                <a:gd name="T7" fmla="*/ 0 h 15"/>
                <a:gd name="T8" fmla="*/ 5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2" y="5"/>
                    <a:pt x="0" y="10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0"/>
                    <a:pt x="3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2" name="Freeform 8669">
              <a:extLst>
                <a:ext uri="{FF2B5EF4-FFF2-40B4-BE49-F238E27FC236}">
                  <a16:creationId xmlns:a16="http://schemas.microsoft.com/office/drawing/2014/main" id="{32E46F11-8379-3F63-52EC-4EF2A72A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4" y="2049"/>
              <a:ext cx="4" cy="9"/>
            </a:xfrm>
            <a:custGeom>
              <a:avLst/>
              <a:gdLst>
                <a:gd name="T0" fmla="*/ 1 w 5"/>
                <a:gd name="T1" fmla="*/ 0 h 12"/>
                <a:gd name="T2" fmla="*/ 1 w 5"/>
                <a:gd name="T3" fmla="*/ 0 h 12"/>
                <a:gd name="T4" fmla="*/ 1 w 5"/>
                <a:gd name="T5" fmla="*/ 8 h 12"/>
                <a:gd name="T6" fmla="*/ 5 w 5"/>
                <a:gd name="T7" fmla="*/ 12 h 12"/>
                <a:gd name="T8" fmla="*/ 5 w 5"/>
                <a:gd name="T9" fmla="*/ 12 h 12"/>
                <a:gd name="T10" fmla="*/ 1 w 5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1" y="10"/>
                    <a:pt x="3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8"/>
                    <a:pt x="0" y="5"/>
                    <a:pt x="1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3" name="Freeform 8670">
              <a:extLst>
                <a:ext uri="{FF2B5EF4-FFF2-40B4-BE49-F238E27FC236}">
                  <a16:creationId xmlns:a16="http://schemas.microsoft.com/office/drawing/2014/main" id="{D1F91C51-55A7-5E39-E834-CED6E09BE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1" y="1990"/>
              <a:ext cx="2" cy="8"/>
            </a:xfrm>
            <a:custGeom>
              <a:avLst/>
              <a:gdLst>
                <a:gd name="T0" fmla="*/ 1 w 3"/>
                <a:gd name="T1" fmla="*/ 0 h 10"/>
                <a:gd name="T2" fmla="*/ 1 w 3"/>
                <a:gd name="T3" fmla="*/ 0 h 10"/>
                <a:gd name="T4" fmla="*/ 0 w 3"/>
                <a:gd name="T5" fmla="*/ 3 h 10"/>
                <a:gd name="T6" fmla="*/ 0 w 3"/>
                <a:gd name="T7" fmla="*/ 6 h 10"/>
                <a:gd name="T8" fmla="*/ 3 w 3"/>
                <a:gd name="T9" fmla="*/ 10 h 10"/>
                <a:gd name="T10" fmla="*/ 3 w 3"/>
                <a:gd name="T11" fmla="*/ 9 h 10"/>
                <a:gd name="T12" fmla="*/ 1 w 3"/>
                <a:gd name="T13" fmla="*/ 5 h 10"/>
                <a:gd name="T14" fmla="*/ 1 w 3"/>
                <a:gd name="T15" fmla="*/ 2 h 10"/>
                <a:gd name="T16" fmla="*/ 1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4" name="Freeform 8671">
              <a:extLst>
                <a:ext uri="{FF2B5EF4-FFF2-40B4-BE49-F238E27FC236}">
                  <a16:creationId xmlns:a16="http://schemas.microsoft.com/office/drawing/2014/main" id="{1673F669-29C8-2C1C-4296-544A4AC28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" y="2000"/>
              <a:ext cx="4" cy="7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0 h 9"/>
                <a:gd name="T4" fmla="*/ 1 w 6"/>
                <a:gd name="T5" fmla="*/ 7 h 9"/>
                <a:gd name="T6" fmla="*/ 4 w 6"/>
                <a:gd name="T7" fmla="*/ 9 h 9"/>
                <a:gd name="T8" fmla="*/ 6 w 6"/>
                <a:gd name="T9" fmla="*/ 9 h 9"/>
                <a:gd name="T10" fmla="*/ 6 w 6"/>
                <a:gd name="T11" fmla="*/ 8 h 9"/>
                <a:gd name="T12" fmla="*/ 2 w 6"/>
                <a:gd name="T13" fmla="*/ 5 h 9"/>
                <a:gd name="T14" fmla="*/ 1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1" y="7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3" y="7"/>
                    <a:pt x="2" y="5"/>
                  </a:cubicBezTo>
                  <a:cubicBezTo>
                    <a:pt x="2" y="3"/>
                    <a:pt x="1" y="2"/>
                    <a:pt x="1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5" name="Freeform 8672">
              <a:extLst>
                <a:ext uri="{FF2B5EF4-FFF2-40B4-BE49-F238E27FC236}">
                  <a16:creationId xmlns:a16="http://schemas.microsoft.com/office/drawing/2014/main" id="{4E7D8478-769E-720B-4F17-9CFAF77A0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8" y="2009"/>
              <a:ext cx="8" cy="7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3 w 11"/>
                <a:gd name="T5" fmla="*/ 7 h 9"/>
                <a:gd name="T6" fmla="*/ 8 w 11"/>
                <a:gd name="T7" fmla="*/ 9 h 9"/>
                <a:gd name="T8" fmla="*/ 11 w 11"/>
                <a:gd name="T9" fmla="*/ 9 h 9"/>
                <a:gd name="T10" fmla="*/ 11 w 11"/>
                <a:gd name="T11" fmla="*/ 8 h 9"/>
                <a:gd name="T12" fmla="*/ 0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4" y="9"/>
                    <a:pt x="6" y="9"/>
                    <a:pt x="8" y="9"/>
                  </a:cubicBezTo>
                  <a:cubicBezTo>
                    <a:pt x="9" y="9"/>
                    <a:pt x="10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7" y="8"/>
                    <a:pt x="1" y="5"/>
                    <a:pt x="0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6" name="Freeform 8673">
              <a:extLst>
                <a:ext uri="{FF2B5EF4-FFF2-40B4-BE49-F238E27FC236}">
                  <a16:creationId xmlns:a16="http://schemas.microsoft.com/office/drawing/2014/main" id="{16EC74A5-8D5A-6ACE-F5FF-CE151491F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002"/>
              <a:ext cx="3" cy="10"/>
            </a:xfrm>
            <a:custGeom>
              <a:avLst/>
              <a:gdLst>
                <a:gd name="T0" fmla="*/ 3 w 3"/>
                <a:gd name="T1" fmla="*/ 0 h 13"/>
                <a:gd name="T2" fmla="*/ 3 w 3"/>
                <a:gd name="T3" fmla="*/ 13 h 13"/>
                <a:gd name="T4" fmla="*/ 3 w 3"/>
                <a:gd name="T5" fmla="*/ 13 h 13"/>
                <a:gd name="T6" fmla="*/ 2 w 3"/>
                <a:gd name="T7" fmla="*/ 7 h 13"/>
                <a:gd name="T8" fmla="*/ 3 w 3"/>
                <a:gd name="T9" fmla="*/ 0 h 13"/>
                <a:gd name="T10" fmla="*/ 3 w 3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0"/>
                  </a:moveTo>
                  <a:cubicBezTo>
                    <a:pt x="0" y="4"/>
                    <a:pt x="0" y="9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2" y="5"/>
                    <a:pt x="2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7" name="Freeform 8674">
              <a:extLst>
                <a:ext uri="{FF2B5EF4-FFF2-40B4-BE49-F238E27FC236}">
                  <a16:creationId xmlns:a16="http://schemas.microsoft.com/office/drawing/2014/main" id="{79666022-8871-8C9D-9723-70EF4D264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029"/>
              <a:ext cx="3" cy="7"/>
            </a:xfrm>
            <a:custGeom>
              <a:avLst/>
              <a:gdLst>
                <a:gd name="T0" fmla="*/ 2 w 4"/>
                <a:gd name="T1" fmla="*/ 0 h 9"/>
                <a:gd name="T2" fmla="*/ 3 w 4"/>
                <a:gd name="T3" fmla="*/ 9 h 9"/>
                <a:gd name="T4" fmla="*/ 3 w 4"/>
                <a:gd name="T5" fmla="*/ 9 h 9"/>
                <a:gd name="T6" fmla="*/ 4 w 4"/>
                <a:gd name="T7" fmla="*/ 9 h 9"/>
                <a:gd name="T8" fmla="*/ 2 w 4"/>
                <a:gd name="T9" fmla="*/ 0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0" y="2"/>
                    <a:pt x="0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3" y="6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8" name="Freeform 8675">
              <a:extLst>
                <a:ext uri="{FF2B5EF4-FFF2-40B4-BE49-F238E27FC236}">
                  <a16:creationId xmlns:a16="http://schemas.microsoft.com/office/drawing/2014/main" id="{985F94F5-2449-9F0A-B1C6-A3AF2DE3E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5" y="2046"/>
              <a:ext cx="4" cy="9"/>
            </a:xfrm>
            <a:custGeom>
              <a:avLst/>
              <a:gdLst>
                <a:gd name="T0" fmla="*/ 5 w 5"/>
                <a:gd name="T1" fmla="*/ 0 h 12"/>
                <a:gd name="T2" fmla="*/ 1 w 5"/>
                <a:gd name="T3" fmla="*/ 3 h 12"/>
                <a:gd name="T4" fmla="*/ 2 w 5"/>
                <a:gd name="T5" fmla="*/ 12 h 12"/>
                <a:gd name="T6" fmla="*/ 2 w 5"/>
                <a:gd name="T7" fmla="*/ 12 h 12"/>
                <a:gd name="T8" fmla="*/ 3 w 5"/>
                <a:gd name="T9" fmla="*/ 11 h 12"/>
                <a:gd name="T10" fmla="*/ 2 w 5"/>
                <a:gd name="T11" fmla="*/ 5 h 12"/>
                <a:gd name="T12" fmla="*/ 5 w 5"/>
                <a:gd name="T13" fmla="*/ 0 h 12"/>
                <a:gd name="T14" fmla="*/ 5 w 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0" y="6"/>
                    <a:pt x="0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2" y="9"/>
                    <a:pt x="2" y="7"/>
                    <a:pt x="2" y="5"/>
                  </a:cubicBezTo>
                  <a:cubicBezTo>
                    <a:pt x="2" y="4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2B9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29" name="Freeform 8676">
              <a:extLst>
                <a:ext uri="{FF2B5EF4-FFF2-40B4-BE49-F238E27FC236}">
                  <a16:creationId xmlns:a16="http://schemas.microsoft.com/office/drawing/2014/main" id="{8C72F6FE-CF73-8232-F7D8-36946382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1" y="1996"/>
              <a:ext cx="13" cy="75"/>
            </a:xfrm>
            <a:custGeom>
              <a:avLst/>
              <a:gdLst>
                <a:gd name="T0" fmla="*/ 14 w 17"/>
                <a:gd name="T1" fmla="*/ 98 h 100"/>
                <a:gd name="T2" fmla="*/ 17 w 17"/>
                <a:gd name="T3" fmla="*/ 93 h 100"/>
                <a:gd name="T4" fmla="*/ 17 w 17"/>
                <a:gd name="T5" fmla="*/ 93 h 100"/>
                <a:gd name="T6" fmla="*/ 11 w 17"/>
                <a:gd name="T7" fmla="*/ 97 h 100"/>
                <a:gd name="T8" fmla="*/ 7 w 17"/>
                <a:gd name="T9" fmla="*/ 83 h 100"/>
                <a:gd name="T10" fmla="*/ 6 w 17"/>
                <a:gd name="T11" fmla="*/ 77 h 100"/>
                <a:gd name="T12" fmla="*/ 8 w 17"/>
                <a:gd name="T13" fmla="*/ 69 h 100"/>
                <a:gd name="T14" fmla="*/ 5 w 17"/>
                <a:gd name="T15" fmla="*/ 56 h 100"/>
                <a:gd name="T16" fmla="*/ 7 w 17"/>
                <a:gd name="T17" fmla="*/ 43 h 100"/>
                <a:gd name="T18" fmla="*/ 6 w 17"/>
                <a:gd name="T19" fmla="*/ 39 h 100"/>
                <a:gd name="T20" fmla="*/ 6 w 17"/>
                <a:gd name="T21" fmla="*/ 22 h 100"/>
                <a:gd name="T22" fmla="*/ 7 w 17"/>
                <a:gd name="T23" fmla="*/ 16 h 100"/>
                <a:gd name="T24" fmla="*/ 8 w 17"/>
                <a:gd name="T25" fmla="*/ 4 h 100"/>
                <a:gd name="T26" fmla="*/ 8 w 17"/>
                <a:gd name="T27" fmla="*/ 3 h 100"/>
                <a:gd name="T28" fmla="*/ 7 w 17"/>
                <a:gd name="T29" fmla="*/ 2 h 100"/>
                <a:gd name="T30" fmla="*/ 7 w 17"/>
                <a:gd name="T31" fmla="*/ 2 h 100"/>
                <a:gd name="T32" fmla="*/ 7 w 17"/>
                <a:gd name="T33" fmla="*/ 2 h 100"/>
                <a:gd name="T34" fmla="*/ 6 w 17"/>
                <a:gd name="T35" fmla="*/ 0 h 100"/>
                <a:gd name="T36" fmla="*/ 6 w 17"/>
                <a:gd name="T37" fmla="*/ 6 h 100"/>
                <a:gd name="T38" fmla="*/ 6 w 17"/>
                <a:gd name="T39" fmla="*/ 6 h 100"/>
                <a:gd name="T40" fmla="*/ 4 w 17"/>
                <a:gd name="T41" fmla="*/ 13 h 100"/>
                <a:gd name="T42" fmla="*/ 2 w 17"/>
                <a:gd name="T43" fmla="*/ 26 h 100"/>
                <a:gd name="T44" fmla="*/ 2 w 17"/>
                <a:gd name="T45" fmla="*/ 37 h 100"/>
                <a:gd name="T46" fmla="*/ 3 w 17"/>
                <a:gd name="T47" fmla="*/ 42 h 100"/>
                <a:gd name="T48" fmla="*/ 2 w 17"/>
                <a:gd name="T49" fmla="*/ 57 h 100"/>
                <a:gd name="T50" fmla="*/ 2 w 17"/>
                <a:gd name="T51" fmla="*/ 60 h 100"/>
                <a:gd name="T52" fmla="*/ 4 w 17"/>
                <a:gd name="T53" fmla="*/ 65 h 100"/>
                <a:gd name="T54" fmla="*/ 4 w 17"/>
                <a:gd name="T55" fmla="*/ 75 h 100"/>
                <a:gd name="T56" fmla="*/ 5 w 17"/>
                <a:gd name="T57" fmla="*/ 82 h 100"/>
                <a:gd name="T58" fmla="*/ 10 w 17"/>
                <a:gd name="T59" fmla="*/ 97 h 100"/>
                <a:gd name="T60" fmla="*/ 9 w 17"/>
                <a:gd name="T61" fmla="*/ 98 h 100"/>
                <a:gd name="T62" fmla="*/ 2 w 17"/>
                <a:gd name="T63" fmla="*/ 94 h 100"/>
                <a:gd name="T64" fmla="*/ 2 w 17"/>
                <a:gd name="T65" fmla="*/ 94 h 100"/>
                <a:gd name="T66" fmla="*/ 14 w 17"/>
                <a:gd name="T67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00">
                  <a:moveTo>
                    <a:pt x="14" y="98"/>
                  </a:moveTo>
                  <a:cubicBezTo>
                    <a:pt x="15" y="97"/>
                    <a:pt x="16" y="95"/>
                    <a:pt x="17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5" y="96"/>
                    <a:pt x="14" y="97"/>
                    <a:pt x="11" y="97"/>
                  </a:cubicBezTo>
                  <a:cubicBezTo>
                    <a:pt x="7" y="93"/>
                    <a:pt x="11" y="88"/>
                    <a:pt x="7" y="83"/>
                  </a:cubicBezTo>
                  <a:cubicBezTo>
                    <a:pt x="7" y="83"/>
                    <a:pt x="6" y="80"/>
                    <a:pt x="6" y="77"/>
                  </a:cubicBezTo>
                  <a:cubicBezTo>
                    <a:pt x="7" y="74"/>
                    <a:pt x="9" y="72"/>
                    <a:pt x="8" y="69"/>
                  </a:cubicBezTo>
                  <a:cubicBezTo>
                    <a:pt x="8" y="64"/>
                    <a:pt x="4" y="62"/>
                    <a:pt x="5" y="56"/>
                  </a:cubicBezTo>
                  <a:cubicBezTo>
                    <a:pt x="7" y="51"/>
                    <a:pt x="8" y="48"/>
                    <a:pt x="7" y="43"/>
                  </a:cubicBezTo>
                  <a:cubicBezTo>
                    <a:pt x="7" y="42"/>
                    <a:pt x="6" y="41"/>
                    <a:pt x="6" y="39"/>
                  </a:cubicBezTo>
                  <a:cubicBezTo>
                    <a:pt x="5" y="33"/>
                    <a:pt x="4" y="29"/>
                    <a:pt x="6" y="22"/>
                  </a:cubicBezTo>
                  <a:cubicBezTo>
                    <a:pt x="7" y="20"/>
                    <a:pt x="7" y="18"/>
                    <a:pt x="7" y="16"/>
                  </a:cubicBezTo>
                  <a:cubicBezTo>
                    <a:pt x="8" y="12"/>
                    <a:pt x="8" y="7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6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9"/>
                    <a:pt x="5" y="11"/>
                    <a:pt x="4" y="13"/>
                  </a:cubicBezTo>
                  <a:cubicBezTo>
                    <a:pt x="3" y="18"/>
                    <a:pt x="4" y="22"/>
                    <a:pt x="2" y="26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2" y="38"/>
                    <a:pt x="3" y="40"/>
                    <a:pt x="3" y="42"/>
                  </a:cubicBezTo>
                  <a:cubicBezTo>
                    <a:pt x="4" y="47"/>
                    <a:pt x="2" y="52"/>
                    <a:pt x="2" y="57"/>
                  </a:cubicBezTo>
                  <a:cubicBezTo>
                    <a:pt x="2" y="58"/>
                    <a:pt x="2" y="60"/>
                    <a:pt x="2" y="60"/>
                  </a:cubicBezTo>
                  <a:cubicBezTo>
                    <a:pt x="2" y="61"/>
                    <a:pt x="3" y="63"/>
                    <a:pt x="4" y="65"/>
                  </a:cubicBezTo>
                  <a:cubicBezTo>
                    <a:pt x="4" y="68"/>
                    <a:pt x="5" y="70"/>
                    <a:pt x="4" y="75"/>
                  </a:cubicBezTo>
                  <a:cubicBezTo>
                    <a:pt x="4" y="77"/>
                    <a:pt x="3" y="80"/>
                    <a:pt x="5" y="82"/>
                  </a:cubicBezTo>
                  <a:cubicBezTo>
                    <a:pt x="9" y="87"/>
                    <a:pt x="5" y="94"/>
                    <a:pt x="10" y="97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6" y="98"/>
                    <a:pt x="4" y="97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4" y="99"/>
                    <a:pt x="10" y="100"/>
                    <a:pt x="14" y="98"/>
                  </a:cubicBezTo>
                  <a:close/>
                </a:path>
              </a:pathLst>
            </a:custGeom>
            <a:solidFill>
              <a:srgbClr val="EB9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30" name="Freeform 8677">
              <a:extLst>
                <a:ext uri="{FF2B5EF4-FFF2-40B4-BE49-F238E27FC236}">
                  <a16:creationId xmlns:a16="http://schemas.microsoft.com/office/drawing/2014/main" id="{94C84E51-AE3D-F847-DEBC-F78344762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" y="1987"/>
              <a:ext cx="46" cy="119"/>
            </a:xfrm>
            <a:custGeom>
              <a:avLst/>
              <a:gdLst>
                <a:gd name="T0" fmla="*/ 58 w 61"/>
                <a:gd name="T1" fmla="*/ 56 h 158"/>
                <a:gd name="T2" fmla="*/ 58 w 61"/>
                <a:gd name="T3" fmla="*/ 53 h 158"/>
                <a:gd name="T4" fmla="*/ 61 w 61"/>
                <a:gd name="T5" fmla="*/ 36 h 158"/>
                <a:gd name="T6" fmla="*/ 56 w 61"/>
                <a:gd name="T7" fmla="*/ 12 h 158"/>
                <a:gd name="T8" fmla="*/ 55 w 61"/>
                <a:gd name="T9" fmla="*/ 1 h 158"/>
                <a:gd name="T10" fmla="*/ 52 w 61"/>
                <a:gd name="T11" fmla="*/ 0 h 158"/>
                <a:gd name="T12" fmla="*/ 54 w 61"/>
                <a:gd name="T13" fmla="*/ 11 h 158"/>
                <a:gd name="T14" fmla="*/ 53 w 61"/>
                <a:gd name="T15" fmla="*/ 18 h 158"/>
                <a:gd name="T16" fmla="*/ 57 w 61"/>
                <a:gd name="T17" fmla="*/ 30 h 158"/>
                <a:gd name="T18" fmla="*/ 58 w 61"/>
                <a:gd name="T19" fmla="*/ 40 h 158"/>
                <a:gd name="T20" fmla="*/ 55 w 61"/>
                <a:gd name="T21" fmla="*/ 61 h 158"/>
                <a:gd name="T22" fmla="*/ 55 w 61"/>
                <a:gd name="T23" fmla="*/ 88 h 158"/>
                <a:gd name="T24" fmla="*/ 47 w 61"/>
                <a:gd name="T25" fmla="*/ 107 h 158"/>
                <a:gd name="T26" fmla="*/ 37 w 61"/>
                <a:gd name="T27" fmla="*/ 129 h 158"/>
                <a:gd name="T28" fmla="*/ 14 w 61"/>
                <a:gd name="T29" fmla="*/ 141 h 158"/>
                <a:gd name="T30" fmla="*/ 5 w 61"/>
                <a:gd name="T31" fmla="*/ 145 h 158"/>
                <a:gd name="T32" fmla="*/ 8 w 61"/>
                <a:gd name="T33" fmla="*/ 139 h 158"/>
                <a:gd name="T34" fmla="*/ 8 w 61"/>
                <a:gd name="T35" fmla="*/ 139 h 158"/>
                <a:gd name="T36" fmla="*/ 3 w 61"/>
                <a:gd name="T37" fmla="*/ 152 h 158"/>
                <a:gd name="T38" fmla="*/ 10 w 61"/>
                <a:gd name="T39" fmla="*/ 158 h 158"/>
                <a:gd name="T40" fmla="*/ 12 w 61"/>
                <a:gd name="T41" fmla="*/ 158 h 158"/>
                <a:gd name="T42" fmla="*/ 19 w 61"/>
                <a:gd name="T43" fmla="*/ 156 h 158"/>
                <a:gd name="T44" fmla="*/ 8 w 61"/>
                <a:gd name="T45" fmla="*/ 154 h 158"/>
                <a:gd name="T46" fmla="*/ 5 w 61"/>
                <a:gd name="T47" fmla="*/ 145 h 158"/>
                <a:gd name="T48" fmla="*/ 41 w 61"/>
                <a:gd name="T49" fmla="*/ 128 h 158"/>
                <a:gd name="T50" fmla="*/ 41 w 61"/>
                <a:gd name="T51" fmla="*/ 127 h 158"/>
                <a:gd name="T52" fmla="*/ 49 w 61"/>
                <a:gd name="T53" fmla="*/ 118 h 158"/>
                <a:gd name="T54" fmla="*/ 53 w 61"/>
                <a:gd name="T55" fmla="*/ 99 h 158"/>
                <a:gd name="T56" fmla="*/ 58 w 61"/>
                <a:gd name="T57" fmla="*/ 85 h 158"/>
                <a:gd name="T58" fmla="*/ 59 w 61"/>
                <a:gd name="T59" fmla="*/ 80 h 158"/>
                <a:gd name="T60" fmla="*/ 61 w 61"/>
                <a:gd name="T61" fmla="*/ 66 h 158"/>
                <a:gd name="T62" fmla="*/ 58 w 61"/>
                <a:gd name="T63" fmla="*/ 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158">
                  <a:moveTo>
                    <a:pt x="58" y="56"/>
                  </a:moveTo>
                  <a:cubicBezTo>
                    <a:pt x="58" y="55"/>
                    <a:pt x="58" y="54"/>
                    <a:pt x="58" y="53"/>
                  </a:cubicBezTo>
                  <a:cubicBezTo>
                    <a:pt x="59" y="47"/>
                    <a:pt x="61" y="42"/>
                    <a:pt x="61" y="36"/>
                  </a:cubicBezTo>
                  <a:cubicBezTo>
                    <a:pt x="60" y="27"/>
                    <a:pt x="56" y="21"/>
                    <a:pt x="56" y="12"/>
                  </a:cubicBezTo>
                  <a:cubicBezTo>
                    <a:pt x="57" y="8"/>
                    <a:pt x="56" y="4"/>
                    <a:pt x="55" y="1"/>
                  </a:cubicBezTo>
                  <a:cubicBezTo>
                    <a:pt x="54" y="1"/>
                    <a:pt x="53" y="0"/>
                    <a:pt x="52" y="0"/>
                  </a:cubicBezTo>
                  <a:cubicBezTo>
                    <a:pt x="54" y="4"/>
                    <a:pt x="54" y="7"/>
                    <a:pt x="54" y="11"/>
                  </a:cubicBezTo>
                  <a:cubicBezTo>
                    <a:pt x="54" y="13"/>
                    <a:pt x="52" y="15"/>
                    <a:pt x="53" y="18"/>
                  </a:cubicBezTo>
                  <a:cubicBezTo>
                    <a:pt x="53" y="22"/>
                    <a:pt x="55" y="26"/>
                    <a:pt x="57" y="30"/>
                  </a:cubicBezTo>
                  <a:cubicBezTo>
                    <a:pt x="58" y="33"/>
                    <a:pt x="59" y="36"/>
                    <a:pt x="58" y="40"/>
                  </a:cubicBezTo>
                  <a:cubicBezTo>
                    <a:pt x="58" y="47"/>
                    <a:pt x="54" y="54"/>
                    <a:pt x="55" y="61"/>
                  </a:cubicBezTo>
                  <a:cubicBezTo>
                    <a:pt x="55" y="70"/>
                    <a:pt x="58" y="78"/>
                    <a:pt x="55" y="88"/>
                  </a:cubicBezTo>
                  <a:cubicBezTo>
                    <a:pt x="54" y="95"/>
                    <a:pt x="50" y="100"/>
                    <a:pt x="47" y="107"/>
                  </a:cubicBezTo>
                  <a:cubicBezTo>
                    <a:pt x="44" y="115"/>
                    <a:pt x="44" y="123"/>
                    <a:pt x="37" y="129"/>
                  </a:cubicBezTo>
                  <a:cubicBezTo>
                    <a:pt x="30" y="136"/>
                    <a:pt x="22" y="137"/>
                    <a:pt x="14" y="141"/>
                  </a:cubicBezTo>
                  <a:cubicBezTo>
                    <a:pt x="11" y="142"/>
                    <a:pt x="8" y="143"/>
                    <a:pt x="5" y="145"/>
                  </a:cubicBezTo>
                  <a:cubicBezTo>
                    <a:pt x="5" y="142"/>
                    <a:pt x="6" y="140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4" y="141"/>
                    <a:pt x="0" y="148"/>
                    <a:pt x="3" y="152"/>
                  </a:cubicBezTo>
                  <a:cubicBezTo>
                    <a:pt x="5" y="154"/>
                    <a:pt x="7" y="157"/>
                    <a:pt x="10" y="158"/>
                  </a:cubicBezTo>
                  <a:cubicBezTo>
                    <a:pt x="11" y="158"/>
                    <a:pt x="11" y="158"/>
                    <a:pt x="12" y="158"/>
                  </a:cubicBezTo>
                  <a:cubicBezTo>
                    <a:pt x="14" y="158"/>
                    <a:pt x="17" y="157"/>
                    <a:pt x="19" y="156"/>
                  </a:cubicBezTo>
                  <a:cubicBezTo>
                    <a:pt x="16" y="157"/>
                    <a:pt x="11" y="157"/>
                    <a:pt x="8" y="154"/>
                  </a:cubicBezTo>
                  <a:cubicBezTo>
                    <a:pt x="5" y="153"/>
                    <a:pt x="5" y="149"/>
                    <a:pt x="5" y="145"/>
                  </a:cubicBezTo>
                  <a:cubicBezTo>
                    <a:pt x="17" y="141"/>
                    <a:pt x="33" y="139"/>
                    <a:pt x="41" y="128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4" y="125"/>
                    <a:pt x="48" y="122"/>
                    <a:pt x="49" y="118"/>
                  </a:cubicBezTo>
                  <a:cubicBezTo>
                    <a:pt x="51" y="111"/>
                    <a:pt x="51" y="105"/>
                    <a:pt x="53" y="99"/>
                  </a:cubicBezTo>
                  <a:cubicBezTo>
                    <a:pt x="55" y="94"/>
                    <a:pt x="57" y="90"/>
                    <a:pt x="58" y="85"/>
                  </a:cubicBezTo>
                  <a:cubicBezTo>
                    <a:pt x="58" y="84"/>
                    <a:pt x="59" y="82"/>
                    <a:pt x="59" y="80"/>
                  </a:cubicBezTo>
                  <a:cubicBezTo>
                    <a:pt x="60" y="75"/>
                    <a:pt x="61" y="71"/>
                    <a:pt x="61" y="66"/>
                  </a:cubicBezTo>
                  <a:cubicBezTo>
                    <a:pt x="61" y="63"/>
                    <a:pt x="59" y="59"/>
                    <a:pt x="58" y="56"/>
                  </a:cubicBezTo>
                  <a:close/>
                </a:path>
              </a:pathLst>
            </a:custGeom>
            <a:solidFill>
              <a:srgbClr val="EB9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31" name="Freeform 8678">
              <a:extLst>
                <a:ext uri="{FF2B5EF4-FFF2-40B4-BE49-F238E27FC236}">
                  <a16:creationId xmlns:a16="http://schemas.microsoft.com/office/drawing/2014/main" id="{7744C3AF-C710-0692-09CA-6A74B3289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" y="1965"/>
              <a:ext cx="140" cy="46"/>
            </a:xfrm>
            <a:custGeom>
              <a:avLst/>
              <a:gdLst>
                <a:gd name="T0" fmla="*/ 186 w 187"/>
                <a:gd name="T1" fmla="*/ 0 h 62"/>
                <a:gd name="T2" fmla="*/ 182 w 187"/>
                <a:gd name="T3" fmla="*/ 2 h 62"/>
                <a:gd name="T4" fmla="*/ 180 w 187"/>
                <a:gd name="T5" fmla="*/ 7 h 62"/>
                <a:gd name="T6" fmla="*/ 175 w 187"/>
                <a:gd name="T7" fmla="*/ 10 h 62"/>
                <a:gd name="T8" fmla="*/ 172 w 187"/>
                <a:gd name="T9" fmla="*/ 11 h 62"/>
                <a:gd name="T10" fmla="*/ 164 w 187"/>
                <a:gd name="T11" fmla="*/ 21 h 62"/>
                <a:gd name="T12" fmla="*/ 157 w 187"/>
                <a:gd name="T13" fmla="*/ 30 h 62"/>
                <a:gd name="T14" fmla="*/ 149 w 187"/>
                <a:gd name="T15" fmla="*/ 35 h 62"/>
                <a:gd name="T16" fmla="*/ 148 w 187"/>
                <a:gd name="T17" fmla="*/ 37 h 62"/>
                <a:gd name="T18" fmla="*/ 129 w 187"/>
                <a:gd name="T19" fmla="*/ 46 h 62"/>
                <a:gd name="T20" fmla="*/ 122 w 187"/>
                <a:gd name="T21" fmla="*/ 49 h 62"/>
                <a:gd name="T22" fmla="*/ 97 w 187"/>
                <a:gd name="T23" fmla="*/ 56 h 62"/>
                <a:gd name="T24" fmla="*/ 91 w 187"/>
                <a:gd name="T25" fmla="*/ 54 h 62"/>
                <a:gd name="T26" fmla="*/ 76 w 187"/>
                <a:gd name="T27" fmla="*/ 57 h 62"/>
                <a:gd name="T28" fmla="*/ 71 w 187"/>
                <a:gd name="T29" fmla="*/ 59 h 62"/>
                <a:gd name="T30" fmla="*/ 62 w 187"/>
                <a:gd name="T31" fmla="*/ 53 h 62"/>
                <a:gd name="T32" fmla="*/ 61 w 187"/>
                <a:gd name="T33" fmla="*/ 53 h 62"/>
                <a:gd name="T34" fmla="*/ 34 w 187"/>
                <a:gd name="T35" fmla="*/ 41 h 62"/>
                <a:gd name="T36" fmla="*/ 27 w 187"/>
                <a:gd name="T37" fmla="*/ 34 h 62"/>
                <a:gd name="T38" fmla="*/ 26 w 187"/>
                <a:gd name="T39" fmla="*/ 34 h 62"/>
                <a:gd name="T40" fmla="*/ 22 w 187"/>
                <a:gd name="T41" fmla="*/ 32 h 62"/>
                <a:gd name="T42" fmla="*/ 21 w 187"/>
                <a:gd name="T43" fmla="*/ 32 h 62"/>
                <a:gd name="T44" fmla="*/ 16 w 187"/>
                <a:gd name="T45" fmla="*/ 32 h 62"/>
                <a:gd name="T46" fmla="*/ 11 w 187"/>
                <a:gd name="T47" fmla="*/ 25 h 62"/>
                <a:gd name="T48" fmla="*/ 0 w 187"/>
                <a:gd name="T49" fmla="*/ 18 h 62"/>
                <a:gd name="T50" fmla="*/ 0 w 187"/>
                <a:gd name="T51" fmla="*/ 18 h 62"/>
                <a:gd name="T52" fmla="*/ 10 w 187"/>
                <a:gd name="T53" fmla="*/ 26 h 62"/>
                <a:gd name="T54" fmla="*/ 13 w 187"/>
                <a:gd name="T55" fmla="*/ 33 h 62"/>
                <a:gd name="T56" fmla="*/ 21 w 187"/>
                <a:gd name="T57" fmla="*/ 35 h 62"/>
                <a:gd name="T58" fmla="*/ 36 w 187"/>
                <a:gd name="T59" fmla="*/ 46 h 62"/>
                <a:gd name="T60" fmla="*/ 43 w 187"/>
                <a:gd name="T61" fmla="*/ 49 h 62"/>
                <a:gd name="T62" fmla="*/ 49 w 187"/>
                <a:gd name="T63" fmla="*/ 52 h 62"/>
                <a:gd name="T64" fmla="*/ 57 w 187"/>
                <a:gd name="T65" fmla="*/ 54 h 62"/>
                <a:gd name="T66" fmla="*/ 64 w 187"/>
                <a:gd name="T67" fmla="*/ 59 h 62"/>
                <a:gd name="T68" fmla="*/ 79 w 187"/>
                <a:gd name="T69" fmla="*/ 59 h 62"/>
                <a:gd name="T70" fmla="*/ 88 w 187"/>
                <a:gd name="T71" fmla="*/ 56 h 62"/>
                <a:gd name="T72" fmla="*/ 97 w 187"/>
                <a:gd name="T73" fmla="*/ 58 h 62"/>
                <a:gd name="T74" fmla="*/ 116 w 187"/>
                <a:gd name="T75" fmla="*/ 55 h 62"/>
                <a:gd name="T76" fmla="*/ 118 w 187"/>
                <a:gd name="T77" fmla="*/ 54 h 62"/>
                <a:gd name="T78" fmla="*/ 126 w 187"/>
                <a:gd name="T79" fmla="*/ 48 h 62"/>
                <a:gd name="T80" fmla="*/ 143 w 187"/>
                <a:gd name="T81" fmla="*/ 45 h 62"/>
                <a:gd name="T82" fmla="*/ 144 w 187"/>
                <a:gd name="T83" fmla="*/ 45 h 62"/>
                <a:gd name="T84" fmla="*/ 146 w 187"/>
                <a:gd name="T85" fmla="*/ 44 h 62"/>
                <a:gd name="T86" fmla="*/ 150 w 187"/>
                <a:gd name="T87" fmla="*/ 39 h 62"/>
                <a:gd name="T88" fmla="*/ 151 w 187"/>
                <a:gd name="T89" fmla="*/ 37 h 62"/>
                <a:gd name="T90" fmla="*/ 160 w 187"/>
                <a:gd name="T91" fmla="*/ 31 h 62"/>
                <a:gd name="T92" fmla="*/ 173 w 187"/>
                <a:gd name="T93" fmla="*/ 12 h 62"/>
                <a:gd name="T94" fmla="*/ 176 w 187"/>
                <a:gd name="T95" fmla="*/ 12 h 62"/>
                <a:gd name="T96" fmla="*/ 180 w 187"/>
                <a:gd name="T97" fmla="*/ 10 h 62"/>
                <a:gd name="T98" fmla="*/ 187 w 187"/>
                <a:gd name="T99" fmla="*/ 0 h 62"/>
                <a:gd name="T100" fmla="*/ 186 w 187"/>
                <a:gd name="T10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7" h="62">
                  <a:moveTo>
                    <a:pt x="186" y="0"/>
                  </a:moveTo>
                  <a:cubicBezTo>
                    <a:pt x="184" y="0"/>
                    <a:pt x="183" y="1"/>
                    <a:pt x="182" y="2"/>
                  </a:cubicBezTo>
                  <a:cubicBezTo>
                    <a:pt x="181" y="4"/>
                    <a:pt x="180" y="5"/>
                    <a:pt x="180" y="7"/>
                  </a:cubicBezTo>
                  <a:cubicBezTo>
                    <a:pt x="178" y="9"/>
                    <a:pt x="176" y="9"/>
                    <a:pt x="175" y="10"/>
                  </a:cubicBezTo>
                  <a:cubicBezTo>
                    <a:pt x="174" y="10"/>
                    <a:pt x="173" y="11"/>
                    <a:pt x="172" y="11"/>
                  </a:cubicBezTo>
                  <a:cubicBezTo>
                    <a:pt x="168" y="13"/>
                    <a:pt x="166" y="17"/>
                    <a:pt x="164" y="21"/>
                  </a:cubicBezTo>
                  <a:cubicBezTo>
                    <a:pt x="162" y="25"/>
                    <a:pt x="161" y="28"/>
                    <a:pt x="157" y="30"/>
                  </a:cubicBezTo>
                  <a:cubicBezTo>
                    <a:pt x="154" y="30"/>
                    <a:pt x="152" y="31"/>
                    <a:pt x="149" y="35"/>
                  </a:cubicBezTo>
                  <a:cubicBezTo>
                    <a:pt x="148" y="36"/>
                    <a:pt x="148" y="36"/>
                    <a:pt x="148" y="37"/>
                  </a:cubicBezTo>
                  <a:cubicBezTo>
                    <a:pt x="142" y="42"/>
                    <a:pt x="136" y="45"/>
                    <a:pt x="129" y="46"/>
                  </a:cubicBezTo>
                  <a:cubicBezTo>
                    <a:pt x="126" y="47"/>
                    <a:pt x="124" y="48"/>
                    <a:pt x="122" y="49"/>
                  </a:cubicBezTo>
                  <a:cubicBezTo>
                    <a:pt x="113" y="55"/>
                    <a:pt x="106" y="56"/>
                    <a:pt x="97" y="56"/>
                  </a:cubicBezTo>
                  <a:cubicBezTo>
                    <a:pt x="95" y="56"/>
                    <a:pt x="93" y="55"/>
                    <a:pt x="91" y="54"/>
                  </a:cubicBezTo>
                  <a:cubicBezTo>
                    <a:pt x="86" y="53"/>
                    <a:pt x="81" y="55"/>
                    <a:pt x="76" y="57"/>
                  </a:cubicBezTo>
                  <a:cubicBezTo>
                    <a:pt x="75" y="58"/>
                    <a:pt x="73" y="58"/>
                    <a:pt x="71" y="59"/>
                  </a:cubicBezTo>
                  <a:cubicBezTo>
                    <a:pt x="68" y="59"/>
                    <a:pt x="64" y="56"/>
                    <a:pt x="62" y="53"/>
                  </a:cubicBezTo>
                  <a:cubicBezTo>
                    <a:pt x="61" y="53"/>
                    <a:pt x="61" y="53"/>
                    <a:pt x="61" y="53"/>
                  </a:cubicBezTo>
                  <a:cubicBezTo>
                    <a:pt x="52" y="48"/>
                    <a:pt x="42" y="49"/>
                    <a:pt x="34" y="41"/>
                  </a:cubicBezTo>
                  <a:cubicBezTo>
                    <a:pt x="32" y="39"/>
                    <a:pt x="29" y="35"/>
                    <a:pt x="27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3"/>
                    <a:pt x="24" y="32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18" y="33"/>
                    <a:pt x="16" y="32"/>
                  </a:cubicBezTo>
                  <a:cubicBezTo>
                    <a:pt x="13" y="30"/>
                    <a:pt x="12" y="28"/>
                    <a:pt x="11" y="25"/>
                  </a:cubicBezTo>
                  <a:cubicBezTo>
                    <a:pt x="9" y="21"/>
                    <a:pt x="5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9"/>
                    <a:pt x="8" y="22"/>
                    <a:pt x="10" y="26"/>
                  </a:cubicBezTo>
                  <a:cubicBezTo>
                    <a:pt x="11" y="28"/>
                    <a:pt x="11" y="31"/>
                    <a:pt x="13" y="33"/>
                  </a:cubicBezTo>
                  <a:cubicBezTo>
                    <a:pt x="15" y="35"/>
                    <a:pt x="19" y="35"/>
                    <a:pt x="21" y="35"/>
                  </a:cubicBezTo>
                  <a:cubicBezTo>
                    <a:pt x="28" y="34"/>
                    <a:pt x="32" y="42"/>
                    <a:pt x="36" y="46"/>
                  </a:cubicBezTo>
                  <a:cubicBezTo>
                    <a:pt x="38" y="48"/>
                    <a:pt x="40" y="48"/>
                    <a:pt x="43" y="49"/>
                  </a:cubicBezTo>
                  <a:cubicBezTo>
                    <a:pt x="45" y="50"/>
                    <a:pt x="47" y="51"/>
                    <a:pt x="49" y="52"/>
                  </a:cubicBezTo>
                  <a:cubicBezTo>
                    <a:pt x="52" y="52"/>
                    <a:pt x="55" y="53"/>
                    <a:pt x="57" y="54"/>
                  </a:cubicBezTo>
                  <a:cubicBezTo>
                    <a:pt x="60" y="55"/>
                    <a:pt x="62" y="57"/>
                    <a:pt x="64" y="59"/>
                  </a:cubicBezTo>
                  <a:cubicBezTo>
                    <a:pt x="70" y="62"/>
                    <a:pt x="74" y="61"/>
                    <a:pt x="79" y="59"/>
                  </a:cubicBezTo>
                  <a:cubicBezTo>
                    <a:pt x="82" y="58"/>
                    <a:pt x="85" y="56"/>
                    <a:pt x="88" y="56"/>
                  </a:cubicBezTo>
                  <a:cubicBezTo>
                    <a:pt x="91" y="56"/>
                    <a:pt x="94" y="57"/>
                    <a:pt x="97" y="58"/>
                  </a:cubicBezTo>
                  <a:cubicBezTo>
                    <a:pt x="104" y="58"/>
                    <a:pt x="111" y="59"/>
                    <a:pt x="116" y="55"/>
                  </a:cubicBezTo>
                  <a:cubicBezTo>
                    <a:pt x="117" y="55"/>
                    <a:pt x="117" y="55"/>
                    <a:pt x="118" y="54"/>
                  </a:cubicBezTo>
                  <a:cubicBezTo>
                    <a:pt x="120" y="52"/>
                    <a:pt x="123" y="50"/>
                    <a:pt x="126" y="48"/>
                  </a:cubicBezTo>
                  <a:cubicBezTo>
                    <a:pt x="132" y="46"/>
                    <a:pt x="138" y="47"/>
                    <a:pt x="143" y="45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45" y="45"/>
                    <a:pt x="145" y="45"/>
                    <a:pt x="146" y="44"/>
                  </a:cubicBezTo>
                  <a:cubicBezTo>
                    <a:pt x="148" y="43"/>
                    <a:pt x="149" y="41"/>
                    <a:pt x="150" y="39"/>
                  </a:cubicBezTo>
                  <a:cubicBezTo>
                    <a:pt x="150" y="38"/>
                    <a:pt x="151" y="38"/>
                    <a:pt x="151" y="37"/>
                  </a:cubicBezTo>
                  <a:cubicBezTo>
                    <a:pt x="154" y="35"/>
                    <a:pt x="156" y="33"/>
                    <a:pt x="160" y="31"/>
                  </a:cubicBezTo>
                  <a:cubicBezTo>
                    <a:pt x="167" y="28"/>
                    <a:pt x="164" y="16"/>
                    <a:pt x="173" y="12"/>
                  </a:cubicBezTo>
                  <a:cubicBezTo>
                    <a:pt x="174" y="12"/>
                    <a:pt x="175" y="12"/>
                    <a:pt x="176" y="12"/>
                  </a:cubicBezTo>
                  <a:cubicBezTo>
                    <a:pt x="178" y="12"/>
                    <a:pt x="179" y="11"/>
                    <a:pt x="180" y="10"/>
                  </a:cubicBezTo>
                  <a:cubicBezTo>
                    <a:pt x="183" y="7"/>
                    <a:pt x="183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close/>
                </a:path>
              </a:pathLst>
            </a:custGeom>
            <a:solidFill>
              <a:srgbClr val="EB9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32" name="Oval 8679">
              <a:extLst>
                <a:ext uri="{FF2B5EF4-FFF2-40B4-BE49-F238E27FC236}">
                  <a16:creationId xmlns:a16="http://schemas.microsoft.com/office/drawing/2014/main" id="{2F96AFCB-6794-0FB0-2A03-FDBB100FB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6" y="2213"/>
              <a:ext cx="230" cy="230"/>
            </a:xfrm>
            <a:prstGeom prst="ellipse">
              <a:avLst/>
            </a:prstGeom>
            <a:solidFill>
              <a:srgbClr val="B7E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pic>
          <p:nvPicPr>
            <p:cNvPr id="1033" name="Picture 8680">
              <a:extLst>
                <a:ext uri="{FF2B5EF4-FFF2-40B4-BE49-F238E27FC236}">
                  <a16:creationId xmlns:a16="http://schemas.microsoft.com/office/drawing/2014/main" id="{85FEE6DD-1BF3-8F62-C7DD-5352B6D56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5" y="2235"/>
              <a:ext cx="151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8681">
              <a:extLst>
                <a:ext uri="{FF2B5EF4-FFF2-40B4-BE49-F238E27FC236}">
                  <a16:creationId xmlns:a16="http://schemas.microsoft.com/office/drawing/2014/main" id="{18C21157-DD17-F8D7-E642-F8F61F4E6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" y="2270"/>
              <a:ext cx="3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8682">
              <a:extLst>
                <a:ext uri="{FF2B5EF4-FFF2-40B4-BE49-F238E27FC236}">
                  <a16:creationId xmlns:a16="http://schemas.microsoft.com/office/drawing/2014/main" id="{9356D256-644F-FD0A-7640-03A044F2A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" y="2301"/>
              <a:ext cx="18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8683">
              <a:extLst>
                <a:ext uri="{FF2B5EF4-FFF2-40B4-BE49-F238E27FC236}">
                  <a16:creationId xmlns:a16="http://schemas.microsoft.com/office/drawing/2014/main" id="{29F097DE-8516-92E9-53C0-3EA4127E4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" y="2319"/>
              <a:ext cx="6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8684">
              <a:extLst>
                <a:ext uri="{FF2B5EF4-FFF2-40B4-BE49-F238E27FC236}">
                  <a16:creationId xmlns:a16="http://schemas.microsoft.com/office/drawing/2014/main" id="{E0AA52FB-E7AB-2805-5815-B02BA8FEF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" y="2334"/>
              <a:ext cx="13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8685">
              <a:extLst>
                <a:ext uri="{FF2B5EF4-FFF2-40B4-BE49-F238E27FC236}">
                  <a16:creationId xmlns:a16="http://schemas.microsoft.com/office/drawing/2014/main" id="{2A3EB46A-B92B-5443-514F-EA2EDE3AE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" y="2334"/>
              <a:ext cx="30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8686">
              <a:extLst>
                <a:ext uri="{FF2B5EF4-FFF2-40B4-BE49-F238E27FC236}">
                  <a16:creationId xmlns:a16="http://schemas.microsoft.com/office/drawing/2014/main" id="{705DD522-8166-7F10-5772-379F9D596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" y="2197"/>
              <a:ext cx="2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8687">
              <a:extLst>
                <a:ext uri="{FF2B5EF4-FFF2-40B4-BE49-F238E27FC236}">
                  <a16:creationId xmlns:a16="http://schemas.microsoft.com/office/drawing/2014/main" id="{B3000C72-0333-CC51-E2C7-BD290EE94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" y="2271"/>
              <a:ext cx="2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8688">
              <a:extLst>
                <a:ext uri="{FF2B5EF4-FFF2-40B4-BE49-F238E27FC236}">
                  <a16:creationId xmlns:a16="http://schemas.microsoft.com/office/drawing/2014/main" id="{75616165-D8D5-A5E5-3D9E-26A26B013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" y="2238"/>
              <a:ext cx="16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8689">
              <a:extLst>
                <a:ext uri="{FF2B5EF4-FFF2-40B4-BE49-F238E27FC236}">
                  <a16:creationId xmlns:a16="http://schemas.microsoft.com/office/drawing/2014/main" id="{10DE869B-DE52-3B17-8BB2-309C4450F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" y="2297"/>
              <a:ext cx="8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8690">
              <a:extLst>
                <a:ext uri="{FF2B5EF4-FFF2-40B4-BE49-F238E27FC236}">
                  <a16:creationId xmlns:a16="http://schemas.microsoft.com/office/drawing/2014/main" id="{5ABF8B9D-EA8E-C23B-E2B1-862E47F02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281"/>
              <a:ext cx="10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8691">
              <a:extLst>
                <a:ext uri="{FF2B5EF4-FFF2-40B4-BE49-F238E27FC236}">
                  <a16:creationId xmlns:a16="http://schemas.microsoft.com/office/drawing/2014/main" id="{B7F04D49-CF66-4A3F-4E7B-C36D5DCE0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" y="2334"/>
              <a:ext cx="2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8692">
              <a:extLst>
                <a:ext uri="{FF2B5EF4-FFF2-40B4-BE49-F238E27FC236}">
                  <a16:creationId xmlns:a16="http://schemas.microsoft.com/office/drawing/2014/main" id="{75A589E3-5A28-C069-E8E8-6990A198C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" y="2286"/>
              <a:ext cx="6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8693">
              <a:extLst>
                <a:ext uri="{FF2B5EF4-FFF2-40B4-BE49-F238E27FC236}">
                  <a16:creationId xmlns:a16="http://schemas.microsoft.com/office/drawing/2014/main" id="{4335ED03-3E82-4114-C546-2251AAEFF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" y="2287"/>
              <a:ext cx="6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8694">
              <a:extLst>
                <a:ext uri="{FF2B5EF4-FFF2-40B4-BE49-F238E27FC236}">
                  <a16:creationId xmlns:a16="http://schemas.microsoft.com/office/drawing/2014/main" id="{2AF340DA-D75A-6BE0-7E8C-46C5A95D0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" y="2352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8695">
              <a:extLst>
                <a:ext uri="{FF2B5EF4-FFF2-40B4-BE49-F238E27FC236}">
                  <a16:creationId xmlns:a16="http://schemas.microsoft.com/office/drawing/2014/main" id="{F88D221D-0163-A6AE-3B27-494C5F874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" y="2344"/>
              <a:ext cx="17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8696">
              <a:extLst>
                <a:ext uri="{FF2B5EF4-FFF2-40B4-BE49-F238E27FC236}">
                  <a16:creationId xmlns:a16="http://schemas.microsoft.com/office/drawing/2014/main" id="{B5EF99F7-0020-056C-3F93-1FC7917E8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228"/>
              <a:ext cx="36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8697">
              <a:extLst>
                <a:ext uri="{FF2B5EF4-FFF2-40B4-BE49-F238E27FC236}">
                  <a16:creationId xmlns:a16="http://schemas.microsoft.com/office/drawing/2014/main" id="{90AB96AE-22C4-E6E5-CBA1-69B17C16F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228"/>
              <a:ext cx="3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8698">
              <a:extLst>
                <a:ext uri="{FF2B5EF4-FFF2-40B4-BE49-F238E27FC236}">
                  <a16:creationId xmlns:a16="http://schemas.microsoft.com/office/drawing/2014/main" id="{390A2FBD-1C93-85BE-57CF-1A163A419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229"/>
              <a:ext cx="34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8699">
              <a:extLst>
                <a:ext uri="{FF2B5EF4-FFF2-40B4-BE49-F238E27FC236}">
                  <a16:creationId xmlns:a16="http://schemas.microsoft.com/office/drawing/2014/main" id="{9223C591-CDEB-E85A-6B1E-31D4540D8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229"/>
              <a:ext cx="3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8700">
              <a:extLst>
                <a:ext uri="{FF2B5EF4-FFF2-40B4-BE49-F238E27FC236}">
                  <a16:creationId xmlns:a16="http://schemas.microsoft.com/office/drawing/2014/main" id="{C51CF428-32A1-555B-D648-75588D76E8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" y="2231"/>
              <a:ext cx="36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8701">
              <a:extLst>
                <a:ext uri="{FF2B5EF4-FFF2-40B4-BE49-F238E27FC236}">
                  <a16:creationId xmlns:a16="http://schemas.microsoft.com/office/drawing/2014/main" id="{CF691153-64A5-3BAD-BF61-467A263967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" y="2230"/>
              <a:ext cx="40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8702">
              <a:extLst>
                <a:ext uri="{FF2B5EF4-FFF2-40B4-BE49-F238E27FC236}">
                  <a16:creationId xmlns:a16="http://schemas.microsoft.com/office/drawing/2014/main" id="{3E192616-6CCA-5E20-8975-6AEBB226E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" y="2232"/>
              <a:ext cx="47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8703">
              <a:extLst>
                <a:ext uri="{FF2B5EF4-FFF2-40B4-BE49-F238E27FC236}">
                  <a16:creationId xmlns:a16="http://schemas.microsoft.com/office/drawing/2014/main" id="{E1AE3CAC-AA60-00E6-2193-D1E85DDC6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" y="2233"/>
              <a:ext cx="76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8704">
              <a:extLst>
                <a:ext uri="{FF2B5EF4-FFF2-40B4-BE49-F238E27FC236}">
                  <a16:creationId xmlns:a16="http://schemas.microsoft.com/office/drawing/2014/main" id="{F8DA89EA-6D9B-1C44-2A7B-89BECD077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" y="2234"/>
              <a:ext cx="15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8705">
              <a:extLst>
                <a:ext uri="{FF2B5EF4-FFF2-40B4-BE49-F238E27FC236}">
                  <a16:creationId xmlns:a16="http://schemas.microsoft.com/office/drawing/2014/main" id="{87E17BE3-5CA8-9C8E-C8DF-A38CFF8D5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" y="2348"/>
              <a:ext cx="7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8706">
              <a:extLst>
                <a:ext uri="{FF2B5EF4-FFF2-40B4-BE49-F238E27FC236}">
                  <a16:creationId xmlns:a16="http://schemas.microsoft.com/office/drawing/2014/main" id="{DE5A8046-550C-DEB8-8F39-06795013C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8707">
              <a:extLst>
                <a:ext uri="{FF2B5EF4-FFF2-40B4-BE49-F238E27FC236}">
                  <a16:creationId xmlns:a16="http://schemas.microsoft.com/office/drawing/2014/main" id="{0AD81082-2C5A-5B66-C513-AC2D25F8E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8708">
              <a:extLst>
                <a:ext uri="{FF2B5EF4-FFF2-40B4-BE49-F238E27FC236}">
                  <a16:creationId xmlns:a16="http://schemas.microsoft.com/office/drawing/2014/main" id="{8CE2983F-AF06-2D04-A7F1-1AF73982EB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247"/>
              <a:ext cx="10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8709">
              <a:extLst>
                <a:ext uri="{FF2B5EF4-FFF2-40B4-BE49-F238E27FC236}">
                  <a16:creationId xmlns:a16="http://schemas.microsoft.com/office/drawing/2014/main" id="{7609FF8E-6EC9-474A-D10D-02F4ED985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226"/>
              <a:ext cx="151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8710">
              <a:extLst>
                <a:ext uri="{FF2B5EF4-FFF2-40B4-BE49-F238E27FC236}">
                  <a16:creationId xmlns:a16="http://schemas.microsoft.com/office/drawing/2014/main" id="{1DFF2968-25E1-49CE-35EB-9760E77F4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226"/>
              <a:ext cx="36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4" name="Picture 8711">
              <a:extLst>
                <a:ext uri="{FF2B5EF4-FFF2-40B4-BE49-F238E27FC236}">
                  <a16:creationId xmlns:a16="http://schemas.microsoft.com/office/drawing/2014/main" id="{E1425E56-BF8C-3498-1238-FC17AD02F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228"/>
              <a:ext cx="28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5" name="Picture 8712">
              <a:extLst>
                <a:ext uri="{FF2B5EF4-FFF2-40B4-BE49-F238E27FC236}">
                  <a16:creationId xmlns:a16="http://schemas.microsoft.com/office/drawing/2014/main" id="{DBF23D6B-5516-AF66-604E-C38AA71DA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" y="2233"/>
              <a:ext cx="14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6" name="Picture 8713">
              <a:extLst>
                <a:ext uri="{FF2B5EF4-FFF2-40B4-BE49-F238E27FC236}">
                  <a16:creationId xmlns:a16="http://schemas.microsoft.com/office/drawing/2014/main" id="{0EAE4A71-5447-7DAC-B5EB-A9DB91773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" y="2235"/>
              <a:ext cx="161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7" name="Picture 8714">
              <a:extLst>
                <a:ext uri="{FF2B5EF4-FFF2-40B4-BE49-F238E27FC236}">
                  <a16:creationId xmlns:a16="http://schemas.microsoft.com/office/drawing/2014/main" id="{4079E11C-446F-7A5C-C0D4-B888DC078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" y="2343"/>
              <a:ext cx="20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8" name="Picture 8715">
              <a:extLst>
                <a:ext uri="{FF2B5EF4-FFF2-40B4-BE49-F238E27FC236}">
                  <a16:creationId xmlns:a16="http://schemas.microsoft.com/office/drawing/2014/main" id="{9F9ABC36-3BAF-998E-17C5-CA4BFE0A8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" y="2343"/>
              <a:ext cx="2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9" name="Picture 8716">
              <a:extLst>
                <a:ext uri="{FF2B5EF4-FFF2-40B4-BE49-F238E27FC236}">
                  <a16:creationId xmlns:a16="http://schemas.microsoft.com/office/drawing/2014/main" id="{56054C45-E332-C82C-09B5-6CD77FD4D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" y="2247"/>
              <a:ext cx="96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0" name="Picture 8717">
              <a:extLst>
                <a:ext uri="{FF2B5EF4-FFF2-40B4-BE49-F238E27FC236}">
                  <a16:creationId xmlns:a16="http://schemas.microsoft.com/office/drawing/2014/main" id="{04C08705-5A62-D830-2171-C8F5B40D5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247"/>
              <a:ext cx="98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1" name="Picture 8718">
              <a:extLst>
                <a:ext uri="{FF2B5EF4-FFF2-40B4-BE49-F238E27FC236}">
                  <a16:creationId xmlns:a16="http://schemas.microsoft.com/office/drawing/2014/main" id="{6A006A19-196A-C379-893E-8CC307278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4" y="2345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2" name="Picture 8719">
              <a:extLst>
                <a:ext uri="{FF2B5EF4-FFF2-40B4-BE49-F238E27FC236}">
                  <a16:creationId xmlns:a16="http://schemas.microsoft.com/office/drawing/2014/main" id="{BEBA21D1-9986-2D9A-352A-2ED125F4C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" y="2349"/>
              <a:ext cx="4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3" name="Picture 8720">
              <a:extLst>
                <a:ext uri="{FF2B5EF4-FFF2-40B4-BE49-F238E27FC236}">
                  <a16:creationId xmlns:a16="http://schemas.microsoft.com/office/drawing/2014/main" id="{C0D258E7-1E75-F7AB-D2AA-5EC6AED0A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" y="2310"/>
              <a:ext cx="2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4" name="Picture 8721">
              <a:extLst>
                <a:ext uri="{FF2B5EF4-FFF2-40B4-BE49-F238E27FC236}">
                  <a16:creationId xmlns:a16="http://schemas.microsoft.com/office/drawing/2014/main" id="{33A36EE5-AB5F-2EE9-DB52-C4AC2E996A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" y="2235"/>
              <a:ext cx="118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5" name="Picture 8722">
              <a:extLst>
                <a:ext uri="{FF2B5EF4-FFF2-40B4-BE49-F238E27FC236}">
                  <a16:creationId xmlns:a16="http://schemas.microsoft.com/office/drawing/2014/main" id="{4E2C0918-8AC7-2760-6DB5-6BBE7887F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" y="2331"/>
              <a:ext cx="33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6" name="Picture 8723">
              <a:extLst>
                <a:ext uri="{FF2B5EF4-FFF2-40B4-BE49-F238E27FC236}">
                  <a16:creationId xmlns:a16="http://schemas.microsoft.com/office/drawing/2014/main" id="{2D61C9EC-4642-92D8-9AA9-E89FE70FE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" y="2349"/>
              <a:ext cx="4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7" name="Picture 8724">
              <a:extLst>
                <a:ext uri="{FF2B5EF4-FFF2-40B4-BE49-F238E27FC236}">
                  <a16:creationId xmlns:a16="http://schemas.microsoft.com/office/drawing/2014/main" id="{6A791E64-36D6-97CF-7C80-17F77FE80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280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8725">
              <a:extLst>
                <a:ext uri="{FF2B5EF4-FFF2-40B4-BE49-F238E27FC236}">
                  <a16:creationId xmlns:a16="http://schemas.microsoft.com/office/drawing/2014/main" id="{6B3CEDB3-6F5B-F54F-1E63-8B918D465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" y="2235"/>
              <a:ext cx="147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8726">
              <a:extLst>
                <a:ext uri="{FF2B5EF4-FFF2-40B4-BE49-F238E27FC236}">
                  <a16:creationId xmlns:a16="http://schemas.microsoft.com/office/drawing/2014/main" id="{697FDEAA-E617-883F-9EC3-9DA068535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1" y="2349"/>
              <a:ext cx="4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8727">
              <a:extLst>
                <a:ext uri="{FF2B5EF4-FFF2-40B4-BE49-F238E27FC236}">
                  <a16:creationId xmlns:a16="http://schemas.microsoft.com/office/drawing/2014/main" id="{BFF2AF64-4A2C-44D5-8BFD-2A3339F93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" y="2234"/>
              <a:ext cx="7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1" name="Picture 8728">
              <a:extLst>
                <a:ext uri="{FF2B5EF4-FFF2-40B4-BE49-F238E27FC236}">
                  <a16:creationId xmlns:a16="http://schemas.microsoft.com/office/drawing/2014/main" id="{51754DA0-16BA-6534-B148-7F9D6DDC9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" y="2295"/>
              <a:ext cx="53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2" name="Picture 8729">
              <a:extLst>
                <a:ext uri="{FF2B5EF4-FFF2-40B4-BE49-F238E27FC236}">
                  <a16:creationId xmlns:a16="http://schemas.microsoft.com/office/drawing/2014/main" id="{70ECC8B4-78A2-2033-A3F8-9516480B8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241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3" name="Picture 8730">
              <a:extLst>
                <a:ext uri="{FF2B5EF4-FFF2-40B4-BE49-F238E27FC236}">
                  <a16:creationId xmlns:a16="http://schemas.microsoft.com/office/drawing/2014/main" id="{5F8A2908-6353-E839-6778-A079848B6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284"/>
              <a:ext cx="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4" name="Picture 8731">
              <a:extLst>
                <a:ext uri="{FF2B5EF4-FFF2-40B4-BE49-F238E27FC236}">
                  <a16:creationId xmlns:a16="http://schemas.microsoft.com/office/drawing/2014/main" id="{DD9AEA97-55DF-46E5-8ECF-1170A22A3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" y="2348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5" name="Picture 8732">
              <a:extLst>
                <a:ext uri="{FF2B5EF4-FFF2-40B4-BE49-F238E27FC236}">
                  <a16:creationId xmlns:a16="http://schemas.microsoft.com/office/drawing/2014/main" id="{539EB862-9093-A7EF-1635-2E208858E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" y="2348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6" name="Picture 8733">
              <a:extLst>
                <a:ext uri="{FF2B5EF4-FFF2-40B4-BE49-F238E27FC236}">
                  <a16:creationId xmlns:a16="http://schemas.microsoft.com/office/drawing/2014/main" id="{C82242DA-D346-3795-CA2B-999EB4DCC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" y="2332"/>
              <a:ext cx="2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7" name="Picture 8734">
              <a:extLst>
                <a:ext uri="{FF2B5EF4-FFF2-40B4-BE49-F238E27FC236}">
                  <a16:creationId xmlns:a16="http://schemas.microsoft.com/office/drawing/2014/main" id="{3CC7C851-DB80-A92A-C52D-8BAD637D1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" y="2234"/>
              <a:ext cx="14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8735">
              <a:extLst>
                <a:ext uri="{FF2B5EF4-FFF2-40B4-BE49-F238E27FC236}">
                  <a16:creationId xmlns:a16="http://schemas.microsoft.com/office/drawing/2014/main" id="{9EA6DFA5-A48A-13B0-87E3-C503DB966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" y="2348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9" name="Picture 8736">
              <a:extLst>
                <a:ext uri="{FF2B5EF4-FFF2-40B4-BE49-F238E27FC236}">
                  <a16:creationId xmlns:a16="http://schemas.microsoft.com/office/drawing/2014/main" id="{6B28971C-66F6-373A-1F54-51B8D7232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" y="2283"/>
              <a:ext cx="9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0" name="Picture 8737">
              <a:extLst>
                <a:ext uri="{FF2B5EF4-FFF2-40B4-BE49-F238E27FC236}">
                  <a16:creationId xmlns:a16="http://schemas.microsoft.com/office/drawing/2014/main" id="{2E6352CD-55E4-1CEE-CF44-530087947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3" y="2348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1" name="Picture 8738">
              <a:extLst>
                <a:ext uri="{FF2B5EF4-FFF2-40B4-BE49-F238E27FC236}">
                  <a16:creationId xmlns:a16="http://schemas.microsoft.com/office/drawing/2014/main" id="{AF19DF7D-4E39-D47C-CE76-59AAEF912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" y="2234"/>
              <a:ext cx="1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2" name="Picture 8739">
              <a:extLst>
                <a:ext uri="{FF2B5EF4-FFF2-40B4-BE49-F238E27FC236}">
                  <a16:creationId xmlns:a16="http://schemas.microsoft.com/office/drawing/2014/main" id="{5B9CC968-141E-6FE4-AC5A-58E41D32C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273"/>
              <a:ext cx="7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3" name="Picture 8740">
              <a:extLst>
                <a:ext uri="{FF2B5EF4-FFF2-40B4-BE49-F238E27FC236}">
                  <a16:creationId xmlns:a16="http://schemas.microsoft.com/office/drawing/2014/main" id="{DFCADC1F-6A5C-BD05-4E23-FA26CF078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" y="2328"/>
              <a:ext cx="6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4" name="Picture 8741">
              <a:extLst>
                <a:ext uri="{FF2B5EF4-FFF2-40B4-BE49-F238E27FC236}">
                  <a16:creationId xmlns:a16="http://schemas.microsoft.com/office/drawing/2014/main" id="{32857B2D-9F4A-97BF-8BB6-DB9DE7F0F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334"/>
              <a:ext cx="21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5" name="Picture 8742">
              <a:extLst>
                <a:ext uri="{FF2B5EF4-FFF2-40B4-BE49-F238E27FC236}">
                  <a16:creationId xmlns:a16="http://schemas.microsoft.com/office/drawing/2014/main" id="{0541AAD6-E140-4C1B-1C99-9D19CEB12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" name="Picture 8743">
              <a:extLst>
                <a:ext uri="{FF2B5EF4-FFF2-40B4-BE49-F238E27FC236}">
                  <a16:creationId xmlns:a16="http://schemas.microsoft.com/office/drawing/2014/main" id="{4C4943C2-E564-568D-FD11-B6590F8B3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7" name="Picture 8744">
              <a:extLst>
                <a:ext uri="{FF2B5EF4-FFF2-40B4-BE49-F238E27FC236}">
                  <a16:creationId xmlns:a16="http://schemas.microsoft.com/office/drawing/2014/main" id="{E42420D4-74E1-53D8-CBA6-CBF5C218E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" y="2328"/>
              <a:ext cx="12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8" name="Picture 8745">
              <a:extLst>
                <a:ext uri="{FF2B5EF4-FFF2-40B4-BE49-F238E27FC236}">
                  <a16:creationId xmlns:a16="http://schemas.microsoft.com/office/drawing/2014/main" id="{52F67A1F-C36B-7A7F-964D-CCEFE24E5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" y="2234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9" name="Picture 8746">
              <a:extLst>
                <a:ext uri="{FF2B5EF4-FFF2-40B4-BE49-F238E27FC236}">
                  <a16:creationId xmlns:a16="http://schemas.microsoft.com/office/drawing/2014/main" id="{31A344B4-3338-154C-DBF2-831C581A7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0" name="Picture 8747">
              <a:extLst>
                <a:ext uri="{FF2B5EF4-FFF2-40B4-BE49-F238E27FC236}">
                  <a16:creationId xmlns:a16="http://schemas.microsoft.com/office/drawing/2014/main" id="{5D4938D8-C236-9E82-1AA0-AB11D54D55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1" name="Picture 8748">
              <a:extLst>
                <a:ext uri="{FF2B5EF4-FFF2-40B4-BE49-F238E27FC236}">
                  <a16:creationId xmlns:a16="http://schemas.microsoft.com/office/drawing/2014/main" id="{9EC40B31-A4FD-1945-C14B-7EF0398BB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2" name="Picture 8749">
              <a:extLst>
                <a:ext uri="{FF2B5EF4-FFF2-40B4-BE49-F238E27FC236}">
                  <a16:creationId xmlns:a16="http://schemas.microsoft.com/office/drawing/2014/main" id="{CE6E5B4A-7B12-DAB8-8B05-47531057E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273"/>
              <a:ext cx="73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3" name="Picture 8750">
              <a:extLst>
                <a:ext uri="{FF2B5EF4-FFF2-40B4-BE49-F238E27FC236}">
                  <a16:creationId xmlns:a16="http://schemas.microsoft.com/office/drawing/2014/main" id="{8A0A725B-7C7F-1EC0-224D-17DAE3108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" y="2325"/>
              <a:ext cx="22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751">
              <a:extLst>
                <a:ext uri="{FF2B5EF4-FFF2-40B4-BE49-F238E27FC236}">
                  <a16:creationId xmlns:a16="http://schemas.microsoft.com/office/drawing/2014/main" id="{DA6793EF-E4C6-FFE6-C709-364DB8B3C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" y="2232"/>
              <a:ext cx="1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5" name="Picture 8752">
              <a:extLst>
                <a:ext uri="{FF2B5EF4-FFF2-40B4-BE49-F238E27FC236}">
                  <a16:creationId xmlns:a16="http://schemas.microsoft.com/office/drawing/2014/main" id="{56736E0E-8F1F-2256-12F1-4C063D553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753">
              <a:extLst>
                <a:ext uri="{FF2B5EF4-FFF2-40B4-BE49-F238E27FC236}">
                  <a16:creationId xmlns:a16="http://schemas.microsoft.com/office/drawing/2014/main" id="{4B7C240F-2A84-ED2E-75C5-017D3925D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6" y="234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7" name="Picture 8754">
              <a:extLst>
                <a:ext uri="{FF2B5EF4-FFF2-40B4-BE49-F238E27FC236}">
                  <a16:creationId xmlns:a16="http://schemas.microsoft.com/office/drawing/2014/main" id="{0A1E3BCB-99EF-59B9-3121-5577F6212D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262"/>
              <a:ext cx="8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755">
              <a:extLst>
                <a:ext uri="{FF2B5EF4-FFF2-40B4-BE49-F238E27FC236}">
                  <a16:creationId xmlns:a16="http://schemas.microsoft.com/office/drawing/2014/main" id="{F094FBAB-A1D8-C65D-A03B-7A79A60EF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" y="2231"/>
              <a:ext cx="1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9" name="Picture 8756">
              <a:extLst>
                <a:ext uri="{FF2B5EF4-FFF2-40B4-BE49-F238E27FC236}">
                  <a16:creationId xmlns:a16="http://schemas.microsoft.com/office/drawing/2014/main" id="{2918439F-05D6-F49C-EFEA-14A53ACF7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257"/>
              <a:ext cx="93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0" name="Picture 8757">
              <a:extLst>
                <a:ext uri="{FF2B5EF4-FFF2-40B4-BE49-F238E27FC236}">
                  <a16:creationId xmlns:a16="http://schemas.microsoft.com/office/drawing/2014/main" id="{0391D84E-5EDF-7B24-9A89-4A3D4822C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" y="2231"/>
              <a:ext cx="1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1" name="Picture 8758">
              <a:extLst>
                <a:ext uri="{FF2B5EF4-FFF2-40B4-BE49-F238E27FC236}">
                  <a16:creationId xmlns:a16="http://schemas.microsoft.com/office/drawing/2014/main" id="{A6AC3137-49F5-3CD1-7169-58A528E0E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257"/>
              <a:ext cx="93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759">
              <a:extLst>
                <a:ext uri="{FF2B5EF4-FFF2-40B4-BE49-F238E27FC236}">
                  <a16:creationId xmlns:a16="http://schemas.microsoft.com/office/drawing/2014/main" id="{4A5C851A-52EB-892E-FBFF-BB17F3874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229"/>
              <a:ext cx="14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3" name="Picture 8760">
              <a:extLst>
                <a:ext uri="{FF2B5EF4-FFF2-40B4-BE49-F238E27FC236}">
                  <a16:creationId xmlns:a16="http://schemas.microsoft.com/office/drawing/2014/main" id="{1A2D9EBA-1682-D56B-20B6-57178B732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253"/>
              <a:ext cx="9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4" name="Picture 8761">
              <a:extLst>
                <a:ext uri="{FF2B5EF4-FFF2-40B4-BE49-F238E27FC236}">
                  <a16:creationId xmlns:a16="http://schemas.microsoft.com/office/drawing/2014/main" id="{A0F76DDB-A848-44F1-3254-EBE5234790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229"/>
              <a:ext cx="1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5" name="Picture 8762">
              <a:extLst>
                <a:ext uri="{FF2B5EF4-FFF2-40B4-BE49-F238E27FC236}">
                  <a16:creationId xmlns:a16="http://schemas.microsoft.com/office/drawing/2014/main" id="{4D8A2132-914B-1631-9B09-D37DB0923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251"/>
              <a:ext cx="9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" name="Picture 8763">
              <a:extLst>
                <a:ext uri="{FF2B5EF4-FFF2-40B4-BE49-F238E27FC236}">
                  <a16:creationId xmlns:a16="http://schemas.microsoft.com/office/drawing/2014/main" id="{3CD87D8A-9925-F5E0-69E8-5D686A1D5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229"/>
              <a:ext cx="146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7" name="Picture 8764">
              <a:extLst>
                <a:ext uri="{FF2B5EF4-FFF2-40B4-BE49-F238E27FC236}">
                  <a16:creationId xmlns:a16="http://schemas.microsoft.com/office/drawing/2014/main" id="{5E3D1FCD-B79F-7F2E-6369-047094008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" y="2250"/>
              <a:ext cx="99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8" name="Picture 8765">
              <a:extLst>
                <a:ext uri="{FF2B5EF4-FFF2-40B4-BE49-F238E27FC236}">
                  <a16:creationId xmlns:a16="http://schemas.microsoft.com/office/drawing/2014/main" id="{9B008C70-04D0-3252-FF41-422207C44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229"/>
              <a:ext cx="14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9" name="Picture 8766">
              <a:extLst>
                <a:ext uri="{FF2B5EF4-FFF2-40B4-BE49-F238E27FC236}">
                  <a16:creationId xmlns:a16="http://schemas.microsoft.com/office/drawing/2014/main" id="{7A72BD45-5E05-521E-BB09-496DCEF20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" y="2250"/>
              <a:ext cx="99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0" name="Picture 8767">
              <a:extLst>
                <a:ext uri="{FF2B5EF4-FFF2-40B4-BE49-F238E27FC236}">
                  <a16:creationId xmlns:a16="http://schemas.microsoft.com/office/drawing/2014/main" id="{633B9DD4-4B8F-A293-C617-F855EFD9CD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" y="2350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1" name="Picture 8768">
              <a:extLst>
                <a:ext uri="{FF2B5EF4-FFF2-40B4-BE49-F238E27FC236}">
                  <a16:creationId xmlns:a16="http://schemas.microsoft.com/office/drawing/2014/main" id="{20BC02CB-50F2-06AE-3D4D-EB10D9330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" y="2349"/>
              <a:ext cx="8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2" name="Picture 8769">
              <a:extLst>
                <a:ext uri="{FF2B5EF4-FFF2-40B4-BE49-F238E27FC236}">
                  <a16:creationId xmlns:a16="http://schemas.microsoft.com/office/drawing/2014/main" id="{223295E5-877B-087A-3F53-D20FB8812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228"/>
              <a:ext cx="1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3" name="Picture 8770">
              <a:extLst>
                <a:ext uri="{FF2B5EF4-FFF2-40B4-BE49-F238E27FC236}">
                  <a16:creationId xmlns:a16="http://schemas.microsoft.com/office/drawing/2014/main" id="{13C3CDEE-10AA-5B26-EED7-DE153873D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248"/>
              <a:ext cx="9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4" name="Picture 8771">
              <a:extLst>
                <a:ext uri="{FF2B5EF4-FFF2-40B4-BE49-F238E27FC236}">
                  <a16:creationId xmlns:a16="http://schemas.microsoft.com/office/drawing/2014/main" id="{EDD5C119-EDB3-D1A9-07EC-4426AAF7E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" y="2349"/>
              <a:ext cx="4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5" name="Picture 8772">
              <a:extLst>
                <a:ext uri="{FF2B5EF4-FFF2-40B4-BE49-F238E27FC236}">
                  <a16:creationId xmlns:a16="http://schemas.microsoft.com/office/drawing/2014/main" id="{A53A89C1-D4FB-A19E-9997-288D848C45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" y="2349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" name="Picture 8773">
              <a:extLst>
                <a:ext uri="{FF2B5EF4-FFF2-40B4-BE49-F238E27FC236}">
                  <a16:creationId xmlns:a16="http://schemas.microsoft.com/office/drawing/2014/main" id="{40CA484F-7B6B-AA35-688E-CD25D43F6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" y="2349"/>
              <a:ext cx="10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" name="Picture 8774">
              <a:extLst>
                <a:ext uri="{FF2B5EF4-FFF2-40B4-BE49-F238E27FC236}">
                  <a16:creationId xmlns:a16="http://schemas.microsoft.com/office/drawing/2014/main" id="{40716BC0-2A95-C788-D0EC-F506F38C0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228"/>
              <a:ext cx="148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" name="Picture 8775">
              <a:extLst>
                <a:ext uri="{FF2B5EF4-FFF2-40B4-BE49-F238E27FC236}">
                  <a16:creationId xmlns:a16="http://schemas.microsoft.com/office/drawing/2014/main" id="{E6B9002D-47EF-38A6-6311-9021C167A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248"/>
              <a:ext cx="9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" name="Picture 8776">
              <a:extLst>
                <a:ext uri="{FF2B5EF4-FFF2-40B4-BE49-F238E27FC236}">
                  <a16:creationId xmlns:a16="http://schemas.microsoft.com/office/drawing/2014/main" id="{6C2CDD93-C727-E7AD-CE70-F3B6420C6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" y="2346"/>
              <a:ext cx="11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" name="Picture 8777">
              <a:extLst>
                <a:ext uri="{FF2B5EF4-FFF2-40B4-BE49-F238E27FC236}">
                  <a16:creationId xmlns:a16="http://schemas.microsoft.com/office/drawing/2014/main" id="{624F7525-A47B-F58B-DC9B-61FEF7E63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" y="2301"/>
              <a:ext cx="25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" name="Picture 8778">
              <a:extLst>
                <a:ext uri="{FF2B5EF4-FFF2-40B4-BE49-F238E27FC236}">
                  <a16:creationId xmlns:a16="http://schemas.microsoft.com/office/drawing/2014/main" id="{A565A50D-8861-DCD4-6178-0A1604F74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5" y="2346"/>
              <a:ext cx="11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" name="Picture 8779">
              <a:extLst>
                <a:ext uri="{FF2B5EF4-FFF2-40B4-BE49-F238E27FC236}">
                  <a16:creationId xmlns:a16="http://schemas.microsoft.com/office/drawing/2014/main" id="{0128B47B-DAA5-1F04-1B2B-E70BDE89B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" y="2244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" name="Picture 8780">
              <a:extLst>
                <a:ext uri="{FF2B5EF4-FFF2-40B4-BE49-F238E27FC236}">
                  <a16:creationId xmlns:a16="http://schemas.microsoft.com/office/drawing/2014/main" id="{46832029-83EC-2B2F-2336-C8C1DC206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246"/>
              <a:ext cx="78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4" name="Picture 8781">
              <a:extLst>
                <a:ext uri="{FF2B5EF4-FFF2-40B4-BE49-F238E27FC236}">
                  <a16:creationId xmlns:a16="http://schemas.microsoft.com/office/drawing/2014/main" id="{74F73A6F-8AFD-B540-10A7-597AEFE8F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" y="2323"/>
              <a:ext cx="24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5" name="Picture 8782">
              <a:extLst>
                <a:ext uri="{FF2B5EF4-FFF2-40B4-BE49-F238E27FC236}">
                  <a16:creationId xmlns:a16="http://schemas.microsoft.com/office/drawing/2014/main" id="{25166DA6-FED9-A069-9227-BB2CAE547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228"/>
              <a:ext cx="15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6" name="Picture 8783">
              <a:extLst>
                <a:ext uri="{FF2B5EF4-FFF2-40B4-BE49-F238E27FC236}">
                  <a16:creationId xmlns:a16="http://schemas.microsoft.com/office/drawing/2014/main" id="{FF5B1650-48F5-AEB7-C9DE-4C13E8709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" y="2346"/>
              <a:ext cx="8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7" name="Picture 8784">
              <a:extLst>
                <a:ext uri="{FF2B5EF4-FFF2-40B4-BE49-F238E27FC236}">
                  <a16:creationId xmlns:a16="http://schemas.microsoft.com/office/drawing/2014/main" id="{7AB62CD2-9C90-25D7-0D47-4DDD34ACC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" y="2295"/>
              <a:ext cx="24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8" name="Picture 8785">
              <a:extLst>
                <a:ext uri="{FF2B5EF4-FFF2-40B4-BE49-F238E27FC236}">
                  <a16:creationId xmlns:a16="http://schemas.microsoft.com/office/drawing/2014/main" id="{40F64AC9-64A5-7355-6E2A-E52428681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247"/>
              <a:ext cx="8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9" name="Picture 8786">
              <a:extLst>
                <a:ext uri="{FF2B5EF4-FFF2-40B4-BE49-F238E27FC236}">
                  <a16:creationId xmlns:a16="http://schemas.microsoft.com/office/drawing/2014/main" id="{929A2024-159D-37C0-C458-F1C3727D1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" y="2241"/>
              <a:ext cx="23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0" name="Picture 8787">
              <a:extLst>
                <a:ext uri="{FF2B5EF4-FFF2-40B4-BE49-F238E27FC236}">
                  <a16:creationId xmlns:a16="http://schemas.microsoft.com/office/drawing/2014/main" id="{AF733994-5186-E6FE-20BB-A343B7831E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" y="2316"/>
              <a:ext cx="10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1" name="Picture 8788">
              <a:extLst>
                <a:ext uri="{FF2B5EF4-FFF2-40B4-BE49-F238E27FC236}">
                  <a16:creationId xmlns:a16="http://schemas.microsoft.com/office/drawing/2014/main" id="{6C6064D8-9E64-39FC-6591-83F1D0454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" y="2403"/>
              <a:ext cx="8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2" name="Picture 8789">
              <a:extLst>
                <a:ext uri="{FF2B5EF4-FFF2-40B4-BE49-F238E27FC236}">
                  <a16:creationId xmlns:a16="http://schemas.microsoft.com/office/drawing/2014/main" id="{767AE982-4E00-BC5F-0C73-0D9F431AC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" y="2300"/>
              <a:ext cx="131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3" name="Picture 8790">
              <a:extLst>
                <a:ext uri="{FF2B5EF4-FFF2-40B4-BE49-F238E27FC236}">
                  <a16:creationId xmlns:a16="http://schemas.microsoft.com/office/drawing/2014/main" id="{EECCCEB3-9212-E882-2249-EF47424BE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" y="2316"/>
              <a:ext cx="104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4" name="Picture 8791">
              <a:extLst>
                <a:ext uri="{FF2B5EF4-FFF2-40B4-BE49-F238E27FC236}">
                  <a16:creationId xmlns:a16="http://schemas.microsoft.com/office/drawing/2014/main" id="{7CBF2BD9-144E-2B11-CF4E-64EE0D52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" y="2297"/>
              <a:ext cx="13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5" name="Picture 8792">
              <a:extLst>
                <a:ext uri="{FF2B5EF4-FFF2-40B4-BE49-F238E27FC236}">
                  <a16:creationId xmlns:a16="http://schemas.microsoft.com/office/drawing/2014/main" id="{F695C665-DF34-C349-88E2-4E4823349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" y="2316"/>
              <a:ext cx="97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6" name="Picture 8793">
              <a:extLst>
                <a:ext uri="{FF2B5EF4-FFF2-40B4-BE49-F238E27FC236}">
                  <a16:creationId xmlns:a16="http://schemas.microsoft.com/office/drawing/2014/main" id="{2AEC4018-B7AC-47E6-8D81-34B6C1DCB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" y="2414"/>
              <a:ext cx="6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7" name="Picture 8794">
              <a:extLst>
                <a:ext uri="{FF2B5EF4-FFF2-40B4-BE49-F238E27FC236}">
                  <a16:creationId xmlns:a16="http://schemas.microsoft.com/office/drawing/2014/main" id="{8036E389-1F3D-CF9D-D891-A2C33D39B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" y="2417"/>
              <a:ext cx="8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8" name="Picture 8795">
              <a:extLst>
                <a:ext uri="{FF2B5EF4-FFF2-40B4-BE49-F238E27FC236}">
                  <a16:creationId xmlns:a16="http://schemas.microsoft.com/office/drawing/2014/main" id="{E516C88D-53EC-1463-198F-47F59E976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" y="2414"/>
              <a:ext cx="10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9" name="Picture 8796">
              <a:extLst>
                <a:ext uri="{FF2B5EF4-FFF2-40B4-BE49-F238E27FC236}">
                  <a16:creationId xmlns:a16="http://schemas.microsoft.com/office/drawing/2014/main" id="{EAFFB9D5-AFF8-4685-4BD7-629AF811C0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" y="2295"/>
              <a:ext cx="13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0" name="Picture 8797">
              <a:extLst>
                <a:ext uri="{FF2B5EF4-FFF2-40B4-BE49-F238E27FC236}">
                  <a16:creationId xmlns:a16="http://schemas.microsoft.com/office/drawing/2014/main" id="{2F0F3F67-2825-CB59-FB54-43B14AD0A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" y="2317"/>
              <a:ext cx="91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1" name="Picture 8798">
              <a:extLst>
                <a:ext uri="{FF2B5EF4-FFF2-40B4-BE49-F238E27FC236}">
                  <a16:creationId xmlns:a16="http://schemas.microsoft.com/office/drawing/2014/main" id="{B0DE4164-0DF4-B6BC-8E9C-2F95F540A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" y="2292"/>
              <a:ext cx="139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2" name="Picture 8799">
              <a:extLst>
                <a:ext uri="{FF2B5EF4-FFF2-40B4-BE49-F238E27FC236}">
                  <a16:creationId xmlns:a16="http://schemas.microsoft.com/office/drawing/2014/main" id="{9BB2E98D-1C45-2B00-F307-5F416E681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" y="2320"/>
              <a:ext cx="8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3" name="Picture 8800">
              <a:extLst>
                <a:ext uri="{FF2B5EF4-FFF2-40B4-BE49-F238E27FC236}">
                  <a16:creationId xmlns:a16="http://schemas.microsoft.com/office/drawing/2014/main" id="{73220636-2251-4103-5928-EF8E56647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" y="2289"/>
              <a:ext cx="14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4" name="Picture 8801">
              <a:extLst>
                <a:ext uri="{FF2B5EF4-FFF2-40B4-BE49-F238E27FC236}">
                  <a16:creationId xmlns:a16="http://schemas.microsoft.com/office/drawing/2014/main" id="{AFA0567E-2922-7D6E-E44A-B6B21ED62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322"/>
              <a:ext cx="74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5" name="Picture 8802">
              <a:extLst>
                <a:ext uri="{FF2B5EF4-FFF2-40B4-BE49-F238E27FC236}">
                  <a16:creationId xmlns:a16="http://schemas.microsoft.com/office/drawing/2014/main" id="{A1099EAC-C7DD-1351-B305-6EFF35DE1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0" y="2287"/>
              <a:ext cx="14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6" name="Picture 8803">
              <a:extLst>
                <a:ext uri="{FF2B5EF4-FFF2-40B4-BE49-F238E27FC236}">
                  <a16:creationId xmlns:a16="http://schemas.microsoft.com/office/drawing/2014/main" id="{44FAC89F-DB42-558C-D89E-979BBDFB2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326"/>
              <a:ext cx="65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" name="Picture 8804">
              <a:extLst>
                <a:ext uri="{FF2B5EF4-FFF2-40B4-BE49-F238E27FC236}">
                  <a16:creationId xmlns:a16="http://schemas.microsoft.com/office/drawing/2014/main" id="{AFB1B149-8DDD-4F4B-47C1-6F23FB05F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" y="2284"/>
              <a:ext cx="140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8" name="Picture 8805">
              <a:extLst>
                <a:ext uri="{FF2B5EF4-FFF2-40B4-BE49-F238E27FC236}">
                  <a16:creationId xmlns:a16="http://schemas.microsoft.com/office/drawing/2014/main" id="{7F05E087-B76D-678A-3707-4208304E1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331"/>
              <a:ext cx="51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9" name="Picture 8806">
              <a:extLst>
                <a:ext uri="{FF2B5EF4-FFF2-40B4-BE49-F238E27FC236}">
                  <a16:creationId xmlns:a16="http://schemas.microsoft.com/office/drawing/2014/main" id="{2AC6F32F-5658-427B-F6D9-0864A6A92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" y="2281"/>
              <a:ext cx="140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0" name="Picture 8807">
              <a:extLst>
                <a:ext uri="{FF2B5EF4-FFF2-40B4-BE49-F238E27FC236}">
                  <a16:creationId xmlns:a16="http://schemas.microsoft.com/office/drawing/2014/main" id="{6567DA06-2F41-D991-2199-3A7D67366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341"/>
              <a:ext cx="28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1" name="Picture 8808">
              <a:extLst>
                <a:ext uri="{FF2B5EF4-FFF2-40B4-BE49-F238E27FC236}">
                  <a16:creationId xmlns:a16="http://schemas.microsoft.com/office/drawing/2014/main" id="{3EABB814-D3F5-A27F-7B75-726D939EF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" y="2330"/>
              <a:ext cx="14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2" name="Picture 8809">
              <a:extLst>
                <a:ext uri="{FF2B5EF4-FFF2-40B4-BE49-F238E27FC236}">
                  <a16:creationId xmlns:a16="http://schemas.microsoft.com/office/drawing/2014/main" id="{2BB85B3B-9879-23B4-F6E4-D619302FD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" y="2325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3" name="Picture 8810">
              <a:extLst>
                <a:ext uri="{FF2B5EF4-FFF2-40B4-BE49-F238E27FC236}">
                  <a16:creationId xmlns:a16="http://schemas.microsoft.com/office/drawing/2014/main" id="{432A0705-2D61-85FB-0136-4C3F93C7F1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" y="2281"/>
              <a:ext cx="15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4" name="Picture 8811">
              <a:extLst>
                <a:ext uri="{FF2B5EF4-FFF2-40B4-BE49-F238E27FC236}">
                  <a16:creationId xmlns:a16="http://schemas.microsoft.com/office/drawing/2014/main" id="{C7F75FD0-EB9A-9777-150D-26360DA41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" y="2274"/>
              <a:ext cx="17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5" name="Picture 8812">
              <a:extLst>
                <a:ext uri="{FF2B5EF4-FFF2-40B4-BE49-F238E27FC236}">
                  <a16:creationId xmlns:a16="http://schemas.microsoft.com/office/drawing/2014/main" id="{D3692160-EE6D-43AB-C559-3B2E44BEF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" y="2316"/>
              <a:ext cx="10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8813">
              <a:extLst>
                <a:ext uri="{FF2B5EF4-FFF2-40B4-BE49-F238E27FC236}">
                  <a16:creationId xmlns:a16="http://schemas.microsoft.com/office/drawing/2014/main" id="{E23419A7-5F1B-76C0-9272-406499829C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" y="2300"/>
              <a:ext cx="150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8814">
              <a:extLst>
                <a:ext uri="{FF2B5EF4-FFF2-40B4-BE49-F238E27FC236}">
                  <a16:creationId xmlns:a16="http://schemas.microsoft.com/office/drawing/2014/main" id="{8C79AF55-9538-0153-5878-F0E5456D9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" y="2316"/>
              <a:ext cx="7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8815">
              <a:extLst>
                <a:ext uri="{FF2B5EF4-FFF2-40B4-BE49-F238E27FC236}">
                  <a16:creationId xmlns:a16="http://schemas.microsoft.com/office/drawing/2014/main" id="{4A432482-496C-1782-B145-83387B4024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" y="2406"/>
              <a:ext cx="29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8816">
              <a:extLst>
                <a:ext uri="{FF2B5EF4-FFF2-40B4-BE49-F238E27FC236}">
                  <a16:creationId xmlns:a16="http://schemas.microsoft.com/office/drawing/2014/main" id="{9053729D-B485-AD12-7654-99F6FDE10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" y="2398"/>
              <a:ext cx="24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8817">
              <a:extLst>
                <a:ext uri="{FF2B5EF4-FFF2-40B4-BE49-F238E27FC236}">
                  <a16:creationId xmlns:a16="http://schemas.microsoft.com/office/drawing/2014/main" id="{B4807145-F8A2-38AD-AB36-DA7FC4EA8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" y="2412"/>
              <a:ext cx="6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8818">
              <a:extLst>
                <a:ext uri="{FF2B5EF4-FFF2-40B4-BE49-F238E27FC236}">
                  <a16:creationId xmlns:a16="http://schemas.microsoft.com/office/drawing/2014/main" id="{8CEE94B7-EA94-BD23-13EC-E2ADBA6AA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" y="2412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8819">
              <a:extLst>
                <a:ext uri="{FF2B5EF4-FFF2-40B4-BE49-F238E27FC236}">
                  <a16:creationId xmlns:a16="http://schemas.microsoft.com/office/drawing/2014/main" id="{A8C301BC-91D8-8D37-70EA-3DC83199B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" y="2419"/>
              <a:ext cx="14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8820">
              <a:extLst>
                <a:ext uri="{FF2B5EF4-FFF2-40B4-BE49-F238E27FC236}">
                  <a16:creationId xmlns:a16="http://schemas.microsoft.com/office/drawing/2014/main" id="{B762BCB7-99A3-E5A7-C531-538E8B8AC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" y="2399"/>
              <a:ext cx="39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8821">
              <a:extLst>
                <a:ext uri="{FF2B5EF4-FFF2-40B4-BE49-F238E27FC236}">
                  <a16:creationId xmlns:a16="http://schemas.microsoft.com/office/drawing/2014/main" id="{4130D588-5966-DE85-9193-3E9D53517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" y="2400"/>
              <a:ext cx="3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5" name="Picture 8822">
              <a:extLst>
                <a:ext uri="{FF2B5EF4-FFF2-40B4-BE49-F238E27FC236}">
                  <a16:creationId xmlns:a16="http://schemas.microsoft.com/office/drawing/2014/main" id="{02B508F7-87E3-3493-81B0-6DFA587EE1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" y="2400"/>
              <a:ext cx="35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6" name="Picture 8823">
              <a:extLst>
                <a:ext uri="{FF2B5EF4-FFF2-40B4-BE49-F238E27FC236}">
                  <a16:creationId xmlns:a16="http://schemas.microsoft.com/office/drawing/2014/main" id="{7100C351-3442-CB0A-7B39-D9D1203AF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" y="2400"/>
              <a:ext cx="33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" name="Picture 8824">
              <a:extLst>
                <a:ext uri="{FF2B5EF4-FFF2-40B4-BE49-F238E27FC236}">
                  <a16:creationId xmlns:a16="http://schemas.microsoft.com/office/drawing/2014/main" id="{1D2A6A1E-F68E-9548-EF7E-CC6410316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" y="2401"/>
              <a:ext cx="3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8" name="Picture 8825">
              <a:extLst>
                <a:ext uri="{FF2B5EF4-FFF2-40B4-BE49-F238E27FC236}">
                  <a16:creationId xmlns:a16="http://schemas.microsoft.com/office/drawing/2014/main" id="{3B0C1BD3-AAC0-4AEC-7A81-1D4BD8DC5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" y="2300"/>
              <a:ext cx="139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9" name="Picture 8826">
              <a:extLst>
                <a:ext uri="{FF2B5EF4-FFF2-40B4-BE49-F238E27FC236}">
                  <a16:creationId xmlns:a16="http://schemas.microsoft.com/office/drawing/2014/main" id="{C4DF7E20-2308-3CC8-F7B9-F63FD6EFF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" y="2278"/>
              <a:ext cx="165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0" name="Picture 8827">
              <a:extLst>
                <a:ext uri="{FF2B5EF4-FFF2-40B4-BE49-F238E27FC236}">
                  <a16:creationId xmlns:a16="http://schemas.microsoft.com/office/drawing/2014/main" id="{875DF21F-9172-C00E-C6AF-CE04D5E74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" y="2275"/>
              <a:ext cx="16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1" name="Picture 8828">
              <a:extLst>
                <a:ext uri="{FF2B5EF4-FFF2-40B4-BE49-F238E27FC236}">
                  <a16:creationId xmlns:a16="http://schemas.microsoft.com/office/drawing/2014/main" id="{DF56D59D-5FB6-E8B1-9197-620E4D5D2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" y="2310"/>
              <a:ext cx="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2" name="Picture 8829">
              <a:extLst>
                <a:ext uri="{FF2B5EF4-FFF2-40B4-BE49-F238E27FC236}">
                  <a16:creationId xmlns:a16="http://schemas.microsoft.com/office/drawing/2014/main" id="{8165693E-23A5-63AE-0A51-E41D5D330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" y="2271"/>
              <a:ext cx="2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3" name="Picture 8830">
              <a:extLst>
                <a:ext uri="{FF2B5EF4-FFF2-40B4-BE49-F238E27FC236}">
                  <a16:creationId xmlns:a16="http://schemas.microsoft.com/office/drawing/2014/main" id="{9EF04A6C-F4CB-DF71-8C92-FC5F4EF96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" y="2238"/>
              <a:ext cx="16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4" name="Picture 8831">
              <a:extLst>
                <a:ext uri="{FF2B5EF4-FFF2-40B4-BE49-F238E27FC236}">
                  <a16:creationId xmlns:a16="http://schemas.microsoft.com/office/drawing/2014/main" id="{CB9579F5-BAA1-68DE-9327-0FB1401A9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358"/>
              <a:ext cx="3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5" name="Picture 8832">
              <a:extLst>
                <a:ext uri="{FF2B5EF4-FFF2-40B4-BE49-F238E27FC236}">
                  <a16:creationId xmlns:a16="http://schemas.microsoft.com/office/drawing/2014/main" id="{121B7CD9-6465-9F4F-37FB-39EA43237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281"/>
              <a:ext cx="11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6" name="Picture 8833">
              <a:extLst>
                <a:ext uri="{FF2B5EF4-FFF2-40B4-BE49-F238E27FC236}">
                  <a16:creationId xmlns:a16="http://schemas.microsoft.com/office/drawing/2014/main" id="{1295D283-956A-16BB-BD99-3E56B7017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" y="2271"/>
              <a:ext cx="21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7" name="Picture 8834">
              <a:extLst>
                <a:ext uri="{FF2B5EF4-FFF2-40B4-BE49-F238E27FC236}">
                  <a16:creationId xmlns:a16="http://schemas.microsoft.com/office/drawing/2014/main" id="{FB690C92-E85F-59BA-9C07-ADF31EF5E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" y="2269"/>
              <a:ext cx="10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8" name="Picture 8835">
              <a:extLst>
                <a:ext uri="{FF2B5EF4-FFF2-40B4-BE49-F238E27FC236}">
                  <a16:creationId xmlns:a16="http://schemas.microsoft.com/office/drawing/2014/main" id="{E52FD07B-9B88-6AA0-0A08-E4488ADEA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319"/>
              <a:ext cx="1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9" name="Picture 8836">
              <a:extLst>
                <a:ext uri="{FF2B5EF4-FFF2-40B4-BE49-F238E27FC236}">
                  <a16:creationId xmlns:a16="http://schemas.microsoft.com/office/drawing/2014/main" id="{179E8738-76F8-40D0-5F4D-7AEAA9EA7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0" y="2292"/>
              <a:ext cx="43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0" name="Picture 8837">
              <a:extLst>
                <a:ext uri="{FF2B5EF4-FFF2-40B4-BE49-F238E27FC236}">
                  <a16:creationId xmlns:a16="http://schemas.microsoft.com/office/drawing/2014/main" id="{0C3D50EC-FFE8-0A7B-A983-452BD57CB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" y="2303"/>
              <a:ext cx="34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1" name="Picture 8838">
              <a:extLst>
                <a:ext uri="{FF2B5EF4-FFF2-40B4-BE49-F238E27FC236}">
                  <a16:creationId xmlns:a16="http://schemas.microsoft.com/office/drawing/2014/main" id="{C7209393-B33A-E641-9428-3855F09F8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" y="2240"/>
              <a:ext cx="149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2" name="Picture 8839">
              <a:extLst>
                <a:ext uri="{FF2B5EF4-FFF2-40B4-BE49-F238E27FC236}">
                  <a16:creationId xmlns:a16="http://schemas.microsoft.com/office/drawing/2014/main" id="{32C3BE8D-7945-2548-47F4-FD58DDC26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283"/>
              <a:ext cx="10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3" name="Oval 8840">
              <a:extLst>
                <a:ext uri="{FF2B5EF4-FFF2-40B4-BE49-F238E27FC236}">
                  <a16:creationId xmlns:a16="http://schemas.microsoft.com/office/drawing/2014/main" id="{1A8B6750-B307-B74E-67DF-8967D3392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6" y="2478"/>
              <a:ext cx="230" cy="231"/>
            </a:xfrm>
            <a:prstGeom prst="ellipse">
              <a:avLst/>
            </a:prstGeom>
            <a:solidFill>
              <a:srgbClr val="B7E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pic>
          <p:nvPicPr>
            <p:cNvPr id="1194" name="Picture 8841">
              <a:extLst>
                <a:ext uri="{FF2B5EF4-FFF2-40B4-BE49-F238E27FC236}">
                  <a16:creationId xmlns:a16="http://schemas.microsoft.com/office/drawing/2014/main" id="{52DE2226-836F-213F-4D12-884A0199F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661"/>
              <a:ext cx="38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5" name="Picture 8842">
              <a:extLst>
                <a:ext uri="{FF2B5EF4-FFF2-40B4-BE49-F238E27FC236}">
                  <a16:creationId xmlns:a16="http://schemas.microsoft.com/office/drawing/2014/main" id="{FB79BAFC-3CA5-AF05-EF60-A8DC644CD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" y="2600"/>
              <a:ext cx="11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6" name="Picture 8843">
              <a:extLst>
                <a:ext uri="{FF2B5EF4-FFF2-40B4-BE49-F238E27FC236}">
                  <a16:creationId xmlns:a16="http://schemas.microsoft.com/office/drawing/2014/main" id="{5CE3ABA3-6C57-B451-BD28-CBA9482741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655"/>
              <a:ext cx="5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7" name="Picture 8844">
              <a:extLst>
                <a:ext uri="{FF2B5EF4-FFF2-40B4-BE49-F238E27FC236}">
                  <a16:creationId xmlns:a16="http://schemas.microsoft.com/office/drawing/2014/main" id="{03DD6B84-703B-E045-89FB-EC7883827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" y="2478"/>
              <a:ext cx="5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" name="Picture 8845">
              <a:extLst>
                <a:ext uri="{FF2B5EF4-FFF2-40B4-BE49-F238E27FC236}">
                  <a16:creationId xmlns:a16="http://schemas.microsoft.com/office/drawing/2014/main" id="{C5B0C1D9-8926-6B34-A2E9-7BB187E70B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" y="2480"/>
              <a:ext cx="13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9" name="Picture 8846">
              <a:extLst>
                <a:ext uri="{FF2B5EF4-FFF2-40B4-BE49-F238E27FC236}">
                  <a16:creationId xmlns:a16="http://schemas.microsoft.com/office/drawing/2014/main" id="{45696081-E337-5825-7969-998F3AA10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625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" name="Picture 8847">
              <a:extLst>
                <a:ext uri="{FF2B5EF4-FFF2-40B4-BE49-F238E27FC236}">
                  <a16:creationId xmlns:a16="http://schemas.microsoft.com/office/drawing/2014/main" id="{B9DB51DD-BCFE-865A-48C8-425D6D188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86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01" name="Group 9049">
            <a:extLst>
              <a:ext uri="{FF2B5EF4-FFF2-40B4-BE49-F238E27FC236}">
                <a16:creationId xmlns:a16="http://schemas.microsoft.com/office/drawing/2014/main" id="{CD80C466-739D-AC51-3065-0F6CA9D6E1CC}"/>
              </a:ext>
            </a:extLst>
          </p:cNvPr>
          <p:cNvGrpSpPr>
            <a:grpSpLocks/>
          </p:cNvGrpSpPr>
          <p:nvPr/>
        </p:nvGrpSpPr>
        <p:grpSpPr bwMode="auto">
          <a:xfrm>
            <a:off x="7568570" y="4787414"/>
            <a:ext cx="655500" cy="1578740"/>
            <a:chOff x="7491" y="2369"/>
            <a:chExt cx="142" cy="342"/>
          </a:xfrm>
        </p:grpSpPr>
        <p:pic>
          <p:nvPicPr>
            <p:cNvPr id="1202" name="Picture 8849">
              <a:extLst>
                <a:ext uri="{FF2B5EF4-FFF2-40B4-BE49-F238E27FC236}">
                  <a16:creationId xmlns:a16="http://schemas.microsoft.com/office/drawing/2014/main" id="{84258D24-CB74-CBE2-BECB-DA5F7C6FF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637"/>
              <a:ext cx="36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3" name="Picture 8850">
              <a:extLst>
                <a:ext uri="{FF2B5EF4-FFF2-40B4-BE49-F238E27FC236}">
                  <a16:creationId xmlns:a16="http://schemas.microsoft.com/office/drawing/2014/main" id="{96A6672A-F2F8-551D-58A4-6E89EC2A0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34"/>
              <a:ext cx="6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4" name="Picture 8851">
              <a:extLst>
                <a:ext uri="{FF2B5EF4-FFF2-40B4-BE49-F238E27FC236}">
                  <a16:creationId xmlns:a16="http://schemas.microsoft.com/office/drawing/2014/main" id="{EC0C971C-1D69-4B21-E3A9-0AA602E6A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" y="2626"/>
              <a:ext cx="22" cy="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5" name="Picture 8852">
              <a:extLst>
                <a:ext uri="{FF2B5EF4-FFF2-40B4-BE49-F238E27FC236}">
                  <a16:creationId xmlns:a16="http://schemas.microsoft.com/office/drawing/2014/main" id="{69860183-4CF0-03E1-11F3-4540C901C1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632"/>
              <a:ext cx="18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6" name="Picture 8853">
              <a:extLst>
                <a:ext uri="{FF2B5EF4-FFF2-40B4-BE49-F238E27FC236}">
                  <a16:creationId xmlns:a16="http://schemas.microsoft.com/office/drawing/2014/main" id="{11E52F6A-26EF-AC48-FF28-8481B2EC3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661"/>
              <a:ext cx="37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7" name="Picture 8854">
              <a:extLst>
                <a:ext uri="{FF2B5EF4-FFF2-40B4-BE49-F238E27FC236}">
                  <a16:creationId xmlns:a16="http://schemas.microsoft.com/office/drawing/2014/main" id="{34CC6996-5FB6-0A0A-C777-26DCC6EBF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627"/>
              <a:ext cx="7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" name="Picture 8855">
              <a:extLst>
                <a:ext uri="{FF2B5EF4-FFF2-40B4-BE49-F238E27FC236}">
                  <a16:creationId xmlns:a16="http://schemas.microsoft.com/office/drawing/2014/main" id="{30497B8E-24F9-EE58-C5FB-127C7E3E6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657"/>
              <a:ext cx="5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9" name="Picture 8856">
              <a:extLst>
                <a:ext uri="{FF2B5EF4-FFF2-40B4-BE49-F238E27FC236}">
                  <a16:creationId xmlns:a16="http://schemas.microsoft.com/office/drawing/2014/main" id="{9AA51EF5-59EB-5FBA-3A9F-D0E0F911B0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647"/>
              <a:ext cx="3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0" name="Picture 8857">
              <a:extLst>
                <a:ext uri="{FF2B5EF4-FFF2-40B4-BE49-F238E27FC236}">
                  <a16:creationId xmlns:a16="http://schemas.microsoft.com/office/drawing/2014/main" id="{C9197507-3AD6-2857-A5C2-290D56D6C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34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1" name="Picture 8858">
              <a:extLst>
                <a:ext uri="{FF2B5EF4-FFF2-40B4-BE49-F238E27FC236}">
                  <a16:creationId xmlns:a16="http://schemas.microsoft.com/office/drawing/2014/main" id="{C279F776-ADA7-C72B-3B0C-B7BB0E20B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86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2" name="Picture 8859">
              <a:extLst>
                <a:ext uri="{FF2B5EF4-FFF2-40B4-BE49-F238E27FC236}">
                  <a16:creationId xmlns:a16="http://schemas.microsoft.com/office/drawing/2014/main" id="{9ED972BE-F2BB-70D1-4C66-4E26E635A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635"/>
              <a:ext cx="38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3" name="Picture 8860">
              <a:extLst>
                <a:ext uri="{FF2B5EF4-FFF2-40B4-BE49-F238E27FC236}">
                  <a16:creationId xmlns:a16="http://schemas.microsoft.com/office/drawing/2014/main" id="{28393D91-86E2-0140-0634-7986F4A99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35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4" name="Picture 8861">
              <a:extLst>
                <a:ext uri="{FF2B5EF4-FFF2-40B4-BE49-F238E27FC236}">
                  <a16:creationId xmlns:a16="http://schemas.microsoft.com/office/drawing/2014/main" id="{E9177A87-B31F-21A4-327E-4E2EAD7CB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" y="2666"/>
              <a:ext cx="3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5" name="Picture 8862">
              <a:extLst>
                <a:ext uri="{FF2B5EF4-FFF2-40B4-BE49-F238E27FC236}">
                  <a16:creationId xmlns:a16="http://schemas.microsoft.com/office/drawing/2014/main" id="{C7E942F8-3F00-F285-1CDC-9867BA3BD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27"/>
              <a:ext cx="2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6" name="Picture 8863">
              <a:extLst>
                <a:ext uri="{FF2B5EF4-FFF2-40B4-BE49-F238E27FC236}">
                  <a16:creationId xmlns:a16="http://schemas.microsoft.com/office/drawing/2014/main" id="{4FBD9562-12DF-6057-163F-CE9EC5671D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657"/>
              <a:ext cx="12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7" name="Picture 8864">
              <a:extLst>
                <a:ext uri="{FF2B5EF4-FFF2-40B4-BE49-F238E27FC236}">
                  <a16:creationId xmlns:a16="http://schemas.microsoft.com/office/drawing/2014/main" id="{81B54F6A-BA47-14C3-8E69-FBEF8F810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655"/>
              <a:ext cx="5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" name="Picture 8865">
              <a:extLst>
                <a:ext uri="{FF2B5EF4-FFF2-40B4-BE49-F238E27FC236}">
                  <a16:creationId xmlns:a16="http://schemas.microsoft.com/office/drawing/2014/main" id="{4C2D74D4-680A-6CEE-3718-82972D32DC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" y="2552"/>
              <a:ext cx="1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9" name="Picture 8866">
              <a:extLst>
                <a:ext uri="{FF2B5EF4-FFF2-40B4-BE49-F238E27FC236}">
                  <a16:creationId xmlns:a16="http://schemas.microsoft.com/office/drawing/2014/main" id="{30988578-386A-44C7-499E-D0AD2CEB0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533"/>
              <a:ext cx="9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0" name="Picture 8867">
              <a:extLst>
                <a:ext uri="{FF2B5EF4-FFF2-40B4-BE49-F238E27FC236}">
                  <a16:creationId xmlns:a16="http://schemas.microsoft.com/office/drawing/2014/main" id="{D9192C4A-0828-0FE1-2A90-69F04A483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649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1" name="Picture 8868">
              <a:extLst>
                <a:ext uri="{FF2B5EF4-FFF2-40B4-BE49-F238E27FC236}">
                  <a16:creationId xmlns:a16="http://schemas.microsoft.com/office/drawing/2014/main" id="{F85DED1E-A530-8E10-DE22-761F59413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655"/>
              <a:ext cx="3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2" name="Picture 8869">
              <a:extLst>
                <a:ext uri="{FF2B5EF4-FFF2-40B4-BE49-F238E27FC236}">
                  <a16:creationId xmlns:a16="http://schemas.microsoft.com/office/drawing/2014/main" id="{15AE2C73-2725-6403-A340-2F8F151C4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648"/>
              <a:ext cx="1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3" name="Picture 8870">
              <a:extLst>
                <a:ext uri="{FF2B5EF4-FFF2-40B4-BE49-F238E27FC236}">
                  <a16:creationId xmlns:a16="http://schemas.microsoft.com/office/drawing/2014/main" id="{216AAA4E-396D-CC8F-E763-AA3B77C12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654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4" name="Picture 8871">
              <a:extLst>
                <a:ext uri="{FF2B5EF4-FFF2-40B4-BE49-F238E27FC236}">
                  <a16:creationId xmlns:a16="http://schemas.microsoft.com/office/drawing/2014/main" id="{FB243382-6587-0121-BEE2-A71DE04A5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76"/>
              <a:ext cx="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5" name="Picture 8872">
              <a:extLst>
                <a:ext uri="{FF2B5EF4-FFF2-40B4-BE49-F238E27FC236}">
                  <a16:creationId xmlns:a16="http://schemas.microsoft.com/office/drawing/2014/main" id="{4FD13BB3-108A-4EEE-F86C-03926DC5A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676"/>
              <a:ext cx="7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6" name="Picture 8873">
              <a:extLst>
                <a:ext uri="{FF2B5EF4-FFF2-40B4-BE49-F238E27FC236}">
                  <a16:creationId xmlns:a16="http://schemas.microsoft.com/office/drawing/2014/main" id="{EEDD6945-9234-9EC1-098D-4C58B7EA4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76"/>
              <a:ext cx="10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7" name="Picture 8874">
              <a:extLst>
                <a:ext uri="{FF2B5EF4-FFF2-40B4-BE49-F238E27FC236}">
                  <a16:creationId xmlns:a16="http://schemas.microsoft.com/office/drawing/2014/main" id="{54376184-C46F-96A2-0906-9D248136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" y="2594"/>
              <a:ext cx="11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" name="Picture 8875">
              <a:extLst>
                <a:ext uri="{FF2B5EF4-FFF2-40B4-BE49-F238E27FC236}">
                  <a16:creationId xmlns:a16="http://schemas.microsoft.com/office/drawing/2014/main" id="{9110BC10-CF84-CBE6-6935-0DA363957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" y="2594"/>
              <a:ext cx="103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" name="Picture 8876">
              <a:extLst>
                <a:ext uri="{FF2B5EF4-FFF2-40B4-BE49-F238E27FC236}">
                  <a16:creationId xmlns:a16="http://schemas.microsoft.com/office/drawing/2014/main" id="{9B32E83F-D5AE-3241-BDF8-40ADC0A7A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" y="2606"/>
              <a:ext cx="18" cy="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" name="Picture 8877">
              <a:extLst>
                <a:ext uri="{FF2B5EF4-FFF2-40B4-BE49-F238E27FC236}">
                  <a16:creationId xmlns:a16="http://schemas.microsoft.com/office/drawing/2014/main" id="{7E989E9A-7586-1485-F644-E84A3B714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0" y="2594"/>
              <a:ext cx="5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" name="Picture 8878">
              <a:extLst>
                <a:ext uri="{FF2B5EF4-FFF2-40B4-BE49-F238E27FC236}">
                  <a16:creationId xmlns:a16="http://schemas.microsoft.com/office/drawing/2014/main" id="{12157774-67AC-5FD6-7A1E-D641CB2DD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646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" name="Picture 8879">
              <a:extLst>
                <a:ext uri="{FF2B5EF4-FFF2-40B4-BE49-F238E27FC236}">
                  <a16:creationId xmlns:a16="http://schemas.microsoft.com/office/drawing/2014/main" id="{402ACE1D-D241-62FF-79B3-C551C5B8B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619"/>
              <a:ext cx="43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" name="Picture 8880">
              <a:extLst>
                <a:ext uri="{FF2B5EF4-FFF2-40B4-BE49-F238E27FC236}">
                  <a16:creationId xmlns:a16="http://schemas.microsoft.com/office/drawing/2014/main" id="{47A67554-D2D1-E7CE-5805-2A6CF2C63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637"/>
              <a:ext cx="15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4" name="Picture 8881">
              <a:extLst>
                <a:ext uri="{FF2B5EF4-FFF2-40B4-BE49-F238E27FC236}">
                  <a16:creationId xmlns:a16="http://schemas.microsoft.com/office/drawing/2014/main" id="{FA1D3974-9FD7-551F-1EA8-EB91F442E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627"/>
              <a:ext cx="11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5" name="Picture 8882">
              <a:extLst>
                <a:ext uri="{FF2B5EF4-FFF2-40B4-BE49-F238E27FC236}">
                  <a16:creationId xmlns:a16="http://schemas.microsoft.com/office/drawing/2014/main" id="{8A40EE43-478C-237B-142F-49311E96E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" y="2646"/>
              <a:ext cx="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6" name="Picture 8883">
              <a:extLst>
                <a:ext uri="{FF2B5EF4-FFF2-40B4-BE49-F238E27FC236}">
                  <a16:creationId xmlns:a16="http://schemas.microsoft.com/office/drawing/2014/main" id="{F1ABEC1D-9AFA-C737-72EB-D92ABE826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41"/>
              <a:ext cx="14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7" name="Picture 8884">
              <a:extLst>
                <a:ext uri="{FF2B5EF4-FFF2-40B4-BE49-F238E27FC236}">
                  <a16:creationId xmlns:a16="http://schemas.microsoft.com/office/drawing/2014/main" id="{89DA2CF1-1066-9645-B3BB-D70FD3F90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652"/>
              <a:ext cx="2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8" name="Picture 8885">
              <a:extLst>
                <a:ext uri="{FF2B5EF4-FFF2-40B4-BE49-F238E27FC236}">
                  <a16:creationId xmlns:a16="http://schemas.microsoft.com/office/drawing/2014/main" id="{9E0FA98C-CF7A-CA21-A713-C8A8041F4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646"/>
              <a:ext cx="2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" name="Picture 8886">
              <a:extLst>
                <a:ext uri="{FF2B5EF4-FFF2-40B4-BE49-F238E27FC236}">
                  <a16:creationId xmlns:a16="http://schemas.microsoft.com/office/drawing/2014/main" id="{F5C5E76A-50DF-01AC-1DBE-AB839F628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676"/>
              <a:ext cx="4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0" name="Picture 8887">
              <a:extLst>
                <a:ext uri="{FF2B5EF4-FFF2-40B4-BE49-F238E27FC236}">
                  <a16:creationId xmlns:a16="http://schemas.microsoft.com/office/drawing/2014/main" id="{95527B4D-F91E-9047-354D-96D79FCDB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11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1" name="Picture 8888">
              <a:extLst>
                <a:ext uri="{FF2B5EF4-FFF2-40B4-BE49-F238E27FC236}">
                  <a16:creationId xmlns:a16="http://schemas.microsoft.com/office/drawing/2014/main" id="{77F88E93-A2C5-D581-57A7-2A6349B4E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11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2" name="Picture 8889">
              <a:extLst>
                <a:ext uri="{FF2B5EF4-FFF2-40B4-BE49-F238E27FC236}">
                  <a16:creationId xmlns:a16="http://schemas.microsoft.com/office/drawing/2014/main" id="{E4E8F06C-FCC2-4F91-30CD-4EDF915A5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" y="2595"/>
              <a:ext cx="33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3" name="Picture 8890">
              <a:extLst>
                <a:ext uri="{FF2B5EF4-FFF2-40B4-BE49-F238E27FC236}">
                  <a16:creationId xmlns:a16="http://schemas.microsoft.com/office/drawing/2014/main" id="{EE29534C-DE2C-D111-5C40-CB6151214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" y="2597"/>
              <a:ext cx="12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4" name="Picture 8891">
              <a:extLst>
                <a:ext uri="{FF2B5EF4-FFF2-40B4-BE49-F238E27FC236}">
                  <a16:creationId xmlns:a16="http://schemas.microsoft.com/office/drawing/2014/main" id="{5334135A-5D7D-B5C4-98EB-B1F61A9FB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07"/>
              <a:ext cx="4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5" name="Picture 8892">
              <a:extLst>
                <a:ext uri="{FF2B5EF4-FFF2-40B4-BE49-F238E27FC236}">
                  <a16:creationId xmlns:a16="http://schemas.microsoft.com/office/drawing/2014/main" id="{904864B1-290B-650D-1032-EA6C0AB53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" y="2598"/>
              <a:ext cx="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6" name="Picture 8893">
              <a:extLst>
                <a:ext uri="{FF2B5EF4-FFF2-40B4-BE49-F238E27FC236}">
                  <a16:creationId xmlns:a16="http://schemas.microsoft.com/office/drawing/2014/main" id="{5B01AF52-0A22-1AD8-3A73-65A9DD807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11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7" name="Picture 8894">
              <a:extLst>
                <a:ext uri="{FF2B5EF4-FFF2-40B4-BE49-F238E27FC236}">
                  <a16:creationId xmlns:a16="http://schemas.microsoft.com/office/drawing/2014/main" id="{A2086EB7-5E38-E831-85B2-1480241ED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11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8" name="Picture 8895">
              <a:extLst>
                <a:ext uri="{FF2B5EF4-FFF2-40B4-BE49-F238E27FC236}">
                  <a16:creationId xmlns:a16="http://schemas.microsoft.com/office/drawing/2014/main" id="{E36DE497-2ED4-FFB8-546E-4249CB1F0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11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9" name="Picture 8896">
              <a:extLst>
                <a:ext uri="{FF2B5EF4-FFF2-40B4-BE49-F238E27FC236}">
                  <a16:creationId xmlns:a16="http://schemas.microsoft.com/office/drawing/2014/main" id="{EF5CD848-A113-5A5B-7669-6BEBD987F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11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0" name="Picture 8897">
              <a:extLst>
                <a:ext uri="{FF2B5EF4-FFF2-40B4-BE49-F238E27FC236}">
                  <a16:creationId xmlns:a16="http://schemas.microsoft.com/office/drawing/2014/main" id="{A6ABBCA3-BF3C-7C4C-2632-1E4219941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595"/>
              <a:ext cx="84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1" name="Picture 8898">
              <a:extLst>
                <a:ext uri="{FF2B5EF4-FFF2-40B4-BE49-F238E27FC236}">
                  <a16:creationId xmlns:a16="http://schemas.microsoft.com/office/drawing/2014/main" id="{C78B5FF4-2BDC-352E-672F-291084DC9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04"/>
              <a:ext cx="30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2" name="Picture 8899">
              <a:extLst>
                <a:ext uri="{FF2B5EF4-FFF2-40B4-BE49-F238E27FC236}">
                  <a16:creationId xmlns:a16="http://schemas.microsoft.com/office/drawing/2014/main" id="{21C6338E-9B88-1438-8848-EC975F829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" y="2595"/>
              <a:ext cx="2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3" name="Picture 8900">
              <a:extLst>
                <a:ext uri="{FF2B5EF4-FFF2-40B4-BE49-F238E27FC236}">
                  <a16:creationId xmlns:a16="http://schemas.microsoft.com/office/drawing/2014/main" id="{6FE4EC1B-3F87-DCC8-695B-FBFFD128B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18"/>
              <a:ext cx="6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4" name="Picture 8901">
              <a:extLst>
                <a:ext uri="{FF2B5EF4-FFF2-40B4-BE49-F238E27FC236}">
                  <a16:creationId xmlns:a16="http://schemas.microsoft.com/office/drawing/2014/main" id="{A7AEF4B9-3730-E53B-8BF0-83611A74D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30"/>
              <a:ext cx="1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5" name="Picture 8902">
              <a:extLst>
                <a:ext uri="{FF2B5EF4-FFF2-40B4-BE49-F238E27FC236}">
                  <a16:creationId xmlns:a16="http://schemas.microsoft.com/office/drawing/2014/main" id="{3FD53284-FF0A-DEF6-5B40-650AAEEA5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" y="2617"/>
              <a:ext cx="8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6" name="Picture 8903">
              <a:extLst>
                <a:ext uri="{FF2B5EF4-FFF2-40B4-BE49-F238E27FC236}">
                  <a16:creationId xmlns:a16="http://schemas.microsoft.com/office/drawing/2014/main" id="{7E037507-8C0C-2129-500D-76E1366932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" y="2689"/>
              <a:ext cx="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7" name="Picture 8904">
              <a:extLst>
                <a:ext uri="{FF2B5EF4-FFF2-40B4-BE49-F238E27FC236}">
                  <a16:creationId xmlns:a16="http://schemas.microsoft.com/office/drawing/2014/main" id="{A6A512E0-BF53-6815-7780-32E6973D1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35"/>
              <a:ext cx="15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8" name="Picture 8905">
              <a:extLst>
                <a:ext uri="{FF2B5EF4-FFF2-40B4-BE49-F238E27FC236}">
                  <a16:creationId xmlns:a16="http://schemas.microsoft.com/office/drawing/2014/main" id="{64F95F38-E4AA-2D49-3030-83F993629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627"/>
              <a:ext cx="9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" name="Picture 8906">
              <a:extLst>
                <a:ext uri="{FF2B5EF4-FFF2-40B4-BE49-F238E27FC236}">
                  <a16:creationId xmlns:a16="http://schemas.microsoft.com/office/drawing/2014/main" id="{1E5FA9B6-8C1D-637A-2185-ADF273D88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670"/>
              <a:ext cx="5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0" name="Picture 8907">
              <a:extLst>
                <a:ext uri="{FF2B5EF4-FFF2-40B4-BE49-F238E27FC236}">
                  <a16:creationId xmlns:a16="http://schemas.microsoft.com/office/drawing/2014/main" id="{990BA37A-F739-D81C-BA28-FCF55CB0C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662"/>
              <a:ext cx="5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1" name="Picture 8908">
              <a:extLst>
                <a:ext uri="{FF2B5EF4-FFF2-40B4-BE49-F238E27FC236}">
                  <a16:creationId xmlns:a16="http://schemas.microsoft.com/office/drawing/2014/main" id="{04955CF0-2823-5B2A-8ED9-5FB344D28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680"/>
              <a:ext cx="5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2" name="Picture 8909">
              <a:extLst>
                <a:ext uri="{FF2B5EF4-FFF2-40B4-BE49-F238E27FC236}">
                  <a16:creationId xmlns:a16="http://schemas.microsoft.com/office/drawing/2014/main" id="{78686416-8C9F-C48E-8DDF-DB7FB1DC4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679"/>
              <a:ext cx="5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3" name="Picture 8910">
              <a:extLst>
                <a:ext uri="{FF2B5EF4-FFF2-40B4-BE49-F238E27FC236}">
                  <a16:creationId xmlns:a16="http://schemas.microsoft.com/office/drawing/2014/main" id="{0AA12A31-7BC6-BF4F-7EEA-2A100D276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619"/>
              <a:ext cx="24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4" name="Picture 8911">
              <a:extLst>
                <a:ext uri="{FF2B5EF4-FFF2-40B4-BE49-F238E27FC236}">
                  <a16:creationId xmlns:a16="http://schemas.microsoft.com/office/drawing/2014/main" id="{51776DAC-B745-C2D1-1220-EC637F952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618"/>
              <a:ext cx="2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5" name="Picture 8912">
              <a:extLst>
                <a:ext uri="{FF2B5EF4-FFF2-40B4-BE49-F238E27FC236}">
                  <a16:creationId xmlns:a16="http://schemas.microsoft.com/office/drawing/2014/main" id="{4CD86F89-B843-528C-3FB4-B8A57281B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625"/>
              <a:ext cx="24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6" name="Picture 8913">
              <a:extLst>
                <a:ext uri="{FF2B5EF4-FFF2-40B4-BE49-F238E27FC236}">
                  <a16:creationId xmlns:a16="http://schemas.microsoft.com/office/drawing/2014/main" id="{E17F8467-EC43-7528-9B69-B9ABDC3FC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" y="2616"/>
              <a:ext cx="16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7" name="Picture 8914">
              <a:extLst>
                <a:ext uri="{FF2B5EF4-FFF2-40B4-BE49-F238E27FC236}">
                  <a16:creationId xmlns:a16="http://schemas.microsoft.com/office/drawing/2014/main" id="{DAC68812-2A66-CC0B-27EC-0D21FFE47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" y="2616"/>
              <a:ext cx="16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8" name="Picture 8915">
              <a:extLst>
                <a:ext uri="{FF2B5EF4-FFF2-40B4-BE49-F238E27FC236}">
                  <a16:creationId xmlns:a16="http://schemas.microsoft.com/office/drawing/2014/main" id="{57970D98-7ED4-BBC5-041C-F9CD3885C7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" y="2612"/>
              <a:ext cx="28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" name="Picture 8916">
              <a:extLst>
                <a:ext uri="{FF2B5EF4-FFF2-40B4-BE49-F238E27FC236}">
                  <a16:creationId xmlns:a16="http://schemas.microsoft.com/office/drawing/2014/main" id="{AC46F367-CD2D-2195-FA0B-7B4B29693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" y="2609"/>
              <a:ext cx="27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0" name="Picture 8917">
              <a:extLst>
                <a:ext uri="{FF2B5EF4-FFF2-40B4-BE49-F238E27FC236}">
                  <a16:creationId xmlns:a16="http://schemas.microsoft.com/office/drawing/2014/main" id="{96411D12-DC47-2CE1-256C-E2F68F0C4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" y="2607"/>
              <a:ext cx="22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1" name="Picture 8918">
              <a:extLst>
                <a:ext uri="{FF2B5EF4-FFF2-40B4-BE49-F238E27FC236}">
                  <a16:creationId xmlns:a16="http://schemas.microsoft.com/office/drawing/2014/main" id="{8A80BE78-631B-9FE3-4D01-160D21247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649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2" name="Picture 8919">
              <a:extLst>
                <a:ext uri="{FF2B5EF4-FFF2-40B4-BE49-F238E27FC236}">
                  <a16:creationId xmlns:a16="http://schemas.microsoft.com/office/drawing/2014/main" id="{6FC700CA-7D22-22CD-E210-81F80CB49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" y="2643"/>
              <a:ext cx="10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3" name="Picture 8920">
              <a:extLst>
                <a:ext uri="{FF2B5EF4-FFF2-40B4-BE49-F238E27FC236}">
                  <a16:creationId xmlns:a16="http://schemas.microsoft.com/office/drawing/2014/main" id="{3F233AE3-E401-968E-1637-813B7F99E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615"/>
              <a:ext cx="27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4" name="Picture 8921">
              <a:extLst>
                <a:ext uri="{FF2B5EF4-FFF2-40B4-BE49-F238E27FC236}">
                  <a16:creationId xmlns:a16="http://schemas.microsoft.com/office/drawing/2014/main" id="{F655FE6D-ABC4-AC8D-2C97-0C94121A2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" y="2617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5" name="Picture 8922">
              <a:extLst>
                <a:ext uri="{FF2B5EF4-FFF2-40B4-BE49-F238E27FC236}">
                  <a16:creationId xmlns:a16="http://schemas.microsoft.com/office/drawing/2014/main" id="{99E0ED22-E3AA-EC1E-6013-F9ECC95FA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" y="2618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6" name="Picture 8923">
              <a:extLst>
                <a:ext uri="{FF2B5EF4-FFF2-40B4-BE49-F238E27FC236}">
                  <a16:creationId xmlns:a16="http://schemas.microsoft.com/office/drawing/2014/main" id="{F8222568-E075-5404-0BCD-2D16AEBA7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" y="2629"/>
              <a:ext cx="23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7" name="Picture 8924">
              <a:extLst>
                <a:ext uri="{FF2B5EF4-FFF2-40B4-BE49-F238E27FC236}">
                  <a16:creationId xmlns:a16="http://schemas.microsoft.com/office/drawing/2014/main" id="{B2CE35C1-6B73-CFA4-15B9-8F4009A2B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" y="2621"/>
              <a:ext cx="24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8" name="Picture 8925">
              <a:extLst>
                <a:ext uri="{FF2B5EF4-FFF2-40B4-BE49-F238E27FC236}">
                  <a16:creationId xmlns:a16="http://schemas.microsoft.com/office/drawing/2014/main" id="{A3173CCF-7271-E81E-2C28-46D335E8BF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" y="2631"/>
              <a:ext cx="20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9" name="Picture 8926">
              <a:extLst>
                <a:ext uri="{FF2B5EF4-FFF2-40B4-BE49-F238E27FC236}">
                  <a16:creationId xmlns:a16="http://schemas.microsoft.com/office/drawing/2014/main" id="{8A3107A8-453E-5EE0-0F05-DE02088D9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673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" name="Picture 8927">
              <a:extLst>
                <a:ext uri="{FF2B5EF4-FFF2-40B4-BE49-F238E27FC236}">
                  <a16:creationId xmlns:a16="http://schemas.microsoft.com/office/drawing/2014/main" id="{5BD532C6-6DC6-104B-CBD0-9A35BC7D38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" y="2658"/>
              <a:ext cx="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1" name="Picture 8928">
              <a:extLst>
                <a:ext uri="{FF2B5EF4-FFF2-40B4-BE49-F238E27FC236}">
                  <a16:creationId xmlns:a16="http://schemas.microsoft.com/office/drawing/2014/main" id="{BCFA495A-BA14-C75B-BBC7-05FFB6347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" y="2627"/>
              <a:ext cx="7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2" name="Picture 8929">
              <a:extLst>
                <a:ext uri="{FF2B5EF4-FFF2-40B4-BE49-F238E27FC236}">
                  <a16:creationId xmlns:a16="http://schemas.microsoft.com/office/drawing/2014/main" id="{69C6185A-1430-E62B-90EF-304A9F980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" y="2621"/>
              <a:ext cx="7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3" name="Picture 8930">
              <a:extLst>
                <a:ext uri="{FF2B5EF4-FFF2-40B4-BE49-F238E27FC236}">
                  <a16:creationId xmlns:a16="http://schemas.microsoft.com/office/drawing/2014/main" id="{0A23715B-2CE1-2A64-EB7D-E1B752DB04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" y="2628"/>
              <a:ext cx="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4" name="Picture 8931">
              <a:extLst>
                <a:ext uri="{FF2B5EF4-FFF2-40B4-BE49-F238E27FC236}">
                  <a16:creationId xmlns:a16="http://schemas.microsoft.com/office/drawing/2014/main" id="{2CD3CA05-1415-BF1B-0522-9A485EBD28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659"/>
              <a:ext cx="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5" name="Picture 8932">
              <a:extLst>
                <a:ext uri="{FF2B5EF4-FFF2-40B4-BE49-F238E27FC236}">
                  <a16:creationId xmlns:a16="http://schemas.microsoft.com/office/drawing/2014/main" id="{56940466-84E7-C4D8-E150-A817D5AC1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621"/>
              <a:ext cx="26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6" name="Picture 8933">
              <a:extLst>
                <a:ext uri="{FF2B5EF4-FFF2-40B4-BE49-F238E27FC236}">
                  <a16:creationId xmlns:a16="http://schemas.microsoft.com/office/drawing/2014/main" id="{7549D163-A6A5-DF00-83E5-6DA3C6C71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34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7" name="Picture 8934">
              <a:extLst>
                <a:ext uri="{FF2B5EF4-FFF2-40B4-BE49-F238E27FC236}">
                  <a16:creationId xmlns:a16="http://schemas.microsoft.com/office/drawing/2014/main" id="{4F36E294-AE16-9A68-6A63-274536FF0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" y="2682"/>
              <a:ext cx="5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8" name="Picture 8935">
              <a:extLst>
                <a:ext uri="{FF2B5EF4-FFF2-40B4-BE49-F238E27FC236}">
                  <a16:creationId xmlns:a16="http://schemas.microsoft.com/office/drawing/2014/main" id="{4E11C8F9-E240-5064-26B1-E138D0F92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" y="2643"/>
              <a:ext cx="12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9" name="Picture 8936">
              <a:extLst>
                <a:ext uri="{FF2B5EF4-FFF2-40B4-BE49-F238E27FC236}">
                  <a16:creationId xmlns:a16="http://schemas.microsoft.com/office/drawing/2014/main" id="{BC72D30B-9A1F-CA94-E2F8-0AD7502D7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" y="2646"/>
              <a:ext cx="10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0" name="Picture 8937">
              <a:extLst>
                <a:ext uri="{FF2B5EF4-FFF2-40B4-BE49-F238E27FC236}">
                  <a16:creationId xmlns:a16="http://schemas.microsoft.com/office/drawing/2014/main" id="{3FE13527-84A2-21C5-21EE-E328FE4D7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" y="2643"/>
              <a:ext cx="10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1" name="Picture 8938">
              <a:extLst>
                <a:ext uri="{FF2B5EF4-FFF2-40B4-BE49-F238E27FC236}">
                  <a16:creationId xmlns:a16="http://schemas.microsoft.com/office/drawing/2014/main" id="{F5C8E93C-D076-1B9B-14F0-49DB88D76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" y="2646"/>
              <a:ext cx="1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2" name="Picture 8939">
              <a:extLst>
                <a:ext uri="{FF2B5EF4-FFF2-40B4-BE49-F238E27FC236}">
                  <a16:creationId xmlns:a16="http://schemas.microsoft.com/office/drawing/2014/main" id="{E954857B-B15B-FB3F-D3CB-54B308738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" y="2608"/>
              <a:ext cx="12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3" name="Picture 8940">
              <a:extLst>
                <a:ext uri="{FF2B5EF4-FFF2-40B4-BE49-F238E27FC236}">
                  <a16:creationId xmlns:a16="http://schemas.microsoft.com/office/drawing/2014/main" id="{09E3160B-8DFF-BF0C-6644-2BA3D9CEE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" y="2607"/>
              <a:ext cx="1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4" name="Picture 8941">
              <a:extLst>
                <a:ext uri="{FF2B5EF4-FFF2-40B4-BE49-F238E27FC236}">
                  <a16:creationId xmlns:a16="http://schemas.microsoft.com/office/drawing/2014/main" id="{5E7832A6-D2F7-7CC5-C191-98D230F13D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18"/>
              <a:ext cx="40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5" name="Picture 8942">
              <a:extLst>
                <a:ext uri="{FF2B5EF4-FFF2-40B4-BE49-F238E27FC236}">
                  <a16:creationId xmlns:a16="http://schemas.microsoft.com/office/drawing/2014/main" id="{A38206FD-1BA0-A34F-1CE1-B96DBFA0B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08"/>
              <a:ext cx="47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6" name="Picture 8943">
              <a:extLst>
                <a:ext uri="{FF2B5EF4-FFF2-40B4-BE49-F238E27FC236}">
                  <a16:creationId xmlns:a16="http://schemas.microsoft.com/office/drawing/2014/main" id="{C49366F3-A148-7204-32E0-F71EE2E8D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" y="2613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7" name="Picture 8944">
              <a:extLst>
                <a:ext uri="{FF2B5EF4-FFF2-40B4-BE49-F238E27FC236}">
                  <a16:creationId xmlns:a16="http://schemas.microsoft.com/office/drawing/2014/main" id="{FB6A4BD0-FF0F-52A9-6B75-AFC464E91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" y="2607"/>
              <a:ext cx="16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8" name="Picture 8945">
              <a:extLst>
                <a:ext uri="{FF2B5EF4-FFF2-40B4-BE49-F238E27FC236}">
                  <a16:creationId xmlns:a16="http://schemas.microsoft.com/office/drawing/2014/main" id="{815D16C1-2B82-4678-2432-C96D079B5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31"/>
              <a:ext cx="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9" name="Picture 8946">
              <a:extLst>
                <a:ext uri="{FF2B5EF4-FFF2-40B4-BE49-F238E27FC236}">
                  <a16:creationId xmlns:a16="http://schemas.microsoft.com/office/drawing/2014/main" id="{901BD2D0-2DCB-D405-7466-D066E2727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" y="2644"/>
              <a:ext cx="18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0" name="Picture 8947">
              <a:extLst>
                <a:ext uri="{FF2B5EF4-FFF2-40B4-BE49-F238E27FC236}">
                  <a16:creationId xmlns:a16="http://schemas.microsoft.com/office/drawing/2014/main" id="{4C6C4755-5A44-8739-892F-6FC6DE18AA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11"/>
              <a:ext cx="42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1" name="Picture 8948">
              <a:extLst>
                <a:ext uri="{FF2B5EF4-FFF2-40B4-BE49-F238E27FC236}">
                  <a16:creationId xmlns:a16="http://schemas.microsoft.com/office/drawing/2014/main" id="{24A9734B-5037-BCE5-6E5F-98949B301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28"/>
              <a:ext cx="5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2" name="Picture 8949">
              <a:extLst>
                <a:ext uri="{FF2B5EF4-FFF2-40B4-BE49-F238E27FC236}">
                  <a16:creationId xmlns:a16="http://schemas.microsoft.com/office/drawing/2014/main" id="{8611DD8F-12D8-2FB6-F6B6-9457B8A91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32"/>
              <a:ext cx="9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3" name="Picture 8950">
              <a:extLst>
                <a:ext uri="{FF2B5EF4-FFF2-40B4-BE49-F238E27FC236}">
                  <a16:creationId xmlns:a16="http://schemas.microsoft.com/office/drawing/2014/main" id="{5E2E7E37-E383-29CC-EF71-2A0ACC152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27"/>
              <a:ext cx="1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4" name="Picture 8951">
              <a:extLst>
                <a:ext uri="{FF2B5EF4-FFF2-40B4-BE49-F238E27FC236}">
                  <a16:creationId xmlns:a16="http://schemas.microsoft.com/office/drawing/2014/main" id="{6E3C1B94-639D-F541-7953-0C274A733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" y="2635"/>
              <a:ext cx="10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5" name="Picture 8952">
              <a:extLst>
                <a:ext uri="{FF2B5EF4-FFF2-40B4-BE49-F238E27FC236}">
                  <a16:creationId xmlns:a16="http://schemas.microsoft.com/office/drawing/2014/main" id="{29C7AA9F-FD32-22B8-87C5-B3A9DB594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08"/>
              <a:ext cx="56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6" name="Picture 8953">
              <a:extLst>
                <a:ext uri="{FF2B5EF4-FFF2-40B4-BE49-F238E27FC236}">
                  <a16:creationId xmlns:a16="http://schemas.microsoft.com/office/drawing/2014/main" id="{49B0DB79-5B65-A94A-BAD7-2E5FB5046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608"/>
              <a:ext cx="17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7" name="Picture 8954">
              <a:extLst>
                <a:ext uri="{FF2B5EF4-FFF2-40B4-BE49-F238E27FC236}">
                  <a16:creationId xmlns:a16="http://schemas.microsoft.com/office/drawing/2014/main" id="{4FFCC7E1-ECA9-8D46-08BF-57220E1C8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625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8" name="Picture 8955">
              <a:extLst>
                <a:ext uri="{FF2B5EF4-FFF2-40B4-BE49-F238E27FC236}">
                  <a16:creationId xmlns:a16="http://schemas.microsoft.com/office/drawing/2014/main" id="{10135A39-AA9F-4DDC-7B34-228E2A108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" y="2605"/>
              <a:ext cx="36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9" name="Picture 8956">
              <a:extLst>
                <a:ext uri="{FF2B5EF4-FFF2-40B4-BE49-F238E27FC236}">
                  <a16:creationId xmlns:a16="http://schemas.microsoft.com/office/drawing/2014/main" id="{ECFB83E3-7A70-804C-F1BD-861A14263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" y="2604"/>
              <a:ext cx="24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0" name="Picture 8957">
              <a:extLst>
                <a:ext uri="{FF2B5EF4-FFF2-40B4-BE49-F238E27FC236}">
                  <a16:creationId xmlns:a16="http://schemas.microsoft.com/office/drawing/2014/main" id="{BCBA476F-02FA-3E3D-26F3-E5A796D11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" y="2619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1" name="Picture 8958">
              <a:extLst>
                <a:ext uri="{FF2B5EF4-FFF2-40B4-BE49-F238E27FC236}">
                  <a16:creationId xmlns:a16="http://schemas.microsoft.com/office/drawing/2014/main" id="{AB70C1EE-59C1-1D0D-B27C-51C3E99E6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30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2" name="Picture 8959">
              <a:extLst>
                <a:ext uri="{FF2B5EF4-FFF2-40B4-BE49-F238E27FC236}">
                  <a16:creationId xmlns:a16="http://schemas.microsoft.com/office/drawing/2014/main" id="{B843D235-BD65-89E2-3DA1-9E83E1EFA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30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3" name="Picture 8960">
              <a:extLst>
                <a:ext uri="{FF2B5EF4-FFF2-40B4-BE49-F238E27FC236}">
                  <a16:creationId xmlns:a16="http://schemas.microsoft.com/office/drawing/2014/main" id="{2EA2EE27-7393-F85B-A8DB-2C2D0D7BF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" y="2609"/>
              <a:ext cx="15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4" name="Picture 8961">
              <a:extLst>
                <a:ext uri="{FF2B5EF4-FFF2-40B4-BE49-F238E27FC236}">
                  <a16:creationId xmlns:a16="http://schemas.microsoft.com/office/drawing/2014/main" id="{2AAE51BF-6FDE-A6F5-E845-8FEA1F9AE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" y="2607"/>
              <a:ext cx="1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5" name="Picture 8962">
              <a:extLst>
                <a:ext uri="{FF2B5EF4-FFF2-40B4-BE49-F238E27FC236}">
                  <a16:creationId xmlns:a16="http://schemas.microsoft.com/office/drawing/2014/main" id="{4DE2C108-E704-08A2-5AC5-87F4EF810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" y="2618"/>
              <a:ext cx="6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6" name="Picture 8963">
              <a:extLst>
                <a:ext uri="{FF2B5EF4-FFF2-40B4-BE49-F238E27FC236}">
                  <a16:creationId xmlns:a16="http://schemas.microsoft.com/office/drawing/2014/main" id="{5C218384-91AD-05D0-99AD-F670EBC218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" y="2618"/>
              <a:ext cx="6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7" name="Picture 8964">
              <a:extLst>
                <a:ext uri="{FF2B5EF4-FFF2-40B4-BE49-F238E27FC236}">
                  <a16:creationId xmlns:a16="http://schemas.microsoft.com/office/drawing/2014/main" id="{9F6308F5-F713-DABD-2959-DFB1B9DC7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" y="2622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8" name="Picture 8965">
              <a:extLst>
                <a:ext uri="{FF2B5EF4-FFF2-40B4-BE49-F238E27FC236}">
                  <a16:creationId xmlns:a16="http://schemas.microsoft.com/office/drawing/2014/main" id="{E8950E2F-F9C7-5CF7-ABA5-2446489EA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" y="2608"/>
              <a:ext cx="17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9" name="Picture 8966">
              <a:extLst>
                <a:ext uri="{FF2B5EF4-FFF2-40B4-BE49-F238E27FC236}">
                  <a16:creationId xmlns:a16="http://schemas.microsoft.com/office/drawing/2014/main" id="{735FC82E-A061-0D00-7798-A292BBBEE7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608"/>
              <a:ext cx="1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0" name="Picture 8967">
              <a:extLst>
                <a:ext uri="{FF2B5EF4-FFF2-40B4-BE49-F238E27FC236}">
                  <a16:creationId xmlns:a16="http://schemas.microsoft.com/office/drawing/2014/main" id="{898171C9-CEC3-49B7-1FE2-A271936F9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" y="2605"/>
              <a:ext cx="1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1" name="Picture 8968">
              <a:extLst>
                <a:ext uri="{FF2B5EF4-FFF2-40B4-BE49-F238E27FC236}">
                  <a16:creationId xmlns:a16="http://schemas.microsoft.com/office/drawing/2014/main" id="{E3918016-B272-6AC2-A65D-24A616E49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" y="2605"/>
              <a:ext cx="12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2" name="Picture 8969">
              <a:extLst>
                <a:ext uri="{FF2B5EF4-FFF2-40B4-BE49-F238E27FC236}">
                  <a16:creationId xmlns:a16="http://schemas.microsoft.com/office/drawing/2014/main" id="{03F126D0-0C48-AA53-B5DC-57F8EF0DB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31"/>
              <a:ext cx="3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3" name="Picture 8970">
              <a:extLst>
                <a:ext uri="{FF2B5EF4-FFF2-40B4-BE49-F238E27FC236}">
                  <a16:creationId xmlns:a16="http://schemas.microsoft.com/office/drawing/2014/main" id="{049B74C1-BE66-82F8-A0BE-00C30B30B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10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4" name="Picture 8971">
              <a:extLst>
                <a:ext uri="{FF2B5EF4-FFF2-40B4-BE49-F238E27FC236}">
                  <a16:creationId xmlns:a16="http://schemas.microsoft.com/office/drawing/2014/main" id="{D606BB6D-15AE-9842-1287-FB8326D85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10"/>
              <a:ext cx="11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5" name="Picture 8972">
              <a:extLst>
                <a:ext uri="{FF2B5EF4-FFF2-40B4-BE49-F238E27FC236}">
                  <a16:creationId xmlns:a16="http://schemas.microsoft.com/office/drawing/2014/main" id="{7C6DEBAD-4ADD-C32D-2C15-8DBA51EF2A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30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6" name="Picture 8973">
              <a:extLst>
                <a:ext uri="{FF2B5EF4-FFF2-40B4-BE49-F238E27FC236}">
                  <a16:creationId xmlns:a16="http://schemas.microsoft.com/office/drawing/2014/main" id="{778966B0-21AD-BA30-2ADF-59EBE2B0A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33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7" name="Picture 8974">
              <a:extLst>
                <a:ext uri="{FF2B5EF4-FFF2-40B4-BE49-F238E27FC236}">
                  <a16:creationId xmlns:a16="http://schemas.microsoft.com/office/drawing/2014/main" id="{8FEDAE1F-DE9D-AF66-07A4-DDDCDA91A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" y="2633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8" name="Picture 8975">
              <a:extLst>
                <a:ext uri="{FF2B5EF4-FFF2-40B4-BE49-F238E27FC236}">
                  <a16:creationId xmlns:a16="http://schemas.microsoft.com/office/drawing/2014/main" id="{A370F58C-FDA3-B0FC-034D-D0F88AE80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640"/>
              <a:ext cx="2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9" name="Picture 8976">
              <a:extLst>
                <a:ext uri="{FF2B5EF4-FFF2-40B4-BE49-F238E27FC236}">
                  <a16:creationId xmlns:a16="http://schemas.microsoft.com/office/drawing/2014/main" id="{C8A3F84D-F7FC-7B3B-47EF-DDEBFBFD8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92"/>
              <a:ext cx="3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0" name="Picture 8977">
              <a:extLst>
                <a:ext uri="{FF2B5EF4-FFF2-40B4-BE49-F238E27FC236}">
                  <a16:creationId xmlns:a16="http://schemas.microsoft.com/office/drawing/2014/main" id="{8759CB1B-8CE0-F61C-CE6A-C3F66B05B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9" y="2694"/>
              <a:ext cx="5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" name="Picture 8978">
              <a:extLst>
                <a:ext uri="{FF2B5EF4-FFF2-40B4-BE49-F238E27FC236}">
                  <a16:creationId xmlns:a16="http://schemas.microsoft.com/office/drawing/2014/main" id="{FC5F96B1-696F-9BE8-21DA-CCAD38C34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90"/>
              <a:ext cx="5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" name="Picture 8979">
              <a:extLst>
                <a:ext uri="{FF2B5EF4-FFF2-40B4-BE49-F238E27FC236}">
                  <a16:creationId xmlns:a16="http://schemas.microsoft.com/office/drawing/2014/main" id="{2AEAD4DA-3033-99F4-A8C1-87639E667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" y="2626"/>
              <a:ext cx="15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" name="Picture 8980">
              <a:extLst>
                <a:ext uri="{FF2B5EF4-FFF2-40B4-BE49-F238E27FC236}">
                  <a16:creationId xmlns:a16="http://schemas.microsoft.com/office/drawing/2014/main" id="{C2BA569A-5433-6152-9B9F-787860D19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700"/>
              <a:ext cx="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" name="Picture 8981">
              <a:extLst>
                <a:ext uri="{FF2B5EF4-FFF2-40B4-BE49-F238E27FC236}">
                  <a16:creationId xmlns:a16="http://schemas.microsoft.com/office/drawing/2014/main" id="{94862057-A34E-D1B1-AC6D-0CAA8F649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706"/>
              <a:ext cx="3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" name="Picture 8982">
              <a:extLst>
                <a:ext uri="{FF2B5EF4-FFF2-40B4-BE49-F238E27FC236}">
                  <a16:creationId xmlns:a16="http://schemas.microsoft.com/office/drawing/2014/main" id="{16183D85-6280-0731-CB83-A3D1EAC6D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83"/>
              <a:ext cx="6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6" name="Picture 8983">
              <a:extLst>
                <a:ext uri="{FF2B5EF4-FFF2-40B4-BE49-F238E27FC236}">
                  <a16:creationId xmlns:a16="http://schemas.microsoft.com/office/drawing/2014/main" id="{A9A4C967-7B72-21A6-7611-4C5044A90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" y="2638"/>
              <a:ext cx="17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7" name="Picture 8984">
              <a:extLst>
                <a:ext uri="{FF2B5EF4-FFF2-40B4-BE49-F238E27FC236}">
                  <a16:creationId xmlns:a16="http://schemas.microsoft.com/office/drawing/2014/main" id="{D3A8E9EB-7694-A4E9-1769-66F8D85E7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" y="2633"/>
              <a:ext cx="24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8" name="Picture 8985">
              <a:extLst>
                <a:ext uri="{FF2B5EF4-FFF2-40B4-BE49-F238E27FC236}">
                  <a16:creationId xmlns:a16="http://schemas.microsoft.com/office/drawing/2014/main" id="{0DA2FA82-DAE8-8EB5-CC84-B449C7206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73"/>
              <a:ext cx="5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9" name="Picture 8986">
              <a:extLst>
                <a:ext uri="{FF2B5EF4-FFF2-40B4-BE49-F238E27FC236}">
                  <a16:creationId xmlns:a16="http://schemas.microsoft.com/office/drawing/2014/main" id="{55142AA0-5807-56CD-B7EF-46820E750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76"/>
              <a:ext cx="5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0" name="Picture 8987">
              <a:extLst>
                <a:ext uri="{FF2B5EF4-FFF2-40B4-BE49-F238E27FC236}">
                  <a16:creationId xmlns:a16="http://schemas.microsoft.com/office/drawing/2014/main" id="{AF95568C-E8C0-02A1-6DF6-64A003274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78"/>
              <a:ext cx="5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1" name="Picture 8988">
              <a:extLst>
                <a:ext uri="{FF2B5EF4-FFF2-40B4-BE49-F238E27FC236}">
                  <a16:creationId xmlns:a16="http://schemas.microsoft.com/office/drawing/2014/main" id="{01D999DF-6DBA-8502-2824-E02405BE3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" y="2629"/>
              <a:ext cx="9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2" name="Picture 8989">
              <a:extLst>
                <a:ext uri="{FF2B5EF4-FFF2-40B4-BE49-F238E27FC236}">
                  <a16:creationId xmlns:a16="http://schemas.microsoft.com/office/drawing/2014/main" id="{99AC2493-5253-D218-2345-2E7A6E46F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661"/>
              <a:ext cx="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3" name="Picture 8990">
              <a:extLst>
                <a:ext uri="{FF2B5EF4-FFF2-40B4-BE49-F238E27FC236}">
                  <a16:creationId xmlns:a16="http://schemas.microsoft.com/office/drawing/2014/main" id="{0012639F-B74E-3784-0635-B8E28BFB4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664"/>
              <a:ext cx="7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" name="Picture 8991">
              <a:extLst>
                <a:ext uri="{FF2B5EF4-FFF2-40B4-BE49-F238E27FC236}">
                  <a16:creationId xmlns:a16="http://schemas.microsoft.com/office/drawing/2014/main" id="{75C9EAAB-11C6-DE91-157A-1F3F09D2E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24"/>
              <a:ext cx="3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" name="Picture 8992">
              <a:extLst>
                <a:ext uri="{FF2B5EF4-FFF2-40B4-BE49-F238E27FC236}">
                  <a16:creationId xmlns:a16="http://schemas.microsoft.com/office/drawing/2014/main" id="{E9DB3672-8FBF-136C-51DE-7E1DC51C4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" y="2655"/>
              <a:ext cx="1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6" name="Picture 8993">
              <a:extLst>
                <a:ext uri="{FF2B5EF4-FFF2-40B4-BE49-F238E27FC236}">
                  <a16:creationId xmlns:a16="http://schemas.microsoft.com/office/drawing/2014/main" id="{8D6269B1-18C7-AB87-E00E-6EC81D8B7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" y="2649"/>
              <a:ext cx="10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7" name="Picture 8994">
              <a:extLst>
                <a:ext uri="{FF2B5EF4-FFF2-40B4-BE49-F238E27FC236}">
                  <a16:creationId xmlns:a16="http://schemas.microsoft.com/office/drawing/2014/main" id="{06B1A3AC-E444-876C-662C-1B9B0BA606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19"/>
              <a:ext cx="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8" name="Picture 8995">
              <a:extLst>
                <a:ext uri="{FF2B5EF4-FFF2-40B4-BE49-F238E27FC236}">
                  <a16:creationId xmlns:a16="http://schemas.microsoft.com/office/drawing/2014/main" id="{C8F9BD01-9BF9-36EB-3FAF-95B9B20F1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" y="2652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9" name="Picture 8996">
              <a:extLst>
                <a:ext uri="{FF2B5EF4-FFF2-40B4-BE49-F238E27FC236}">
                  <a16:creationId xmlns:a16="http://schemas.microsoft.com/office/drawing/2014/main" id="{BEC8A51E-6C00-E533-4EB9-939B07C11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" y="2620"/>
              <a:ext cx="22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0" name="Picture 8997">
              <a:extLst>
                <a:ext uri="{FF2B5EF4-FFF2-40B4-BE49-F238E27FC236}">
                  <a16:creationId xmlns:a16="http://schemas.microsoft.com/office/drawing/2014/main" id="{25D8023C-56FC-D9B5-1F7F-9D55E8A17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369"/>
              <a:ext cx="13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1" name="Picture 8998">
              <a:extLst>
                <a:ext uri="{FF2B5EF4-FFF2-40B4-BE49-F238E27FC236}">
                  <a16:creationId xmlns:a16="http://schemas.microsoft.com/office/drawing/2014/main" id="{E001CF74-43C2-7973-DEFE-F0F913522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" y="2497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2" name="Picture 8999">
              <a:extLst>
                <a:ext uri="{FF2B5EF4-FFF2-40B4-BE49-F238E27FC236}">
                  <a16:creationId xmlns:a16="http://schemas.microsoft.com/office/drawing/2014/main" id="{AEBBC23D-D39C-B3E2-C912-96F2D2013A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477"/>
              <a:ext cx="119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3" name="Picture 9000">
              <a:extLst>
                <a:ext uri="{FF2B5EF4-FFF2-40B4-BE49-F238E27FC236}">
                  <a16:creationId xmlns:a16="http://schemas.microsoft.com/office/drawing/2014/main" id="{016371D1-BCD5-608E-38AF-D9D443412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480"/>
              <a:ext cx="1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4" name="Picture 9001">
              <a:extLst>
                <a:ext uri="{FF2B5EF4-FFF2-40B4-BE49-F238E27FC236}">
                  <a16:creationId xmlns:a16="http://schemas.microsoft.com/office/drawing/2014/main" id="{9FE63E3F-E111-B18A-433B-954C69CED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507"/>
              <a:ext cx="23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5" name="Picture 9002">
              <a:extLst>
                <a:ext uri="{FF2B5EF4-FFF2-40B4-BE49-F238E27FC236}">
                  <a16:creationId xmlns:a16="http://schemas.microsoft.com/office/drawing/2014/main" id="{C85CFEBB-E702-E8D7-6A0F-2DBB26CAF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503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6" name="Picture 9003">
              <a:extLst>
                <a:ext uri="{FF2B5EF4-FFF2-40B4-BE49-F238E27FC236}">
                  <a16:creationId xmlns:a16="http://schemas.microsoft.com/office/drawing/2014/main" id="{2F95B9AB-5CCB-CEB3-1E5C-17A183F15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" y="2478"/>
              <a:ext cx="1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7" name="Picture 9004">
              <a:extLst>
                <a:ext uri="{FF2B5EF4-FFF2-40B4-BE49-F238E27FC236}">
                  <a16:creationId xmlns:a16="http://schemas.microsoft.com/office/drawing/2014/main" id="{6D8AECC3-C708-4C22-CF68-DADA7204F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" y="2516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8" name="Picture 9005">
              <a:extLst>
                <a:ext uri="{FF2B5EF4-FFF2-40B4-BE49-F238E27FC236}">
                  <a16:creationId xmlns:a16="http://schemas.microsoft.com/office/drawing/2014/main" id="{377B4E8E-2B1B-0ABF-E8B2-EB1A9388D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" y="2478"/>
              <a:ext cx="19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9" name="Picture 9006">
              <a:extLst>
                <a:ext uri="{FF2B5EF4-FFF2-40B4-BE49-F238E27FC236}">
                  <a16:creationId xmlns:a16="http://schemas.microsoft.com/office/drawing/2014/main" id="{A1ABAC91-8185-9B99-C189-78C2BD6A59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505"/>
              <a:ext cx="16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0" name="Picture 9007">
              <a:extLst>
                <a:ext uri="{FF2B5EF4-FFF2-40B4-BE49-F238E27FC236}">
                  <a16:creationId xmlns:a16="http://schemas.microsoft.com/office/drawing/2014/main" id="{DC2B5521-30F6-9AB4-B480-7320C435D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" y="2517"/>
              <a:ext cx="7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1" name="Picture 9008">
              <a:extLst>
                <a:ext uri="{FF2B5EF4-FFF2-40B4-BE49-F238E27FC236}">
                  <a16:creationId xmlns:a16="http://schemas.microsoft.com/office/drawing/2014/main" id="{8CA067E4-DFDF-19B1-227A-EBBB2BDFA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" y="2516"/>
              <a:ext cx="5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2" name="Picture 9009">
              <a:extLst>
                <a:ext uri="{FF2B5EF4-FFF2-40B4-BE49-F238E27FC236}">
                  <a16:creationId xmlns:a16="http://schemas.microsoft.com/office/drawing/2014/main" id="{D01E3BB5-6833-B69C-CB48-AFB26D8AE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477"/>
              <a:ext cx="1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3" name="Picture 9010">
              <a:extLst>
                <a:ext uri="{FF2B5EF4-FFF2-40B4-BE49-F238E27FC236}">
                  <a16:creationId xmlns:a16="http://schemas.microsoft.com/office/drawing/2014/main" id="{648DE420-806E-E52B-1528-AE882BCC8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4" y="2477"/>
              <a:ext cx="15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4" name="Picture 9011">
              <a:extLst>
                <a:ext uri="{FF2B5EF4-FFF2-40B4-BE49-F238E27FC236}">
                  <a16:creationId xmlns:a16="http://schemas.microsoft.com/office/drawing/2014/main" id="{AC93C7C8-6DE4-B882-EC77-556D2D812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" y="2475"/>
              <a:ext cx="4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5" name="Picture 9012">
              <a:extLst>
                <a:ext uri="{FF2B5EF4-FFF2-40B4-BE49-F238E27FC236}">
                  <a16:creationId xmlns:a16="http://schemas.microsoft.com/office/drawing/2014/main" id="{A158A3AE-56D7-7DFC-51C2-65C731F70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" y="2510"/>
              <a:ext cx="4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6" name="Picture 9013">
              <a:extLst>
                <a:ext uri="{FF2B5EF4-FFF2-40B4-BE49-F238E27FC236}">
                  <a16:creationId xmlns:a16="http://schemas.microsoft.com/office/drawing/2014/main" id="{6D7A55C1-F234-F495-F2C2-3419B1F68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504"/>
              <a:ext cx="7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7" name="Picture 9014">
              <a:extLst>
                <a:ext uri="{FF2B5EF4-FFF2-40B4-BE49-F238E27FC236}">
                  <a16:creationId xmlns:a16="http://schemas.microsoft.com/office/drawing/2014/main" id="{63FC889F-8B14-4482-FEA1-D91C2E7BF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" y="2511"/>
              <a:ext cx="6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8" name="Picture 9015">
              <a:extLst>
                <a:ext uri="{FF2B5EF4-FFF2-40B4-BE49-F238E27FC236}">
                  <a16:creationId xmlns:a16="http://schemas.microsoft.com/office/drawing/2014/main" id="{F1D558D7-8975-E9A2-B3C9-E8F1A50D0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" y="2522"/>
              <a:ext cx="7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9" name="Picture 9016">
              <a:extLst>
                <a:ext uri="{FF2B5EF4-FFF2-40B4-BE49-F238E27FC236}">
                  <a16:creationId xmlns:a16="http://schemas.microsoft.com/office/drawing/2014/main" id="{8C024533-BC24-ACFF-5905-7FED28E1E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530"/>
              <a:ext cx="10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0" name="Picture 9017">
              <a:extLst>
                <a:ext uri="{FF2B5EF4-FFF2-40B4-BE49-F238E27FC236}">
                  <a16:creationId xmlns:a16="http://schemas.microsoft.com/office/drawing/2014/main" id="{F41637A8-2CFE-02FA-6F31-9E28EA41D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505"/>
              <a:ext cx="4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1" name="Picture 9018">
              <a:extLst>
                <a:ext uri="{FF2B5EF4-FFF2-40B4-BE49-F238E27FC236}">
                  <a16:creationId xmlns:a16="http://schemas.microsoft.com/office/drawing/2014/main" id="{D241019A-9E7E-E34D-1B62-EB6128982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527"/>
              <a:ext cx="9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" name="Picture 9019">
              <a:extLst>
                <a:ext uri="{FF2B5EF4-FFF2-40B4-BE49-F238E27FC236}">
                  <a16:creationId xmlns:a16="http://schemas.microsoft.com/office/drawing/2014/main" id="{0DC45FAE-45D5-12BE-E617-70E49CD9B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504"/>
              <a:ext cx="7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3" name="Picture 9020">
              <a:extLst>
                <a:ext uri="{FF2B5EF4-FFF2-40B4-BE49-F238E27FC236}">
                  <a16:creationId xmlns:a16="http://schemas.microsoft.com/office/drawing/2014/main" id="{AAAFE8AE-1C25-CBC8-DDCF-1B4C885EB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" y="2511"/>
              <a:ext cx="6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4" name="Picture 9021">
              <a:extLst>
                <a:ext uri="{FF2B5EF4-FFF2-40B4-BE49-F238E27FC236}">
                  <a16:creationId xmlns:a16="http://schemas.microsoft.com/office/drawing/2014/main" id="{DD636C52-BD68-C348-3E3B-01BE3F1F3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522"/>
              <a:ext cx="6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5" name="Picture 9022">
              <a:extLst>
                <a:ext uri="{FF2B5EF4-FFF2-40B4-BE49-F238E27FC236}">
                  <a16:creationId xmlns:a16="http://schemas.microsoft.com/office/drawing/2014/main" id="{DCD9CE10-EA51-66D8-DFF4-A1F319747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" y="2478"/>
              <a:ext cx="19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6" name="Picture 9023">
              <a:extLst>
                <a:ext uri="{FF2B5EF4-FFF2-40B4-BE49-F238E27FC236}">
                  <a16:creationId xmlns:a16="http://schemas.microsoft.com/office/drawing/2014/main" id="{5558BBC9-58A8-4E19-7DFE-C89DFCB34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507"/>
              <a:ext cx="17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7" name="Picture 9024">
              <a:extLst>
                <a:ext uri="{FF2B5EF4-FFF2-40B4-BE49-F238E27FC236}">
                  <a16:creationId xmlns:a16="http://schemas.microsoft.com/office/drawing/2014/main" id="{533C67AC-80A9-10F7-77CA-2D66D3D20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" y="2475"/>
              <a:ext cx="5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8" name="Picture 9025">
              <a:extLst>
                <a:ext uri="{FF2B5EF4-FFF2-40B4-BE49-F238E27FC236}">
                  <a16:creationId xmlns:a16="http://schemas.microsoft.com/office/drawing/2014/main" id="{116E129E-7F0B-4867-0599-BB9C0D2CF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505"/>
              <a:ext cx="45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9" name="Picture 9026">
              <a:extLst>
                <a:ext uri="{FF2B5EF4-FFF2-40B4-BE49-F238E27FC236}">
                  <a16:creationId xmlns:a16="http://schemas.microsoft.com/office/drawing/2014/main" id="{90A30AE2-51A6-63CD-4F0B-3F4B57694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478"/>
              <a:ext cx="12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0" name="Picture 9027">
              <a:extLst>
                <a:ext uri="{FF2B5EF4-FFF2-40B4-BE49-F238E27FC236}">
                  <a16:creationId xmlns:a16="http://schemas.microsoft.com/office/drawing/2014/main" id="{C7745BAA-6BF4-69E3-5142-5CCFF1C96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477"/>
              <a:ext cx="37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1" name="Picture 9028">
              <a:extLst>
                <a:ext uri="{FF2B5EF4-FFF2-40B4-BE49-F238E27FC236}">
                  <a16:creationId xmlns:a16="http://schemas.microsoft.com/office/drawing/2014/main" id="{E276923B-472F-6023-9C13-7C29E7D13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517"/>
              <a:ext cx="17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" name="Picture 9029">
              <a:extLst>
                <a:ext uri="{FF2B5EF4-FFF2-40B4-BE49-F238E27FC236}">
                  <a16:creationId xmlns:a16="http://schemas.microsoft.com/office/drawing/2014/main" id="{42F87E62-0DCC-E490-22F0-D088A03C1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494"/>
              <a:ext cx="7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3" name="Picture 9030">
              <a:extLst>
                <a:ext uri="{FF2B5EF4-FFF2-40B4-BE49-F238E27FC236}">
                  <a16:creationId xmlns:a16="http://schemas.microsoft.com/office/drawing/2014/main" id="{7F21CF45-9A14-1A56-0560-6703D871F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494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4" name="Picture 9031">
              <a:extLst>
                <a:ext uri="{FF2B5EF4-FFF2-40B4-BE49-F238E27FC236}">
                  <a16:creationId xmlns:a16="http://schemas.microsoft.com/office/drawing/2014/main" id="{0A909FDB-C896-7DDE-1B78-0D413E08A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494"/>
              <a:ext cx="7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5" name="Picture 9032">
              <a:extLst>
                <a:ext uri="{FF2B5EF4-FFF2-40B4-BE49-F238E27FC236}">
                  <a16:creationId xmlns:a16="http://schemas.microsoft.com/office/drawing/2014/main" id="{D51CD7F7-376B-95AF-3251-957743D8E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" y="2475"/>
              <a:ext cx="19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6" name="Picture 9033">
              <a:extLst>
                <a:ext uri="{FF2B5EF4-FFF2-40B4-BE49-F238E27FC236}">
                  <a16:creationId xmlns:a16="http://schemas.microsoft.com/office/drawing/2014/main" id="{E036EAAD-E8FB-13FD-A98E-7F1FE80AB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" y="2507"/>
              <a:ext cx="11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7" name="Picture 9034">
              <a:extLst>
                <a:ext uri="{FF2B5EF4-FFF2-40B4-BE49-F238E27FC236}">
                  <a16:creationId xmlns:a16="http://schemas.microsoft.com/office/drawing/2014/main" id="{38A052AB-DC3B-1F12-1046-838BCC9FD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582"/>
              <a:ext cx="5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8" name="Picture 9035">
              <a:extLst>
                <a:ext uri="{FF2B5EF4-FFF2-40B4-BE49-F238E27FC236}">
                  <a16:creationId xmlns:a16="http://schemas.microsoft.com/office/drawing/2014/main" id="{125C79B1-2C0D-11D6-0CEC-D82282AD3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58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9" name="Picture 9036">
              <a:extLst>
                <a:ext uri="{FF2B5EF4-FFF2-40B4-BE49-F238E27FC236}">
                  <a16:creationId xmlns:a16="http://schemas.microsoft.com/office/drawing/2014/main" id="{C7D4098E-2D38-0B0C-13D7-505F5D3E0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58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0" name="Picture 9037">
              <a:extLst>
                <a:ext uri="{FF2B5EF4-FFF2-40B4-BE49-F238E27FC236}">
                  <a16:creationId xmlns:a16="http://schemas.microsoft.com/office/drawing/2014/main" id="{4E61E6DB-10DD-EB3B-CBD1-3CDB3C188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526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1" name="Picture 9038">
              <a:extLst>
                <a:ext uri="{FF2B5EF4-FFF2-40B4-BE49-F238E27FC236}">
                  <a16:creationId xmlns:a16="http://schemas.microsoft.com/office/drawing/2014/main" id="{6A4DE9B3-3B0D-FF58-95AC-61D1E129D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27"/>
              <a:ext cx="10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2" name="Picture 9039">
              <a:extLst>
                <a:ext uri="{FF2B5EF4-FFF2-40B4-BE49-F238E27FC236}">
                  <a16:creationId xmlns:a16="http://schemas.microsoft.com/office/drawing/2014/main" id="{8E1BFD8C-5C11-9FF0-78AC-27A4E2455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525"/>
              <a:ext cx="7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3" name="Picture 9040">
              <a:extLst>
                <a:ext uri="{FF2B5EF4-FFF2-40B4-BE49-F238E27FC236}">
                  <a16:creationId xmlns:a16="http://schemas.microsoft.com/office/drawing/2014/main" id="{90216AE0-7487-162D-FC15-A5C4DCCB4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527"/>
              <a:ext cx="11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4" name="Picture 9041">
              <a:extLst>
                <a:ext uri="{FF2B5EF4-FFF2-40B4-BE49-F238E27FC236}">
                  <a16:creationId xmlns:a16="http://schemas.microsoft.com/office/drawing/2014/main" id="{EEA7F0D6-ED4C-92CF-2D04-20EC0C2C57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529"/>
              <a:ext cx="6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5" name="Picture 9042">
              <a:extLst>
                <a:ext uri="{FF2B5EF4-FFF2-40B4-BE49-F238E27FC236}">
                  <a16:creationId xmlns:a16="http://schemas.microsoft.com/office/drawing/2014/main" id="{697EBBA9-DC53-2071-D3A5-A18C5E9D5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525"/>
              <a:ext cx="7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6" name="Picture 9043">
              <a:extLst>
                <a:ext uri="{FF2B5EF4-FFF2-40B4-BE49-F238E27FC236}">
                  <a16:creationId xmlns:a16="http://schemas.microsoft.com/office/drawing/2014/main" id="{FB75A3FE-1584-65AF-EB2D-BC250627D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527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7" name="Picture 9044">
              <a:extLst>
                <a:ext uri="{FF2B5EF4-FFF2-40B4-BE49-F238E27FC236}">
                  <a16:creationId xmlns:a16="http://schemas.microsoft.com/office/drawing/2014/main" id="{09008723-293C-50B3-5AD4-72FA1AA50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519"/>
              <a:ext cx="10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8" name="Picture 9045">
              <a:extLst>
                <a:ext uri="{FF2B5EF4-FFF2-40B4-BE49-F238E27FC236}">
                  <a16:creationId xmlns:a16="http://schemas.microsoft.com/office/drawing/2014/main" id="{A3E4E5AC-16E0-0A38-9628-9E49F20BD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524"/>
              <a:ext cx="7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9" name="Picture 9046">
              <a:extLst>
                <a:ext uri="{FF2B5EF4-FFF2-40B4-BE49-F238E27FC236}">
                  <a16:creationId xmlns:a16="http://schemas.microsoft.com/office/drawing/2014/main" id="{C7AA68C7-7849-66F2-5CA4-A518A4694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29"/>
              <a:ext cx="10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0" name="Picture 9047">
              <a:extLst>
                <a:ext uri="{FF2B5EF4-FFF2-40B4-BE49-F238E27FC236}">
                  <a16:creationId xmlns:a16="http://schemas.microsoft.com/office/drawing/2014/main" id="{BF4C552D-470F-DA35-FC98-A945E3ECD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30"/>
              <a:ext cx="8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1" name="Picture 9048">
              <a:extLst>
                <a:ext uri="{FF2B5EF4-FFF2-40B4-BE49-F238E27FC236}">
                  <a16:creationId xmlns:a16="http://schemas.microsoft.com/office/drawing/2014/main" id="{6CD9A3CA-6E8F-E833-C0B9-B1B163EFB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" y="2486"/>
              <a:ext cx="3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02" name="Group 9250">
            <a:extLst>
              <a:ext uri="{FF2B5EF4-FFF2-40B4-BE49-F238E27FC236}">
                <a16:creationId xmlns:a16="http://schemas.microsoft.com/office/drawing/2014/main" id="{187C596E-B935-C7E4-C832-51B5DCEB1B68}"/>
              </a:ext>
            </a:extLst>
          </p:cNvPr>
          <p:cNvGrpSpPr>
            <a:grpSpLocks/>
          </p:cNvGrpSpPr>
          <p:nvPr/>
        </p:nvGrpSpPr>
        <p:grpSpPr bwMode="auto">
          <a:xfrm>
            <a:off x="7577802" y="5276731"/>
            <a:ext cx="650885" cy="1089423"/>
            <a:chOff x="7493" y="2475"/>
            <a:chExt cx="141" cy="236"/>
          </a:xfrm>
        </p:grpSpPr>
        <p:pic>
          <p:nvPicPr>
            <p:cNvPr id="1403" name="Picture 9050">
              <a:extLst>
                <a:ext uri="{FF2B5EF4-FFF2-40B4-BE49-F238E27FC236}">
                  <a16:creationId xmlns:a16="http://schemas.microsoft.com/office/drawing/2014/main" id="{FB69F25B-8647-025D-1D48-A0C992F2A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5" y="2477"/>
              <a:ext cx="5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4" name="Picture 9051">
              <a:extLst>
                <a:ext uri="{FF2B5EF4-FFF2-40B4-BE49-F238E27FC236}">
                  <a16:creationId xmlns:a16="http://schemas.microsoft.com/office/drawing/2014/main" id="{1EAAB74F-62F1-F32B-E924-5C3349B074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" y="2477"/>
              <a:ext cx="4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5" name="Picture 9052">
              <a:extLst>
                <a:ext uri="{FF2B5EF4-FFF2-40B4-BE49-F238E27FC236}">
                  <a16:creationId xmlns:a16="http://schemas.microsoft.com/office/drawing/2014/main" id="{CD4D7466-F0AF-25E3-E39F-D02CAC9A4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" y="2513"/>
              <a:ext cx="7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6" name="Picture 9053">
              <a:extLst>
                <a:ext uri="{FF2B5EF4-FFF2-40B4-BE49-F238E27FC236}">
                  <a16:creationId xmlns:a16="http://schemas.microsoft.com/office/drawing/2014/main" id="{096AC5C6-6F00-1A4A-43EB-2F8561451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" y="2502"/>
              <a:ext cx="12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7" name="Picture 9054">
              <a:extLst>
                <a:ext uri="{FF2B5EF4-FFF2-40B4-BE49-F238E27FC236}">
                  <a16:creationId xmlns:a16="http://schemas.microsoft.com/office/drawing/2014/main" id="{91ABCF90-A432-34EF-6404-6A8C63E5B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506"/>
              <a:ext cx="12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8" name="Picture 9055">
              <a:extLst>
                <a:ext uri="{FF2B5EF4-FFF2-40B4-BE49-F238E27FC236}">
                  <a16:creationId xmlns:a16="http://schemas.microsoft.com/office/drawing/2014/main" id="{250575B2-1C87-B7EE-CDDA-961EB9C5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529"/>
              <a:ext cx="14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9" name="Picture 9056">
              <a:extLst>
                <a:ext uri="{FF2B5EF4-FFF2-40B4-BE49-F238E27FC236}">
                  <a16:creationId xmlns:a16="http://schemas.microsoft.com/office/drawing/2014/main" id="{6FEC3686-552C-C4D9-2302-B0CADDF9A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538"/>
              <a:ext cx="6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0" name="Picture 9057">
              <a:extLst>
                <a:ext uri="{FF2B5EF4-FFF2-40B4-BE49-F238E27FC236}">
                  <a16:creationId xmlns:a16="http://schemas.microsoft.com/office/drawing/2014/main" id="{3763B019-1A0F-2EDD-C97D-4031E3610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536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1" name="Picture 9058">
              <a:extLst>
                <a:ext uri="{FF2B5EF4-FFF2-40B4-BE49-F238E27FC236}">
                  <a16:creationId xmlns:a16="http://schemas.microsoft.com/office/drawing/2014/main" id="{20AB1979-3F11-1F8E-183A-29696D234F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582"/>
              <a:ext cx="4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2" name="Picture 9059">
              <a:extLst>
                <a:ext uri="{FF2B5EF4-FFF2-40B4-BE49-F238E27FC236}">
                  <a16:creationId xmlns:a16="http://schemas.microsoft.com/office/drawing/2014/main" id="{4B282EC2-5A0A-83A5-CBCB-5543E7D9D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568"/>
              <a:ext cx="121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" name="Picture 9060">
              <a:extLst>
                <a:ext uri="{FF2B5EF4-FFF2-40B4-BE49-F238E27FC236}">
                  <a16:creationId xmlns:a16="http://schemas.microsoft.com/office/drawing/2014/main" id="{0105C4AB-1231-92C5-9B2A-E7D6F97A9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" y="2520"/>
              <a:ext cx="14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4" name="Picture 9061">
              <a:extLst>
                <a:ext uri="{FF2B5EF4-FFF2-40B4-BE49-F238E27FC236}">
                  <a16:creationId xmlns:a16="http://schemas.microsoft.com/office/drawing/2014/main" id="{6E4E6779-37F0-12CE-E3B8-3E504C64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" y="2520"/>
              <a:ext cx="1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5" name="Picture 9062">
              <a:extLst>
                <a:ext uri="{FF2B5EF4-FFF2-40B4-BE49-F238E27FC236}">
                  <a16:creationId xmlns:a16="http://schemas.microsoft.com/office/drawing/2014/main" id="{A78DFF71-7C7D-E2FE-C257-AF35E81FE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" y="2499"/>
              <a:ext cx="8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6" name="Picture 9063">
              <a:extLst>
                <a:ext uri="{FF2B5EF4-FFF2-40B4-BE49-F238E27FC236}">
                  <a16:creationId xmlns:a16="http://schemas.microsoft.com/office/drawing/2014/main" id="{11CE7896-6F56-1E13-36AB-7B03CDAAA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" y="2540"/>
              <a:ext cx="7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7" name="Picture 9064">
              <a:extLst>
                <a:ext uri="{FF2B5EF4-FFF2-40B4-BE49-F238E27FC236}">
                  <a16:creationId xmlns:a16="http://schemas.microsoft.com/office/drawing/2014/main" id="{9D2244FA-6ABE-A9B6-C1C8-5887E1FEC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" y="2494"/>
              <a:ext cx="3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8" name="Picture 9065">
              <a:extLst>
                <a:ext uri="{FF2B5EF4-FFF2-40B4-BE49-F238E27FC236}">
                  <a16:creationId xmlns:a16="http://schemas.microsoft.com/office/drawing/2014/main" id="{E83FBCAC-633E-36E9-0508-C04005287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" y="2523"/>
              <a:ext cx="4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9" name="Picture 9066">
              <a:extLst>
                <a:ext uri="{FF2B5EF4-FFF2-40B4-BE49-F238E27FC236}">
                  <a16:creationId xmlns:a16="http://schemas.microsoft.com/office/drawing/2014/main" id="{7F9F4451-B02C-FAE2-9258-19D7F58E9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522"/>
              <a:ext cx="4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0" name="Picture 9067">
              <a:extLst>
                <a:ext uri="{FF2B5EF4-FFF2-40B4-BE49-F238E27FC236}">
                  <a16:creationId xmlns:a16="http://schemas.microsoft.com/office/drawing/2014/main" id="{C4BAAEE3-F472-A86D-3C49-B24A62950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475"/>
              <a:ext cx="19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1" name="Picture 9068">
              <a:extLst>
                <a:ext uri="{FF2B5EF4-FFF2-40B4-BE49-F238E27FC236}">
                  <a16:creationId xmlns:a16="http://schemas.microsoft.com/office/drawing/2014/main" id="{63B48F94-B047-9D8E-5FEE-62ED251A9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" y="2508"/>
              <a:ext cx="23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2" name="Picture 9069">
              <a:extLst>
                <a:ext uri="{FF2B5EF4-FFF2-40B4-BE49-F238E27FC236}">
                  <a16:creationId xmlns:a16="http://schemas.microsoft.com/office/drawing/2014/main" id="{BE506A02-2652-A6E9-2A10-E67AC24E5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2" y="2480"/>
              <a:ext cx="8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3" name="Picture 9070">
              <a:extLst>
                <a:ext uri="{FF2B5EF4-FFF2-40B4-BE49-F238E27FC236}">
                  <a16:creationId xmlns:a16="http://schemas.microsoft.com/office/drawing/2014/main" id="{E2853A9B-7911-38FD-2D33-16A73BC09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" y="2508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4" name="Picture 9071">
              <a:extLst>
                <a:ext uri="{FF2B5EF4-FFF2-40B4-BE49-F238E27FC236}">
                  <a16:creationId xmlns:a16="http://schemas.microsoft.com/office/drawing/2014/main" id="{FD9A791A-3165-4E8C-7BDE-CC1C3144F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" y="2545"/>
              <a:ext cx="24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5" name="Picture 9072">
              <a:extLst>
                <a:ext uri="{FF2B5EF4-FFF2-40B4-BE49-F238E27FC236}">
                  <a16:creationId xmlns:a16="http://schemas.microsoft.com/office/drawing/2014/main" id="{816905D3-0D3B-3576-7D1D-055D2F949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553"/>
              <a:ext cx="16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6" name="Picture 9073">
              <a:extLst>
                <a:ext uri="{FF2B5EF4-FFF2-40B4-BE49-F238E27FC236}">
                  <a16:creationId xmlns:a16="http://schemas.microsoft.com/office/drawing/2014/main" id="{5EDD9839-427C-27A3-B7D9-1217E945F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544"/>
              <a:ext cx="93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7" name="Picture 9074">
              <a:extLst>
                <a:ext uri="{FF2B5EF4-FFF2-40B4-BE49-F238E27FC236}">
                  <a16:creationId xmlns:a16="http://schemas.microsoft.com/office/drawing/2014/main" id="{94E4A80B-E812-9C49-ECEB-9469FB018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" y="2558"/>
              <a:ext cx="71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8" name="Picture 9075">
              <a:extLst>
                <a:ext uri="{FF2B5EF4-FFF2-40B4-BE49-F238E27FC236}">
                  <a16:creationId xmlns:a16="http://schemas.microsoft.com/office/drawing/2014/main" id="{FEB59EBC-DE0C-9218-A83E-355BE1ED3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562"/>
              <a:ext cx="17" cy="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9" name="Picture 9076">
              <a:extLst>
                <a:ext uri="{FF2B5EF4-FFF2-40B4-BE49-F238E27FC236}">
                  <a16:creationId xmlns:a16="http://schemas.microsoft.com/office/drawing/2014/main" id="{42B88742-C9E7-82A1-A67D-44688C071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580"/>
              <a:ext cx="55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0" name="Picture 9077">
              <a:extLst>
                <a:ext uri="{FF2B5EF4-FFF2-40B4-BE49-F238E27FC236}">
                  <a16:creationId xmlns:a16="http://schemas.microsoft.com/office/drawing/2014/main" id="{C2AA0022-02F1-6DE0-AF3E-9A95A6DD1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" y="2568"/>
              <a:ext cx="8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1" name="Picture 9078">
              <a:extLst>
                <a:ext uri="{FF2B5EF4-FFF2-40B4-BE49-F238E27FC236}">
                  <a16:creationId xmlns:a16="http://schemas.microsoft.com/office/drawing/2014/main" id="{DC97CF6C-8563-3E50-AD0E-94E5A779C8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581"/>
              <a:ext cx="57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2" name="Picture 9079">
              <a:extLst>
                <a:ext uri="{FF2B5EF4-FFF2-40B4-BE49-F238E27FC236}">
                  <a16:creationId xmlns:a16="http://schemas.microsoft.com/office/drawing/2014/main" id="{9E699B91-EBEF-BECE-1A43-5F499B828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562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" name="Picture 9080">
              <a:extLst>
                <a:ext uri="{FF2B5EF4-FFF2-40B4-BE49-F238E27FC236}">
                  <a16:creationId xmlns:a16="http://schemas.microsoft.com/office/drawing/2014/main" id="{3F1E9C3B-0F83-0621-6C33-502E6AFF0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" y="2582"/>
              <a:ext cx="7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" name="Picture 9081">
              <a:extLst>
                <a:ext uri="{FF2B5EF4-FFF2-40B4-BE49-F238E27FC236}">
                  <a16:creationId xmlns:a16="http://schemas.microsoft.com/office/drawing/2014/main" id="{A21F33A2-DA5A-5191-CD51-3FCCC6FD6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62"/>
              <a:ext cx="1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" name="Picture 9082">
              <a:extLst>
                <a:ext uri="{FF2B5EF4-FFF2-40B4-BE49-F238E27FC236}">
                  <a16:creationId xmlns:a16="http://schemas.microsoft.com/office/drawing/2014/main" id="{15093173-3388-D22A-FAE9-F3C5F74FD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566"/>
              <a:ext cx="51" cy="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" name="Picture 9083">
              <a:extLst>
                <a:ext uri="{FF2B5EF4-FFF2-40B4-BE49-F238E27FC236}">
                  <a16:creationId xmlns:a16="http://schemas.microsoft.com/office/drawing/2014/main" id="{17FAD932-9076-C081-4CBB-61EB3785B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" y="2563"/>
              <a:ext cx="4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" name="Picture 9084">
              <a:extLst>
                <a:ext uri="{FF2B5EF4-FFF2-40B4-BE49-F238E27FC236}">
                  <a16:creationId xmlns:a16="http://schemas.microsoft.com/office/drawing/2014/main" id="{6E4AFAC4-C673-DCCD-7FC6-3D28E262C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" y="2568"/>
              <a:ext cx="7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" name="Picture 9085">
              <a:extLst>
                <a:ext uri="{FF2B5EF4-FFF2-40B4-BE49-F238E27FC236}">
                  <a16:creationId xmlns:a16="http://schemas.microsoft.com/office/drawing/2014/main" id="{05464FAA-29BB-078D-267E-E661BCDD3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" y="2552"/>
              <a:ext cx="14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" name="Picture 9086">
              <a:extLst>
                <a:ext uri="{FF2B5EF4-FFF2-40B4-BE49-F238E27FC236}">
                  <a16:creationId xmlns:a16="http://schemas.microsoft.com/office/drawing/2014/main" id="{03FBCB3F-4407-FC52-1446-1365C6312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67"/>
              <a:ext cx="5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0" name="Picture 9087">
              <a:extLst>
                <a:ext uri="{FF2B5EF4-FFF2-40B4-BE49-F238E27FC236}">
                  <a16:creationId xmlns:a16="http://schemas.microsoft.com/office/drawing/2014/main" id="{03BA4150-B935-24AF-20E1-F6C6B4632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" y="2528"/>
              <a:ext cx="27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1" name="Picture 9088">
              <a:extLst>
                <a:ext uri="{FF2B5EF4-FFF2-40B4-BE49-F238E27FC236}">
                  <a16:creationId xmlns:a16="http://schemas.microsoft.com/office/drawing/2014/main" id="{132B4DDB-A7D9-8606-FBBC-C1AF650AE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" y="2651"/>
              <a:ext cx="7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2" name="Picture 9089">
              <a:extLst>
                <a:ext uri="{FF2B5EF4-FFF2-40B4-BE49-F238E27FC236}">
                  <a16:creationId xmlns:a16="http://schemas.microsoft.com/office/drawing/2014/main" id="{409FA03D-866D-92B1-E358-36909C22BF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538"/>
              <a:ext cx="17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3" name="Picture 9090">
              <a:extLst>
                <a:ext uri="{FF2B5EF4-FFF2-40B4-BE49-F238E27FC236}">
                  <a16:creationId xmlns:a16="http://schemas.microsoft.com/office/drawing/2014/main" id="{B22955CF-07DB-53E8-022C-CE1D0CC19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562"/>
              <a:ext cx="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4" name="Picture 9091">
              <a:extLst>
                <a:ext uri="{FF2B5EF4-FFF2-40B4-BE49-F238E27FC236}">
                  <a16:creationId xmlns:a16="http://schemas.microsoft.com/office/drawing/2014/main" id="{6F869269-90C9-657F-68CD-F8B8695E5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562"/>
              <a:ext cx="9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5" name="Picture 9092">
              <a:extLst>
                <a:ext uri="{FF2B5EF4-FFF2-40B4-BE49-F238E27FC236}">
                  <a16:creationId xmlns:a16="http://schemas.microsoft.com/office/drawing/2014/main" id="{2A24B2B6-8D40-E885-E75E-5C432FD2C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601"/>
              <a:ext cx="12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" name="Picture 9093">
              <a:extLst>
                <a:ext uri="{FF2B5EF4-FFF2-40B4-BE49-F238E27FC236}">
                  <a16:creationId xmlns:a16="http://schemas.microsoft.com/office/drawing/2014/main" id="{802D238A-61C2-393D-F715-5022C61A7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610"/>
              <a:ext cx="7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7" name="Picture 9094">
              <a:extLst>
                <a:ext uri="{FF2B5EF4-FFF2-40B4-BE49-F238E27FC236}">
                  <a16:creationId xmlns:a16="http://schemas.microsoft.com/office/drawing/2014/main" id="{C02151EA-D5E3-6BA9-DE1D-D6B9EB3A8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629"/>
              <a:ext cx="8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8" name="Picture 9095">
              <a:extLst>
                <a:ext uri="{FF2B5EF4-FFF2-40B4-BE49-F238E27FC236}">
                  <a16:creationId xmlns:a16="http://schemas.microsoft.com/office/drawing/2014/main" id="{1D6AB05C-8747-17B3-4F00-ADA3CFF90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581"/>
              <a:ext cx="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9" name="Picture 9096">
              <a:extLst>
                <a:ext uri="{FF2B5EF4-FFF2-40B4-BE49-F238E27FC236}">
                  <a16:creationId xmlns:a16="http://schemas.microsoft.com/office/drawing/2014/main" id="{65616374-97DF-0B15-19FA-1D62DB965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544"/>
              <a:ext cx="10" cy="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0" name="Picture 9097">
              <a:extLst>
                <a:ext uri="{FF2B5EF4-FFF2-40B4-BE49-F238E27FC236}">
                  <a16:creationId xmlns:a16="http://schemas.microsoft.com/office/drawing/2014/main" id="{E7564117-C0E4-F0B6-D916-EA83EF837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550"/>
              <a:ext cx="8" cy="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1" name="Picture 9098">
              <a:extLst>
                <a:ext uri="{FF2B5EF4-FFF2-40B4-BE49-F238E27FC236}">
                  <a16:creationId xmlns:a16="http://schemas.microsoft.com/office/drawing/2014/main" id="{8A0E4700-ABA5-0BDD-C255-5E455B860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605"/>
              <a:ext cx="5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2" name="Picture 9099">
              <a:extLst>
                <a:ext uri="{FF2B5EF4-FFF2-40B4-BE49-F238E27FC236}">
                  <a16:creationId xmlns:a16="http://schemas.microsoft.com/office/drawing/2014/main" id="{A8FBCFFA-6F34-1A49-56C4-CCE6EE5ED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598"/>
              <a:ext cx="5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3" name="Picture 9100">
              <a:extLst>
                <a:ext uri="{FF2B5EF4-FFF2-40B4-BE49-F238E27FC236}">
                  <a16:creationId xmlns:a16="http://schemas.microsoft.com/office/drawing/2014/main" id="{393BD046-3817-C12F-33DA-13B85AF925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631"/>
              <a:ext cx="8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4" name="Picture 9101">
              <a:extLst>
                <a:ext uri="{FF2B5EF4-FFF2-40B4-BE49-F238E27FC236}">
                  <a16:creationId xmlns:a16="http://schemas.microsoft.com/office/drawing/2014/main" id="{448B940E-D29C-1CAB-97DD-0CDAEFB33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" y="2618"/>
              <a:ext cx="11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5" name="Picture 9102">
              <a:extLst>
                <a:ext uri="{FF2B5EF4-FFF2-40B4-BE49-F238E27FC236}">
                  <a16:creationId xmlns:a16="http://schemas.microsoft.com/office/drawing/2014/main" id="{9A417BC0-A741-3430-3798-6F43FEC37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559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6" name="Picture 9103">
              <a:extLst>
                <a:ext uri="{FF2B5EF4-FFF2-40B4-BE49-F238E27FC236}">
                  <a16:creationId xmlns:a16="http://schemas.microsoft.com/office/drawing/2014/main" id="{131627FF-1162-66AA-B6D5-93812FFE9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559"/>
              <a:ext cx="9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7" name="Picture 9104">
              <a:extLst>
                <a:ext uri="{FF2B5EF4-FFF2-40B4-BE49-F238E27FC236}">
                  <a16:creationId xmlns:a16="http://schemas.microsoft.com/office/drawing/2014/main" id="{E33A67F7-5574-A04C-122C-0740B45A7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562"/>
              <a:ext cx="7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8" name="Picture 9105">
              <a:extLst>
                <a:ext uri="{FF2B5EF4-FFF2-40B4-BE49-F238E27FC236}">
                  <a16:creationId xmlns:a16="http://schemas.microsoft.com/office/drawing/2014/main" id="{10553AF6-F781-4E21-4C5F-0EE57E2AE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622"/>
              <a:ext cx="8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9" name="Picture 9106">
              <a:extLst>
                <a:ext uri="{FF2B5EF4-FFF2-40B4-BE49-F238E27FC236}">
                  <a16:creationId xmlns:a16="http://schemas.microsoft.com/office/drawing/2014/main" id="{4268B008-F14F-BDBD-156F-2132EAFEC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621"/>
              <a:ext cx="8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0" name="Picture 9107">
              <a:extLst>
                <a:ext uri="{FF2B5EF4-FFF2-40B4-BE49-F238E27FC236}">
                  <a16:creationId xmlns:a16="http://schemas.microsoft.com/office/drawing/2014/main" id="{333138E4-0DDF-2BD0-7729-27B2BBD81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588"/>
              <a:ext cx="6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1" name="Picture 9108">
              <a:extLst>
                <a:ext uri="{FF2B5EF4-FFF2-40B4-BE49-F238E27FC236}">
                  <a16:creationId xmlns:a16="http://schemas.microsoft.com/office/drawing/2014/main" id="{19E0DF5F-A564-D118-6E33-2655F3E8E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580"/>
              <a:ext cx="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2" name="Picture 9109">
              <a:extLst>
                <a:ext uri="{FF2B5EF4-FFF2-40B4-BE49-F238E27FC236}">
                  <a16:creationId xmlns:a16="http://schemas.microsoft.com/office/drawing/2014/main" id="{E5E94C54-CF82-B12B-B5FB-0F8AC0636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545"/>
              <a:ext cx="9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3" name="Picture 9110">
              <a:extLst>
                <a:ext uri="{FF2B5EF4-FFF2-40B4-BE49-F238E27FC236}">
                  <a16:creationId xmlns:a16="http://schemas.microsoft.com/office/drawing/2014/main" id="{ADAFEE9B-80AD-2EB7-9A6A-5D7C629B3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545"/>
              <a:ext cx="1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4" name="Picture 9111">
              <a:extLst>
                <a:ext uri="{FF2B5EF4-FFF2-40B4-BE49-F238E27FC236}">
                  <a16:creationId xmlns:a16="http://schemas.microsoft.com/office/drawing/2014/main" id="{13EF4D06-AA27-536B-4985-E1C882687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549"/>
              <a:ext cx="4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5" name="Picture 9112">
              <a:extLst>
                <a:ext uri="{FF2B5EF4-FFF2-40B4-BE49-F238E27FC236}">
                  <a16:creationId xmlns:a16="http://schemas.microsoft.com/office/drawing/2014/main" id="{4EB6B39D-45B7-DFA2-7487-B39694E3D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555"/>
              <a:ext cx="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6" name="Picture 9113">
              <a:extLst>
                <a:ext uri="{FF2B5EF4-FFF2-40B4-BE49-F238E27FC236}">
                  <a16:creationId xmlns:a16="http://schemas.microsoft.com/office/drawing/2014/main" id="{695CDC5B-7AEB-47CA-6767-B5DE85061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" y="2628"/>
              <a:ext cx="6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7" name="Picture 9114">
              <a:extLst>
                <a:ext uri="{FF2B5EF4-FFF2-40B4-BE49-F238E27FC236}">
                  <a16:creationId xmlns:a16="http://schemas.microsoft.com/office/drawing/2014/main" id="{7FBE4EDD-71C8-4149-4747-D23A5CD6D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625"/>
              <a:ext cx="11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8" name="Picture 9115">
              <a:extLst>
                <a:ext uri="{FF2B5EF4-FFF2-40B4-BE49-F238E27FC236}">
                  <a16:creationId xmlns:a16="http://schemas.microsoft.com/office/drawing/2014/main" id="{490AF231-807C-C6D1-BA12-FB46DDB49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558"/>
              <a:ext cx="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9" name="Picture 9116">
              <a:extLst>
                <a:ext uri="{FF2B5EF4-FFF2-40B4-BE49-F238E27FC236}">
                  <a16:creationId xmlns:a16="http://schemas.microsoft.com/office/drawing/2014/main" id="{58122528-8F22-C617-FA56-500AF588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559"/>
              <a:ext cx="8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0" name="Picture 9117">
              <a:extLst>
                <a:ext uri="{FF2B5EF4-FFF2-40B4-BE49-F238E27FC236}">
                  <a16:creationId xmlns:a16="http://schemas.microsoft.com/office/drawing/2014/main" id="{56395576-9EFA-7D89-FE53-513CFA458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591"/>
              <a:ext cx="5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1" name="Picture 9118">
              <a:extLst>
                <a:ext uri="{FF2B5EF4-FFF2-40B4-BE49-F238E27FC236}">
                  <a16:creationId xmlns:a16="http://schemas.microsoft.com/office/drawing/2014/main" id="{64FD2C15-D94D-45B5-E472-088DCA49E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595"/>
              <a:ext cx="5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2" name="Picture 9119">
              <a:extLst>
                <a:ext uri="{FF2B5EF4-FFF2-40B4-BE49-F238E27FC236}">
                  <a16:creationId xmlns:a16="http://schemas.microsoft.com/office/drawing/2014/main" id="{F7236714-CC32-88E4-D1C6-AC35ACB0D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622"/>
              <a:ext cx="7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3" name="Picture 9120">
              <a:extLst>
                <a:ext uri="{FF2B5EF4-FFF2-40B4-BE49-F238E27FC236}">
                  <a16:creationId xmlns:a16="http://schemas.microsoft.com/office/drawing/2014/main" id="{3B71FD5A-89DF-E2BD-E45B-F0F33DE00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610"/>
              <a:ext cx="8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4" name="Picture 9121">
              <a:extLst>
                <a:ext uri="{FF2B5EF4-FFF2-40B4-BE49-F238E27FC236}">
                  <a16:creationId xmlns:a16="http://schemas.microsoft.com/office/drawing/2014/main" id="{489556DD-8899-93F1-E567-EAA312443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630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5" name="Picture 9122">
              <a:extLst>
                <a:ext uri="{FF2B5EF4-FFF2-40B4-BE49-F238E27FC236}">
                  <a16:creationId xmlns:a16="http://schemas.microsoft.com/office/drawing/2014/main" id="{9D48E5F7-6ABA-C09F-E694-E479F20E6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" y="2592"/>
              <a:ext cx="7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6" name="Picture 9123">
              <a:extLst>
                <a:ext uri="{FF2B5EF4-FFF2-40B4-BE49-F238E27FC236}">
                  <a16:creationId xmlns:a16="http://schemas.microsoft.com/office/drawing/2014/main" id="{2E810157-4E9E-23B1-3D55-5AA8EB1DD4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615"/>
              <a:ext cx="14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7" name="Picture 9124">
              <a:extLst>
                <a:ext uri="{FF2B5EF4-FFF2-40B4-BE49-F238E27FC236}">
                  <a16:creationId xmlns:a16="http://schemas.microsoft.com/office/drawing/2014/main" id="{B1AE4361-1FD9-E6CD-7740-5C5106502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" y="2613"/>
              <a:ext cx="13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8" name="Picture 9125">
              <a:extLst>
                <a:ext uri="{FF2B5EF4-FFF2-40B4-BE49-F238E27FC236}">
                  <a16:creationId xmlns:a16="http://schemas.microsoft.com/office/drawing/2014/main" id="{182BC2D7-D6D0-B4BC-FA5E-5F2030481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586"/>
              <a:ext cx="14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9" name="Picture 9126">
              <a:extLst>
                <a:ext uri="{FF2B5EF4-FFF2-40B4-BE49-F238E27FC236}">
                  <a16:creationId xmlns:a16="http://schemas.microsoft.com/office/drawing/2014/main" id="{1ECA3A19-D7EC-A4B2-6206-83B310BE3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" y="2576"/>
              <a:ext cx="14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0" name="Picture 9127">
              <a:extLst>
                <a:ext uri="{FF2B5EF4-FFF2-40B4-BE49-F238E27FC236}">
                  <a16:creationId xmlns:a16="http://schemas.microsoft.com/office/drawing/2014/main" id="{43164D9E-618C-9FA6-5071-73548E6924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" y="2566"/>
              <a:ext cx="6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1" name="Picture 9128">
              <a:extLst>
                <a:ext uri="{FF2B5EF4-FFF2-40B4-BE49-F238E27FC236}">
                  <a16:creationId xmlns:a16="http://schemas.microsoft.com/office/drawing/2014/main" id="{E79DFFDE-C1A2-1160-DAEF-5DF8B01E4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" y="2575"/>
              <a:ext cx="9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2" name="Picture 9129">
              <a:extLst>
                <a:ext uri="{FF2B5EF4-FFF2-40B4-BE49-F238E27FC236}">
                  <a16:creationId xmlns:a16="http://schemas.microsoft.com/office/drawing/2014/main" id="{6C9B02AC-BCAB-4552-7F39-9800CAECC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9" y="2581"/>
              <a:ext cx="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3" name="Picture 9130">
              <a:extLst>
                <a:ext uri="{FF2B5EF4-FFF2-40B4-BE49-F238E27FC236}">
                  <a16:creationId xmlns:a16="http://schemas.microsoft.com/office/drawing/2014/main" id="{9F60F2C0-AAAB-F990-5061-B4CF5E80C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" y="2620"/>
              <a:ext cx="9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4" name="Picture 9131">
              <a:extLst>
                <a:ext uri="{FF2B5EF4-FFF2-40B4-BE49-F238E27FC236}">
                  <a16:creationId xmlns:a16="http://schemas.microsoft.com/office/drawing/2014/main" id="{CDB1BB32-8C29-1641-1769-4C7E9D67C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" y="2553"/>
              <a:ext cx="7" cy="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5" name="Picture 9132">
              <a:extLst>
                <a:ext uri="{FF2B5EF4-FFF2-40B4-BE49-F238E27FC236}">
                  <a16:creationId xmlns:a16="http://schemas.microsoft.com/office/drawing/2014/main" id="{EBBE5C67-FC21-A24A-4866-E2D5B1720C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" y="2558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6" name="Picture 9133">
              <a:extLst>
                <a:ext uri="{FF2B5EF4-FFF2-40B4-BE49-F238E27FC236}">
                  <a16:creationId xmlns:a16="http://schemas.microsoft.com/office/drawing/2014/main" id="{9C6022D4-A4F6-8691-7E7C-4D1BC29EA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" y="2556"/>
              <a:ext cx="6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7" name="Picture 9134">
              <a:extLst>
                <a:ext uri="{FF2B5EF4-FFF2-40B4-BE49-F238E27FC236}">
                  <a16:creationId xmlns:a16="http://schemas.microsoft.com/office/drawing/2014/main" id="{A18C9C58-C7CA-E2A1-A249-22B3E1480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" y="2558"/>
              <a:ext cx="6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8" name="Picture 9135">
              <a:extLst>
                <a:ext uri="{FF2B5EF4-FFF2-40B4-BE49-F238E27FC236}">
                  <a16:creationId xmlns:a16="http://schemas.microsoft.com/office/drawing/2014/main" id="{F7FD1C62-26B9-B472-176D-FE3EC5F5D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57"/>
              <a:ext cx="10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9" name="Picture 9136">
              <a:extLst>
                <a:ext uri="{FF2B5EF4-FFF2-40B4-BE49-F238E27FC236}">
                  <a16:creationId xmlns:a16="http://schemas.microsoft.com/office/drawing/2014/main" id="{9ECD7D73-2D3B-6691-F38A-69A75F7A5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66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0" name="Picture 9137">
              <a:extLst>
                <a:ext uri="{FF2B5EF4-FFF2-40B4-BE49-F238E27FC236}">
                  <a16:creationId xmlns:a16="http://schemas.microsoft.com/office/drawing/2014/main" id="{9CF94F63-EF3A-B9A0-A00D-685FE3FAA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" y="2553"/>
              <a:ext cx="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1" name="Picture 9138">
              <a:extLst>
                <a:ext uri="{FF2B5EF4-FFF2-40B4-BE49-F238E27FC236}">
                  <a16:creationId xmlns:a16="http://schemas.microsoft.com/office/drawing/2014/main" id="{5C8D7A38-0643-CC98-693D-3AB55D7B2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" y="2594"/>
              <a:ext cx="4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2" name="Picture 9139">
              <a:extLst>
                <a:ext uri="{FF2B5EF4-FFF2-40B4-BE49-F238E27FC236}">
                  <a16:creationId xmlns:a16="http://schemas.microsoft.com/office/drawing/2014/main" id="{A47A3FEB-0628-D272-89C4-B76B9DCDA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" y="2627"/>
              <a:ext cx="39" cy="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3" name="Picture 9140">
              <a:extLst>
                <a:ext uri="{FF2B5EF4-FFF2-40B4-BE49-F238E27FC236}">
                  <a16:creationId xmlns:a16="http://schemas.microsoft.com/office/drawing/2014/main" id="{DB8A8725-1421-4A5E-6055-BC278FDDC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5" y="2598"/>
              <a:ext cx="4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4" name="Picture 9141">
              <a:extLst>
                <a:ext uri="{FF2B5EF4-FFF2-40B4-BE49-F238E27FC236}">
                  <a16:creationId xmlns:a16="http://schemas.microsoft.com/office/drawing/2014/main" id="{70C1C751-F3CC-9B8D-4CB1-7553D4BA8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" y="2601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" name="Picture 9142">
              <a:extLst>
                <a:ext uri="{FF2B5EF4-FFF2-40B4-BE49-F238E27FC236}">
                  <a16:creationId xmlns:a16="http://schemas.microsoft.com/office/drawing/2014/main" id="{314E4EFC-5F36-13A1-BDF1-B619B027D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" y="2568"/>
              <a:ext cx="8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6" name="Picture 9143">
              <a:extLst>
                <a:ext uri="{FF2B5EF4-FFF2-40B4-BE49-F238E27FC236}">
                  <a16:creationId xmlns:a16="http://schemas.microsoft.com/office/drawing/2014/main" id="{7446FDBA-50AF-9591-9A3B-0F723F0BE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" y="2611"/>
              <a:ext cx="6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7" name="Picture 9144">
              <a:extLst>
                <a:ext uri="{FF2B5EF4-FFF2-40B4-BE49-F238E27FC236}">
                  <a16:creationId xmlns:a16="http://schemas.microsoft.com/office/drawing/2014/main" id="{FCFC5590-84A7-4903-2A69-7E3392DEA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" y="2608"/>
              <a:ext cx="4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8" name="Picture 9145">
              <a:extLst>
                <a:ext uri="{FF2B5EF4-FFF2-40B4-BE49-F238E27FC236}">
                  <a16:creationId xmlns:a16="http://schemas.microsoft.com/office/drawing/2014/main" id="{04E57B05-BCDB-D137-A285-F4ACBA79E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" y="2555"/>
              <a:ext cx="6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9" name="Picture 9146">
              <a:extLst>
                <a:ext uri="{FF2B5EF4-FFF2-40B4-BE49-F238E27FC236}">
                  <a16:creationId xmlns:a16="http://schemas.microsoft.com/office/drawing/2014/main" id="{903AB5F3-27E7-4D2B-825D-01D4844BEF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" y="2559"/>
              <a:ext cx="6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0" name="Picture 9147">
              <a:extLst>
                <a:ext uri="{FF2B5EF4-FFF2-40B4-BE49-F238E27FC236}">
                  <a16:creationId xmlns:a16="http://schemas.microsoft.com/office/drawing/2014/main" id="{CC34DCDB-DBF9-59BC-66B2-58E24DFD6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" y="2561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1" name="Picture 9148">
              <a:extLst>
                <a:ext uri="{FF2B5EF4-FFF2-40B4-BE49-F238E27FC236}">
                  <a16:creationId xmlns:a16="http://schemas.microsoft.com/office/drawing/2014/main" id="{02496638-FEC6-C87B-4170-4B19345E6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" y="2562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2" name="Picture 9149">
              <a:extLst>
                <a:ext uri="{FF2B5EF4-FFF2-40B4-BE49-F238E27FC236}">
                  <a16:creationId xmlns:a16="http://schemas.microsoft.com/office/drawing/2014/main" id="{AF494E4C-A0A8-FC4B-ED35-1D5886936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" y="2563"/>
              <a:ext cx="4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3" name="Picture 9150">
              <a:extLst>
                <a:ext uri="{FF2B5EF4-FFF2-40B4-BE49-F238E27FC236}">
                  <a16:creationId xmlns:a16="http://schemas.microsoft.com/office/drawing/2014/main" id="{64D7320F-D031-50AD-3D26-8B95EC379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68"/>
              <a:ext cx="5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4" name="Picture 9151">
              <a:extLst>
                <a:ext uri="{FF2B5EF4-FFF2-40B4-BE49-F238E27FC236}">
                  <a16:creationId xmlns:a16="http://schemas.microsoft.com/office/drawing/2014/main" id="{E6C9ABB3-A4E4-6B96-E1D3-6E39B1DB5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68"/>
              <a:ext cx="4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5" name="Picture 9152">
              <a:extLst>
                <a:ext uri="{FF2B5EF4-FFF2-40B4-BE49-F238E27FC236}">
                  <a16:creationId xmlns:a16="http://schemas.microsoft.com/office/drawing/2014/main" id="{3D66FF44-EDA3-0283-C07D-78D865215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92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6" name="Picture 9153">
              <a:extLst>
                <a:ext uri="{FF2B5EF4-FFF2-40B4-BE49-F238E27FC236}">
                  <a16:creationId xmlns:a16="http://schemas.microsoft.com/office/drawing/2014/main" id="{508449D4-A468-22B4-EBE6-048EDD09A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92"/>
              <a:ext cx="6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7" name="Picture 9154">
              <a:extLst>
                <a:ext uri="{FF2B5EF4-FFF2-40B4-BE49-F238E27FC236}">
                  <a16:creationId xmlns:a16="http://schemas.microsoft.com/office/drawing/2014/main" id="{2DDEC865-EB9E-E404-4E56-E9676FDBD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" y="2594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8" name="Picture 9155">
              <a:extLst>
                <a:ext uri="{FF2B5EF4-FFF2-40B4-BE49-F238E27FC236}">
                  <a16:creationId xmlns:a16="http://schemas.microsoft.com/office/drawing/2014/main" id="{E624EE9F-54D5-051B-BC02-B16707885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" y="2598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9" name="Picture 9156">
              <a:extLst>
                <a:ext uri="{FF2B5EF4-FFF2-40B4-BE49-F238E27FC236}">
                  <a16:creationId xmlns:a16="http://schemas.microsoft.com/office/drawing/2014/main" id="{66EE013B-E88D-6ABB-8D7E-376420F993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85"/>
              <a:ext cx="4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0" name="Picture 9157">
              <a:extLst>
                <a:ext uri="{FF2B5EF4-FFF2-40B4-BE49-F238E27FC236}">
                  <a16:creationId xmlns:a16="http://schemas.microsoft.com/office/drawing/2014/main" id="{E894290D-8C79-7FF1-8106-181E16256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55"/>
              <a:ext cx="14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1" name="Picture 9158">
              <a:extLst>
                <a:ext uri="{FF2B5EF4-FFF2-40B4-BE49-F238E27FC236}">
                  <a16:creationId xmlns:a16="http://schemas.microsoft.com/office/drawing/2014/main" id="{DC68EC25-452A-2FED-0648-E88B5850F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" y="2559"/>
              <a:ext cx="13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2" name="Picture 9159">
              <a:extLst>
                <a:ext uri="{FF2B5EF4-FFF2-40B4-BE49-F238E27FC236}">
                  <a16:creationId xmlns:a16="http://schemas.microsoft.com/office/drawing/2014/main" id="{F953F247-58DE-CEC8-4886-703C12C04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" y="2562"/>
              <a:ext cx="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3" name="Picture 9160">
              <a:extLst>
                <a:ext uri="{FF2B5EF4-FFF2-40B4-BE49-F238E27FC236}">
                  <a16:creationId xmlns:a16="http://schemas.microsoft.com/office/drawing/2014/main" id="{434BA856-CB9C-EC19-E5E3-3550B5128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" y="2562"/>
              <a:ext cx="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4" name="Picture 9161">
              <a:extLst>
                <a:ext uri="{FF2B5EF4-FFF2-40B4-BE49-F238E27FC236}">
                  <a16:creationId xmlns:a16="http://schemas.microsoft.com/office/drawing/2014/main" id="{942F58BB-F66F-FE1E-333D-D87D2FE3D8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2" y="2572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5" name="Picture 9162">
              <a:extLst>
                <a:ext uri="{FF2B5EF4-FFF2-40B4-BE49-F238E27FC236}">
                  <a16:creationId xmlns:a16="http://schemas.microsoft.com/office/drawing/2014/main" id="{E3A3675A-FD0D-B65F-89CB-B94BFF9BD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" y="2569"/>
              <a:ext cx="7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" name="Picture 9163">
              <a:extLst>
                <a:ext uri="{FF2B5EF4-FFF2-40B4-BE49-F238E27FC236}">
                  <a16:creationId xmlns:a16="http://schemas.microsoft.com/office/drawing/2014/main" id="{CBCD07DC-C70F-50E4-5699-2CD7C637C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5" y="2648"/>
              <a:ext cx="8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7" name="Picture 9164">
              <a:extLst>
                <a:ext uri="{FF2B5EF4-FFF2-40B4-BE49-F238E27FC236}">
                  <a16:creationId xmlns:a16="http://schemas.microsoft.com/office/drawing/2014/main" id="{78D2E4E7-6688-0C42-1198-D95674258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40"/>
              <a:ext cx="21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8" name="Picture 9165">
              <a:extLst>
                <a:ext uri="{FF2B5EF4-FFF2-40B4-BE49-F238E27FC236}">
                  <a16:creationId xmlns:a16="http://schemas.microsoft.com/office/drawing/2014/main" id="{8214B850-EB91-D7AA-9251-2DFB0C6EF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641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9" name="Picture 9166">
              <a:extLst>
                <a:ext uri="{FF2B5EF4-FFF2-40B4-BE49-F238E27FC236}">
                  <a16:creationId xmlns:a16="http://schemas.microsoft.com/office/drawing/2014/main" id="{EDDFE375-76EA-8274-E330-428DB08E7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643"/>
              <a:ext cx="27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0" name="Picture 9167">
              <a:extLst>
                <a:ext uri="{FF2B5EF4-FFF2-40B4-BE49-F238E27FC236}">
                  <a16:creationId xmlns:a16="http://schemas.microsoft.com/office/drawing/2014/main" id="{B84E48BE-982B-2529-A2F9-BC330912F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643"/>
              <a:ext cx="2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1" name="Picture 9168">
              <a:extLst>
                <a:ext uri="{FF2B5EF4-FFF2-40B4-BE49-F238E27FC236}">
                  <a16:creationId xmlns:a16="http://schemas.microsoft.com/office/drawing/2014/main" id="{779DD229-9404-55BE-0619-D167005CE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660"/>
              <a:ext cx="13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2" name="Picture 9169">
              <a:extLst>
                <a:ext uri="{FF2B5EF4-FFF2-40B4-BE49-F238E27FC236}">
                  <a16:creationId xmlns:a16="http://schemas.microsoft.com/office/drawing/2014/main" id="{E491231C-AF0D-96CE-A3FC-1C1D5AE52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643"/>
              <a:ext cx="12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3" name="Picture 9170">
              <a:extLst>
                <a:ext uri="{FF2B5EF4-FFF2-40B4-BE49-F238E27FC236}">
                  <a16:creationId xmlns:a16="http://schemas.microsoft.com/office/drawing/2014/main" id="{A62A8387-CE01-0B28-1A9F-53D93F939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643"/>
              <a:ext cx="11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4" name="Picture 9171">
              <a:extLst>
                <a:ext uri="{FF2B5EF4-FFF2-40B4-BE49-F238E27FC236}">
                  <a16:creationId xmlns:a16="http://schemas.microsoft.com/office/drawing/2014/main" id="{9D177AAA-6712-B63A-D2D6-7B69D2045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676"/>
              <a:ext cx="9" cy="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5" name="Picture 9172">
              <a:extLst>
                <a:ext uri="{FF2B5EF4-FFF2-40B4-BE49-F238E27FC236}">
                  <a16:creationId xmlns:a16="http://schemas.microsoft.com/office/drawing/2014/main" id="{0973F83D-E753-323A-EB1C-925081B37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676"/>
              <a:ext cx="8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6" name="Picture 9173">
              <a:extLst>
                <a:ext uri="{FF2B5EF4-FFF2-40B4-BE49-F238E27FC236}">
                  <a16:creationId xmlns:a16="http://schemas.microsoft.com/office/drawing/2014/main" id="{049D1722-7A1E-785B-BB88-F7C86769C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643"/>
              <a:ext cx="13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7" name="Picture 9174">
              <a:extLst>
                <a:ext uri="{FF2B5EF4-FFF2-40B4-BE49-F238E27FC236}">
                  <a16:creationId xmlns:a16="http://schemas.microsoft.com/office/drawing/2014/main" id="{9E7951ED-DEBB-D1D7-74F7-5F5350D6F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647"/>
              <a:ext cx="3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8" name="Picture 9175">
              <a:extLst>
                <a:ext uri="{FF2B5EF4-FFF2-40B4-BE49-F238E27FC236}">
                  <a16:creationId xmlns:a16="http://schemas.microsoft.com/office/drawing/2014/main" id="{25E86688-F58D-8EA7-2AA3-F7130AC08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644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9" name="Picture 9176">
              <a:extLst>
                <a:ext uri="{FF2B5EF4-FFF2-40B4-BE49-F238E27FC236}">
                  <a16:creationId xmlns:a16="http://schemas.microsoft.com/office/drawing/2014/main" id="{666BB35C-3CDA-ADC7-5606-D7106F541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2" y="2600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0" name="Picture 9177">
              <a:extLst>
                <a:ext uri="{FF2B5EF4-FFF2-40B4-BE49-F238E27FC236}">
                  <a16:creationId xmlns:a16="http://schemas.microsoft.com/office/drawing/2014/main" id="{02AB5957-6AD8-FD18-9157-611A1340D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584"/>
              <a:ext cx="108" cy="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1" name="Picture 9178">
              <a:extLst>
                <a:ext uri="{FF2B5EF4-FFF2-40B4-BE49-F238E27FC236}">
                  <a16:creationId xmlns:a16="http://schemas.microsoft.com/office/drawing/2014/main" id="{F1531842-B0AF-F488-38E4-B78637E80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" y="2584"/>
              <a:ext cx="3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2" name="Picture 9179">
              <a:extLst>
                <a:ext uri="{FF2B5EF4-FFF2-40B4-BE49-F238E27FC236}">
                  <a16:creationId xmlns:a16="http://schemas.microsoft.com/office/drawing/2014/main" id="{E77C5BB0-6E5D-C5F3-9B5B-9AEB1597E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7" y="2583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3" name="Picture 9180">
              <a:extLst>
                <a:ext uri="{FF2B5EF4-FFF2-40B4-BE49-F238E27FC236}">
                  <a16:creationId xmlns:a16="http://schemas.microsoft.com/office/drawing/2014/main" id="{1FD9E1EB-BDB4-AEBB-5455-D74DAC85C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694"/>
              <a:ext cx="4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4" name="Picture 9181">
              <a:extLst>
                <a:ext uri="{FF2B5EF4-FFF2-40B4-BE49-F238E27FC236}">
                  <a16:creationId xmlns:a16="http://schemas.microsoft.com/office/drawing/2014/main" id="{C5FBD3B3-881F-E4D6-6BF3-DAB3E3A70F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" y="2694"/>
              <a:ext cx="4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5" name="Picture 9182">
              <a:extLst>
                <a:ext uri="{FF2B5EF4-FFF2-40B4-BE49-F238E27FC236}">
                  <a16:creationId xmlns:a16="http://schemas.microsoft.com/office/drawing/2014/main" id="{19DAC158-91CE-1C5B-60E6-BEDE11BE1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" y="2694"/>
              <a:ext cx="6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" name="Picture 9183">
              <a:extLst>
                <a:ext uri="{FF2B5EF4-FFF2-40B4-BE49-F238E27FC236}">
                  <a16:creationId xmlns:a16="http://schemas.microsoft.com/office/drawing/2014/main" id="{4CFD7A88-7F54-307A-3437-78B5D0CA0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" y="2696"/>
              <a:ext cx="5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" name="Picture 9184">
              <a:extLst>
                <a:ext uri="{FF2B5EF4-FFF2-40B4-BE49-F238E27FC236}">
                  <a16:creationId xmlns:a16="http://schemas.microsoft.com/office/drawing/2014/main" id="{7D2BD62A-6A02-3C9E-C190-0A3755977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8" y="2684"/>
              <a:ext cx="6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" name="Picture 9185">
              <a:extLst>
                <a:ext uri="{FF2B5EF4-FFF2-40B4-BE49-F238E27FC236}">
                  <a16:creationId xmlns:a16="http://schemas.microsoft.com/office/drawing/2014/main" id="{B1642D61-268F-9ECD-94A9-98A0E90F7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85"/>
              <a:ext cx="3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" name="Picture 9186">
              <a:extLst>
                <a:ext uri="{FF2B5EF4-FFF2-40B4-BE49-F238E27FC236}">
                  <a16:creationId xmlns:a16="http://schemas.microsoft.com/office/drawing/2014/main" id="{2CD5031F-689D-C1B7-B77B-56ADE5065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682"/>
              <a:ext cx="3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" name="Picture 9187">
              <a:extLst>
                <a:ext uri="{FF2B5EF4-FFF2-40B4-BE49-F238E27FC236}">
                  <a16:creationId xmlns:a16="http://schemas.microsoft.com/office/drawing/2014/main" id="{4C6FECBA-4974-2C85-2053-78569757C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" y="2525"/>
              <a:ext cx="18" cy="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" name="Picture 9188">
              <a:extLst>
                <a:ext uri="{FF2B5EF4-FFF2-40B4-BE49-F238E27FC236}">
                  <a16:creationId xmlns:a16="http://schemas.microsoft.com/office/drawing/2014/main" id="{3E8A5116-BD9C-A1DA-C1A4-12236F00C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" y="2511"/>
              <a:ext cx="18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" name="Picture 9189">
              <a:extLst>
                <a:ext uri="{FF2B5EF4-FFF2-40B4-BE49-F238E27FC236}">
                  <a16:creationId xmlns:a16="http://schemas.microsoft.com/office/drawing/2014/main" id="{71A5A216-79CB-3342-168E-3E727B1DA9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7" y="2510"/>
              <a:ext cx="10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" name="Picture 9190">
              <a:extLst>
                <a:ext uri="{FF2B5EF4-FFF2-40B4-BE49-F238E27FC236}">
                  <a16:creationId xmlns:a16="http://schemas.microsoft.com/office/drawing/2014/main" id="{17A1E0CF-3AA7-2C4C-0246-C0C5447BF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523"/>
              <a:ext cx="5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" name="Picture 9191">
              <a:extLst>
                <a:ext uri="{FF2B5EF4-FFF2-40B4-BE49-F238E27FC236}">
                  <a16:creationId xmlns:a16="http://schemas.microsoft.com/office/drawing/2014/main" id="{B37E2A91-2A79-09B9-30C1-93D169234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3" y="2511"/>
              <a:ext cx="23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" name="Picture 9192">
              <a:extLst>
                <a:ext uri="{FF2B5EF4-FFF2-40B4-BE49-F238E27FC236}">
                  <a16:creationId xmlns:a16="http://schemas.microsoft.com/office/drawing/2014/main" id="{B168C025-692F-5964-D12B-E9E4E71E5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" y="2544"/>
              <a:ext cx="10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" name="Picture 9193">
              <a:extLst>
                <a:ext uri="{FF2B5EF4-FFF2-40B4-BE49-F238E27FC236}">
                  <a16:creationId xmlns:a16="http://schemas.microsoft.com/office/drawing/2014/main" id="{3CC80AB3-65E4-D21A-8D19-A9D0DDC1F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" y="2544"/>
              <a:ext cx="10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7" name="Picture 9194">
              <a:extLst>
                <a:ext uri="{FF2B5EF4-FFF2-40B4-BE49-F238E27FC236}">
                  <a16:creationId xmlns:a16="http://schemas.microsoft.com/office/drawing/2014/main" id="{5ED2F34E-D7D9-1880-118A-942B2BE08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" y="2558"/>
              <a:ext cx="6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8" name="Picture 9195">
              <a:extLst>
                <a:ext uri="{FF2B5EF4-FFF2-40B4-BE49-F238E27FC236}">
                  <a16:creationId xmlns:a16="http://schemas.microsoft.com/office/drawing/2014/main" id="{6ADF4E70-E3AB-E057-B495-0775D1579B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541"/>
              <a:ext cx="7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9" name="Picture 9196">
              <a:extLst>
                <a:ext uri="{FF2B5EF4-FFF2-40B4-BE49-F238E27FC236}">
                  <a16:creationId xmlns:a16="http://schemas.microsoft.com/office/drawing/2014/main" id="{416B596D-E4C8-4250-B80D-75E7D19C5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543"/>
              <a:ext cx="7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0" name="Picture 9197">
              <a:extLst>
                <a:ext uri="{FF2B5EF4-FFF2-40B4-BE49-F238E27FC236}">
                  <a16:creationId xmlns:a16="http://schemas.microsoft.com/office/drawing/2014/main" id="{320564F2-A5D6-D28E-2025-18E2B8C1D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536"/>
              <a:ext cx="7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1" name="Picture 9198">
              <a:extLst>
                <a:ext uri="{FF2B5EF4-FFF2-40B4-BE49-F238E27FC236}">
                  <a16:creationId xmlns:a16="http://schemas.microsoft.com/office/drawing/2014/main" id="{D4E27C85-FCEB-B1A6-ACB7-646BC1B16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526"/>
              <a:ext cx="11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2" name="Picture 9199">
              <a:extLst>
                <a:ext uri="{FF2B5EF4-FFF2-40B4-BE49-F238E27FC236}">
                  <a16:creationId xmlns:a16="http://schemas.microsoft.com/office/drawing/2014/main" id="{677B382F-539B-2297-154A-38813D7BA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" y="2559"/>
              <a:ext cx="3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3" name="Picture 9200">
              <a:extLst>
                <a:ext uri="{FF2B5EF4-FFF2-40B4-BE49-F238E27FC236}">
                  <a16:creationId xmlns:a16="http://schemas.microsoft.com/office/drawing/2014/main" id="{74DB4E50-636B-AE7F-1518-4AE38558E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" y="2561"/>
              <a:ext cx="51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4" name="Picture 9201">
              <a:extLst>
                <a:ext uri="{FF2B5EF4-FFF2-40B4-BE49-F238E27FC236}">
                  <a16:creationId xmlns:a16="http://schemas.microsoft.com/office/drawing/2014/main" id="{A2007F9B-2EA4-9DCD-18B8-735D6C387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525"/>
              <a:ext cx="14" cy="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5" name="Picture 9202">
              <a:extLst>
                <a:ext uri="{FF2B5EF4-FFF2-40B4-BE49-F238E27FC236}">
                  <a16:creationId xmlns:a16="http://schemas.microsoft.com/office/drawing/2014/main" id="{CCEF2D3F-949E-3B39-AEF5-07A664185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" y="2513"/>
              <a:ext cx="36" cy="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6" name="Picture 9203">
              <a:extLst>
                <a:ext uri="{FF2B5EF4-FFF2-40B4-BE49-F238E27FC236}">
                  <a16:creationId xmlns:a16="http://schemas.microsoft.com/office/drawing/2014/main" id="{EB4E76BD-FD5D-A314-97D1-A95CBE471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1" y="2525"/>
              <a:ext cx="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" name="Picture 9204">
              <a:extLst>
                <a:ext uri="{FF2B5EF4-FFF2-40B4-BE49-F238E27FC236}">
                  <a16:creationId xmlns:a16="http://schemas.microsoft.com/office/drawing/2014/main" id="{BC0BDAA4-8063-7CAB-D9E5-873896765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" y="2513"/>
              <a:ext cx="19" cy="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8" name="Picture 9205">
              <a:extLst>
                <a:ext uri="{FF2B5EF4-FFF2-40B4-BE49-F238E27FC236}">
                  <a16:creationId xmlns:a16="http://schemas.microsoft.com/office/drawing/2014/main" id="{13712E2B-99EC-FF54-C602-5A6941C2C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" y="2544"/>
              <a:ext cx="5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9" name="Picture 9206">
              <a:extLst>
                <a:ext uri="{FF2B5EF4-FFF2-40B4-BE49-F238E27FC236}">
                  <a16:creationId xmlns:a16="http://schemas.microsoft.com/office/drawing/2014/main" id="{F6666423-727A-6F0E-1162-20D41D1CD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" y="2544"/>
              <a:ext cx="6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0" name="Picture 9207">
              <a:extLst>
                <a:ext uri="{FF2B5EF4-FFF2-40B4-BE49-F238E27FC236}">
                  <a16:creationId xmlns:a16="http://schemas.microsoft.com/office/drawing/2014/main" id="{FE723F8E-F0CB-FC18-6CA4-1D7383EB18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" y="2556"/>
              <a:ext cx="29" cy="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1" name="Picture 9208">
              <a:extLst>
                <a:ext uri="{FF2B5EF4-FFF2-40B4-BE49-F238E27FC236}">
                  <a16:creationId xmlns:a16="http://schemas.microsoft.com/office/drawing/2014/main" id="{2394F31D-9C64-EF15-63EC-0EB2580A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514"/>
              <a:ext cx="5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2" name="Picture 9209">
              <a:extLst>
                <a:ext uri="{FF2B5EF4-FFF2-40B4-BE49-F238E27FC236}">
                  <a16:creationId xmlns:a16="http://schemas.microsoft.com/office/drawing/2014/main" id="{DB0C8FE2-4EBB-466B-15B6-F8B205016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" y="2558"/>
              <a:ext cx="3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3" name="Picture 9210">
              <a:extLst>
                <a:ext uri="{FF2B5EF4-FFF2-40B4-BE49-F238E27FC236}">
                  <a16:creationId xmlns:a16="http://schemas.microsoft.com/office/drawing/2014/main" id="{23BD01B8-E869-EEC5-4C39-894D92B76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529"/>
              <a:ext cx="53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4" name="Picture 9211">
              <a:extLst>
                <a:ext uri="{FF2B5EF4-FFF2-40B4-BE49-F238E27FC236}">
                  <a16:creationId xmlns:a16="http://schemas.microsoft.com/office/drawing/2014/main" id="{B1FF3810-4F2F-2908-5216-86CF2193B7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" y="2519"/>
              <a:ext cx="46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5" name="Picture 9212">
              <a:extLst>
                <a:ext uri="{FF2B5EF4-FFF2-40B4-BE49-F238E27FC236}">
                  <a16:creationId xmlns:a16="http://schemas.microsoft.com/office/drawing/2014/main" id="{6BE515EE-2784-2265-E5B5-DCD426313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" y="2547"/>
              <a:ext cx="4" cy="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" name="Picture 9213">
              <a:extLst>
                <a:ext uri="{FF2B5EF4-FFF2-40B4-BE49-F238E27FC236}">
                  <a16:creationId xmlns:a16="http://schemas.microsoft.com/office/drawing/2014/main" id="{D30F8429-E2DF-06AD-AAAC-905F7139B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6" y="2519"/>
              <a:ext cx="46" cy="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7" name="Picture 9214">
              <a:extLst>
                <a:ext uri="{FF2B5EF4-FFF2-40B4-BE49-F238E27FC236}">
                  <a16:creationId xmlns:a16="http://schemas.microsoft.com/office/drawing/2014/main" id="{82AA473D-E14C-596B-40F4-07F4D0877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" y="2542"/>
              <a:ext cx="4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8" name="Picture 9215">
              <a:extLst>
                <a:ext uri="{FF2B5EF4-FFF2-40B4-BE49-F238E27FC236}">
                  <a16:creationId xmlns:a16="http://schemas.microsoft.com/office/drawing/2014/main" id="{D74C9B4B-B3D9-39C8-744F-C35B8F6B71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58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9" name="Picture 9216">
              <a:extLst>
                <a:ext uri="{FF2B5EF4-FFF2-40B4-BE49-F238E27FC236}">
                  <a16:creationId xmlns:a16="http://schemas.microsoft.com/office/drawing/2014/main" id="{4B080487-B9BD-19D9-8E3C-8191E7009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56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0" name="Picture 9217">
              <a:extLst>
                <a:ext uri="{FF2B5EF4-FFF2-40B4-BE49-F238E27FC236}">
                  <a16:creationId xmlns:a16="http://schemas.microsoft.com/office/drawing/2014/main" id="{8AC8369C-C109-D2EA-E381-1BA7FEA65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564"/>
              <a:ext cx="6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1" name="Picture 9218">
              <a:extLst>
                <a:ext uri="{FF2B5EF4-FFF2-40B4-BE49-F238E27FC236}">
                  <a16:creationId xmlns:a16="http://schemas.microsoft.com/office/drawing/2014/main" id="{A2DA297D-7447-7273-FF3F-8665B876E2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580"/>
              <a:ext cx="11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2" name="Picture 9219">
              <a:extLst>
                <a:ext uri="{FF2B5EF4-FFF2-40B4-BE49-F238E27FC236}">
                  <a16:creationId xmlns:a16="http://schemas.microsoft.com/office/drawing/2014/main" id="{D3F14C56-43A4-6075-CA20-F0A15D2C1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" y="2595"/>
              <a:ext cx="10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3" name="Picture 9220">
              <a:extLst>
                <a:ext uri="{FF2B5EF4-FFF2-40B4-BE49-F238E27FC236}">
                  <a16:creationId xmlns:a16="http://schemas.microsoft.com/office/drawing/2014/main" id="{8B52E4CC-F38C-7B2D-B46A-E896B67DA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86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4" name="Picture 9221">
              <a:extLst>
                <a:ext uri="{FF2B5EF4-FFF2-40B4-BE49-F238E27FC236}">
                  <a16:creationId xmlns:a16="http://schemas.microsoft.com/office/drawing/2014/main" id="{C5F84BED-AD61-47B1-3B49-6AE08E80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" y="2597"/>
              <a:ext cx="7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5" name="Picture 9222">
              <a:extLst>
                <a:ext uri="{FF2B5EF4-FFF2-40B4-BE49-F238E27FC236}">
                  <a16:creationId xmlns:a16="http://schemas.microsoft.com/office/drawing/2014/main" id="{773DF0CA-6BD6-0224-9603-61922F582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" y="2598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6" name="Picture 9223">
              <a:extLst>
                <a:ext uri="{FF2B5EF4-FFF2-40B4-BE49-F238E27FC236}">
                  <a16:creationId xmlns:a16="http://schemas.microsoft.com/office/drawing/2014/main" id="{F5B88C20-5543-FE88-FF43-7CD058FDB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58"/>
              <a:ext cx="5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7" name="Picture 9224">
              <a:extLst>
                <a:ext uri="{FF2B5EF4-FFF2-40B4-BE49-F238E27FC236}">
                  <a16:creationId xmlns:a16="http://schemas.microsoft.com/office/drawing/2014/main" id="{CAEDA3AB-5F6D-1A02-DE89-10ED88DC3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56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8" name="Picture 9225">
              <a:extLst>
                <a:ext uri="{FF2B5EF4-FFF2-40B4-BE49-F238E27FC236}">
                  <a16:creationId xmlns:a16="http://schemas.microsoft.com/office/drawing/2014/main" id="{CE24CA05-C343-D46A-3B2B-E4494AEF0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563"/>
              <a:ext cx="6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9" name="Picture 9226">
              <a:extLst>
                <a:ext uri="{FF2B5EF4-FFF2-40B4-BE49-F238E27FC236}">
                  <a16:creationId xmlns:a16="http://schemas.microsoft.com/office/drawing/2014/main" id="{E1190075-B925-BA46-11E9-150E1FAE1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588"/>
              <a:ext cx="10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0" name="Picture 9227">
              <a:extLst>
                <a:ext uri="{FF2B5EF4-FFF2-40B4-BE49-F238E27FC236}">
                  <a16:creationId xmlns:a16="http://schemas.microsoft.com/office/drawing/2014/main" id="{7A3E9AF5-B0E9-7CA0-594E-967CFA2806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" y="2591"/>
              <a:ext cx="14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1" name="Picture 9228">
              <a:extLst>
                <a:ext uri="{FF2B5EF4-FFF2-40B4-BE49-F238E27FC236}">
                  <a16:creationId xmlns:a16="http://schemas.microsoft.com/office/drawing/2014/main" id="{7FCAFBAD-8BE8-46EE-ECE1-504D9A819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564"/>
              <a:ext cx="9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2" name="Picture 9229">
              <a:extLst>
                <a:ext uri="{FF2B5EF4-FFF2-40B4-BE49-F238E27FC236}">
                  <a16:creationId xmlns:a16="http://schemas.microsoft.com/office/drawing/2014/main" id="{D278CF93-049E-3712-AD17-16103D51F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" y="2580"/>
              <a:ext cx="14" cy="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3" name="Picture 9230">
              <a:extLst>
                <a:ext uri="{FF2B5EF4-FFF2-40B4-BE49-F238E27FC236}">
                  <a16:creationId xmlns:a16="http://schemas.microsoft.com/office/drawing/2014/main" id="{83209721-C37F-1A5F-A334-649CE17E3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6" y="2569"/>
              <a:ext cx="5" cy="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4" name="Picture 9231">
              <a:extLst>
                <a:ext uri="{FF2B5EF4-FFF2-40B4-BE49-F238E27FC236}">
                  <a16:creationId xmlns:a16="http://schemas.microsoft.com/office/drawing/2014/main" id="{ED7A199B-8E44-4AF3-01F8-8A4321D05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594"/>
              <a:ext cx="13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5" name="Picture 9232">
              <a:extLst>
                <a:ext uri="{FF2B5EF4-FFF2-40B4-BE49-F238E27FC236}">
                  <a16:creationId xmlns:a16="http://schemas.microsoft.com/office/drawing/2014/main" id="{D0B00E1D-5EA3-AF9B-78D6-FC7959F4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86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6" name="Picture 9233">
              <a:extLst>
                <a:ext uri="{FF2B5EF4-FFF2-40B4-BE49-F238E27FC236}">
                  <a16:creationId xmlns:a16="http://schemas.microsoft.com/office/drawing/2014/main" id="{1187727E-EA33-82C6-C633-9590AE41E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" y="2598"/>
              <a:ext cx="10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7" name="Picture 9234">
              <a:extLst>
                <a:ext uri="{FF2B5EF4-FFF2-40B4-BE49-F238E27FC236}">
                  <a16:creationId xmlns:a16="http://schemas.microsoft.com/office/drawing/2014/main" id="{341DBCF1-B09B-06EA-02DD-00E343C60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7" y="2597"/>
              <a:ext cx="10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8" name="Picture 9235">
              <a:extLst>
                <a:ext uri="{FF2B5EF4-FFF2-40B4-BE49-F238E27FC236}">
                  <a16:creationId xmlns:a16="http://schemas.microsoft.com/office/drawing/2014/main" id="{EACCE356-53C2-6122-8C9D-D86B2ECD8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550"/>
              <a:ext cx="24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9" name="Picture 9236">
              <a:extLst>
                <a:ext uri="{FF2B5EF4-FFF2-40B4-BE49-F238E27FC236}">
                  <a16:creationId xmlns:a16="http://schemas.microsoft.com/office/drawing/2014/main" id="{268B5B3C-63A7-A602-F0AB-6EEBD938D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" y="2559"/>
              <a:ext cx="4" cy="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0" name="Picture 9237">
              <a:extLst>
                <a:ext uri="{FF2B5EF4-FFF2-40B4-BE49-F238E27FC236}">
                  <a16:creationId xmlns:a16="http://schemas.microsoft.com/office/drawing/2014/main" id="{DF3CC631-6A51-446E-D8C7-0065652E0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" y="2552"/>
              <a:ext cx="14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1" name="Picture 9238">
              <a:extLst>
                <a:ext uri="{FF2B5EF4-FFF2-40B4-BE49-F238E27FC236}">
                  <a16:creationId xmlns:a16="http://schemas.microsoft.com/office/drawing/2014/main" id="{DA500B9D-B116-F191-35AD-836119DD6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9" y="2552"/>
              <a:ext cx="17" cy="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2" name="Picture 9239">
              <a:extLst>
                <a:ext uri="{FF2B5EF4-FFF2-40B4-BE49-F238E27FC236}">
                  <a16:creationId xmlns:a16="http://schemas.microsoft.com/office/drawing/2014/main" id="{EB9A3BA8-2A77-ED41-406A-1420FC092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561"/>
              <a:ext cx="6" cy="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3" name="Picture 9240">
              <a:extLst>
                <a:ext uri="{FF2B5EF4-FFF2-40B4-BE49-F238E27FC236}">
                  <a16:creationId xmlns:a16="http://schemas.microsoft.com/office/drawing/2014/main" id="{092B7A8D-8117-13F7-17A0-6B3F3F30B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" y="2564"/>
              <a:ext cx="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4" name="Picture 9241">
              <a:extLst>
                <a:ext uri="{FF2B5EF4-FFF2-40B4-BE49-F238E27FC236}">
                  <a16:creationId xmlns:a16="http://schemas.microsoft.com/office/drawing/2014/main" id="{C0F9095B-ED49-45E6-25BD-7E33662A05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543"/>
              <a:ext cx="7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5" name="Picture 9242">
              <a:extLst>
                <a:ext uri="{FF2B5EF4-FFF2-40B4-BE49-F238E27FC236}">
                  <a16:creationId xmlns:a16="http://schemas.microsoft.com/office/drawing/2014/main" id="{002989A9-983D-1B38-99E3-862AD4C62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543"/>
              <a:ext cx="9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6" name="Picture 9243">
              <a:extLst>
                <a:ext uri="{FF2B5EF4-FFF2-40B4-BE49-F238E27FC236}">
                  <a16:creationId xmlns:a16="http://schemas.microsoft.com/office/drawing/2014/main" id="{D6986C5D-59B8-E46A-8FAE-37107C0E2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552"/>
              <a:ext cx="5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7" name="Picture 9244">
              <a:extLst>
                <a:ext uri="{FF2B5EF4-FFF2-40B4-BE49-F238E27FC236}">
                  <a16:creationId xmlns:a16="http://schemas.microsoft.com/office/drawing/2014/main" id="{1DC4233C-8CD6-4DED-5B69-921077F28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" y="2552"/>
              <a:ext cx="6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8" name="Picture 9245">
              <a:extLst>
                <a:ext uri="{FF2B5EF4-FFF2-40B4-BE49-F238E27FC236}">
                  <a16:creationId xmlns:a16="http://schemas.microsoft.com/office/drawing/2014/main" id="{F5555E49-1ABB-FC71-4692-D5F00169E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547"/>
              <a:ext cx="5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9" name="Picture 9246">
              <a:extLst>
                <a:ext uri="{FF2B5EF4-FFF2-40B4-BE49-F238E27FC236}">
                  <a16:creationId xmlns:a16="http://schemas.microsoft.com/office/drawing/2014/main" id="{BC8D2F29-BA96-EA26-EF3F-C19AB580B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" y="2542"/>
              <a:ext cx="5" cy="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0" name="Picture 9247">
              <a:extLst>
                <a:ext uri="{FF2B5EF4-FFF2-40B4-BE49-F238E27FC236}">
                  <a16:creationId xmlns:a16="http://schemas.microsoft.com/office/drawing/2014/main" id="{F6310141-7604-2519-39B6-2C411C4CD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2542"/>
              <a:ext cx="8" cy="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1" name="Picture 9248">
              <a:extLst>
                <a:ext uri="{FF2B5EF4-FFF2-40B4-BE49-F238E27FC236}">
                  <a16:creationId xmlns:a16="http://schemas.microsoft.com/office/drawing/2014/main" id="{8FC4FE03-038B-FF56-6366-40C27095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64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2" name="Picture 9249">
              <a:extLst>
                <a:ext uri="{FF2B5EF4-FFF2-40B4-BE49-F238E27FC236}">
                  <a16:creationId xmlns:a16="http://schemas.microsoft.com/office/drawing/2014/main" id="{52CD35F9-62E0-3BFB-5D73-42653D372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9" y="2564"/>
              <a:ext cx="4" cy="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03" name="Picture 9251">
            <a:extLst>
              <a:ext uri="{FF2B5EF4-FFF2-40B4-BE49-F238E27FC236}">
                <a16:creationId xmlns:a16="http://schemas.microsoft.com/office/drawing/2014/main" id="{5CE04C07-F3EC-7588-288E-65B9DC6DC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2" y="5673726"/>
            <a:ext cx="13849" cy="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4" name="Picture 9252">
            <a:extLst>
              <a:ext uri="{FF2B5EF4-FFF2-40B4-BE49-F238E27FC236}">
                <a16:creationId xmlns:a16="http://schemas.microsoft.com/office/drawing/2014/main" id="{6437ABE8-9380-07F1-DC48-B18F72CF9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2" y="5687575"/>
            <a:ext cx="13849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5" name="Picture 9253">
            <a:extLst>
              <a:ext uri="{FF2B5EF4-FFF2-40B4-BE49-F238E27FC236}">
                <a16:creationId xmlns:a16="http://schemas.microsoft.com/office/drawing/2014/main" id="{C4379D65-B671-DD47-4B12-4085A23F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60" y="5673726"/>
            <a:ext cx="23081" cy="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6" name="Picture 9254">
            <a:extLst>
              <a:ext uri="{FF2B5EF4-FFF2-40B4-BE49-F238E27FC236}">
                <a16:creationId xmlns:a16="http://schemas.microsoft.com/office/drawing/2014/main" id="{E1CFBD98-601A-E2EE-5188-BC92E65B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2" y="5687575"/>
            <a:ext cx="13849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" name="Picture 9255">
            <a:extLst>
              <a:ext uri="{FF2B5EF4-FFF2-40B4-BE49-F238E27FC236}">
                <a16:creationId xmlns:a16="http://schemas.microsoft.com/office/drawing/2014/main" id="{7234CB36-2FBB-0122-C6F1-A9C22A513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2" y="5849142"/>
            <a:ext cx="73859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" name="Picture 9256">
            <a:extLst>
              <a:ext uri="{FF2B5EF4-FFF2-40B4-BE49-F238E27FC236}">
                <a16:creationId xmlns:a16="http://schemas.microsoft.com/office/drawing/2014/main" id="{DFADFF33-E2E8-944A-4911-F2E10C28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78" y="5886071"/>
            <a:ext cx="13849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9" name="Picture 9257">
            <a:extLst>
              <a:ext uri="{FF2B5EF4-FFF2-40B4-BE49-F238E27FC236}">
                <a16:creationId xmlns:a16="http://schemas.microsoft.com/office/drawing/2014/main" id="{A57FCD05-0C49-0503-AA77-F50DE98CA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97" y="5858374"/>
            <a:ext cx="36930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0" name="Picture 9258">
            <a:extLst>
              <a:ext uri="{FF2B5EF4-FFF2-40B4-BE49-F238E27FC236}">
                <a16:creationId xmlns:a16="http://schemas.microsoft.com/office/drawing/2014/main" id="{531C24A4-4631-F49B-6893-12BC1641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78" y="5890688"/>
            <a:ext cx="13849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1" name="Picture 9259">
            <a:extLst>
              <a:ext uri="{FF2B5EF4-FFF2-40B4-BE49-F238E27FC236}">
                <a16:creationId xmlns:a16="http://schemas.microsoft.com/office/drawing/2014/main" id="{91446F0C-C442-F2AF-5250-54277DF2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35" y="5950698"/>
            <a:ext cx="18465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2" name="Picture 9260">
            <a:extLst>
              <a:ext uri="{FF2B5EF4-FFF2-40B4-BE49-F238E27FC236}">
                <a16:creationId xmlns:a16="http://schemas.microsoft.com/office/drawing/2014/main" id="{9FBE7A80-5391-9E5A-BC84-115389F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41" y="5876839"/>
            <a:ext cx="138486" cy="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3" name="Picture 9261">
            <a:extLst>
              <a:ext uri="{FF2B5EF4-FFF2-40B4-BE49-F238E27FC236}">
                <a16:creationId xmlns:a16="http://schemas.microsoft.com/office/drawing/2014/main" id="{DA6DD51A-EE4B-88D1-49F4-8577FE01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29" y="5904536"/>
            <a:ext cx="27697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4" name="Picture 9262">
            <a:extLst>
              <a:ext uri="{FF2B5EF4-FFF2-40B4-BE49-F238E27FC236}">
                <a16:creationId xmlns:a16="http://schemas.microsoft.com/office/drawing/2014/main" id="{3EC0DAC0-E110-0E73-B2A8-4DB5EA41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2" y="5853758"/>
            <a:ext cx="152335" cy="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5" name="Picture 9263">
            <a:extLst>
              <a:ext uri="{FF2B5EF4-FFF2-40B4-BE49-F238E27FC236}">
                <a16:creationId xmlns:a16="http://schemas.microsoft.com/office/drawing/2014/main" id="{8A69086D-6308-329C-CDCD-35B5F1BA6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89" y="5886071"/>
            <a:ext cx="96940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6" name="Picture 9264">
            <a:extLst>
              <a:ext uri="{FF2B5EF4-FFF2-40B4-BE49-F238E27FC236}">
                <a16:creationId xmlns:a16="http://schemas.microsoft.com/office/drawing/2014/main" id="{CD75A091-4E19-4F44-A2FC-48E8A008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89" y="5886071"/>
            <a:ext cx="96940" cy="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" name="Picture 9265">
            <a:extLst>
              <a:ext uri="{FF2B5EF4-FFF2-40B4-BE49-F238E27FC236}">
                <a16:creationId xmlns:a16="http://schemas.microsoft.com/office/drawing/2014/main" id="{3826F849-9718-57D7-89D0-F8B4ACF9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2" y="5558321"/>
            <a:ext cx="41546" cy="1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8" name="Picture 9266">
            <a:extLst>
              <a:ext uri="{FF2B5EF4-FFF2-40B4-BE49-F238E27FC236}">
                <a16:creationId xmlns:a16="http://schemas.microsoft.com/office/drawing/2014/main" id="{14D65FB4-DDA8-0F1A-CE66-381959BA1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09" y="5696807"/>
            <a:ext cx="23081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9" name="Picture 9267">
            <a:extLst>
              <a:ext uri="{FF2B5EF4-FFF2-40B4-BE49-F238E27FC236}">
                <a16:creationId xmlns:a16="http://schemas.microsoft.com/office/drawing/2014/main" id="{FE4CC987-68F4-CCAF-2257-0A9D96CE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09" y="5706040"/>
            <a:ext cx="23081" cy="1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0" name="Picture 9268">
            <a:extLst>
              <a:ext uri="{FF2B5EF4-FFF2-40B4-BE49-F238E27FC236}">
                <a16:creationId xmlns:a16="http://schemas.microsoft.com/office/drawing/2014/main" id="{C5970090-228B-212D-8493-B320207B9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09" y="5650645"/>
            <a:ext cx="46162" cy="6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1" name="Picture 9269">
            <a:extLst>
              <a:ext uri="{FF2B5EF4-FFF2-40B4-BE49-F238E27FC236}">
                <a16:creationId xmlns:a16="http://schemas.microsoft.com/office/drawing/2014/main" id="{E10C200C-D59F-A887-F26F-923C0BD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2" y="5696807"/>
            <a:ext cx="23081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2" name="Picture 9270">
            <a:extLst>
              <a:ext uri="{FF2B5EF4-FFF2-40B4-BE49-F238E27FC236}">
                <a16:creationId xmlns:a16="http://schemas.microsoft.com/office/drawing/2014/main" id="{58F41212-8A1E-FC83-864E-D9303691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2" y="5692191"/>
            <a:ext cx="18465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3" name="Picture 9271">
            <a:extLst>
              <a:ext uri="{FF2B5EF4-FFF2-40B4-BE49-F238E27FC236}">
                <a16:creationId xmlns:a16="http://schemas.microsoft.com/office/drawing/2014/main" id="{C9275D45-5513-3CFC-67A5-55171828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2" y="5696807"/>
            <a:ext cx="13849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4" name="Picture 9272">
            <a:extLst>
              <a:ext uri="{FF2B5EF4-FFF2-40B4-BE49-F238E27FC236}">
                <a16:creationId xmlns:a16="http://schemas.microsoft.com/office/drawing/2014/main" id="{81745771-D69F-B041-FF9D-105FAC4D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2" y="5696807"/>
            <a:ext cx="13849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5" name="Picture 9273">
            <a:extLst>
              <a:ext uri="{FF2B5EF4-FFF2-40B4-BE49-F238E27FC236}">
                <a16:creationId xmlns:a16="http://schemas.microsoft.com/office/drawing/2014/main" id="{1C031534-A4D2-6B96-0D32-C207CBF4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442" y="5696807"/>
            <a:ext cx="23081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6" name="Oval 9275">
            <a:extLst>
              <a:ext uri="{FF2B5EF4-FFF2-40B4-BE49-F238E27FC236}">
                <a16:creationId xmlns:a16="http://schemas.microsoft.com/office/drawing/2014/main" id="{9FE72DDB-8F9D-0A97-F8A8-FC54E54BC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839" y="1440668"/>
            <a:ext cx="1061726" cy="1061727"/>
          </a:xfrm>
          <a:prstGeom prst="ellipse">
            <a:avLst/>
          </a:prstGeom>
          <a:solidFill>
            <a:srgbClr val="B7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627" name="Picture 9276">
            <a:extLst>
              <a:ext uri="{FF2B5EF4-FFF2-40B4-BE49-F238E27FC236}">
                <a16:creationId xmlns:a16="http://schemas.microsoft.com/office/drawing/2014/main" id="{51B8345E-193F-AD4B-AD9D-711A4CB6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925369"/>
            <a:ext cx="401609" cy="38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" name="Picture 9277">
            <a:extLst>
              <a:ext uri="{FF2B5EF4-FFF2-40B4-BE49-F238E27FC236}">
                <a16:creationId xmlns:a16="http://schemas.microsoft.com/office/drawing/2014/main" id="{CC38468D-CC11-EE18-7F09-46222174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133098"/>
            <a:ext cx="590874" cy="17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9" name="Picture 9278">
            <a:extLst>
              <a:ext uri="{FF2B5EF4-FFF2-40B4-BE49-F238E27FC236}">
                <a16:creationId xmlns:a16="http://schemas.microsoft.com/office/drawing/2014/main" id="{15A30837-513A-7768-4320-818BD4FF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16190"/>
            <a:ext cx="401609" cy="14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0" name="Picture 9279">
            <a:extLst>
              <a:ext uri="{FF2B5EF4-FFF2-40B4-BE49-F238E27FC236}">
                <a16:creationId xmlns:a16="http://schemas.microsoft.com/office/drawing/2014/main" id="{B2F9B075-D426-ED28-54B0-FB7BF8E68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934602"/>
            <a:ext cx="401609" cy="32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1" name="Picture 9280">
            <a:extLst>
              <a:ext uri="{FF2B5EF4-FFF2-40B4-BE49-F238E27FC236}">
                <a16:creationId xmlns:a16="http://schemas.microsoft.com/office/drawing/2014/main" id="{1344CC2E-593C-A104-0657-9052CE2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939218"/>
            <a:ext cx="401609" cy="31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2" name="Picture 9281">
            <a:extLst>
              <a:ext uri="{FF2B5EF4-FFF2-40B4-BE49-F238E27FC236}">
                <a16:creationId xmlns:a16="http://schemas.microsoft.com/office/drawing/2014/main" id="{E32B57FE-4FFC-9ACA-C58F-15DCC149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934602"/>
            <a:ext cx="392377" cy="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3" name="Picture 9282">
            <a:extLst>
              <a:ext uri="{FF2B5EF4-FFF2-40B4-BE49-F238E27FC236}">
                <a16:creationId xmlns:a16="http://schemas.microsoft.com/office/drawing/2014/main" id="{989AB657-23BB-9EF8-F5EE-DC97E7072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939218"/>
            <a:ext cx="392377" cy="30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4" name="Picture 9283">
            <a:extLst>
              <a:ext uri="{FF2B5EF4-FFF2-40B4-BE49-F238E27FC236}">
                <a16:creationId xmlns:a16="http://schemas.microsoft.com/office/drawing/2014/main" id="{F723B4BB-A7A8-8C7C-F136-84FC2D60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99" y="2234655"/>
            <a:ext cx="60011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5" name="Picture 9284">
            <a:extLst>
              <a:ext uri="{FF2B5EF4-FFF2-40B4-BE49-F238E27FC236}">
                <a16:creationId xmlns:a16="http://schemas.microsoft.com/office/drawing/2014/main" id="{4B842908-6F47-58E4-09CF-A33368867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02" y="2234655"/>
            <a:ext cx="41546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6" name="Picture 9285">
            <a:extLst>
              <a:ext uri="{FF2B5EF4-FFF2-40B4-BE49-F238E27FC236}">
                <a16:creationId xmlns:a16="http://schemas.microsoft.com/office/drawing/2014/main" id="{27DF9A90-DE18-7660-50E9-A59761809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97" y="2202341"/>
            <a:ext cx="60011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7" name="Picture 9286">
            <a:extLst>
              <a:ext uri="{FF2B5EF4-FFF2-40B4-BE49-F238E27FC236}">
                <a16:creationId xmlns:a16="http://schemas.microsoft.com/office/drawing/2014/main" id="{930BED06-7C9E-5364-8281-E6928733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14" y="2220806"/>
            <a:ext cx="36930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" name="Picture 9287">
            <a:extLst>
              <a:ext uri="{FF2B5EF4-FFF2-40B4-BE49-F238E27FC236}">
                <a16:creationId xmlns:a16="http://schemas.microsoft.com/office/drawing/2014/main" id="{A9AE610A-390A-0C28-C41E-CA3946C16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114" y="2216190"/>
            <a:ext cx="36930" cy="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" name="Picture 9288">
            <a:extLst>
              <a:ext uri="{FF2B5EF4-FFF2-40B4-BE49-F238E27FC236}">
                <a16:creationId xmlns:a16="http://schemas.microsoft.com/office/drawing/2014/main" id="{D606C39F-DA06-B6A9-3178-73BFA6E1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95" y="2220806"/>
            <a:ext cx="50778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" name="Picture 9289">
            <a:extLst>
              <a:ext uri="{FF2B5EF4-FFF2-40B4-BE49-F238E27FC236}">
                <a16:creationId xmlns:a16="http://schemas.microsoft.com/office/drawing/2014/main" id="{C8AC89F3-6CEA-1D3A-9112-3EB3C9684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11" y="2220806"/>
            <a:ext cx="32313" cy="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" name="Picture 9290">
            <a:extLst>
              <a:ext uri="{FF2B5EF4-FFF2-40B4-BE49-F238E27FC236}">
                <a16:creationId xmlns:a16="http://schemas.microsoft.com/office/drawing/2014/main" id="{434C8C89-2115-0027-8D6A-2A51DF858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60" y="2179260"/>
            <a:ext cx="50778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" name="Picture 9291">
            <a:extLst>
              <a:ext uri="{FF2B5EF4-FFF2-40B4-BE49-F238E27FC236}">
                <a16:creationId xmlns:a16="http://schemas.microsoft.com/office/drawing/2014/main" id="{D5564D71-7113-576D-B181-DDAABA4AB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2" y="2188493"/>
            <a:ext cx="27697" cy="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" name="Picture 9292">
            <a:extLst>
              <a:ext uri="{FF2B5EF4-FFF2-40B4-BE49-F238E27FC236}">
                <a16:creationId xmlns:a16="http://schemas.microsoft.com/office/drawing/2014/main" id="{771AB855-72F7-4B09-D49A-3D6869C52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92" y="2188493"/>
            <a:ext cx="27697" cy="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" name="Picture 9293">
            <a:extLst>
              <a:ext uri="{FF2B5EF4-FFF2-40B4-BE49-F238E27FC236}">
                <a16:creationId xmlns:a16="http://schemas.microsoft.com/office/drawing/2014/main" id="{7BC6B6D8-EAEF-2AB1-E2B1-1F33D5E5A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18" y="2211574"/>
            <a:ext cx="50778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" name="Picture 9294">
            <a:extLst>
              <a:ext uri="{FF2B5EF4-FFF2-40B4-BE49-F238E27FC236}">
                <a16:creationId xmlns:a16="http://schemas.microsoft.com/office/drawing/2014/main" id="{9CD55BCD-9B65-5E1A-364B-AF1D6532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41" y="2216190"/>
            <a:ext cx="41546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" name="Picture 9295">
            <a:extLst>
              <a:ext uri="{FF2B5EF4-FFF2-40B4-BE49-F238E27FC236}">
                <a16:creationId xmlns:a16="http://schemas.microsoft.com/office/drawing/2014/main" id="{4FA761E5-4B44-4C91-57B1-94E9965A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741" y="2220806"/>
            <a:ext cx="32313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" name="Picture 9296">
            <a:extLst>
              <a:ext uri="{FF2B5EF4-FFF2-40B4-BE49-F238E27FC236}">
                <a16:creationId xmlns:a16="http://schemas.microsoft.com/office/drawing/2014/main" id="{F00CA09A-0FC5-13BE-FA53-06825B7A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976147"/>
            <a:ext cx="133870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" name="Picture 9297">
            <a:extLst>
              <a:ext uri="{FF2B5EF4-FFF2-40B4-BE49-F238E27FC236}">
                <a16:creationId xmlns:a16="http://schemas.microsoft.com/office/drawing/2014/main" id="{9260749D-7D30-F60E-8A3B-C5AECEE0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27" y="2188493"/>
            <a:ext cx="41546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9" name="Picture 9298">
            <a:extLst>
              <a:ext uri="{FF2B5EF4-FFF2-40B4-BE49-F238E27FC236}">
                <a16:creationId xmlns:a16="http://schemas.microsoft.com/office/drawing/2014/main" id="{21373EE0-EF80-1CE9-6FE7-57D55F38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3" y="2202341"/>
            <a:ext cx="27697" cy="1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0" name="Picture 9299">
            <a:extLst>
              <a:ext uri="{FF2B5EF4-FFF2-40B4-BE49-F238E27FC236}">
                <a16:creationId xmlns:a16="http://schemas.microsoft.com/office/drawing/2014/main" id="{3BB99326-6CF1-DC97-0865-AB85ED5C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3" y="2193109"/>
            <a:ext cx="27697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1" name="Picture 9300">
            <a:extLst>
              <a:ext uri="{FF2B5EF4-FFF2-40B4-BE49-F238E27FC236}">
                <a16:creationId xmlns:a16="http://schemas.microsoft.com/office/drawing/2014/main" id="{6E868383-3C98-4232-248F-8EC7166C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95" y="2248503"/>
            <a:ext cx="332366" cy="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2" name="Picture 9301">
            <a:extLst>
              <a:ext uri="{FF2B5EF4-FFF2-40B4-BE49-F238E27FC236}">
                <a16:creationId xmlns:a16="http://schemas.microsoft.com/office/drawing/2014/main" id="{05E4A2DF-7362-8F91-D5ED-5D1CD849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97" y="2248503"/>
            <a:ext cx="360064" cy="9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3" name="Picture 9302">
            <a:extLst>
              <a:ext uri="{FF2B5EF4-FFF2-40B4-BE49-F238E27FC236}">
                <a16:creationId xmlns:a16="http://schemas.microsoft.com/office/drawing/2014/main" id="{A7CAF9C7-E07A-0743-E5A3-62D17C461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11574"/>
            <a:ext cx="401609" cy="1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4" name="Picture 9303">
            <a:extLst>
              <a:ext uri="{FF2B5EF4-FFF2-40B4-BE49-F238E27FC236}">
                <a16:creationId xmlns:a16="http://schemas.microsoft.com/office/drawing/2014/main" id="{5B9D2642-EC20-1DD4-6FAF-11233D94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11574"/>
            <a:ext cx="401609" cy="1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5" name="Picture 9304">
            <a:extLst>
              <a:ext uri="{FF2B5EF4-FFF2-40B4-BE49-F238E27FC236}">
                <a16:creationId xmlns:a16="http://schemas.microsoft.com/office/drawing/2014/main" id="{162CE029-AE69-CF03-8C0E-1903FBAC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43887"/>
            <a:ext cx="166183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6" name="Picture 9305">
            <a:extLst>
              <a:ext uri="{FF2B5EF4-FFF2-40B4-BE49-F238E27FC236}">
                <a16:creationId xmlns:a16="http://schemas.microsoft.com/office/drawing/2014/main" id="{63F176B1-AD62-FF30-350A-64C4DF8B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600" y="2266968"/>
            <a:ext cx="198497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7" name="Picture 9306">
            <a:extLst>
              <a:ext uri="{FF2B5EF4-FFF2-40B4-BE49-F238E27FC236}">
                <a16:creationId xmlns:a16="http://schemas.microsoft.com/office/drawing/2014/main" id="{2802E6FA-FDB8-FFE2-9A40-7D072F23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20806"/>
            <a:ext cx="401609" cy="1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" name="Picture 9307">
            <a:extLst>
              <a:ext uri="{FF2B5EF4-FFF2-40B4-BE49-F238E27FC236}">
                <a16:creationId xmlns:a16="http://schemas.microsoft.com/office/drawing/2014/main" id="{98BA1F2B-2577-1EC3-29F6-F7CB66C9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57736"/>
            <a:ext cx="369296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" name="Picture 9308">
            <a:extLst>
              <a:ext uri="{FF2B5EF4-FFF2-40B4-BE49-F238E27FC236}">
                <a16:creationId xmlns:a16="http://schemas.microsoft.com/office/drawing/2014/main" id="{87B861B0-7B45-CD29-DF75-D6BC238F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57736"/>
            <a:ext cx="175416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0" name="Picture 9309">
            <a:extLst>
              <a:ext uri="{FF2B5EF4-FFF2-40B4-BE49-F238E27FC236}">
                <a16:creationId xmlns:a16="http://schemas.microsoft.com/office/drawing/2014/main" id="{E1F1873A-249B-294F-4CA8-E6B6730D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2234655"/>
            <a:ext cx="166183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1" name="Picture 9310">
            <a:extLst>
              <a:ext uri="{FF2B5EF4-FFF2-40B4-BE49-F238E27FC236}">
                <a16:creationId xmlns:a16="http://schemas.microsoft.com/office/drawing/2014/main" id="{0E808F09-019E-9106-C74A-2FB1C4AD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27" y="2050007"/>
            <a:ext cx="143102" cy="15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2" name="Picture 9311">
            <a:extLst>
              <a:ext uri="{FF2B5EF4-FFF2-40B4-BE49-F238E27FC236}">
                <a16:creationId xmlns:a16="http://schemas.microsoft.com/office/drawing/2014/main" id="{CA186E0E-44F6-6CCB-91BA-A388253A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846894"/>
            <a:ext cx="590874" cy="1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3" name="Picture 9312">
            <a:extLst>
              <a:ext uri="{FF2B5EF4-FFF2-40B4-BE49-F238E27FC236}">
                <a16:creationId xmlns:a16="http://schemas.microsoft.com/office/drawing/2014/main" id="{F5996D2F-A97E-F3DD-168E-5120B9FD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57" y="2170028"/>
            <a:ext cx="50778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4" name="Picture 9313">
            <a:extLst>
              <a:ext uri="{FF2B5EF4-FFF2-40B4-BE49-F238E27FC236}">
                <a16:creationId xmlns:a16="http://schemas.microsoft.com/office/drawing/2014/main" id="{58F9480B-D2A2-CEEC-304F-73C487EC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18" y="2156179"/>
            <a:ext cx="50778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5" name="Picture 9314">
            <a:extLst>
              <a:ext uri="{FF2B5EF4-FFF2-40B4-BE49-F238E27FC236}">
                <a16:creationId xmlns:a16="http://schemas.microsoft.com/office/drawing/2014/main" id="{6B83EEAE-625A-98D7-63E8-105F01D4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78" y="2220806"/>
            <a:ext cx="41546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6" name="Picture 9315">
            <a:extLst>
              <a:ext uri="{FF2B5EF4-FFF2-40B4-BE49-F238E27FC236}">
                <a16:creationId xmlns:a16="http://schemas.microsoft.com/office/drawing/2014/main" id="{494DF9F7-F82B-F1A5-EFD9-B1463121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75" y="2188493"/>
            <a:ext cx="41546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7" name="Picture 9316">
            <a:extLst>
              <a:ext uri="{FF2B5EF4-FFF2-40B4-BE49-F238E27FC236}">
                <a16:creationId xmlns:a16="http://schemas.microsoft.com/office/drawing/2014/main" id="{1CB1E6CD-A8C9-49E5-1E3C-F03920B5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540" y="2160796"/>
            <a:ext cx="50778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8" name="Picture 9317">
            <a:extLst>
              <a:ext uri="{FF2B5EF4-FFF2-40B4-BE49-F238E27FC236}">
                <a16:creationId xmlns:a16="http://schemas.microsoft.com/office/drawing/2014/main" id="{EF79BFC3-648A-8C67-2B36-595013395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18" y="2183877"/>
            <a:ext cx="50778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" name="Picture 9318">
            <a:extLst>
              <a:ext uri="{FF2B5EF4-FFF2-40B4-BE49-F238E27FC236}">
                <a16:creationId xmlns:a16="http://schemas.microsoft.com/office/drawing/2014/main" id="{04C76CE0-79CD-DFCF-A35F-5E8AC333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32" y="2174644"/>
            <a:ext cx="41546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0" name="Picture 9319">
            <a:extLst>
              <a:ext uri="{FF2B5EF4-FFF2-40B4-BE49-F238E27FC236}">
                <a16:creationId xmlns:a16="http://schemas.microsoft.com/office/drawing/2014/main" id="{98A99735-28AB-839F-AC61-7029B39DE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65" y="1934602"/>
            <a:ext cx="203113" cy="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1" name="Freeform 9320">
            <a:extLst>
              <a:ext uri="{FF2B5EF4-FFF2-40B4-BE49-F238E27FC236}">
                <a16:creationId xmlns:a16="http://schemas.microsoft.com/office/drawing/2014/main" id="{866F2BAE-F548-6819-4EF4-68B46BF5E0A2}"/>
              </a:ext>
            </a:extLst>
          </p:cNvPr>
          <p:cNvSpPr>
            <a:spLocks/>
          </p:cNvSpPr>
          <p:nvPr/>
        </p:nvSpPr>
        <p:spPr bwMode="auto">
          <a:xfrm>
            <a:off x="7610114" y="1948450"/>
            <a:ext cx="175416" cy="32313"/>
          </a:xfrm>
          <a:custGeom>
            <a:avLst/>
            <a:gdLst>
              <a:gd name="T0" fmla="*/ 49 w 51"/>
              <a:gd name="T1" fmla="*/ 7 h 9"/>
              <a:gd name="T2" fmla="*/ 0 w 51"/>
              <a:gd name="T3" fmla="*/ 0 h 9"/>
              <a:gd name="T4" fmla="*/ 0 w 51"/>
              <a:gd name="T5" fmla="*/ 2 h 9"/>
              <a:gd name="T6" fmla="*/ 50 w 51"/>
              <a:gd name="T7" fmla="*/ 9 h 9"/>
              <a:gd name="T8" fmla="*/ 49 w 51"/>
              <a:gd name="T9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9">
                <a:moveTo>
                  <a:pt x="49" y="7"/>
                </a:moveTo>
                <a:cubicBezTo>
                  <a:pt x="33" y="5"/>
                  <a:pt x="17" y="2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7" y="5"/>
                  <a:pt x="34" y="7"/>
                  <a:pt x="50" y="9"/>
                </a:cubicBezTo>
                <a:cubicBezTo>
                  <a:pt x="51" y="7"/>
                  <a:pt x="51" y="7"/>
                  <a:pt x="49" y="7"/>
                </a:cubicBezTo>
              </a:path>
            </a:pathLst>
          </a:custGeom>
          <a:solidFill>
            <a:srgbClr val="F8DD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672" name="Picture 9321">
            <a:extLst>
              <a:ext uri="{FF2B5EF4-FFF2-40B4-BE49-F238E27FC236}">
                <a16:creationId xmlns:a16="http://schemas.microsoft.com/office/drawing/2014/main" id="{C9167956-9054-E31B-9556-9CD0053C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3" y="1925369"/>
            <a:ext cx="129254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3" name="Picture 9322">
            <a:extLst>
              <a:ext uri="{FF2B5EF4-FFF2-40B4-BE49-F238E27FC236}">
                <a16:creationId xmlns:a16="http://schemas.microsoft.com/office/drawing/2014/main" id="{1A0E4280-B740-C80B-2F6D-EE9B19AC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62" y="1916137"/>
            <a:ext cx="106173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4" name="Picture 9323">
            <a:extLst>
              <a:ext uri="{FF2B5EF4-FFF2-40B4-BE49-F238E27FC236}">
                <a16:creationId xmlns:a16="http://schemas.microsoft.com/office/drawing/2014/main" id="{FE6DEFEA-82A9-3E25-C1B5-6FA2AB52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3" y="1911521"/>
            <a:ext cx="124637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5" name="Picture 9324">
            <a:extLst>
              <a:ext uri="{FF2B5EF4-FFF2-40B4-BE49-F238E27FC236}">
                <a16:creationId xmlns:a16="http://schemas.microsoft.com/office/drawing/2014/main" id="{C2D9702F-FBBF-E100-A170-79786AE2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60" y="1925369"/>
            <a:ext cx="106173" cy="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6" name="Picture 9325">
            <a:extLst>
              <a:ext uri="{FF2B5EF4-FFF2-40B4-BE49-F238E27FC236}">
                <a16:creationId xmlns:a16="http://schemas.microsoft.com/office/drawing/2014/main" id="{6094A7A0-1554-CF3F-3CF2-01EAAB7F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135" y="1676094"/>
            <a:ext cx="124637" cy="59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7" name="Picture 9326">
            <a:extLst>
              <a:ext uri="{FF2B5EF4-FFF2-40B4-BE49-F238E27FC236}">
                <a16:creationId xmlns:a16="http://schemas.microsoft.com/office/drawing/2014/main" id="{8514A88D-86ED-B92B-734F-835F586F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529" y="1671478"/>
            <a:ext cx="50778" cy="18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8" name="Picture 9327">
            <a:extLst>
              <a:ext uri="{FF2B5EF4-FFF2-40B4-BE49-F238E27FC236}">
                <a16:creationId xmlns:a16="http://schemas.microsoft.com/office/drawing/2014/main" id="{0618D6DB-C210-FA5C-187B-B46468FF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67" y="2183877"/>
            <a:ext cx="18465" cy="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" name="Picture 9328">
            <a:extLst>
              <a:ext uri="{FF2B5EF4-FFF2-40B4-BE49-F238E27FC236}">
                <a16:creationId xmlns:a16="http://schemas.microsoft.com/office/drawing/2014/main" id="{8C55A7BC-4F4C-9FCA-59A7-D878C63F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67" y="1680710"/>
            <a:ext cx="96940" cy="5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0" name="Picture 9329">
            <a:extLst>
              <a:ext uri="{FF2B5EF4-FFF2-40B4-BE49-F238E27FC236}">
                <a16:creationId xmlns:a16="http://schemas.microsoft.com/office/drawing/2014/main" id="{560E1A24-F9FA-5F11-F219-8AF2DF0A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973" y="1620700"/>
            <a:ext cx="92324" cy="3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1" name="Picture 9330">
            <a:extLst>
              <a:ext uri="{FF2B5EF4-FFF2-40B4-BE49-F238E27FC236}">
                <a16:creationId xmlns:a16="http://schemas.microsoft.com/office/drawing/2014/main" id="{74081655-91BF-30B1-1104-E656037BA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89" y="1708408"/>
            <a:ext cx="60011" cy="24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2" name="Picture 9331">
            <a:extLst>
              <a:ext uri="{FF2B5EF4-FFF2-40B4-BE49-F238E27FC236}">
                <a16:creationId xmlns:a16="http://schemas.microsoft.com/office/drawing/2014/main" id="{8FB00234-8232-DBD4-C913-6345340C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61" y="1569922"/>
            <a:ext cx="106173" cy="3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3" name="Picture 9332">
            <a:extLst>
              <a:ext uri="{FF2B5EF4-FFF2-40B4-BE49-F238E27FC236}">
                <a16:creationId xmlns:a16="http://schemas.microsoft.com/office/drawing/2014/main" id="{54165D86-1E18-463F-343B-0CBD3429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58" y="1579154"/>
            <a:ext cx="55394" cy="3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4" name="Picture 9333">
            <a:extLst>
              <a:ext uri="{FF2B5EF4-FFF2-40B4-BE49-F238E27FC236}">
                <a16:creationId xmlns:a16="http://schemas.microsoft.com/office/drawing/2014/main" id="{D9BFDA14-6548-F23A-33E0-3C4BFCAD9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10" y="1666862"/>
            <a:ext cx="69243" cy="2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5" name="Picture 9570">
            <a:extLst>
              <a:ext uri="{FF2B5EF4-FFF2-40B4-BE49-F238E27FC236}">
                <a16:creationId xmlns:a16="http://schemas.microsoft.com/office/drawing/2014/main" id="{A7329815-21F2-F2DA-A374-4A6861E2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91" y="5586015"/>
            <a:ext cx="484702" cy="3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6" name="Picture 9572">
            <a:extLst>
              <a:ext uri="{FF2B5EF4-FFF2-40B4-BE49-F238E27FC236}">
                <a16:creationId xmlns:a16="http://schemas.microsoft.com/office/drawing/2014/main" id="{AE9CA5F9-1C68-B316-7297-918D06E5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51" y="4667392"/>
            <a:ext cx="512399" cy="3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7" name="Picture 9579">
            <a:extLst>
              <a:ext uri="{FF2B5EF4-FFF2-40B4-BE49-F238E27FC236}">
                <a16:creationId xmlns:a16="http://schemas.microsoft.com/office/drawing/2014/main" id="{D3E7CFA7-C8E1-6423-CA73-6C9E8058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91" y="3204053"/>
            <a:ext cx="484702" cy="3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8" name="Picture 9586">
            <a:extLst>
              <a:ext uri="{FF2B5EF4-FFF2-40B4-BE49-F238E27FC236}">
                <a16:creationId xmlns:a16="http://schemas.microsoft.com/office/drawing/2014/main" id="{F414EE52-C232-4F88-A584-DF7F47EF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91" y="1782267"/>
            <a:ext cx="489317" cy="5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" name="Oval 9334">
            <a:extLst>
              <a:ext uri="{FF2B5EF4-FFF2-40B4-BE49-F238E27FC236}">
                <a16:creationId xmlns:a16="http://schemas.microsoft.com/office/drawing/2014/main" id="{1C95836D-695C-BC73-4670-580F3A38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970" y="1472981"/>
            <a:ext cx="1057110" cy="1052494"/>
          </a:xfrm>
          <a:prstGeom prst="ellipse">
            <a:avLst/>
          </a:prstGeom>
          <a:solidFill>
            <a:srgbClr val="B7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0" name="Freeform 9335">
            <a:extLst>
              <a:ext uri="{FF2B5EF4-FFF2-40B4-BE49-F238E27FC236}">
                <a16:creationId xmlns:a16="http://schemas.microsoft.com/office/drawing/2014/main" id="{33E67450-CD7F-C0B8-FAD8-6759EB8E1383}"/>
              </a:ext>
            </a:extLst>
          </p:cNvPr>
          <p:cNvSpPr>
            <a:spLocks/>
          </p:cNvSpPr>
          <p:nvPr/>
        </p:nvSpPr>
        <p:spPr bwMode="auto">
          <a:xfrm>
            <a:off x="3875607" y="1699175"/>
            <a:ext cx="812451" cy="475469"/>
          </a:xfrm>
          <a:custGeom>
            <a:avLst/>
            <a:gdLst>
              <a:gd name="T0" fmla="*/ 232 w 234"/>
              <a:gd name="T1" fmla="*/ 96 h 138"/>
              <a:gd name="T2" fmla="*/ 223 w 234"/>
              <a:gd name="T3" fmla="*/ 71 h 138"/>
              <a:gd name="T4" fmla="*/ 216 w 234"/>
              <a:gd name="T5" fmla="*/ 58 h 138"/>
              <a:gd name="T6" fmla="*/ 208 w 234"/>
              <a:gd name="T7" fmla="*/ 52 h 138"/>
              <a:gd name="T8" fmla="*/ 199 w 234"/>
              <a:gd name="T9" fmla="*/ 38 h 138"/>
              <a:gd name="T10" fmla="*/ 175 w 234"/>
              <a:gd name="T11" fmla="*/ 19 h 138"/>
              <a:gd name="T12" fmla="*/ 170 w 234"/>
              <a:gd name="T13" fmla="*/ 17 h 138"/>
              <a:gd name="T14" fmla="*/ 168 w 234"/>
              <a:gd name="T15" fmla="*/ 17 h 138"/>
              <a:gd name="T16" fmla="*/ 157 w 234"/>
              <a:gd name="T17" fmla="*/ 12 h 138"/>
              <a:gd name="T18" fmla="*/ 123 w 234"/>
              <a:gd name="T19" fmla="*/ 2 h 138"/>
              <a:gd name="T20" fmla="*/ 119 w 234"/>
              <a:gd name="T21" fmla="*/ 4 h 138"/>
              <a:gd name="T22" fmla="*/ 117 w 234"/>
              <a:gd name="T23" fmla="*/ 32 h 138"/>
              <a:gd name="T24" fmla="*/ 117 w 234"/>
              <a:gd name="T25" fmla="*/ 32 h 138"/>
              <a:gd name="T26" fmla="*/ 114 w 234"/>
              <a:gd name="T27" fmla="*/ 4 h 138"/>
              <a:gd name="T28" fmla="*/ 111 w 234"/>
              <a:gd name="T29" fmla="*/ 2 h 138"/>
              <a:gd name="T30" fmla="*/ 77 w 234"/>
              <a:gd name="T31" fmla="*/ 12 h 138"/>
              <a:gd name="T32" fmla="*/ 65 w 234"/>
              <a:gd name="T33" fmla="*/ 17 h 138"/>
              <a:gd name="T34" fmla="*/ 64 w 234"/>
              <a:gd name="T35" fmla="*/ 17 h 138"/>
              <a:gd name="T36" fmla="*/ 58 w 234"/>
              <a:gd name="T37" fmla="*/ 19 h 138"/>
              <a:gd name="T38" fmla="*/ 35 w 234"/>
              <a:gd name="T39" fmla="*/ 38 h 138"/>
              <a:gd name="T40" fmla="*/ 26 w 234"/>
              <a:gd name="T41" fmla="*/ 52 h 138"/>
              <a:gd name="T42" fmla="*/ 17 w 234"/>
              <a:gd name="T43" fmla="*/ 58 h 138"/>
              <a:gd name="T44" fmla="*/ 11 w 234"/>
              <a:gd name="T45" fmla="*/ 71 h 138"/>
              <a:gd name="T46" fmla="*/ 1 w 234"/>
              <a:gd name="T47" fmla="*/ 96 h 138"/>
              <a:gd name="T48" fmla="*/ 2 w 234"/>
              <a:gd name="T49" fmla="*/ 102 h 138"/>
              <a:gd name="T50" fmla="*/ 5 w 234"/>
              <a:gd name="T51" fmla="*/ 129 h 138"/>
              <a:gd name="T52" fmla="*/ 30 w 234"/>
              <a:gd name="T53" fmla="*/ 137 h 138"/>
              <a:gd name="T54" fmla="*/ 55 w 234"/>
              <a:gd name="T55" fmla="*/ 126 h 138"/>
              <a:gd name="T56" fmla="*/ 77 w 234"/>
              <a:gd name="T57" fmla="*/ 118 h 138"/>
              <a:gd name="T58" fmla="*/ 90 w 234"/>
              <a:gd name="T59" fmla="*/ 125 h 138"/>
              <a:gd name="T60" fmla="*/ 111 w 234"/>
              <a:gd name="T61" fmla="*/ 126 h 138"/>
              <a:gd name="T62" fmla="*/ 117 w 234"/>
              <a:gd name="T63" fmla="*/ 115 h 138"/>
              <a:gd name="T64" fmla="*/ 123 w 234"/>
              <a:gd name="T65" fmla="*/ 126 h 138"/>
              <a:gd name="T66" fmla="*/ 144 w 234"/>
              <a:gd name="T67" fmla="*/ 125 h 138"/>
              <a:gd name="T68" fmla="*/ 157 w 234"/>
              <a:gd name="T69" fmla="*/ 118 h 138"/>
              <a:gd name="T70" fmla="*/ 178 w 234"/>
              <a:gd name="T71" fmla="*/ 126 h 138"/>
              <a:gd name="T72" fmla="*/ 204 w 234"/>
              <a:gd name="T73" fmla="*/ 137 h 138"/>
              <a:gd name="T74" fmla="*/ 229 w 234"/>
              <a:gd name="T75" fmla="*/ 129 h 138"/>
              <a:gd name="T76" fmla="*/ 232 w 234"/>
              <a:gd name="T77" fmla="*/ 10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34" h="138">
                <a:moveTo>
                  <a:pt x="232" y="99"/>
                </a:moveTo>
                <a:cubicBezTo>
                  <a:pt x="232" y="98"/>
                  <a:pt x="232" y="97"/>
                  <a:pt x="232" y="96"/>
                </a:cubicBezTo>
                <a:cubicBezTo>
                  <a:pt x="232" y="95"/>
                  <a:pt x="232" y="95"/>
                  <a:pt x="233" y="94"/>
                </a:cubicBezTo>
                <a:cubicBezTo>
                  <a:pt x="234" y="87"/>
                  <a:pt x="227" y="77"/>
                  <a:pt x="223" y="71"/>
                </a:cubicBezTo>
                <a:cubicBezTo>
                  <a:pt x="222" y="69"/>
                  <a:pt x="221" y="66"/>
                  <a:pt x="220" y="64"/>
                </a:cubicBezTo>
                <a:cubicBezTo>
                  <a:pt x="219" y="62"/>
                  <a:pt x="218" y="60"/>
                  <a:pt x="216" y="58"/>
                </a:cubicBezTo>
                <a:cubicBezTo>
                  <a:pt x="215" y="57"/>
                  <a:pt x="212" y="54"/>
                  <a:pt x="210" y="54"/>
                </a:cubicBezTo>
                <a:cubicBezTo>
                  <a:pt x="209" y="53"/>
                  <a:pt x="208" y="53"/>
                  <a:pt x="208" y="52"/>
                </a:cubicBezTo>
                <a:cubicBezTo>
                  <a:pt x="207" y="50"/>
                  <a:pt x="206" y="49"/>
                  <a:pt x="205" y="48"/>
                </a:cubicBezTo>
                <a:cubicBezTo>
                  <a:pt x="203" y="44"/>
                  <a:pt x="201" y="41"/>
                  <a:pt x="199" y="38"/>
                </a:cubicBezTo>
                <a:cubicBezTo>
                  <a:pt x="195" y="33"/>
                  <a:pt x="188" y="27"/>
                  <a:pt x="181" y="23"/>
                </a:cubicBezTo>
                <a:cubicBezTo>
                  <a:pt x="179" y="22"/>
                  <a:pt x="177" y="20"/>
                  <a:pt x="175" y="19"/>
                </a:cubicBezTo>
                <a:cubicBezTo>
                  <a:pt x="175" y="19"/>
                  <a:pt x="174" y="18"/>
                  <a:pt x="174" y="18"/>
                </a:cubicBezTo>
                <a:cubicBezTo>
                  <a:pt x="173" y="17"/>
                  <a:pt x="171" y="17"/>
                  <a:pt x="170" y="17"/>
                </a:cubicBezTo>
                <a:cubicBezTo>
                  <a:pt x="170" y="17"/>
                  <a:pt x="169" y="17"/>
                  <a:pt x="169" y="17"/>
                </a:cubicBezTo>
                <a:cubicBezTo>
                  <a:pt x="169" y="17"/>
                  <a:pt x="168" y="17"/>
                  <a:pt x="168" y="17"/>
                </a:cubicBezTo>
                <a:cubicBezTo>
                  <a:pt x="167" y="17"/>
                  <a:pt x="167" y="16"/>
                  <a:pt x="166" y="16"/>
                </a:cubicBezTo>
                <a:cubicBezTo>
                  <a:pt x="163" y="15"/>
                  <a:pt x="160" y="14"/>
                  <a:pt x="157" y="12"/>
                </a:cubicBezTo>
                <a:cubicBezTo>
                  <a:pt x="150" y="9"/>
                  <a:pt x="145" y="6"/>
                  <a:pt x="138" y="4"/>
                </a:cubicBezTo>
                <a:cubicBezTo>
                  <a:pt x="134" y="2"/>
                  <a:pt x="127" y="0"/>
                  <a:pt x="123" y="2"/>
                </a:cubicBezTo>
                <a:cubicBezTo>
                  <a:pt x="122" y="2"/>
                  <a:pt x="122" y="2"/>
                  <a:pt x="122" y="2"/>
                </a:cubicBezTo>
                <a:cubicBezTo>
                  <a:pt x="121" y="2"/>
                  <a:pt x="120" y="3"/>
                  <a:pt x="119" y="4"/>
                </a:cubicBezTo>
                <a:cubicBezTo>
                  <a:pt x="118" y="5"/>
                  <a:pt x="117" y="7"/>
                  <a:pt x="117" y="10"/>
                </a:cubicBezTo>
                <a:cubicBezTo>
                  <a:pt x="117" y="17"/>
                  <a:pt x="117" y="25"/>
                  <a:pt x="117" y="32"/>
                </a:cubicBezTo>
                <a:cubicBezTo>
                  <a:pt x="117" y="33"/>
                  <a:pt x="117" y="34"/>
                  <a:pt x="117" y="35"/>
                </a:cubicBezTo>
                <a:cubicBezTo>
                  <a:pt x="117" y="34"/>
                  <a:pt x="117" y="33"/>
                  <a:pt x="117" y="32"/>
                </a:cubicBezTo>
                <a:cubicBezTo>
                  <a:pt x="116" y="25"/>
                  <a:pt x="117" y="17"/>
                  <a:pt x="116" y="10"/>
                </a:cubicBezTo>
                <a:cubicBezTo>
                  <a:pt x="116" y="7"/>
                  <a:pt x="116" y="5"/>
                  <a:pt x="114" y="4"/>
                </a:cubicBezTo>
                <a:cubicBezTo>
                  <a:pt x="114" y="3"/>
                  <a:pt x="113" y="2"/>
                  <a:pt x="112" y="2"/>
                </a:cubicBezTo>
                <a:cubicBezTo>
                  <a:pt x="111" y="2"/>
                  <a:pt x="111" y="2"/>
                  <a:pt x="111" y="2"/>
                </a:cubicBezTo>
                <a:cubicBezTo>
                  <a:pt x="106" y="0"/>
                  <a:pt x="100" y="2"/>
                  <a:pt x="95" y="4"/>
                </a:cubicBezTo>
                <a:cubicBezTo>
                  <a:pt x="89" y="6"/>
                  <a:pt x="83" y="9"/>
                  <a:pt x="77" y="12"/>
                </a:cubicBezTo>
                <a:cubicBezTo>
                  <a:pt x="74" y="14"/>
                  <a:pt x="71" y="15"/>
                  <a:pt x="68" y="16"/>
                </a:cubicBezTo>
                <a:cubicBezTo>
                  <a:pt x="67" y="16"/>
                  <a:pt x="66" y="17"/>
                  <a:pt x="65" y="17"/>
                </a:cubicBezTo>
                <a:cubicBezTo>
                  <a:pt x="65" y="17"/>
                  <a:pt x="65" y="17"/>
                  <a:pt x="64" y="17"/>
                </a:cubicBezTo>
                <a:cubicBezTo>
                  <a:pt x="64" y="17"/>
                  <a:pt x="64" y="17"/>
                  <a:pt x="64" y="17"/>
                </a:cubicBezTo>
                <a:cubicBezTo>
                  <a:pt x="62" y="17"/>
                  <a:pt x="61" y="17"/>
                  <a:pt x="60" y="18"/>
                </a:cubicBezTo>
                <a:cubicBezTo>
                  <a:pt x="59" y="18"/>
                  <a:pt x="59" y="19"/>
                  <a:pt x="58" y="19"/>
                </a:cubicBezTo>
                <a:cubicBezTo>
                  <a:pt x="56" y="20"/>
                  <a:pt x="54" y="22"/>
                  <a:pt x="52" y="23"/>
                </a:cubicBezTo>
                <a:cubicBezTo>
                  <a:pt x="46" y="27"/>
                  <a:pt x="38" y="33"/>
                  <a:pt x="35" y="38"/>
                </a:cubicBezTo>
                <a:cubicBezTo>
                  <a:pt x="32" y="41"/>
                  <a:pt x="30" y="44"/>
                  <a:pt x="29" y="48"/>
                </a:cubicBezTo>
                <a:cubicBezTo>
                  <a:pt x="27" y="49"/>
                  <a:pt x="26" y="50"/>
                  <a:pt x="26" y="52"/>
                </a:cubicBezTo>
                <a:cubicBezTo>
                  <a:pt x="25" y="53"/>
                  <a:pt x="24" y="53"/>
                  <a:pt x="23" y="54"/>
                </a:cubicBezTo>
                <a:cubicBezTo>
                  <a:pt x="21" y="54"/>
                  <a:pt x="18" y="57"/>
                  <a:pt x="17" y="58"/>
                </a:cubicBezTo>
                <a:cubicBezTo>
                  <a:pt x="16" y="60"/>
                  <a:pt x="15" y="62"/>
                  <a:pt x="14" y="64"/>
                </a:cubicBezTo>
                <a:cubicBezTo>
                  <a:pt x="12" y="66"/>
                  <a:pt x="11" y="69"/>
                  <a:pt x="11" y="71"/>
                </a:cubicBezTo>
                <a:cubicBezTo>
                  <a:pt x="7" y="77"/>
                  <a:pt x="0" y="87"/>
                  <a:pt x="1" y="94"/>
                </a:cubicBezTo>
                <a:cubicBezTo>
                  <a:pt x="1" y="95"/>
                  <a:pt x="1" y="95"/>
                  <a:pt x="1" y="96"/>
                </a:cubicBezTo>
                <a:cubicBezTo>
                  <a:pt x="1" y="97"/>
                  <a:pt x="1" y="98"/>
                  <a:pt x="1" y="99"/>
                </a:cubicBezTo>
                <a:cubicBezTo>
                  <a:pt x="1" y="100"/>
                  <a:pt x="2" y="101"/>
                  <a:pt x="2" y="102"/>
                </a:cubicBezTo>
                <a:cubicBezTo>
                  <a:pt x="2" y="107"/>
                  <a:pt x="1" y="112"/>
                  <a:pt x="1" y="117"/>
                </a:cubicBezTo>
                <a:cubicBezTo>
                  <a:pt x="1" y="122"/>
                  <a:pt x="2" y="126"/>
                  <a:pt x="5" y="129"/>
                </a:cubicBezTo>
                <a:cubicBezTo>
                  <a:pt x="7" y="132"/>
                  <a:pt x="15" y="134"/>
                  <a:pt x="18" y="135"/>
                </a:cubicBezTo>
                <a:cubicBezTo>
                  <a:pt x="22" y="136"/>
                  <a:pt x="26" y="138"/>
                  <a:pt x="30" y="137"/>
                </a:cubicBezTo>
                <a:cubicBezTo>
                  <a:pt x="33" y="137"/>
                  <a:pt x="35" y="135"/>
                  <a:pt x="38" y="133"/>
                </a:cubicBezTo>
                <a:cubicBezTo>
                  <a:pt x="43" y="129"/>
                  <a:pt x="49" y="127"/>
                  <a:pt x="55" y="126"/>
                </a:cubicBezTo>
                <a:cubicBezTo>
                  <a:pt x="59" y="126"/>
                  <a:pt x="63" y="126"/>
                  <a:pt x="67" y="125"/>
                </a:cubicBezTo>
                <a:cubicBezTo>
                  <a:pt x="71" y="124"/>
                  <a:pt x="74" y="121"/>
                  <a:pt x="77" y="118"/>
                </a:cubicBezTo>
                <a:cubicBezTo>
                  <a:pt x="77" y="118"/>
                  <a:pt x="87" y="124"/>
                  <a:pt x="88" y="125"/>
                </a:cubicBezTo>
                <a:cubicBezTo>
                  <a:pt x="89" y="125"/>
                  <a:pt x="89" y="125"/>
                  <a:pt x="90" y="125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97" y="128"/>
                  <a:pt x="105" y="130"/>
                  <a:pt x="111" y="126"/>
                </a:cubicBezTo>
                <a:cubicBezTo>
                  <a:pt x="112" y="125"/>
                  <a:pt x="113" y="124"/>
                  <a:pt x="114" y="123"/>
                </a:cubicBezTo>
                <a:cubicBezTo>
                  <a:pt x="116" y="120"/>
                  <a:pt x="116" y="117"/>
                  <a:pt x="117" y="115"/>
                </a:cubicBezTo>
                <a:cubicBezTo>
                  <a:pt x="117" y="117"/>
                  <a:pt x="118" y="120"/>
                  <a:pt x="120" y="123"/>
                </a:cubicBezTo>
                <a:cubicBezTo>
                  <a:pt x="121" y="124"/>
                  <a:pt x="122" y="125"/>
                  <a:pt x="123" y="126"/>
                </a:cubicBezTo>
                <a:cubicBezTo>
                  <a:pt x="129" y="130"/>
                  <a:pt x="137" y="128"/>
                  <a:pt x="144" y="125"/>
                </a:cubicBezTo>
                <a:cubicBezTo>
                  <a:pt x="144" y="125"/>
                  <a:pt x="144" y="125"/>
                  <a:pt x="144" y="125"/>
                </a:cubicBezTo>
                <a:cubicBezTo>
                  <a:pt x="144" y="125"/>
                  <a:pt x="145" y="125"/>
                  <a:pt x="145" y="125"/>
                </a:cubicBezTo>
                <a:cubicBezTo>
                  <a:pt x="147" y="124"/>
                  <a:pt x="156" y="118"/>
                  <a:pt x="157" y="118"/>
                </a:cubicBezTo>
                <a:cubicBezTo>
                  <a:pt x="160" y="121"/>
                  <a:pt x="162" y="124"/>
                  <a:pt x="167" y="125"/>
                </a:cubicBezTo>
                <a:cubicBezTo>
                  <a:pt x="171" y="126"/>
                  <a:pt x="175" y="126"/>
                  <a:pt x="178" y="126"/>
                </a:cubicBezTo>
                <a:cubicBezTo>
                  <a:pt x="185" y="127"/>
                  <a:pt x="191" y="129"/>
                  <a:pt x="196" y="133"/>
                </a:cubicBezTo>
                <a:cubicBezTo>
                  <a:pt x="199" y="135"/>
                  <a:pt x="200" y="137"/>
                  <a:pt x="204" y="137"/>
                </a:cubicBezTo>
                <a:cubicBezTo>
                  <a:pt x="208" y="138"/>
                  <a:pt x="212" y="136"/>
                  <a:pt x="215" y="135"/>
                </a:cubicBezTo>
                <a:cubicBezTo>
                  <a:pt x="219" y="134"/>
                  <a:pt x="226" y="132"/>
                  <a:pt x="229" y="129"/>
                </a:cubicBezTo>
                <a:cubicBezTo>
                  <a:pt x="232" y="126"/>
                  <a:pt x="233" y="122"/>
                  <a:pt x="232" y="117"/>
                </a:cubicBezTo>
                <a:cubicBezTo>
                  <a:pt x="232" y="112"/>
                  <a:pt x="232" y="107"/>
                  <a:pt x="232" y="102"/>
                </a:cubicBezTo>
                <a:cubicBezTo>
                  <a:pt x="232" y="101"/>
                  <a:pt x="232" y="100"/>
                  <a:pt x="232" y="99"/>
                </a:cubicBezTo>
              </a:path>
            </a:pathLst>
          </a:custGeom>
          <a:solidFill>
            <a:srgbClr val="962F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1" name="Freeform 9336">
            <a:extLst>
              <a:ext uri="{FF2B5EF4-FFF2-40B4-BE49-F238E27FC236}">
                <a16:creationId xmlns:a16="http://schemas.microsoft.com/office/drawing/2014/main" id="{387CDC65-2A5F-CBBD-17A2-E72D9D8DB30D}"/>
              </a:ext>
            </a:extLst>
          </p:cNvPr>
          <p:cNvSpPr>
            <a:spLocks/>
          </p:cNvSpPr>
          <p:nvPr/>
        </p:nvSpPr>
        <p:spPr bwMode="auto">
          <a:xfrm>
            <a:off x="4111034" y="1708408"/>
            <a:ext cx="166183" cy="286205"/>
          </a:xfrm>
          <a:custGeom>
            <a:avLst/>
            <a:gdLst>
              <a:gd name="T0" fmla="*/ 0 w 48"/>
              <a:gd name="T1" fmla="*/ 19 h 84"/>
              <a:gd name="T2" fmla="*/ 6 w 48"/>
              <a:gd name="T3" fmla="*/ 13 h 84"/>
              <a:gd name="T4" fmla="*/ 26 w 48"/>
              <a:gd name="T5" fmla="*/ 3 h 84"/>
              <a:gd name="T6" fmla="*/ 19 w 48"/>
              <a:gd name="T7" fmla="*/ 12 h 84"/>
              <a:gd name="T8" fmla="*/ 20 w 48"/>
              <a:gd name="T9" fmla="*/ 17 h 84"/>
              <a:gd name="T10" fmla="*/ 20 w 48"/>
              <a:gd name="T11" fmla="*/ 13 h 84"/>
              <a:gd name="T12" fmla="*/ 25 w 48"/>
              <a:gd name="T13" fmla="*/ 21 h 84"/>
              <a:gd name="T14" fmla="*/ 24 w 48"/>
              <a:gd name="T15" fmla="*/ 16 h 84"/>
              <a:gd name="T16" fmla="*/ 23 w 48"/>
              <a:gd name="T17" fmla="*/ 8 h 84"/>
              <a:gd name="T18" fmla="*/ 30 w 48"/>
              <a:gd name="T19" fmla="*/ 3 h 84"/>
              <a:gd name="T20" fmla="*/ 36 w 48"/>
              <a:gd name="T21" fmla="*/ 1 h 84"/>
              <a:gd name="T22" fmla="*/ 40 w 48"/>
              <a:gd name="T23" fmla="*/ 0 h 84"/>
              <a:gd name="T24" fmla="*/ 47 w 48"/>
              <a:gd name="T25" fmla="*/ 6 h 84"/>
              <a:gd name="T26" fmla="*/ 47 w 48"/>
              <a:gd name="T27" fmla="*/ 33 h 84"/>
              <a:gd name="T28" fmla="*/ 43 w 48"/>
              <a:gd name="T29" fmla="*/ 35 h 84"/>
              <a:gd name="T30" fmla="*/ 39 w 48"/>
              <a:gd name="T31" fmla="*/ 29 h 84"/>
              <a:gd name="T32" fmla="*/ 36 w 48"/>
              <a:gd name="T33" fmla="*/ 22 h 84"/>
              <a:gd name="T34" fmla="*/ 37 w 48"/>
              <a:gd name="T35" fmla="*/ 30 h 84"/>
              <a:gd name="T36" fmla="*/ 27 w 48"/>
              <a:gd name="T37" fmla="*/ 27 h 84"/>
              <a:gd name="T38" fmla="*/ 36 w 48"/>
              <a:gd name="T39" fmla="*/ 31 h 84"/>
              <a:gd name="T40" fmla="*/ 44 w 48"/>
              <a:gd name="T41" fmla="*/ 43 h 84"/>
              <a:gd name="T42" fmla="*/ 45 w 48"/>
              <a:gd name="T43" fmla="*/ 46 h 84"/>
              <a:gd name="T44" fmla="*/ 39 w 48"/>
              <a:gd name="T45" fmla="*/ 43 h 84"/>
              <a:gd name="T46" fmla="*/ 46 w 48"/>
              <a:gd name="T47" fmla="*/ 57 h 84"/>
              <a:gd name="T48" fmla="*/ 45 w 48"/>
              <a:gd name="T49" fmla="*/ 72 h 84"/>
              <a:gd name="T50" fmla="*/ 38 w 48"/>
              <a:gd name="T51" fmla="*/ 71 h 84"/>
              <a:gd name="T52" fmla="*/ 34 w 48"/>
              <a:gd name="T53" fmla="*/ 67 h 84"/>
              <a:gd name="T54" fmla="*/ 42 w 48"/>
              <a:gd name="T55" fmla="*/ 66 h 84"/>
              <a:gd name="T56" fmla="*/ 29 w 48"/>
              <a:gd name="T57" fmla="*/ 62 h 84"/>
              <a:gd name="T58" fmla="*/ 26 w 48"/>
              <a:gd name="T59" fmla="*/ 49 h 84"/>
              <a:gd name="T60" fmla="*/ 25 w 48"/>
              <a:gd name="T61" fmla="*/ 42 h 84"/>
              <a:gd name="T62" fmla="*/ 23 w 48"/>
              <a:gd name="T63" fmla="*/ 45 h 84"/>
              <a:gd name="T64" fmla="*/ 17 w 48"/>
              <a:gd name="T65" fmla="*/ 42 h 84"/>
              <a:gd name="T66" fmla="*/ 26 w 48"/>
              <a:gd name="T67" fmla="*/ 63 h 84"/>
              <a:gd name="T68" fmla="*/ 41 w 48"/>
              <a:gd name="T69" fmla="*/ 78 h 84"/>
              <a:gd name="T70" fmla="*/ 47 w 48"/>
              <a:gd name="T71" fmla="*/ 72 h 84"/>
              <a:gd name="T72" fmla="*/ 47 w 48"/>
              <a:gd name="T73" fmla="*/ 83 h 84"/>
              <a:gd name="T74" fmla="*/ 15 w 48"/>
              <a:gd name="T75" fmla="*/ 71 h 84"/>
              <a:gd name="T76" fmla="*/ 13 w 48"/>
              <a:gd name="T77" fmla="*/ 69 h 84"/>
              <a:gd name="T78" fmla="*/ 14 w 48"/>
              <a:gd name="T79" fmla="*/ 67 h 84"/>
              <a:gd name="T80" fmla="*/ 9 w 48"/>
              <a:gd name="T81" fmla="*/ 62 h 84"/>
              <a:gd name="T82" fmla="*/ 8 w 48"/>
              <a:gd name="T83" fmla="*/ 55 h 84"/>
              <a:gd name="T84" fmla="*/ 15 w 48"/>
              <a:gd name="T85" fmla="*/ 27 h 84"/>
              <a:gd name="T86" fmla="*/ 8 w 48"/>
              <a:gd name="T87" fmla="*/ 33 h 84"/>
              <a:gd name="T88" fmla="*/ 11 w 48"/>
              <a:gd name="T89" fmla="*/ 24 h 84"/>
              <a:gd name="T90" fmla="*/ 8 w 48"/>
              <a:gd name="T91" fmla="*/ 38 h 84"/>
              <a:gd name="T92" fmla="*/ 6 w 48"/>
              <a:gd name="T93" fmla="*/ 50 h 84"/>
              <a:gd name="T94" fmla="*/ 2 w 48"/>
              <a:gd name="T95" fmla="*/ 3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84">
                <a:moveTo>
                  <a:pt x="0" y="28"/>
                </a:moveTo>
                <a:cubicBezTo>
                  <a:pt x="0" y="25"/>
                  <a:pt x="0" y="22"/>
                  <a:pt x="0" y="19"/>
                </a:cubicBezTo>
                <a:cubicBezTo>
                  <a:pt x="0" y="16"/>
                  <a:pt x="1" y="14"/>
                  <a:pt x="4" y="14"/>
                </a:cubicBezTo>
                <a:cubicBezTo>
                  <a:pt x="5" y="14"/>
                  <a:pt x="6" y="13"/>
                  <a:pt x="6" y="13"/>
                </a:cubicBezTo>
                <a:cubicBezTo>
                  <a:pt x="11" y="11"/>
                  <a:pt x="19" y="6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4"/>
                  <a:pt x="23" y="5"/>
                  <a:pt x="22" y="6"/>
                </a:cubicBezTo>
                <a:cubicBezTo>
                  <a:pt x="20" y="8"/>
                  <a:pt x="19" y="9"/>
                  <a:pt x="19" y="12"/>
                </a:cubicBezTo>
                <a:cubicBezTo>
                  <a:pt x="19" y="13"/>
                  <a:pt x="18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9" y="16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1" y="15"/>
                  <a:pt x="22" y="15"/>
                </a:cubicBezTo>
                <a:cubicBezTo>
                  <a:pt x="24" y="17"/>
                  <a:pt x="24" y="19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19"/>
                  <a:pt x="24" y="18"/>
                  <a:pt x="24" y="16"/>
                </a:cubicBezTo>
                <a:cubicBezTo>
                  <a:pt x="23" y="15"/>
                  <a:pt x="22" y="14"/>
                  <a:pt x="21" y="13"/>
                </a:cubicBezTo>
                <a:cubicBezTo>
                  <a:pt x="21" y="11"/>
                  <a:pt x="22" y="9"/>
                  <a:pt x="23" y="8"/>
                </a:cubicBezTo>
                <a:cubicBezTo>
                  <a:pt x="24" y="7"/>
                  <a:pt x="25" y="6"/>
                  <a:pt x="26" y="6"/>
                </a:cubicBezTo>
                <a:cubicBezTo>
                  <a:pt x="27" y="5"/>
                  <a:pt x="28" y="3"/>
                  <a:pt x="30" y="3"/>
                </a:cubicBezTo>
                <a:cubicBezTo>
                  <a:pt x="32" y="2"/>
                  <a:pt x="33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1"/>
                  <a:pt x="37" y="1"/>
                  <a:pt x="38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2" y="1"/>
                  <a:pt x="44" y="1"/>
                  <a:pt x="45" y="2"/>
                </a:cubicBezTo>
                <a:cubicBezTo>
                  <a:pt x="46" y="3"/>
                  <a:pt x="46" y="5"/>
                  <a:pt x="47" y="6"/>
                </a:cubicBezTo>
                <a:cubicBezTo>
                  <a:pt x="48" y="10"/>
                  <a:pt x="46" y="14"/>
                  <a:pt x="46" y="18"/>
                </a:cubicBezTo>
                <a:cubicBezTo>
                  <a:pt x="46" y="23"/>
                  <a:pt x="47" y="28"/>
                  <a:pt x="47" y="33"/>
                </a:cubicBezTo>
                <a:cubicBezTo>
                  <a:pt x="47" y="36"/>
                  <a:pt x="46" y="37"/>
                  <a:pt x="45" y="39"/>
                </a:cubicBezTo>
                <a:cubicBezTo>
                  <a:pt x="44" y="38"/>
                  <a:pt x="43" y="37"/>
                  <a:pt x="43" y="35"/>
                </a:cubicBezTo>
                <a:cubicBezTo>
                  <a:pt x="42" y="34"/>
                  <a:pt x="41" y="33"/>
                  <a:pt x="40" y="32"/>
                </a:cubicBezTo>
                <a:cubicBezTo>
                  <a:pt x="40" y="31"/>
                  <a:pt x="39" y="30"/>
                  <a:pt x="39" y="29"/>
                </a:cubicBezTo>
                <a:cubicBezTo>
                  <a:pt x="37" y="27"/>
                  <a:pt x="36" y="25"/>
                  <a:pt x="36" y="22"/>
                </a:cubicBezTo>
                <a:cubicBezTo>
                  <a:pt x="36" y="22"/>
                  <a:pt x="36" y="22"/>
                  <a:pt x="36" y="22"/>
                </a:cubicBezTo>
                <a:cubicBezTo>
                  <a:pt x="35" y="24"/>
                  <a:pt x="35" y="27"/>
                  <a:pt x="36" y="29"/>
                </a:cubicBezTo>
                <a:cubicBezTo>
                  <a:pt x="37" y="30"/>
                  <a:pt x="37" y="30"/>
                  <a:pt x="37" y="30"/>
                </a:cubicBezTo>
                <a:cubicBezTo>
                  <a:pt x="33" y="29"/>
                  <a:pt x="30" y="30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9"/>
                  <a:pt x="30" y="30"/>
                  <a:pt x="31" y="30"/>
                </a:cubicBezTo>
                <a:cubicBezTo>
                  <a:pt x="32" y="30"/>
                  <a:pt x="36" y="31"/>
                  <a:pt x="36" y="31"/>
                </a:cubicBezTo>
                <a:cubicBezTo>
                  <a:pt x="38" y="32"/>
                  <a:pt x="39" y="34"/>
                  <a:pt x="40" y="36"/>
                </a:cubicBezTo>
                <a:cubicBezTo>
                  <a:pt x="41" y="38"/>
                  <a:pt x="43" y="40"/>
                  <a:pt x="44" y="43"/>
                </a:cubicBezTo>
                <a:cubicBezTo>
                  <a:pt x="44" y="43"/>
                  <a:pt x="45" y="44"/>
                  <a:pt x="45" y="45"/>
                </a:cubicBezTo>
                <a:cubicBezTo>
                  <a:pt x="45" y="46"/>
                  <a:pt x="45" y="46"/>
                  <a:pt x="45" y="46"/>
                </a:cubicBezTo>
                <a:cubicBezTo>
                  <a:pt x="44" y="44"/>
                  <a:pt x="41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42" y="44"/>
                  <a:pt x="45" y="47"/>
                  <a:pt x="46" y="49"/>
                </a:cubicBezTo>
                <a:cubicBezTo>
                  <a:pt x="46" y="51"/>
                  <a:pt x="46" y="53"/>
                  <a:pt x="46" y="57"/>
                </a:cubicBezTo>
                <a:cubicBezTo>
                  <a:pt x="47" y="61"/>
                  <a:pt x="47" y="65"/>
                  <a:pt x="47" y="70"/>
                </a:cubicBezTo>
                <a:cubicBezTo>
                  <a:pt x="47" y="71"/>
                  <a:pt x="46" y="71"/>
                  <a:pt x="45" y="72"/>
                </a:cubicBezTo>
                <a:cubicBezTo>
                  <a:pt x="43" y="72"/>
                  <a:pt x="41" y="72"/>
                  <a:pt x="39" y="71"/>
                </a:cubicBezTo>
                <a:cubicBezTo>
                  <a:pt x="39" y="71"/>
                  <a:pt x="39" y="71"/>
                  <a:pt x="38" y="71"/>
                </a:cubicBezTo>
                <a:cubicBezTo>
                  <a:pt x="36" y="70"/>
                  <a:pt x="34" y="68"/>
                  <a:pt x="32" y="67"/>
                </a:cubicBezTo>
                <a:cubicBezTo>
                  <a:pt x="33" y="67"/>
                  <a:pt x="33" y="67"/>
                  <a:pt x="34" y="67"/>
                </a:cubicBezTo>
                <a:cubicBezTo>
                  <a:pt x="36" y="68"/>
                  <a:pt x="40" y="68"/>
                  <a:pt x="42" y="66"/>
                </a:cubicBezTo>
                <a:cubicBezTo>
                  <a:pt x="42" y="66"/>
                  <a:pt x="42" y="66"/>
                  <a:pt x="42" y="66"/>
                </a:cubicBezTo>
                <a:cubicBezTo>
                  <a:pt x="40" y="67"/>
                  <a:pt x="35" y="66"/>
                  <a:pt x="34" y="66"/>
                </a:cubicBezTo>
                <a:cubicBezTo>
                  <a:pt x="32" y="65"/>
                  <a:pt x="30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6" y="59"/>
                  <a:pt x="26" y="54"/>
                  <a:pt x="26" y="49"/>
                </a:cubicBezTo>
                <a:cubicBezTo>
                  <a:pt x="26" y="46"/>
                  <a:pt x="25" y="44"/>
                  <a:pt x="25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4"/>
                  <a:pt x="25" y="46"/>
                  <a:pt x="25" y="48"/>
                </a:cubicBezTo>
                <a:cubicBezTo>
                  <a:pt x="24" y="47"/>
                  <a:pt x="24" y="46"/>
                  <a:pt x="23" y="45"/>
                </a:cubicBezTo>
                <a:cubicBezTo>
                  <a:pt x="22" y="43"/>
                  <a:pt x="19" y="42"/>
                  <a:pt x="17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22" y="43"/>
                  <a:pt x="23" y="48"/>
                  <a:pt x="25" y="52"/>
                </a:cubicBezTo>
                <a:cubicBezTo>
                  <a:pt x="25" y="56"/>
                  <a:pt x="25" y="60"/>
                  <a:pt x="26" y="63"/>
                </a:cubicBezTo>
                <a:cubicBezTo>
                  <a:pt x="29" y="70"/>
                  <a:pt x="42" y="71"/>
                  <a:pt x="41" y="78"/>
                </a:cubicBezTo>
                <a:cubicBezTo>
                  <a:pt x="40" y="78"/>
                  <a:pt x="41" y="78"/>
                  <a:pt x="41" y="78"/>
                </a:cubicBezTo>
                <a:cubicBezTo>
                  <a:pt x="42" y="76"/>
                  <a:pt x="42" y="74"/>
                  <a:pt x="41" y="73"/>
                </a:cubicBezTo>
                <a:cubicBezTo>
                  <a:pt x="43" y="73"/>
                  <a:pt x="45" y="74"/>
                  <a:pt x="47" y="72"/>
                </a:cubicBezTo>
                <a:cubicBezTo>
                  <a:pt x="47" y="75"/>
                  <a:pt x="47" y="78"/>
                  <a:pt x="47" y="81"/>
                </a:cubicBezTo>
                <a:cubicBezTo>
                  <a:pt x="47" y="82"/>
                  <a:pt x="47" y="82"/>
                  <a:pt x="47" y="83"/>
                </a:cubicBezTo>
                <a:cubicBezTo>
                  <a:pt x="47" y="83"/>
                  <a:pt x="46" y="83"/>
                  <a:pt x="45" y="83"/>
                </a:cubicBezTo>
                <a:cubicBezTo>
                  <a:pt x="34" y="84"/>
                  <a:pt x="22" y="79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4" y="70"/>
                  <a:pt x="14" y="69"/>
                  <a:pt x="13" y="69"/>
                </a:cubicBezTo>
                <a:cubicBezTo>
                  <a:pt x="14" y="69"/>
                  <a:pt x="16" y="69"/>
                  <a:pt x="17" y="70"/>
                </a:cubicBezTo>
                <a:cubicBezTo>
                  <a:pt x="16" y="69"/>
                  <a:pt x="15" y="68"/>
                  <a:pt x="14" y="67"/>
                </a:cubicBezTo>
                <a:cubicBezTo>
                  <a:pt x="13" y="67"/>
                  <a:pt x="12" y="66"/>
                  <a:pt x="11" y="65"/>
                </a:cubicBezTo>
                <a:cubicBezTo>
                  <a:pt x="10" y="64"/>
                  <a:pt x="10" y="63"/>
                  <a:pt x="9" y="62"/>
                </a:cubicBezTo>
                <a:cubicBezTo>
                  <a:pt x="9" y="61"/>
                  <a:pt x="8" y="60"/>
                  <a:pt x="8" y="58"/>
                </a:cubicBezTo>
                <a:cubicBezTo>
                  <a:pt x="8" y="57"/>
                  <a:pt x="8" y="56"/>
                  <a:pt x="8" y="55"/>
                </a:cubicBezTo>
                <a:cubicBezTo>
                  <a:pt x="7" y="51"/>
                  <a:pt x="7" y="46"/>
                  <a:pt x="8" y="41"/>
                </a:cubicBezTo>
                <a:cubicBezTo>
                  <a:pt x="10" y="36"/>
                  <a:pt x="15" y="32"/>
                  <a:pt x="15" y="27"/>
                </a:cubicBezTo>
                <a:cubicBezTo>
                  <a:pt x="14" y="31"/>
                  <a:pt x="11" y="33"/>
                  <a:pt x="9" y="36"/>
                </a:cubicBezTo>
                <a:cubicBezTo>
                  <a:pt x="9" y="35"/>
                  <a:pt x="8" y="34"/>
                  <a:pt x="8" y="33"/>
                </a:cubicBezTo>
                <a:cubicBezTo>
                  <a:pt x="8" y="30"/>
                  <a:pt x="10" y="26"/>
                  <a:pt x="11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6"/>
                  <a:pt x="8" y="29"/>
                  <a:pt x="7" y="32"/>
                </a:cubicBezTo>
                <a:cubicBezTo>
                  <a:pt x="7" y="34"/>
                  <a:pt x="7" y="36"/>
                  <a:pt x="8" y="38"/>
                </a:cubicBezTo>
                <a:cubicBezTo>
                  <a:pt x="7" y="39"/>
                  <a:pt x="7" y="39"/>
                  <a:pt x="7" y="40"/>
                </a:cubicBezTo>
                <a:cubicBezTo>
                  <a:pt x="6" y="44"/>
                  <a:pt x="6" y="46"/>
                  <a:pt x="6" y="50"/>
                </a:cubicBezTo>
                <a:cubicBezTo>
                  <a:pt x="6" y="52"/>
                  <a:pt x="7" y="55"/>
                  <a:pt x="7" y="58"/>
                </a:cubicBezTo>
                <a:cubicBezTo>
                  <a:pt x="5" y="52"/>
                  <a:pt x="3" y="45"/>
                  <a:pt x="2" y="38"/>
                </a:cubicBezTo>
                <a:cubicBezTo>
                  <a:pt x="1" y="35"/>
                  <a:pt x="0" y="32"/>
                  <a:pt x="0" y="28"/>
                </a:cubicBezTo>
              </a:path>
            </a:pathLst>
          </a:custGeom>
          <a:solidFill>
            <a:srgbClr val="E88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2" name="Freeform 9337">
            <a:extLst>
              <a:ext uri="{FF2B5EF4-FFF2-40B4-BE49-F238E27FC236}">
                <a16:creationId xmlns:a16="http://schemas.microsoft.com/office/drawing/2014/main" id="{78358F85-DAB0-2B17-EB5C-E5EFDADCBB29}"/>
              </a:ext>
            </a:extLst>
          </p:cNvPr>
          <p:cNvSpPr>
            <a:spLocks/>
          </p:cNvSpPr>
          <p:nvPr/>
        </p:nvSpPr>
        <p:spPr bwMode="auto">
          <a:xfrm>
            <a:off x="3884840" y="1962299"/>
            <a:ext cx="253891" cy="203113"/>
          </a:xfrm>
          <a:custGeom>
            <a:avLst/>
            <a:gdLst>
              <a:gd name="T0" fmla="*/ 71 w 73"/>
              <a:gd name="T1" fmla="*/ 44 h 59"/>
              <a:gd name="T2" fmla="*/ 70 w 73"/>
              <a:gd name="T3" fmla="*/ 46 h 59"/>
              <a:gd name="T4" fmla="*/ 56 w 73"/>
              <a:gd name="T5" fmla="*/ 47 h 59"/>
              <a:gd name="T6" fmla="*/ 48 w 73"/>
              <a:gd name="T7" fmla="*/ 45 h 59"/>
              <a:gd name="T8" fmla="*/ 45 w 73"/>
              <a:gd name="T9" fmla="*/ 45 h 59"/>
              <a:gd name="T10" fmla="*/ 55 w 73"/>
              <a:gd name="T11" fmla="*/ 48 h 59"/>
              <a:gd name="T12" fmla="*/ 53 w 73"/>
              <a:gd name="T13" fmla="*/ 49 h 59"/>
              <a:gd name="T14" fmla="*/ 42 w 73"/>
              <a:gd name="T15" fmla="*/ 52 h 59"/>
              <a:gd name="T16" fmla="*/ 37 w 73"/>
              <a:gd name="T17" fmla="*/ 54 h 59"/>
              <a:gd name="T18" fmla="*/ 29 w 73"/>
              <a:gd name="T19" fmla="*/ 59 h 59"/>
              <a:gd name="T20" fmla="*/ 25 w 73"/>
              <a:gd name="T21" fmla="*/ 59 h 59"/>
              <a:gd name="T22" fmla="*/ 16 w 73"/>
              <a:gd name="T23" fmla="*/ 57 h 59"/>
              <a:gd name="T24" fmla="*/ 4 w 73"/>
              <a:gd name="T25" fmla="*/ 52 h 59"/>
              <a:gd name="T26" fmla="*/ 1 w 73"/>
              <a:gd name="T27" fmla="*/ 43 h 59"/>
              <a:gd name="T28" fmla="*/ 2 w 73"/>
              <a:gd name="T29" fmla="*/ 33 h 59"/>
              <a:gd name="T30" fmla="*/ 6 w 73"/>
              <a:gd name="T31" fmla="*/ 38 h 59"/>
              <a:gd name="T32" fmla="*/ 17 w 73"/>
              <a:gd name="T33" fmla="*/ 43 h 59"/>
              <a:gd name="T34" fmla="*/ 18 w 73"/>
              <a:gd name="T35" fmla="*/ 45 h 59"/>
              <a:gd name="T36" fmla="*/ 20 w 73"/>
              <a:gd name="T37" fmla="*/ 48 h 59"/>
              <a:gd name="T38" fmla="*/ 23 w 73"/>
              <a:gd name="T39" fmla="*/ 50 h 59"/>
              <a:gd name="T40" fmla="*/ 24 w 73"/>
              <a:gd name="T41" fmla="*/ 50 h 59"/>
              <a:gd name="T42" fmla="*/ 26 w 73"/>
              <a:gd name="T43" fmla="*/ 50 h 59"/>
              <a:gd name="T44" fmla="*/ 26 w 73"/>
              <a:gd name="T45" fmla="*/ 50 h 59"/>
              <a:gd name="T46" fmla="*/ 23 w 73"/>
              <a:gd name="T47" fmla="*/ 49 h 59"/>
              <a:gd name="T48" fmla="*/ 20 w 73"/>
              <a:gd name="T49" fmla="*/ 46 h 59"/>
              <a:gd name="T50" fmla="*/ 19 w 73"/>
              <a:gd name="T51" fmla="*/ 43 h 59"/>
              <a:gd name="T52" fmla="*/ 22 w 73"/>
              <a:gd name="T53" fmla="*/ 43 h 59"/>
              <a:gd name="T54" fmla="*/ 24 w 73"/>
              <a:gd name="T55" fmla="*/ 43 h 59"/>
              <a:gd name="T56" fmla="*/ 32 w 73"/>
              <a:gd name="T57" fmla="*/ 45 h 59"/>
              <a:gd name="T58" fmla="*/ 32 w 73"/>
              <a:gd name="T59" fmla="*/ 45 h 59"/>
              <a:gd name="T60" fmla="*/ 25 w 73"/>
              <a:gd name="T61" fmla="*/ 42 h 59"/>
              <a:gd name="T62" fmla="*/ 20 w 73"/>
              <a:gd name="T63" fmla="*/ 42 h 59"/>
              <a:gd name="T64" fmla="*/ 7 w 73"/>
              <a:gd name="T65" fmla="*/ 37 h 59"/>
              <a:gd name="T66" fmla="*/ 1 w 73"/>
              <a:gd name="T67" fmla="*/ 21 h 59"/>
              <a:gd name="T68" fmla="*/ 0 w 73"/>
              <a:gd name="T69" fmla="*/ 15 h 59"/>
              <a:gd name="T70" fmla="*/ 1 w 73"/>
              <a:gd name="T71" fmla="*/ 11 h 59"/>
              <a:gd name="T72" fmla="*/ 7 w 73"/>
              <a:gd name="T73" fmla="*/ 1 h 59"/>
              <a:gd name="T74" fmla="*/ 7 w 73"/>
              <a:gd name="T75" fmla="*/ 1 h 59"/>
              <a:gd name="T76" fmla="*/ 7 w 73"/>
              <a:gd name="T77" fmla="*/ 1 h 59"/>
              <a:gd name="T78" fmla="*/ 7 w 73"/>
              <a:gd name="T79" fmla="*/ 1 h 59"/>
              <a:gd name="T80" fmla="*/ 10 w 73"/>
              <a:gd name="T81" fmla="*/ 4 h 59"/>
              <a:gd name="T82" fmla="*/ 12 w 73"/>
              <a:gd name="T83" fmla="*/ 7 h 59"/>
              <a:gd name="T84" fmla="*/ 7 w 73"/>
              <a:gd name="T85" fmla="*/ 7 h 59"/>
              <a:gd name="T86" fmla="*/ 7 w 73"/>
              <a:gd name="T87" fmla="*/ 7 h 59"/>
              <a:gd name="T88" fmla="*/ 14 w 73"/>
              <a:gd name="T89" fmla="*/ 12 h 59"/>
              <a:gd name="T90" fmla="*/ 15 w 73"/>
              <a:gd name="T91" fmla="*/ 14 h 59"/>
              <a:gd name="T92" fmla="*/ 24 w 73"/>
              <a:gd name="T93" fmla="*/ 28 h 59"/>
              <a:gd name="T94" fmla="*/ 24 w 73"/>
              <a:gd name="T95" fmla="*/ 28 h 59"/>
              <a:gd name="T96" fmla="*/ 16 w 73"/>
              <a:gd name="T97" fmla="*/ 26 h 59"/>
              <a:gd name="T98" fmla="*/ 15 w 73"/>
              <a:gd name="T99" fmla="*/ 26 h 59"/>
              <a:gd name="T100" fmla="*/ 25 w 73"/>
              <a:gd name="T101" fmla="*/ 30 h 59"/>
              <a:gd name="T102" fmla="*/ 31 w 73"/>
              <a:gd name="T103" fmla="*/ 33 h 59"/>
              <a:gd name="T104" fmla="*/ 46 w 73"/>
              <a:gd name="T105" fmla="*/ 36 h 59"/>
              <a:gd name="T106" fmla="*/ 46 w 73"/>
              <a:gd name="T107" fmla="*/ 36 h 59"/>
              <a:gd name="T108" fmla="*/ 43 w 73"/>
              <a:gd name="T109" fmla="*/ 41 h 59"/>
              <a:gd name="T110" fmla="*/ 44 w 73"/>
              <a:gd name="T111" fmla="*/ 40 h 59"/>
              <a:gd name="T112" fmla="*/ 50 w 73"/>
              <a:gd name="T113" fmla="*/ 36 h 59"/>
              <a:gd name="T114" fmla="*/ 57 w 73"/>
              <a:gd name="T115" fmla="*/ 35 h 59"/>
              <a:gd name="T116" fmla="*/ 71 w 73"/>
              <a:gd name="T117" fmla="*/ 39 h 59"/>
              <a:gd name="T118" fmla="*/ 73 w 73"/>
              <a:gd name="T119" fmla="*/ 41 h 59"/>
              <a:gd name="T120" fmla="*/ 71 w 73"/>
              <a:gd name="T121" fmla="*/ 4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3" h="59">
                <a:moveTo>
                  <a:pt x="71" y="44"/>
                </a:moveTo>
                <a:cubicBezTo>
                  <a:pt x="70" y="45"/>
                  <a:pt x="70" y="45"/>
                  <a:pt x="70" y="46"/>
                </a:cubicBezTo>
                <a:cubicBezTo>
                  <a:pt x="65" y="48"/>
                  <a:pt x="62" y="48"/>
                  <a:pt x="56" y="47"/>
                </a:cubicBezTo>
                <a:cubicBezTo>
                  <a:pt x="54" y="47"/>
                  <a:pt x="50" y="46"/>
                  <a:pt x="48" y="45"/>
                </a:cubicBezTo>
                <a:cubicBezTo>
                  <a:pt x="47" y="45"/>
                  <a:pt x="46" y="45"/>
                  <a:pt x="45" y="45"/>
                </a:cubicBezTo>
                <a:cubicBezTo>
                  <a:pt x="48" y="46"/>
                  <a:pt x="52" y="48"/>
                  <a:pt x="55" y="48"/>
                </a:cubicBezTo>
                <a:cubicBezTo>
                  <a:pt x="54" y="49"/>
                  <a:pt x="53" y="49"/>
                  <a:pt x="53" y="49"/>
                </a:cubicBezTo>
                <a:cubicBezTo>
                  <a:pt x="49" y="50"/>
                  <a:pt x="46" y="51"/>
                  <a:pt x="42" y="52"/>
                </a:cubicBezTo>
                <a:cubicBezTo>
                  <a:pt x="40" y="53"/>
                  <a:pt x="39" y="54"/>
                  <a:pt x="37" y="54"/>
                </a:cubicBezTo>
                <a:cubicBezTo>
                  <a:pt x="34" y="56"/>
                  <a:pt x="32" y="58"/>
                  <a:pt x="29" y="59"/>
                </a:cubicBezTo>
                <a:cubicBezTo>
                  <a:pt x="28" y="59"/>
                  <a:pt x="26" y="59"/>
                  <a:pt x="25" y="59"/>
                </a:cubicBezTo>
                <a:cubicBezTo>
                  <a:pt x="22" y="59"/>
                  <a:pt x="19" y="58"/>
                  <a:pt x="16" y="57"/>
                </a:cubicBezTo>
                <a:cubicBezTo>
                  <a:pt x="12" y="56"/>
                  <a:pt x="7" y="55"/>
                  <a:pt x="4" y="52"/>
                </a:cubicBezTo>
                <a:cubicBezTo>
                  <a:pt x="1" y="50"/>
                  <a:pt x="1" y="47"/>
                  <a:pt x="1" y="43"/>
                </a:cubicBezTo>
                <a:cubicBezTo>
                  <a:pt x="1" y="40"/>
                  <a:pt x="2" y="36"/>
                  <a:pt x="2" y="33"/>
                </a:cubicBezTo>
                <a:cubicBezTo>
                  <a:pt x="3" y="35"/>
                  <a:pt x="4" y="36"/>
                  <a:pt x="6" y="38"/>
                </a:cubicBezTo>
                <a:cubicBezTo>
                  <a:pt x="9" y="40"/>
                  <a:pt x="13" y="42"/>
                  <a:pt x="17" y="43"/>
                </a:cubicBezTo>
                <a:cubicBezTo>
                  <a:pt x="17" y="44"/>
                  <a:pt x="18" y="45"/>
                  <a:pt x="18" y="45"/>
                </a:cubicBezTo>
                <a:cubicBezTo>
                  <a:pt x="19" y="47"/>
                  <a:pt x="19" y="48"/>
                  <a:pt x="20" y="48"/>
                </a:cubicBezTo>
                <a:cubicBezTo>
                  <a:pt x="21" y="49"/>
                  <a:pt x="22" y="50"/>
                  <a:pt x="23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5" y="50"/>
                  <a:pt x="26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3" y="49"/>
                  <a:pt x="23" y="49"/>
                  <a:pt x="23" y="49"/>
                </a:cubicBezTo>
                <a:cubicBezTo>
                  <a:pt x="22" y="48"/>
                  <a:pt x="21" y="48"/>
                  <a:pt x="20" y="46"/>
                </a:cubicBezTo>
                <a:cubicBezTo>
                  <a:pt x="19" y="46"/>
                  <a:pt x="19" y="44"/>
                  <a:pt x="19" y="43"/>
                </a:cubicBezTo>
                <a:cubicBezTo>
                  <a:pt x="20" y="43"/>
                  <a:pt x="21" y="43"/>
                  <a:pt x="22" y="43"/>
                </a:cubicBezTo>
                <a:cubicBezTo>
                  <a:pt x="23" y="43"/>
                  <a:pt x="24" y="43"/>
                  <a:pt x="24" y="43"/>
                </a:cubicBezTo>
                <a:cubicBezTo>
                  <a:pt x="27" y="43"/>
                  <a:pt x="29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29" y="44"/>
                  <a:pt x="28" y="43"/>
                  <a:pt x="25" y="42"/>
                </a:cubicBezTo>
                <a:cubicBezTo>
                  <a:pt x="23" y="42"/>
                  <a:pt x="22" y="42"/>
                  <a:pt x="20" y="42"/>
                </a:cubicBezTo>
                <a:cubicBezTo>
                  <a:pt x="15" y="41"/>
                  <a:pt x="10" y="40"/>
                  <a:pt x="7" y="37"/>
                </a:cubicBezTo>
                <a:cubicBezTo>
                  <a:pt x="2" y="33"/>
                  <a:pt x="1" y="27"/>
                  <a:pt x="1" y="21"/>
                </a:cubicBezTo>
                <a:cubicBezTo>
                  <a:pt x="0" y="19"/>
                  <a:pt x="0" y="17"/>
                  <a:pt x="0" y="15"/>
                </a:cubicBezTo>
                <a:cubicBezTo>
                  <a:pt x="0" y="14"/>
                  <a:pt x="1" y="13"/>
                  <a:pt x="1" y="11"/>
                </a:cubicBezTo>
                <a:cubicBezTo>
                  <a:pt x="2" y="9"/>
                  <a:pt x="4" y="3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9" y="0"/>
                  <a:pt x="10" y="2"/>
                  <a:pt x="10" y="4"/>
                </a:cubicBezTo>
                <a:cubicBezTo>
                  <a:pt x="10" y="5"/>
                  <a:pt x="11" y="6"/>
                  <a:pt x="12" y="7"/>
                </a:cubicBezTo>
                <a:cubicBezTo>
                  <a:pt x="10" y="6"/>
                  <a:pt x="9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10" y="7"/>
                  <a:pt x="12" y="9"/>
                  <a:pt x="14" y="12"/>
                </a:cubicBezTo>
                <a:cubicBezTo>
                  <a:pt x="14" y="13"/>
                  <a:pt x="14" y="13"/>
                  <a:pt x="15" y="14"/>
                </a:cubicBezTo>
                <a:cubicBezTo>
                  <a:pt x="17" y="19"/>
                  <a:pt x="20" y="24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1" y="26"/>
                  <a:pt x="19" y="25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5"/>
                  <a:pt x="22" y="29"/>
                  <a:pt x="25" y="30"/>
                </a:cubicBezTo>
                <a:cubicBezTo>
                  <a:pt x="27" y="32"/>
                  <a:pt x="29" y="32"/>
                  <a:pt x="31" y="33"/>
                </a:cubicBezTo>
                <a:cubicBezTo>
                  <a:pt x="35" y="35"/>
                  <a:pt x="40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5" y="37"/>
                  <a:pt x="44" y="39"/>
                  <a:pt x="43" y="41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8"/>
                  <a:pt x="47" y="37"/>
                  <a:pt x="50" y="36"/>
                </a:cubicBezTo>
                <a:cubicBezTo>
                  <a:pt x="52" y="35"/>
                  <a:pt x="55" y="35"/>
                  <a:pt x="57" y="35"/>
                </a:cubicBezTo>
                <a:cubicBezTo>
                  <a:pt x="62" y="34"/>
                  <a:pt x="67" y="34"/>
                  <a:pt x="71" y="39"/>
                </a:cubicBezTo>
                <a:cubicBezTo>
                  <a:pt x="72" y="40"/>
                  <a:pt x="72" y="40"/>
                  <a:pt x="73" y="41"/>
                </a:cubicBezTo>
                <a:cubicBezTo>
                  <a:pt x="72" y="42"/>
                  <a:pt x="72" y="43"/>
                  <a:pt x="71" y="44"/>
                </a:cubicBezTo>
              </a:path>
            </a:pathLst>
          </a:custGeom>
          <a:solidFill>
            <a:srgbClr val="E26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3" name="Freeform 9338">
            <a:extLst>
              <a:ext uri="{FF2B5EF4-FFF2-40B4-BE49-F238E27FC236}">
                <a16:creationId xmlns:a16="http://schemas.microsoft.com/office/drawing/2014/main" id="{83682B51-3E49-5F4D-DB48-4F41DC0D0426}"/>
              </a:ext>
            </a:extLst>
          </p:cNvPr>
          <p:cNvSpPr>
            <a:spLocks/>
          </p:cNvSpPr>
          <p:nvPr/>
        </p:nvSpPr>
        <p:spPr bwMode="auto">
          <a:xfrm>
            <a:off x="3917153" y="1759186"/>
            <a:ext cx="360064" cy="373912"/>
          </a:xfrm>
          <a:custGeom>
            <a:avLst/>
            <a:gdLst>
              <a:gd name="T0" fmla="*/ 96 w 104"/>
              <a:gd name="T1" fmla="*/ 108 h 109"/>
              <a:gd name="T2" fmla="*/ 88 w 104"/>
              <a:gd name="T3" fmla="*/ 107 h 109"/>
              <a:gd name="T4" fmla="*/ 76 w 104"/>
              <a:gd name="T5" fmla="*/ 106 h 109"/>
              <a:gd name="T6" fmla="*/ 69 w 104"/>
              <a:gd name="T7" fmla="*/ 101 h 109"/>
              <a:gd name="T8" fmla="*/ 65 w 104"/>
              <a:gd name="T9" fmla="*/ 97 h 109"/>
              <a:gd name="T10" fmla="*/ 59 w 104"/>
              <a:gd name="T11" fmla="*/ 77 h 109"/>
              <a:gd name="T12" fmla="*/ 49 w 104"/>
              <a:gd name="T13" fmla="*/ 54 h 109"/>
              <a:gd name="T14" fmla="*/ 41 w 104"/>
              <a:gd name="T15" fmla="*/ 37 h 109"/>
              <a:gd name="T16" fmla="*/ 37 w 104"/>
              <a:gd name="T17" fmla="*/ 49 h 109"/>
              <a:gd name="T18" fmla="*/ 46 w 104"/>
              <a:gd name="T19" fmla="*/ 53 h 109"/>
              <a:gd name="T20" fmla="*/ 45 w 104"/>
              <a:gd name="T21" fmla="*/ 62 h 109"/>
              <a:gd name="T22" fmla="*/ 32 w 104"/>
              <a:gd name="T23" fmla="*/ 52 h 109"/>
              <a:gd name="T24" fmla="*/ 38 w 104"/>
              <a:gd name="T25" fmla="*/ 63 h 109"/>
              <a:gd name="T26" fmla="*/ 43 w 104"/>
              <a:gd name="T27" fmla="*/ 63 h 109"/>
              <a:gd name="T28" fmla="*/ 55 w 104"/>
              <a:gd name="T29" fmla="*/ 83 h 109"/>
              <a:gd name="T30" fmla="*/ 37 w 104"/>
              <a:gd name="T31" fmla="*/ 93 h 109"/>
              <a:gd name="T32" fmla="*/ 26 w 104"/>
              <a:gd name="T33" fmla="*/ 84 h 109"/>
              <a:gd name="T34" fmla="*/ 13 w 104"/>
              <a:gd name="T35" fmla="*/ 85 h 109"/>
              <a:gd name="T36" fmla="*/ 8 w 104"/>
              <a:gd name="T37" fmla="*/ 69 h 109"/>
              <a:gd name="T38" fmla="*/ 4 w 104"/>
              <a:gd name="T39" fmla="*/ 69 h 109"/>
              <a:gd name="T40" fmla="*/ 2 w 104"/>
              <a:gd name="T41" fmla="*/ 48 h 109"/>
              <a:gd name="T42" fmla="*/ 4 w 104"/>
              <a:gd name="T43" fmla="*/ 45 h 109"/>
              <a:gd name="T44" fmla="*/ 12 w 104"/>
              <a:gd name="T45" fmla="*/ 41 h 109"/>
              <a:gd name="T46" fmla="*/ 28 w 104"/>
              <a:gd name="T47" fmla="*/ 67 h 109"/>
              <a:gd name="T48" fmla="*/ 18 w 104"/>
              <a:gd name="T49" fmla="*/ 64 h 109"/>
              <a:gd name="T50" fmla="*/ 26 w 104"/>
              <a:gd name="T51" fmla="*/ 66 h 109"/>
              <a:gd name="T52" fmla="*/ 29 w 104"/>
              <a:gd name="T53" fmla="*/ 70 h 109"/>
              <a:gd name="T54" fmla="*/ 40 w 104"/>
              <a:gd name="T55" fmla="*/ 86 h 109"/>
              <a:gd name="T56" fmla="*/ 48 w 104"/>
              <a:gd name="T57" fmla="*/ 82 h 109"/>
              <a:gd name="T58" fmla="*/ 37 w 104"/>
              <a:gd name="T59" fmla="*/ 80 h 109"/>
              <a:gd name="T60" fmla="*/ 30 w 104"/>
              <a:gd name="T61" fmla="*/ 70 h 109"/>
              <a:gd name="T62" fmla="*/ 30 w 104"/>
              <a:gd name="T63" fmla="*/ 69 h 109"/>
              <a:gd name="T64" fmla="*/ 21 w 104"/>
              <a:gd name="T65" fmla="*/ 54 h 109"/>
              <a:gd name="T66" fmla="*/ 20 w 104"/>
              <a:gd name="T67" fmla="*/ 41 h 109"/>
              <a:gd name="T68" fmla="*/ 15 w 104"/>
              <a:gd name="T69" fmla="*/ 45 h 109"/>
              <a:gd name="T70" fmla="*/ 18 w 104"/>
              <a:gd name="T71" fmla="*/ 30 h 109"/>
              <a:gd name="T72" fmla="*/ 28 w 104"/>
              <a:gd name="T73" fmla="*/ 21 h 109"/>
              <a:gd name="T74" fmla="*/ 30 w 104"/>
              <a:gd name="T75" fmla="*/ 27 h 109"/>
              <a:gd name="T76" fmla="*/ 54 w 104"/>
              <a:gd name="T77" fmla="*/ 46 h 109"/>
              <a:gd name="T78" fmla="*/ 54 w 104"/>
              <a:gd name="T79" fmla="*/ 42 h 109"/>
              <a:gd name="T80" fmla="*/ 40 w 104"/>
              <a:gd name="T81" fmla="*/ 17 h 109"/>
              <a:gd name="T82" fmla="*/ 41 w 104"/>
              <a:gd name="T83" fmla="*/ 28 h 109"/>
              <a:gd name="T84" fmla="*/ 38 w 104"/>
              <a:gd name="T85" fmla="*/ 8 h 109"/>
              <a:gd name="T86" fmla="*/ 54 w 104"/>
              <a:gd name="T87" fmla="*/ 3 h 109"/>
              <a:gd name="T88" fmla="*/ 65 w 104"/>
              <a:gd name="T89" fmla="*/ 49 h 109"/>
              <a:gd name="T90" fmla="*/ 60 w 104"/>
              <a:gd name="T91" fmla="*/ 51 h 109"/>
              <a:gd name="T92" fmla="*/ 90 w 104"/>
              <a:gd name="T93" fmla="*/ 70 h 109"/>
              <a:gd name="T94" fmla="*/ 101 w 104"/>
              <a:gd name="T95" fmla="*/ 70 h 109"/>
              <a:gd name="T96" fmla="*/ 102 w 104"/>
              <a:gd name="T97" fmla="*/ 70 h 109"/>
              <a:gd name="T98" fmla="*/ 97 w 104"/>
              <a:gd name="T99" fmla="*/ 87 h 109"/>
              <a:gd name="T100" fmla="*/ 74 w 104"/>
              <a:gd name="T101" fmla="*/ 74 h 109"/>
              <a:gd name="T102" fmla="*/ 68 w 104"/>
              <a:gd name="T103" fmla="*/ 64 h 109"/>
              <a:gd name="T104" fmla="*/ 58 w 104"/>
              <a:gd name="T105" fmla="*/ 58 h 109"/>
              <a:gd name="T106" fmla="*/ 72 w 104"/>
              <a:gd name="T107" fmla="*/ 75 h 109"/>
              <a:gd name="T108" fmla="*/ 66 w 104"/>
              <a:gd name="T109" fmla="*/ 78 h 109"/>
              <a:gd name="T110" fmla="*/ 68 w 104"/>
              <a:gd name="T111" fmla="*/ 77 h 109"/>
              <a:gd name="T112" fmla="*/ 93 w 104"/>
              <a:gd name="T113" fmla="*/ 101 h 109"/>
              <a:gd name="T114" fmla="*/ 96 w 104"/>
              <a:gd name="T115" fmla="*/ 88 h 109"/>
              <a:gd name="T116" fmla="*/ 100 w 104"/>
              <a:gd name="T117" fmla="*/ 94 h 109"/>
              <a:gd name="T118" fmla="*/ 104 w 104"/>
              <a:gd name="T119" fmla="*/ 97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4" h="109">
                <a:moveTo>
                  <a:pt x="104" y="97"/>
                </a:moveTo>
                <a:cubicBezTo>
                  <a:pt x="103" y="100"/>
                  <a:pt x="102" y="103"/>
                  <a:pt x="100" y="105"/>
                </a:cubicBezTo>
                <a:cubicBezTo>
                  <a:pt x="99" y="106"/>
                  <a:pt x="97" y="107"/>
                  <a:pt x="96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2" y="108"/>
                  <a:pt x="90" y="108"/>
                  <a:pt x="88" y="107"/>
                </a:cubicBezTo>
                <a:cubicBezTo>
                  <a:pt x="85" y="105"/>
                  <a:pt x="84" y="102"/>
                  <a:pt x="83" y="98"/>
                </a:cubicBezTo>
                <a:cubicBezTo>
                  <a:pt x="82" y="103"/>
                  <a:pt x="84" y="107"/>
                  <a:pt x="89" y="109"/>
                </a:cubicBezTo>
                <a:cubicBezTo>
                  <a:pt x="85" y="109"/>
                  <a:pt x="80" y="108"/>
                  <a:pt x="76" y="106"/>
                </a:cubicBezTo>
                <a:cubicBezTo>
                  <a:pt x="74" y="106"/>
                  <a:pt x="72" y="104"/>
                  <a:pt x="71" y="102"/>
                </a:cubicBezTo>
                <a:cubicBezTo>
                  <a:pt x="69" y="99"/>
                  <a:pt x="71" y="96"/>
                  <a:pt x="71" y="93"/>
                </a:cubicBezTo>
                <a:cubicBezTo>
                  <a:pt x="70" y="96"/>
                  <a:pt x="69" y="98"/>
                  <a:pt x="69" y="10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99"/>
                  <a:pt x="66" y="98"/>
                  <a:pt x="65" y="97"/>
                </a:cubicBezTo>
                <a:cubicBezTo>
                  <a:pt x="62" y="95"/>
                  <a:pt x="61" y="93"/>
                  <a:pt x="59" y="90"/>
                </a:cubicBezTo>
                <a:cubicBezTo>
                  <a:pt x="58" y="87"/>
                  <a:pt x="58" y="84"/>
                  <a:pt x="58" y="82"/>
                </a:cubicBezTo>
                <a:cubicBezTo>
                  <a:pt x="58" y="80"/>
                  <a:pt x="58" y="79"/>
                  <a:pt x="59" y="77"/>
                </a:cubicBezTo>
                <a:cubicBezTo>
                  <a:pt x="59" y="77"/>
                  <a:pt x="60" y="76"/>
                  <a:pt x="60" y="76"/>
                </a:cubicBezTo>
                <a:cubicBezTo>
                  <a:pt x="58" y="77"/>
                  <a:pt x="58" y="78"/>
                  <a:pt x="57" y="79"/>
                </a:cubicBezTo>
                <a:cubicBezTo>
                  <a:pt x="55" y="70"/>
                  <a:pt x="54" y="60"/>
                  <a:pt x="49" y="54"/>
                </a:cubicBezTo>
                <a:cubicBezTo>
                  <a:pt x="48" y="54"/>
                  <a:pt x="48" y="53"/>
                  <a:pt x="47" y="52"/>
                </a:cubicBezTo>
                <a:cubicBezTo>
                  <a:pt x="42" y="48"/>
                  <a:pt x="39" y="43"/>
                  <a:pt x="41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39" y="41"/>
                  <a:pt x="39" y="44"/>
                  <a:pt x="41" y="48"/>
                </a:cubicBezTo>
                <a:cubicBezTo>
                  <a:pt x="41" y="49"/>
                  <a:pt x="41" y="49"/>
                  <a:pt x="42" y="50"/>
                </a:cubicBezTo>
                <a:cubicBezTo>
                  <a:pt x="40" y="49"/>
                  <a:pt x="39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9" y="49"/>
                  <a:pt x="41" y="50"/>
                  <a:pt x="43" y="51"/>
                </a:cubicBezTo>
                <a:cubicBezTo>
                  <a:pt x="44" y="52"/>
                  <a:pt x="45" y="52"/>
                  <a:pt x="46" y="53"/>
                </a:cubicBezTo>
                <a:cubicBezTo>
                  <a:pt x="47" y="54"/>
                  <a:pt x="48" y="55"/>
                  <a:pt x="49" y="57"/>
                </a:cubicBezTo>
                <a:cubicBezTo>
                  <a:pt x="50" y="60"/>
                  <a:pt x="51" y="63"/>
                  <a:pt x="52" y="67"/>
                </a:cubicBezTo>
                <a:cubicBezTo>
                  <a:pt x="50" y="65"/>
                  <a:pt x="48" y="63"/>
                  <a:pt x="45" y="62"/>
                </a:cubicBezTo>
                <a:cubicBezTo>
                  <a:pt x="43" y="61"/>
                  <a:pt x="41" y="60"/>
                  <a:pt x="38" y="59"/>
                </a:cubicBezTo>
                <a:cubicBezTo>
                  <a:pt x="35" y="58"/>
                  <a:pt x="33" y="55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3" y="57"/>
                  <a:pt x="35" y="60"/>
                  <a:pt x="40" y="61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2"/>
                  <a:pt x="39" y="62"/>
                  <a:pt x="38" y="63"/>
                </a:cubicBezTo>
                <a:cubicBezTo>
                  <a:pt x="38" y="63"/>
                  <a:pt x="38" y="63"/>
                  <a:pt x="38" y="63"/>
                </a:cubicBezTo>
                <a:cubicBezTo>
                  <a:pt x="39" y="63"/>
                  <a:pt x="39" y="62"/>
                  <a:pt x="41" y="62"/>
                </a:cubicBezTo>
                <a:cubicBezTo>
                  <a:pt x="42" y="62"/>
                  <a:pt x="42" y="63"/>
                  <a:pt x="43" y="63"/>
                </a:cubicBezTo>
                <a:cubicBezTo>
                  <a:pt x="45" y="63"/>
                  <a:pt x="46" y="63"/>
                  <a:pt x="47" y="64"/>
                </a:cubicBezTo>
                <a:cubicBezTo>
                  <a:pt x="49" y="65"/>
                  <a:pt x="51" y="67"/>
                  <a:pt x="52" y="69"/>
                </a:cubicBezTo>
                <a:cubicBezTo>
                  <a:pt x="53" y="74"/>
                  <a:pt x="54" y="79"/>
                  <a:pt x="55" y="83"/>
                </a:cubicBezTo>
                <a:cubicBezTo>
                  <a:pt x="56" y="87"/>
                  <a:pt x="58" y="90"/>
                  <a:pt x="60" y="94"/>
                </a:cubicBezTo>
                <a:cubicBezTo>
                  <a:pt x="57" y="92"/>
                  <a:pt x="54" y="91"/>
                  <a:pt x="51" y="91"/>
                </a:cubicBezTo>
                <a:cubicBezTo>
                  <a:pt x="46" y="92"/>
                  <a:pt x="41" y="92"/>
                  <a:pt x="37" y="93"/>
                </a:cubicBezTo>
                <a:cubicBezTo>
                  <a:pt x="34" y="92"/>
                  <a:pt x="32" y="92"/>
                  <a:pt x="30" y="91"/>
                </a:cubicBezTo>
                <a:cubicBezTo>
                  <a:pt x="28" y="90"/>
                  <a:pt x="27" y="89"/>
                  <a:pt x="27" y="87"/>
                </a:cubicBezTo>
                <a:cubicBezTo>
                  <a:pt x="26" y="86"/>
                  <a:pt x="26" y="85"/>
                  <a:pt x="26" y="84"/>
                </a:cubicBezTo>
                <a:cubicBezTo>
                  <a:pt x="25" y="87"/>
                  <a:pt x="26" y="89"/>
                  <a:pt x="27" y="91"/>
                </a:cubicBezTo>
                <a:cubicBezTo>
                  <a:pt x="27" y="91"/>
                  <a:pt x="28" y="92"/>
                  <a:pt x="28" y="92"/>
                </a:cubicBezTo>
                <a:cubicBezTo>
                  <a:pt x="23" y="91"/>
                  <a:pt x="18" y="89"/>
                  <a:pt x="13" y="85"/>
                </a:cubicBezTo>
                <a:cubicBezTo>
                  <a:pt x="12" y="84"/>
                  <a:pt x="12" y="84"/>
                  <a:pt x="12" y="84"/>
                </a:cubicBezTo>
                <a:cubicBezTo>
                  <a:pt x="11" y="82"/>
                  <a:pt x="10" y="80"/>
                  <a:pt x="9" y="78"/>
                </a:cubicBezTo>
                <a:cubicBezTo>
                  <a:pt x="8" y="75"/>
                  <a:pt x="7" y="72"/>
                  <a:pt x="8" y="69"/>
                </a:cubicBezTo>
                <a:cubicBezTo>
                  <a:pt x="7" y="71"/>
                  <a:pt x="7" y="72"/>
                  <a:pt x="7" y="74"/>
                </a:cubicBezTo>
                <a:cubicBezTo>
                  <a:pt x="7" y="74"/>
                  <a:pt x="7" y="74"/>
                  <a:pt x="7" y="74"/>
                </a:cubicBezTo>
                <a:cubicBezTo>
                  <a:pt x="6" y="72"/>
                  <a:pt x="5" y="71"/>
                  <a:pt x="4" y="69"/>
                </a:cubicBezTo>
                <a:cubicBezTo>
                  <a:pt x="4" y="67"/>
                  <a:pt x="3" y="65"/>
                  <a:pt x="3" y="63"/>
                </a:cubicBezTo>
                <a:cubicBezTo>
                  <a:pt x="2" y="61"/>
                  <a:pt x="1" y="59"/>
                  <a:pt x="1" y="58"/>
                </a:cubicBezTo>
                <a:cubicBezTo>
                  <a:pt x="0" y="55"/>
                  <a:pt x="1" y="51"/>
                  <a:pt x="2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4" y="46"/>
                  <a:pt x="4" y="45"/>
                </a:cubicBezTo>
                <a:cubicBezTo>
                  <a:pt x="6" y="43"/>
                  <a:pt x="8" y="40"/>
                  <a:pt x="10" y="39"/>
                </a:cubicBezTo>
                <a:cubicBezTo>
                  <a:pt x="11" y="38"/>
                  <a:pt x="12" y="38"/>
                  <a:pt x="12" y="39"/>
                </a:cubicBezTo>
                <a:cubicBezTo>
                  <a:pt x="12" y="40"/>
                  <a:pt x="12" y="40"/>
                  <a:pt x="12" y="41"/>
                </a:cubicBezTo>
                <a:cubicBezTo>
                  <a:pt x="12" y="44"/>
                  <a:pt x="13" y="47"/>
                  <a:pt x="15" y="50"/>
                </a:cubicBezTo>
                <a:cubicBezTo>
                  <a:pt x="19" y="56"/>
                  <a:pt x="24" y="60"/>
                  <a:pt x="28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6"/>
                  <a:pt x="25" y="64"/>
                  <a:pt x="25" y="64"/>
                </a:cubicBezTo>
                <a:cubicBezTo>
                  <a:pt x="23" y="63"/>
                  <a:pt x="22" y="63"/>
                  <a:pt x="20" y="63"/>
                </a:cubicBezTo>
                <a:cubicBezTo>
                  <a:pt x="20" y="63"/>
                  <a:pt x="19" y="63"/>
                  <a:pt x="18" y="64"/>
                </a:cubicBezTo>
                <a:cubicBezTo>
                  <a:pt x="18" y="64"/>
                  <a:pt x="19" y="64"/>
                  <a:pt x="19" y="64"/>
                </a:cubicBezTo>
                <a:cubicBezTo>
                  <a:pt x="20" y="64"/>
                  <a:pt x="21" y="64"/>
                  <a:pt x="22" y="65"/>
                </a:cubicBezTo>
                <a:cubicBezTo>
                  <a:pt x="23" y="65"/>
                  <a:pt x="25" y="65"/>
                  <a:pt x="26" y="66"/>
                </a:cubicBezTo>
                <a:cubicBezTo>
                  <a:pt x="27" y="67"/>
                  <a:pt x="27" y="68"/>
                  <a:pt x="28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70"/>
                  <a:pt x="29" y="70"/>
                  <a:pt x="29" y="70"/>
                </a:cubicBezTo>
                <a:cubicBezTo>
                  <a:pt x="30" y="72"/>
                  <a:pt x="31" y="75"/>
                  <a:pt x="33" y="77"/>
                </a:cubicBezTo>
                <a:cubicBezTo>
                  <a:pt x="34" y="79"/>
                  <a:pt x="35" y="80"/>
                  <a:pt x="36" y="81"/>
                </a:cubicBezTo>
                <a:cubicBezTo>
                  <a:pt x="37" y="83"/>
                  <a:pt x="39" y="84"/>
                  <a:pt x="40" y="86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5"/>
                  <a:pt x="41" y="84"/>
                  <a:pt x="40" y="83"/>
                </a:cubicBezTo>
                <a:cubicBezTo>
                  <a:pt x="42" y="84"/>
                  <a:pt x="46" y="83"/>
                  <a:pt x="48" y="82"/>
                </a:cubicBezTo>
                <a:cubicBezTo>
                  <a:pt x="46" y="83"/>
                  <a:pt x="43" y="83"/>
                  <a:pt x="41" y="83"/>
                </a:cubicBezTo>
                <a:cubicBezTo>
                  <a:pt x="39" y="82"/>
                  <a:pt x="38" y="81"/>
                  <a:pt x="37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36" y="79"/>
                  <a:pt x="36" y="79"/>
                </a:cubicBezTo>
                <a:cubicBezTo>
                  <a:pt x="35" y="78"/>
                  <a:pt x="34" y="77"/>
                  <a:pt x="33" y="75"/>
                </a:cubicBezTo>
                <a:cubicBezTo>
                  <a:pt x="32" y="74"/>
                  <a:pt x="31" y="72"/>
                  <a:pt x="30" y="70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29" y="67"/>
                  <a:pt x="28" y="65"/>
                  <a:pt x="28" y="64"/>
                </a:cubicBezTo>
                <a:cubicBezTo>
                  <a:pt x="26" y="60"/>
                  <a:pt x="24" y="58"/>
                  <a:pt x="21" y="55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3"/>
                  <a:pt x="20" y="51"/>
                  <a:pt x="19" y="49"/>
                </a:cubicBezTo>
                <a:cubicBezTo>
                  <a:pt x="19" y="46"/>
                  <a:pt x="19" y="44"/>
                  <a:pt x="21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18" y="43"/>
                  <a:pt x="17" y="48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7" y="49"/>
                  <a:pt x="16" y="47"/>
                  <a:pt x="15" y="45"/>
                </a:cubicBezTo>
                <a:cubicBezTo>
                  <a:pt x="14" y="42"/>
                  <a:pt x="14" y="39"/>
                  <a:pt x="15" y="36"/>
                </a:cubicBezTo>
                <a:cubicBezTo>
                  <a:pt x="16" y="35"/>
                  <a:pt x="16" y="34"/>
                  <a:pt x="17" y="32"/>
                </a:cubicBezTo>
                <a:cubicBezTo>
                  <a:pt x="17" y="32"/>
                  <a:pt x="18" y="31"/>
                  <a:pt x="18" y="30"/>
                </a:cubicBezTo>
                <a:cubicBezTo>
                  <a:pt x="19" y="29"/>
                  <a:pt x="19" y="29"/>
                  <a:pt x="20" y="28"/>
                </a:cubicBezTo>
                <a:cubicBezTo>
                  <a:pt x="21" y="24"/>
                  <a:pt x="24" y="21"/>
                  <a:pt x="27" y="18"/>
                </a:cubicBezTo>
                <a:cubicBezTo>
                  <a:pt x="27" y="19"/>
                  <a:pt x="28" y="20"/>
                  <a:pt x="28" y="21"/>
                </a:cubicBezTo>
                <a:cubicBezTo>
                  <a:pt x="28" y="22"/>
                  <a:pt x="28" y="23"/>
                  <a:pt x="28" y="24"/>
                </a:cubicBezTo>
                <a:cubicBezTo>
                  <a:pt x="29" y="25"/>
                  <a:pt x="29" y="26"/>
                  <a:pt x="30" y="26"/>
                </a:cubicBezTo>
                <a:cubicBezTo>
                  <a:pt x="30" y="27"/>
                  <a:pt x="30" y="27"/>
                  <a:pt x="30" y="27"/>
                </a:cubicBezTo>
                <a:cubicBezTo>
                  <a:pt x="36" y="30"/>
                  <a:pt x="43" y="28"/>
                  <a:pt x="48" y="33"/>
                </a:cubicBezTo>
                <a:cubicBezTo>
                  <a:pt x="49" y="35"/>
                  <a:pt x="50" y="36"/>
                  <a:pt x="51" y="38"/>
                </a:cubicBezTo>
                <a:cubicBezTo>
                  <a:pt x="53" y="40"/>
                  <a:pt x="54" y="43"/>
                  <a:pt x="54" y="46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5"/>
                  <a:pt x="54" y="44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3" y="38"/>
                  <a:pt x="52" y="34"/>
                  <a:pt x="49" y="32"/>
                </a:cubicBezTo>
                <a:cubicBezTo>
                  <a:pt x="45" y="27"/>
                  <a:pt x="37" y="2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8" y="21"/>
                  <a:pt x="37" y="25"/>
                  <a:pt x="41" y="28"/>
                </a:cubicBezTo>
                <a:cubicBezTo>
                  <a:pt x="41" y="28"/>
                  <a:pt x="41" y="29"/>
                  <a:pt x="42" y="29"/>
                </a:cubicBezTo>
                <a:cubicBezTo>
                  <a:pt x="41" y="29"/>
                  <a:pt x="41" y="29"/>
                  <a:pt x="41" y="28"/>
                </a:cubicBezTo>
                <a:cubicBezTo>
                  <a:pt x="39" y="28"/>
                  <a:pt x="34" y="27"/>
                  <a:pt x="33" y="26"/>
                </a:cubicBezTo>
                <a:cubicBezTo>
                  <a:pt x="31" y="25"/>
                  <a:pt x="30" y="23"/>
                  <a:pt x="30" y="21"/>
                </a:cubicBezTo>
                <a:cubicBezTo>
                  <a:pt x="27" y="16"/>
                  <a:pt x="33" y="11"/>
                  <a:pt x="38" y="8"/>
                </a:cubicBezTo>
                <a:cubicBezTo>
                  <a:pt x="41" y="6"/>
                  <a:pt x="44" y="5"/>
                  <a:pt x="46" y="3"/>
                </a:cubicBezTo>
                <a:cubicBezTo>
                  <a:pt x="48" y="2"/>
                  <a:pt x="51" y="0"/>
                  <a:pt x="53" y="1"/>
                </a:cubicBezTo>
                <a:cubicBezTo>
                  <a:pt x="54" y="2"/>
                  <a:pt x="54" y="2"/>
                  <a:pt x="54" y="3"/>
                </a:cubicBezTo>
                <a:cubicBezTo>
                  <a:pt x="55" y="6"/>
                  <a:pt x="54" y="9"/>
                  <a:pt x="54" y="12"/>
                </a:cubicBezTo>
                <a:cubicBezTo>
                  <a:pt x="53" y="16"/>
                  <a:pt x="54" y="19"/>
                  <a:pt x="55" y="23"/>
                </a:cubicBezTo>
                <a:cubicBezTo>
                  <a:pt x="58" y="32"/>
                  <a:pt x="61" y="41"/>
                  <a:pt x="65" y="49"/>
                </a:cubicBezTo>
                <a:cubicBezTo>
                  <a:pt x="65" y="50"/>
                  <a:pt x="65" y="50"/>
                  <a:pt x="65" y="50"/>
                </a:cubicBezTo>
                <a:cubicBezTo>
                  <a:pt x="63" y="49"/>
                  <a:pt x="61" y="49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2" y="49"/>
                  <a:pt x="64" y="50"/>
                  <a:pt x="66" y="52"/>
                </a:cubicBezTo>
                <a:cubicBezTo>
                  <a:pt x="67" y="54"/>
                  <a:pt x="68" y="55"/>
                  <a:pt x="69" y="56"/>
                </a:cubicBezTo>
                <a:cubicBezTo>
                  <a:pt x="73" y="63"/>
                  <a:pt x="82" y="67"/>
                  <a:pt x="90" y="70"/>
                </a:cubicBezTo>
                <a:cubicBezTo>
                  <a:pt x="93" y="71"/>
                  <a:pt x="95" y="71"/>
                  <a:pt x="98" y="71"/>
                </a:cubicBezTo>
                <a:cubicBezTo>
                  <a:pt x="99" y="71"/>
                  <a:pt x="100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4" y="72"/>
                  <a:pt x="103" y="76"/>
                  <a:pt x="103" y="79"/>
                </a:cubicBezTo>
                <a:cubicBezTo>
                  <a:pt x="103" y="82"/>
                  <a:pt x="104" y="86"/>
                  <a:pt x="102" y="88"/>
                </a:cubicBezTo>
                <a:cubicBezTo>
                  <a:pt x="101" y="88"/>
                  <a:pt x="99" y="88"/>
                  <a:pt x="97" y="87"/>
                </a:cubicBezTo>
                <a:cubicBezTo>
                  <a:pt x="96" y="86"/>
                  <a:pt x="94" y="85"/>
                  <a:pt x="93" y="85"/>
                </a:cubicBezTo>
                <a:cubicBezTo>
                  <a:pt x="92" y="84"/>
                  <a:pt x="91" y="83"/>
                  <a:pt x="90" y="82"/>
                </a:cubicBezTo>
                <a:cubicBezTo>
                  <a:pt x="87" y="78"/>
                  <a:pt x="79" y="77"/>
                  <a:pt x="74" y="74"/>
                </a:cubicBezTo>
                <a:cubicBezTo>
                  <a:pt x="72" y="73"/>
                  <a:pt x="70" y="72"/>
                  <a:pt x="68" y="71"/>
                </a:cubicBezTo>
                <a:cubicBezTo>
                  <a:pt x="68" y="70"/>
                  <a:pt x="67" y="70"/>
                  <a:pt x="67" y="69"/>
                </a:cubicBezTo>
                <a:cubicBezTo>
                  <a:pt x="67" y="67"/>
                  <a:pt x="68" y="66"/>
                  <a:pt x="68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67" y="66"/>
                  <a:pt x="66" y="68"/>
                  <a:pt x="66" y="69"/>
                </a:cubicBezTo>
                <a:cubicBezTo>
                  <a:pt x="63" y="66"/>
                  <a:pt x="61" y="63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62" y="66"/>
                  <a:pt x="65" y="71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0" y="75"/>
                  <a:pt x="67" y="76"/>
                  <a:pt x="66" y="77"/>
                </a:cubicBezTo>
                <a:cubicBezTo>
                  <a:pt x="66" y="78"/>
                  <a:pt x="66" y="78"/>
                  <a:pt x="66" y="77"/>
                </a:cubicBezTo>
                <a:cubicBezTo>
                  <a:pt x="66" y="78"/>
                  <a:pt x="66" y="78"/>
                  <a:pt x="66" y="78"/>
                </a:cubicBezTo>
                <a:cubicBezTo>
                  <a:pt x="67" y="78"/>
                  <a:pt x="67" y="78"/>
                  <a:pt x="67" y="78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77"/>
                  <a:pt x="67" y="77"/>
                  <a:pt x="68" y="77"/>
                </a:cubicBezTo>
                <a:cubicBezTo>
                  <a:pt x="70" y="76"/>
                  <a:pt x="72" y="77"/>
                  <a:pt x="73" y="77"/>
                </a:cubicBezTo>
                <a:cubicBezTo>
                  <a:pt x="75" y="78"/>
                  <a:pt x="78" y="79"/>
                  <a:pt x="80" y="79"/>
                </a:cubicBezTo>
                <a:cubicBezTo>
                  <a:pt x="89" y="83"/>
                  <a:pt x="101" y="89"/>
                  <a:pt x="93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7" y="96"/>
                  <a:pt x="97" y="91"/>
                  <a:pt x="94" y="87"/>
                </a:cubicBezTo>
                <a:cubicBezTo>
                  <a:pt x="95" y="87"/>
                  <a:pt x="95" y="87"/>
                  <a:pt x="96" y="88"/>
                </a:cubicBezTo>
                <a:cubicBezTo>
                  <a:pt x="97" y="88"/>
                  <a:pt x="97" y="89"/>
                  <a:pt x="98" y="90"/>
                </a:cubicBezTo>
                <a:cubicBezTo>
                  <a:pt x="99" y="90"/>
                  <a:pt x="100" y="92"/>
                  <a:pt x="100" y="93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1" y="92"/>
                  <a:pt x="99" y="89"/>
                  <a:pt x="98" y="88"/>
                </a:cubicBezTo>
                <a:cubicBezTo>
                  <a:pt x="100" y="89"/>
                  <a:pt x="102" y="90"/>
                  <a:pt x="103" y="89"/>
                </a:cubicBezTo>
                <a:cubicBezTo>
                  <a:pt x="104" y="92"/>
                  <a:pt x="104" y="94"/>
                  <a:pt x="104" y="97"/>
                </a:cubicBezTo>
              </a:path>
            </a:pathLst>
          </a:custGeom>
          <a:solidFill>
            <a:srgbClr val="E98F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4" name="Freeform 9339">
            <a:extLst>
              <a:ext uri="{FF2B5EF4-FFF2-40B4-BE49-F238E27FC236}">
                <a16:creationId xmlns:a16="http://schemas.microsoft.com/office/drawing/2014/main" id="{1284C7A4-CC27-86A6-02BC-14BDFABF8EC5}"/>
              </a:ext>
            </a:extLst>
          </p:cNvPr>
          <p:cNvSpPr>
            <a:spLocks/>
          </p:cNvSpPr>
          <p:nvPr/>
        </p:nvSpPr>
        <p:spPr bwMode="auto">
          <a:xfrm>
            <a:off x="3889456" y="2008461"/>
            <a:ext cx="60011" cy="92324"/>
          </a:xfrm>
          <a:custGeom>
            <a:avLst/>
            <a:gdLst>
              <a:gd name="T0" fmla="*/ 1 w 17"/>
              <a:gd name="T1" fmla="*/ 0 h 26"/>
              <a:gd name="T2" fmla="*/ 0 w 17"/>
              <a:gd name="T3" fmla="*/ 0 h 26"/>
              <a:gd name="T4" fmla="*/ 3 w 17"/>
              <a:gd name="T5" fmla="*/ 17 h 26"/>
              <a:gd name="T6" fmla="*/ 17 w 17"/>
              <a:gd name="T7" fmla="*/ 26 h 26"/>
              <a:gd name="T8" fmla="*/ 17 w 17"/>
              <a:gd name="T9" fmla="*/ 25 h 26"/>
              <a:gd name="T10" fmla="*/ 6 w 17"/>
              <a:gd name="T11" fmla="*/ 16 h 26"/>
              <a:gd name="T12" fmla="*/ 1 w 17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6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6"/>
                  <a:pt x="0" y="11"/>
                  <a:pt x="3" y="17"/>
                </a:cubicBezTo>
                <a:cubicBezTo>
                  <a:pt x="6" y="22"/>
                  <a:pt x="11" y="24"/>
                  <a:pt x="17" y="26"/>
                </a:cubicBezTo>
                <a:cubicBezTo>
                  <a:pt x="17" y="25"/>
                  <a:pt x="17" y="25"/>
                  <a:pt x="17" y="25"/>
                </a:cubicBezTo>
                <a:cubicBezTo>
                  <a:pt x="13" y="23"/>
                  <a:pt x="9" y="21"/>
                  <a:pt x="6" y="16"/>
                </a:cubicBezTo>
                <a:cubicBezTo>
                  <a:pt x="2" y="12"/>
                  <a:pt x="2" y="5"/>
                  <a:pt x="1" y="0"/>
                </a:cubicBezTo>
              </a:path>
            </a:pathLst>
          </a:custGeom>
          <a:solidFill>
            <a:srgbClr val="EC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5" name="Freeform 9340">
            <a:extLst>
              <a:ext uri="{FF2B5EF4-FFF2-40B4-BE49-F238E27FC236}">
                <a16:creationId xmlns:a16="http://schemas.microsoft.com/office/drawing/2014/main" id="{31CB6C2D-7066-97A4-0F3E-CCF2B4CE1C3C}"/>
              </a:ext>
            </a:extLst>
          </p:cNvPr>
          <p:cNvSpPr>
            <a:spLocks/>
          </p:cNvSpPr>
          <p:nvPr/>
        </p:nvSpPr>
        <p:spPr bwMode="auto">
          <a:xfrm>
            <a:off x="3958699" y="2100785"/>
            <a:ext cx="13849" cy="4616"/>
          </a:xfrm>
          <a:custGeom>
            <a:avLst/>
            <a:gdLst>
              <a:gd name="T0" fmla="*/ 0 w 3"/>
              <a:gd name="T1" fmla="*/ 0 h 1"/>
              <a:gd name="T2" fmla="*/ 0 w 3"/>
              <a:gd name="T3" fmla="*/ 0 h 1"/>
              <a:gd name="T4" fmla="*/ 2 w 3"/>
              <a:gd name="T5" fmla="*/ 1 h 1"/>
              <a:gd name="T6" fmla="*/ 3 w 3"/>
              <a:gd name="T7" fmla="*/ 0 h 1"/>
              <a:gd name="T8" fmla="*/ 2 w 3"/>
              <a:gd name="T9" fmla="*/ 0 h 1"/>
              <a:gd name="T10" fmla="*/ 1 w 3"/>
              <a:gd name="T11" fmla="*/ 0 h 1"/>
              <a:gd name="T12" fmla="*/ 0 w 3"/>
              <a:gd name="T1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  <a:cubicBezTo>
                  <a:pt x="2" y="1"/>
                  <a:pt x="3" y="1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solidFill>
            <a:srgbClr val="EC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6" name="Freeform 9341">
            <a:extLst>
              <a:ext uri="{FF2B5EF4-FFF2-40B4-BE49-F238E27FC236}">
                <a16:creationId xmlns:a16="http://schemas.microsoft.com/office/drawing/2014/main" id="{23906A02-999C-004F-A8BA-7AC4E832D801}"/>
              </a:ext>
            </a:extLst>
          </p:cNvPr>
          <p:cNvSpPr>
            <a:spLocks/>
          </p:cNvSpPr>
          <p:nvPr/>
        </p:nvSpPr>
        <p:spPr bwMode="auto">
          <a:xfrm>
            <a:off x="3889456" y="2110017"/>
            <a:ext cx="41546" cy="41546"/>
          </a:xfrm>
          <a:custGeom>
            <a:avLst/>
            <a:gdLst>
              <a:gd name="T0" fmla="*/ 2 w 12"/>
              <a:gd name="T1" fmla="*/ 0 h 12"/>
              <a:gd name="T2" fmla="*/ 2 w 12"/>
              <a:gd name="T3" fmla="*/ 0 h 12"/>
              <a:gd name="T4" fmla="*/ 11 w 12"/>
              <a:gd name="T5" fmla="*/ 12 h 12"/>
              <a:gd name="T6" fmla="*/ 12 w 12"/>
              <a:gd name="T7" fmla="*/ 11 h 12"/>
              <a:gd name="T8" fmla="*/ 2 w 1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0" y="6"/>
                  <a:pt x="6" y="11"/>
                  <a:pt x="11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7" y="8"/>
                  <a:pt x="1" y="6"/>
                  <a:pt x="2" y="0"/>
                </a:cubicBezTo>
              </a:path>
            </a:pathLst>
          </a:custGeom>
          <a:solidFill>
            <a:srgbClr val="EC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7" name="Freeform 9342">
            <a:extLst>
              <a:ext uri="{FF2B5EF4-FFF2-40B4-BE49-F238E27FC236}">
                <a16:creationId xmlns:a16="http://schemas.microsoft.com/office/drawing/2014/main" id="{5C9E9560-5423-8180-AD40-D49B482F1C8E}"/>
              </a:ext>
            </a:extLst>
          </p:cNvPr>
          <p:cNvSpPr>
            <a:spLocks/>
          </p:cNvSpPr>
          <p:nvPr/>
        </p:nvSpPr>
        <p:spPr bwMode="auto">
          <a:xfrm>
            <a:off x="3958699" y="2119250"/>
            <a:ext cx="13849" cy="9232"/>
          </a:xfrm>
          <a:custGeom>
            <a:avLst/>
            <a:gdLst>
              <a:gd name="T0" fmla="*/ 1 w 5"/>
              <a:gd name="T1" fmla="*/ 0 h 3"/>
              <a:gd name="T2" fmla="*/ 0 w 5"/>
              <a:gd name="T3" fmla="*/ 0 h 3"/>
              <a:gd name="T4" fmla="*/ 3 w 5"/>
              <a:gd name="T5" fmla="*/ 3 h 3"/>
              <a:gd name="T6" fmla="*/ 5 w 5"/>
              <a:gd name="T7" fmla="*/ 3 h 3"/>
              <a:gd name="T8" fmla="*/ 5 w 5"/>
              <a:gd name="T9" fmla="*/ 2 h 3"/>
              <a:gd name="T10" fmla="*/ 3 w 5"/>
              <a:gd name="T11" fmla="*/ 2 h 3"/>
              <a:gd name="T12" fmla="*/ 1 w 5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2" y="3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5" y="3"/>
                  <a:pt x="5" y="3"/>
                  <a:pt x="5" y="2"/>
                </a:cubicBezTo>
                <a:cubicBezTo>
                  <a:pt x="4" y="2"/>
                  <a:pt x="3" y="2"/>
                  <a:pt x="3" y="2"/>
                </a:cubicBezTo>
                <a:cubicBezTo>
                  <a:pt x="2" y="2"/>
                  <a:pt x="1" y="1"/>
                  <a:pt x="1" y="0"/>
                </a:cubicBezTo>
              </a:path>
            </a:pathLst>
          </a:custGeom>
          <a:solidFill>
            <a:srgbClr val="EC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8" name="Freeform 9343">
            <a:extLst>
              <a:ext uri="{FF2B5EF4-FFF2-40B4-BE49-F238E27FC236}">
                <a16:creationId xmlns:a16="http://schemas.microsoft.com/office/drawing/2014/main" id="{84EF50AF-7F67-2250-1FF0-8A637AF5C276}"/>
              </a:ext>
            </a:extLst>
          </p:cNvPr>
          <p:cNvSpPr>
            <a:spLocks/>
          </p:cNvSpPr>
          <p:nvPr/>
        </p:nvSpPr>
        <p:spPr bwMode="auto">
          <a:xfrm>
            <a:off x="4055639" y="2105401"/>
            <a:ext cx="60011" cy="18465"/>
          </a:xfrm>
          <a:custGeom>
            <a:avLst/>
            <a:gdLst>
              <a:gd name="T0" fmla="*/ 0 w 18"/>
              <a:gd name="T1" fmla="*/ 0 h 5"/>
              <a:gd name="T2" fmla="*/ 0 w 18"/>
              <a:gd name="T3" fmla="*/ 0 h 5"/>
              <a:gd name="T4" fmla="*/ 10 w 18"/>
              <a:gd name="T5" fmla="*/ 5 h 5"/>
              <a:gd name="T6" fmla="*/ 18 w 18"/>
              <a:gd name="T7" fmla="*/ 3 h 5"/>
              <a:gd name="T8" fmla="*/ 18 w 18"/>
              <a:gd name="T9" fmla="*/ 2 h 5"/>
              <a:gd name="T10" fmla="*/ 18 w 18"/>
              <a:gd name="T11" fmla="*/ 2 h 5"/>
              <a:gd name="T12" fmla="*/ 11 w 18"/>
              <a:gd name="T13" fmla="*/ 3 h 5"/>
              <a:gd name="T14" fmla="*/ 0 w 18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3"/>
                  <a:pt x="6" y="5"/>
                  <a:pt x="10" y="5"/>
                </a:cubicBezTo>
                <a:cubicBezTo>
                  <a:pt x="13" y="5"/>
                  <a:pt x="15" y="4"/>
                  <a:pt x="18" y="3"/>
                </a:cubicBezTo>
                <a:cubicBezTo>
                  <a:pt x="18" y="3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3"/>
                  <a:pt x="13" y="3"/>
                  <a:pt x="11" y="3"/>
                </a:cubicBezTo>
                <a:cubicBezTo>
                  <a:pt x="7" y="3"/>
                  <a:pt x="3" y="2"/>
                  <a:pt x="0" y="0"/>
                </a:cubicBezTo>
              </a:path>
            </a:pathLst>
          </a:custGeom>
          <a:solidFill>
            <a:srgbClr val="EC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99" name="Freeform 9344">
            <a:extLst>
              <a:ext uri="{FF2B5EF4-FFF2-40B4-BE49-F238E27FC236}">
                <a16:creationId xmlns:a16="http://schemas.microsoft.com/office/drawing/2014/main" id="{5C981F08-FBE0-5C67-3A5C-FDE0F4FE077D}"/>
              </a:ext>
            </a:extLst>
          </p:cNvPr>
          <p:cNvSpPr>
            <a:spLocks/>
          </p:cNvSpPr>
          <p:nvPr/>
        </p:nvSpPr>
        <p:spPr bwMode="auto">
          <a:xfrm>
            <a:off x="3967931" y="2133098"/>
            <a:ext cx="60011" cy="27697"/>
          </a:xfrm>
          <a:custGeom>
            <a:avLst/>
            <a:gdLst>
              <a:gd name="T0" fmla="*/ 17 w 18"/>
              <a:gd name="T1" fmla="*/ 0 h 7"/>
              <a:gd name="T2" fmla="*/ 11 w 18"/>
              <a:gd name="T3" fmla="*/ 2 h 7"/>
              <a:gd name="T4" fmla="*/ 1 w 18"/>
              <a:gd name="T5" fmla="*/ 6 h 7"/>
              <a:gd name="T6" fmla="*/ 0 w 18"/>
              <a:gd name="T7" fmla="*/ 6 h 7"/>
              <a:gd name="T8" fmla="*/ 0 w 18"/>
              <a:gd name="T9" fmla="*/ 6 h 7"/>
              <a:gd name="T10" fmla="*/ 3 w 18"/>
              <a:gd name="T11" fmla="*/ 7 h 7"/>
              <a:gd name="T12" fmla="*/ 7 w 18"/>
              <a:gd name="T13" fmla="*/ 6 h 7"/>
              <a:gd name="T14" fmla="*/ 11 w 18"/>
              <a:gd name="T15" fmla="*/ 3 h 7"/>
              <a:gd name="T16" fmla="*/ 17 w 18"/>
              <a:gd name="T17" fmla="*/ 1 h 7"/>
              <a:gd name="T18" fmla="*/ 17 w 18"/>
              <a:gd name="T19" fmla="*/ 0 h 7"/>
              <a:gd name="T20" fmla="*/ 17 w 18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" h="7">
                <a:moveTo>
                  <a:pt x="17" y="0"/>
                </a:moveTo>
                <a:cubicBezTo>
                  <a:pt x="15" y="0"/>
                  <a:pt x="13" y="1"/>
                  <a:pt x="11" y="2"/>
                </a:cubicBezTo>
                <a:cubicBezTo>
                  <a:pt x="8" y="3"/>
                  <a:pt x="5" y="6"/>
                  <a:pt x="1" y="6"/>
                </a:cubicBezTo>
                <a:cubicBezTo>
                  <a:pt x="1" y="6"/>
                  <a:pt x="1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2" y="7"/>
                  <a:pt x="3" y="7"/>
                </a:cubicBezTo>
                <a:cubicBezTo>
                  <a:pt x="4" y="7"/>
                  <a:pt x="5" y="7"/>
                  <a:pt x="7" y="6"/>
                </a:cubicBezTo>
                <a:cubicBezTo>
                  <a:pt x="8" y="5"/>
                  <a:pt x="10" y="4"/>
                  <a:pt x="11" y="3"/>
                </a:cubicBezTo>
                <a:cubicBezTo>
                  <a:pt x="13" y="2"/>
                  <a:pt x="15" y="2"/>
                  <a:pt x="17" y="1"/>
                </a:cubicBezTo>
                <a:cubicBezTo>
                  <a:pt x="17" y="1"/>
                  <a:pt x="18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rgbClr val="EC94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0" name="Freeform 9345">
            <a:extLst>
              <a:ext uri="{FF2B5EF4-FFF2-40B4-BE49-F238E27FC236}">
                <a16:creationId xmlns:a16="http://schemas.microsoft.com/office/drawing/2014/main" id="{7063BBAF-9264-8DA8-F913-9DA40A79C4E1}"/>
              </a:ext>
            </a:extLst>
          </p:cNvPr>
          <p:cNvSpPr>
            <a:spLocks/>
          </p:cNvSpPr>
          <p:nvPr/>
        </p:nvSpPr>
        <p:spPr bwMode="auto">
          <a:xfrm>
            <a:off x="3949467" y="1994612"/>
            <a:ext cx="41546" cy="69243"/>
          </a:xfrm>
          <a:custGeom>
            <a:avLst/>
            <a:gdLst>
              <a:gd name="T0" fmla="*/ 2 w 12"/>
              <a:gd name="T1" fmla="*/ 0 h 19"/>
              <a:gd name="T2" fmla="*/ 2 w 12"/>
              <a:gd name="T3" fmla="*/ 0 h 19"/>
              <a:gd name="T4" fmla="*/ 3 w 12"/>
              <a:gd name="T5" fmla="*/ 11 h 19"/>
              <a:gd name="T6" fmla="*/ 12 w 12"/>
              <a:gd name="T7" fmla="*/ 19 h 19"/>
              <a:gd name="T8" fmla="*/ 12 w 12"/>
              <a:gd name="T9" fmla="*/ 18 h 19"/>
              <a:gd name="T10" fmla="*/ 2 w 12"/>
              <a:gd name="T11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9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4"/>
                  <a:pt x="0" y="7"/>
                  <a:pt x="3" y="11"/>
                </a:cubicBezTo>
                <a:cubicBezTo>
                  <a:pt x="4" y="14"/>
                  <a:pt x="8" y="17"/>
                  <a:pt x="12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7" y="13"/>
                  <a:pt x="2" y="7"/>
                  <a:pt x="2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1" name="Freeform 9346">
            <a:extLst>
              <a:ext uri="{FF2B5EF4-FFF2-40B4-BE49-F238E27FC236}">
                <a16:creationId xmlns:a16="http://schemas.microsoft.com/office/drawing/2014/main" id="{8AA30497-4C04-E874-B7D8-851B04580606}"/>
              </a:ext>
            </a:extLst>
          </p:cNvPr>
          <p:cNvSpPr>
            <a:spLocks/>
          </p:cNvSpPr>
          <p:nvPr/>
        </p:nvSpPr>
        <p:spPr bwMode="auto">
          <a:xfrm>
            <a:off x="3926386" y="1939218"/>
            <a:ext cx="13849" cy="32313"/>
          </a:xfrm>
          <a:custGeom>
            <a:avLst/>
            <a:gdLst>
              <a:gd name="T0" fmla="*/ 1 w 4"/>
              <a:gd name="T1" fmla="*/ 0 h 9"/>
              <a:gd name="T2" fmla="*/ 1 w 4"/>
              <a:gd name="T3" fmla="*/ 0 h 9"/>
              <a:gd name="T4" fmla="*/ 0 w 4"/>
              <a:gd name="T5" fmla="*/ 4 h 9"/>
              <a:gd name="T6" fmla="*/ 3 w 4"/>
              <a:gd name="T7" fmla="*/ 9 h 9"/>
              <a:gd name="T8" fmla="*/ 3 w 4"/>
              <a:gd name="T9" fmla="*/ 9 h 9"/>
              <a:gd name="T10" fmla="*/ 3 w 4"/>
              <a:gd name="T11" fmla="*/ 9 h 9"/>
              <a:gd name="T12" fmla="*/ 2 w 4"/>
              <a:gd name="T13" fmla="*/ 4 h 9"/>
              <a:gd name="T14" fmla="*/ 1 w 4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" h="9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6"/>
                  <a:pt x="2" y="8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4" y="9"/>
                  <a:pt x="3" y="9"/>
                </a:cubicBezTo>
                <a:cubicBezTo>
                  <a:pt x="3" y="7"/>
                  <a:pt x="3" y="6"/>
                  <a:pt x="2" y="4"/>
                </a:cubicBezTo>
                <a:cubicBezTo>
                  <a:pt x="1" y="3"/>
                  <a:pt x="1" y="1"/>
                  <a:pt x="1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2" name="Freeform 9347">
            <a:extLst>
              <a:ext uri="{FF2B5EF4-FFF2-40B4-BE49-F238E27FC236}">
                <a16:creationId xmlns:a16="http://schemas.microsoft.com/office/drawing/2014/main" id="{65D0C212-0335-F456-3E82-72D8231D74AF}"/>
              </a:ext>
            </a:extLst>
          </p:cNvPr>
          <p:cNvSpPr>
            <a:spLocks/>
          </p:cNvSpPr>
          <p:nvPr/>
        </p:nvSpPr>
        <p:spPr bwMode="auto">
          <a:xfrm>
            <a:off x="3991012" y="1906904"/>
            <a:ext cx="23081" cy="60011"/>
          </a:xfrm>
          <a:custGeom>
            <a:avLst/>
            <a:gdLst>
              <a:gd name="T0" fmla="*/ 2 w 7"/>
              <a:gd name="T1" fmla="*/ 0 h 17"/>
              <a:gd name="T2" fmla="*/ 1 w 7"/>
              <a:gd name="T3" fmla="*/ 0 h 17"/>
              <a:gd name="T4" fmla="*/ 1 w 7"/>
              <a:gd name="T5" fmla="*/ 10 h 17"/>
              <a:gd name="T6" fmla="*/ 7 w 7"/>
              <a:gd name="T7" fmla="*/ 17 h 17"/>
              <a:gd name="T8" fmla="*/ 7 w 7"/>
              <a:gd name="T9" fmla="*/ 17 h 17"/>
              <a:gd name="T10" fmla="*/ 3 w 7"/>
              <a:gd name="T11" fmla="*/ 9 h 17"/>
              <a:gd name="T12" fmla="*/ 2 w 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7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0" y="3"/>
                  <a:pt x="0" y="6"/>
                  <a:pt x="1" y="10"/>
                </a:cubicBezTo>
                <a:cubicBezTo>
                  <a:pt x="1" y="13"/>
                  <a:pt x="5" y="15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4"/>
                  <a:pt x="4" y="12"/>
                  <a:pt x="3" y="9"/>
                </a:cubicBezTo>
                <a:cubicBezTo>
                  <a:pt x="1" y="7"/>
                  <a:pt x="1" y="3"/>
                  <a:pt x="2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3" name="Freeform 9348">
            <a:extLst>
              <a:ext uri="{FF2B5EF4-FFF2-40B4-BE49-F238E27FC236}">
                <a16:creationId xmlns:a16="http://schemas.microsoft.com/office/drawing/2014/main" id="{B117C79A-BBE6-3E2D-79A7-A1ADFF8F7AA6}"/>
              </a:ext>
            </a:extLst>
          </p:cNvPr>
          <p:cNvSpPr>
            <a:spLocks/>
          </p:cNvSpPr>
          <p:nvPr/>
        </p:nvSpPr>
        <p:spPr bwMode="auto">
          <a:xfrm>
            <a:off x="4027942" y="1989996"/>
            <a:ext cx="46162" cy="46162"/>
          </a:xfrm>
          <a:custGeom>
            <a:avLst/>
            <a:gdLst>
              <a:gd name="T0" fmla="*/ 0 w 13"/>
              <a:gd name="T1" fmla="*/ 0 h 14"/>
              <a:gd name="T2" fmla="*/ 0 w 13"/>
              <a:gd name="T3" fmla="*/ 0 h 14"/>
              <a:gd name="T4" fmla="*/ 1 w 13"/>
              <a:gd name="T5" fmla="*/ 6 h 14"/>
              <a:gd name="T6" fmla="*/ 4 w 13"/>
              <a:gd name="T7" fmla="*/ 10 h 14"/>
              <a:gd name="T8" fmla="*/ 12 w 13"/>
              <a:gd name="T9" fmla="*/ 14 h 14"/>
              <a:gd name="T10" fmla="*/ 13 w 13"/>
              <a:gd name="T11" fmla="*/ 14 h 14"/>
              <a:gd name="T12" fmla="*/ 13 w 13"/>
              <a:gd name="T13" fmla="*/ 14 h 14"/>
              <a:gd name="T14" fmla="*/ 5 w 13"/>
              <a:gd name="T15" fmla="*/ 8 h 14"/>
              <a:gd name="T16" fmla="*/ 2 w 13"/>
              <a:gd name="T17" fmla="*/ 3 h 14"/>
              <a:gd name="T18" fmla="*/ 0 w 13"/>
              <a:gd name="T1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2"/>
                  <a:pt x="1" y="4"/>
                  <a:pt x="1" y="6"/>
                </a:cubicBezTo>
                <a:cubicBezTo>
                  <a:pt x="2" y="7"/>
                  <a:pt x="3" y="9"/>
                  <a:pt x="4" y="10"/>
                </a:cubicBezTo>
                <a:cubicBezTo>
                  <a:pt x="6" y="13"/>
                  <a:pt x="9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0" y="13"/>
                  <a:pt x="7" y="11"/>
                  <a:pt x="5" y="8"/>
                </a:cubicBezTo>
                <a:cubicBezTo>
                  <a:pt x="4" y="6"/>
                  <a:pt x="3" y="5"/>
                  <a:pt x="2" y="3"/>
                </a:cubicBezTo>
                <a:cubicBezTo>
                  <a:pt x="1" y="2"/>
                  <a:pt x="1" y="1"/>
                  <a:pt x="0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4" name="Freeform 9349">
            <a:extLst>
              <a:ext uri="{FF2B5EF4-FFF2-40B4-BE49-F238E27FC236}">
                <a16:creationId xmlns:a16="http://schemas.microsoft.com/office/drawing/2014/main" id="{A52EBEDB-4A38-EB4E-5FBD-F4647FD106C9}"/>
              </a:ext>
            </a:extLst>
          </p:cNvPr>
          <p:cNvSpPr>
            <a:spLocks/>
          </p:cNvSpPr>
          <p:nvPr/>
        </p:nvSpPr>
        <p:spPr bwMode="auto">
          <a:xfrm>
            <a:off x="4083336" y="2036158"/>
            <a:ext cx="9232" cy="0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1 h 1"/>
              <a:gd name="T8" fmla="*/ 2 w 2"/>
              <a:gd name="T9" fmla="*/ 1 h 1"/>
              <a:gd name="T10" fmla="*/ 1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5" name="Freeform 9350">
            <a:extLst>
              <a:ext uri="{FF2B5EF4-FFF2-40B4-BE49-F238E27FC236}">
                <a16:creationId xmlns:a16="http://schemas.microsoft.com/office/drawing/2014/main" id="{DADE1E83-BA9E-C641-6A3F-8FC5A20F097D}"/>
              </a:ext>
            </a:extLst>
          </p:cNvPr>
          <p:cNvSpPr>
            <a:spLocks/>
          </p:cNvSpPr>
          <p:nvPr/>
        </p:nvSpPr>
        <p:spPr bwMode="auto">
          <a:xfrm>
            <a:off x="4124882" y="2036158"/>
            <a:ext cx="23081" cy="50778"/>
          </a:xfrm>
          <a:custGeom>
            <a:avLst/>
            <a:gdLst>
              <a:gd name="T0" fmla="*/ 2 w 6"/>
              <a:gd name="T1" fmla="*/ 0 h 15"/>
              <a:gd name="T2" fmla="*/ 1 w 6"/>
              <a:gd name="T3" fmla="*/ 0 h 15"/>
              <a:gd name="T4" fmla="*/ 1 w 6"/>
              <a:gd name="T5" fmla="*/ 8 h 15"/>
              <a:gd name="T6" fmla="*/ 5 w 6"/>
              <a:gd name="T7" fmla="*/ 15 h 15"/>
              <a:gd name="T8" fmla="*/ 5 w 6"/>
              <a:gd name="T9" fmla="*/ 15 h 15"/>
              <a:gd name="T10" fmla="*/ 5 w 6"/>
              <a:gd name="T11" fmla="*/ 14 h 15"/>
              <a:gd name="T12" fmla="*/ 2 w 6"/>
              <a:gd name="T13" fmla="*/ 7 h 15"/>
              <a:gd name="T14" fmla="*/ 2 w 6"/>
              <a:gd name="T1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15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3"/>
                  <a:pt x="0" y="5"/>
                  <a:pt x="1" y="8"/>
                </a:cubicBezTo>
                <a:cubicBezTo>
                  <a:pt x="1" y="11"/>
                  <a:pt x="3" y="13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6" y="15"/>
                  <a:pt x="5" y="14"/>
                </a:cubicBezTo>
                <a:cubicBezTo>
                  <a:pt x="4" y="12"/>
                  <a:pt x="3" y="10"/>
                  <a:pt x="2" y="7"/>
                </a:cubicBezTo>
                <a:cubicBezTo>
                  <a:pt x="2" y="5"/>
                  <a:pt x="2" y="2"/>
                  <a:pt x="2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6" name="Freeform 9351">
            <a:extLst>
              <a:ext uri="{FF2B5EF4-FFF2-40B4-BE49-F238E27FC236}">
                <a16:creationId xmlns:a16="http://schemas.microsoft.com/office/drawing/2014/main" id="{00EEAFCF-AF93-F9D3-E846-6FD39EF591C8}"/>
              </a:ext>
            </a:extLst>
          </p:cNvPr>
          <p:cNvSpPr>
            <a:spLocks/>
          </p:cNvSpPr>
          <p:nvPr/>
        </p:nvSpPr>
        <p:spPr bwMode="auto">
          <a:xfrm>
            <a:off x="4157196" y="2073088"/>
            <a:ext cx="32313" cy="46162"/>
          </a:xfrm>
          <a:custGeom>
            <a:avLst/>
            <a:gdLst>
              <a:gd name="T0" fmla="*/ 4 w 9"/>
              <a:gd name="T1" fmla="*/ 0 h 14"/>
              <a:gd name="T2" fmla="*/ 8 w 9"/>
              <a:gd name="T3" fmla="*/ 14 h 14"/>
              <a:gd name="T4" fmla="*/ 9 w 9"/>
              <a:gd name="T5" fmla="*/ 13 h 14"/>
              <a:gd name="T6" fmla="*/ 5 w 9"/>
              <a:gd name="T7" fmla="*/ 8 h 14"/>
              <a:gd name="T8" fmla="*/ 4 w 9"/>
              <a:gd name="T9" fmla="*/ 0 h 14"/>
              <a:gd name="T10" fmla="*/ 4 w 9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4">
                <a:moveTo>
                  <a:pt x="4" y="0"/>
                </a:moveTo>
                <a:cubicBezTo>
                  <a:pt x="0" y="5"/>
                  <a:pt x="3" y="11"/>
                  <a:pt x="8" y="14"/>
                </a:cubicBezTo>
                <a:cubicBezTo>
                  <a:pt x="9" y="13"/>
                  <a:pt x="9" y="13"/>
                  <a:pt x="9" y="13"/>
                </a:cubicBezTo>
                <a:cubicBezTo>
                  <a:pt x="7" y="11"/>
                  <a:pt x="6" y="10"/>
                  <a:pt x="5" y="8"/>
                </a:cubicBezTo>
                <a:cubicBezTo>
                  <a:pt x="4" y="5"/>
                  <a:pt x="3" y="2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7" name="Freeform 9352">
            <a:extLst>
              <a:ext uri="{FF2B5EF4-FFF2-40B4-BE49-F238E27FC236}">
                <a16:creationId xmlns:a16="http://schemas.microsoft.com/office/drawing/2014/main" id="{1F3523BA-40C3-69B8-8514-CF9455159C9A}"/>
              </a:ext>
            </a:extLst>
          </p:cNvPr>
          <p:cNvSpPr>
            <a:spLocks/>
          </p:cNvSpPr>
          <p:nvPr/>
        </p:nvSpPr>
        <p:spPr bwMode="auto">
          <a:xfrm>
            <a:off x="4180277" y="2036158"/>
            <a:ext cx="55394" cy="36930"/>
          </a:xfrm>
          <a:custGeom>
            <a:avLst/>
            <a:gdLst>
              <a:gd name="T0" fmla="*/ 0 w 17"/>
              <a:gd name="T1" fmla="*/ 0 h 11"/>
              <a:gd name="T2" fmla="*/ 0 w 17"/>
              <a:gd name="T3" fmla="*/ 0 h 11"/>
              <a:gd name="T4" fmla="*/ 9 w 17"/>
              <a:gd name="T5" fmla="*/ 4 h 11"/>
              <a:gd name="T6" fmla="*/ 16 w 17"/>
              <a:gd name="T7" fmla="*/ 11 h 11"/>
              <a:gd name="T8" fmla="*/ 17 w 17"/>
              <a:gd name="T9" fmla="*/ 11 h 11"/>
              <a:gd name="T10" fmla="*/ 11 w 17"/>
              <a:gd name="T11" fmla="*/ 3 h 11"/>
              <a:gd name="T12" fmla="*/ 0 w 17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" y="2"/>
                  <a:pt x="6" y="2"/>
                  <a:pt x="9" y="4"/>
                </a:cubicBezTo>
                <a:cubicBezTo>
                  <a:pt x="11" y="6"/>
                  <a:pt x="14" y="8"/>
                  <a:pt x="16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6" y="8"/>
                  <a:pt x="13" y="5"/>
                  <a:pt x="11" y="3"/>
                </a:cubicBezTo>
                <a:cubicBezTo>
                  <a:pt x="7" y="1"/>
                  <a:pt x="4" y="1"/>
                  <a:pt x="0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8" name="Freeform 9353">
            <a:extLst>
              <a:ext uri="{FF2B5EF4-FFF2-40B4-BE49-F238E27FC236}">
                <a16:creationId xmlns:a16="http://schemas.microsoft.com/office/drawing/2014/main" id="{313EE4BF-E75D-6E81-C572-3D35240EE108}"/>
              </a:ext>
            </a:extLst>
          </p:cNvPr>
          <p:cNvSpPr>
            <a:spLocks/>
          </p:cNvSpPr>
          <p:nvPr/>
        </p:nvSpPr>
        <p:spPr bwMode="auto">
          <a:xfrm>
            <a:off x="4069488" y="1888440"/>
            <a:ext cx="23081" cy="50778"/>
          </a:xfrm>
          <a:custGeom>
            <a:avLst/>
            <a:gdLst>
              <a:gd name="T0" fmla="*/ 0 w 7"/>
              <a:gd name="T1" fmla="*/ 0 h 14"/>
              <a:gd name="T2" fmla="*/ 0 w 7"/>
              <a:gd name="T3" fmla="*/ 0 h 14"/>
              <a:gd name="T4" fmla="*/ 1 w 7"/>
              <a:gd name="T5" fmla="*/ 8 h 14"/>
              <a:gd name="T6" fmla="*/ 7 w 7"/>
              <a:gd name="T7" fmla="*/ 14 h 14"/>
              <a:gd name="T8" fmla="*/ 7 w 7"/>
              <a:gd name="T9" fmla="*/ 14 h 14"/>
              <a:gd name="T10" fmla="*/ 2 w 7"/>
              <a:gd name="T11" fmla="*/ 8 h 14"/>
              <a:gd name="T12" fmla="*/ 0 w 7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5"/>
                  <a:pt x="1" y="8"/>
                </a:cubicBezTo>
                <a:cubicBezTo>
                  <a:pt x="2" y="11"/>
                  <a:pt x="4" y="12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2"/>
                  <a:pt x="3" y="10"/>
                  <a:pt x="2" y="8"/>
                </a:cubicBezTo>
                <a:cubicBezTo>
                  <a:pt x="1" y="5"/>
                  <a:pt x="0" y="3"/>
                  <a:pt x="0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09" name="Freeform 9354">
            <a:extLst>
              <a:ext uri="{FF2B5EF4-FFF2-40B4-BE49-F238E27FC236}">
                <a16:creationId xmlns:a16="http://schemas.microsoft.com/office/drawing/2014/main" id="{9F70BF15-18CA-5351-4DD9-DCFF74B22EE2}"/>
              </a:ext>
            </a:extLst>
          </p:cNvPr>
          <p:cNvSpPr>
            <a:spLocks/>
          </p:cNvSpPr>
          <p:nvPr/>
        </p:nvSpPr>
        <p:spPr bwMode="auto">
          <a:xfrm>
            <a:off x="4097185" y="1948450"/>
            <a:ext cx="9232" cy="13849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1 w 2"/>
              <a:gd name="T5" fmla="*/ 2 h 4"/>
              <a:gd name="T6" fmla="*/ 1 w 2"/>
              <a:gd name="T7" fmla="*/ 4 h 4"/>
              <a:gd name="T8" fmla="*/ 2 w 2"/>
              <a:gd name="T9" fmla="*/ 4 h 4"/>
              <a:gd name="T10" fmla="*/ 2 w 2"/>
              <a:gd name="T11" fmla="*/ 3 h 4"/>
              <a:gd name="T12" fmla="*/ 1 w 2"/>
              <a:gd name="T13" fmla="*/ 2 h 4"/>
              <a:gd name="T14" fmla="*/ 0 w 2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1" y="3"/>
                  <a:pt x="1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2" y="4"/>
                  <a:pt x="2" y="4"/>
                  <a:pt x="2" y="3"/>
                </a:cubicBezTo>
                <a:cubicBezTo>
                  <a:pt x="2" y="3"/>
                  <a:pt x="2" y="2"/>
                  <a:pt x="1" y="2"/>
                </a:cubicBezTo>
                <a:cubicBezTo>
                  <a:pt x="1" y="1"/>
                  <a:pt x="1" y="1"/>
                  <a:pt x="0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0" name="Freeform 9355">
            <a:extLst>
              <a:ext uri="{FF2B5EF4-FFF2-40B4-BE49-F238E27FC236}">
                <a16:creationId xmlns:a16="http://schemas.microsoft.com/office/drawing/2014/main" id="{5BEA7E47-09C6-4D85-F010-ACF93496B201}"/>
              </a:ext>
            </a:extLst>
          </p:cNvPr>
          <p:cNvSpPr>
            <a:spLocks/>
          </p:cNvSpPr>
          <p:nvPr/>
        </p:nvSpPr>
        <p:spPr bwMode="auto">
          <a:xfrm>
            <a:off x="4051023" y="1953066"/>
            <a:ext cx="23081" cy="13849"/>
          </a:xfrm>
          <a:custGeom>
            <a:avLst/>
            <a:gdLst>
              <a:gd name="T0" fmla="*/ 0 w 7"/>
              <a:gd name="T1" fmla="*/ 0 h 4"/>
              <a:gd name="T2" fmla="*/ 0 w 7"/>
              <a:gd name="T3" fmla="*/ 0 h 4"/>
              <a:gd name="T4" fmla="*/ 3 w 7"/>
              <a:gd name="T5" fmla="*/ 3 h 4"/>
              <a:gd name="T6" fmla="*/ 6 w 7"/>
              <a:gd name="T7" fmla="*/ 4 h 4"/>
              <a:gd name="T8" fmla="*/ 6 w 7"/>
              <a:gd name="T9" fmla="*/ 4 h 4"/>
              <a:gd name="T10" fmla="*/ 7 w 7"/>
              <a:gd name="T11" fmla="*/ 3 h 4"/>
              <a:gd name="T12" fmla="*/ 4 w 7"/>
              <a:gd name="T13" fmla="*/ 2 h 4"/>
              <a:gd name="T14" fmla="*/ 0 w 7"/>
              <a:gd name="T1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2"/>
                  <a:pt x="3" y="3"/>
                </a:cubicBezTo>
                <a:cubicBezTo>
                  <a:pt x="4" y="4"/>
                  <a:pt x="5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7" y="3"/>
                  <a:pt x="7" y="3"/>
                </a:cubicBezTo>
                <a:cubicBezTo>
                  <a:pt x="6" y="2"/>
                  <a:pt x="5" y="2"/>
                  <a:pt x="4" y="2"/>
                </a:cubicBezTo>
                <a:cubicBezTo>
                  <a:pt x="2" y="2"/>
                  <a:pt x="1" y="1"/>
                  <a:pt x="0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1" name="Freeform 9356">
            <a:extLst>
              <a:ext uri="{FF2B5EF4-FFF2-40B4-BE49-F238E27FC236}">
                <a16:creationId xmlns:a16="http://schemas.microsoft.com/office/drawing/2014/main" id="{F61D749F-820B-0193-75E1-D4E27C2E01F8}"/>
              </a:ext>
            </a:extLst>
          </p:cNvPr>
          <p:cNvSpPr>
            <a:spLocks/>
          </p:cNvSpPr>
          <p:nvPr/>
        </p:nvSpPr>
        <p:spPr bwMode="auto">
          <a:xfrm>
            <a:off x="4027942" y="1809964"/>
            <a:ext cx="13849" cy="32313"/>
          </a:xfrm>
          <a:custGeom>
            <a:avLst/>
            <a:gdLst>
              <a:gd name="T0" fmla="*/ 1 w 5"/>
              <a:gd name="T1" fmla="*/ 0 h 9"/>
              <a:gd name="T2" fmla="*/ 1 w 5"/>
              <a:gd name="T3" fmla="*/ 0 h 9"/>
              <a:gd name="T4" fmla="*/ 0 w 5"/>
              <a:gd name="T5" fmla="*/ 6 h 9"/>
              <a:gd name="T6" fmla="*/ 4 w 5"/>
              <a:gd name="T7" fmla="*/ 9 h 9"/>
              <a:gd name="T8" fmla="*/ 4 w 5"/>
              <a:gd name="T9" fmla="*/ 8 h 9"/>
              <a:gd name="T10" fmla="*/ 2 w 5"/>
              <a:gd name="T11" fmla="*/ 4 h 9"/>
              <a:gd name="T12" fmla="*/ 1 w 5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9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4"/>
                  <a:pt x="0" y="6"/>
                </a:cubicBezTo>
                <a:cubicBezTo>
                  <a:pt x="1" y="8"/>
                  <a:pt x="2" y="9"/>
                  <a:pt x="4" y="9"/>
                </a:cubicBezTo>
                <a:cubicBezTo>
                  <a:pt x="4" y="9"/>
                  <a:pt x="5" y="9"/>
                  <a:pt x="4" y="8"/>
                </a:cubicBezTo>
                <a:cubicBezTo>
                  <a:pt x="3" y="7"/>
                  <a:pt x="2" y="6"/>
                  <a:pt x="2" y="4"/>
                </a:cubicBezTo>
                <a:cubicBezTo>
                  <a:pt x="1" y="3"/>
                  <a:pt x="1" y="2"/>
                  <a:pt x="1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2" name="Freeform 9357">
            <a:extLst>
              <a:ext uri="{FF2B5EF4-FFF2-40B4-BE49-F238E27FC236}">
                <a16:creationId xmlns:a16="http://schemas.microsoft.com/office/drawing/2014/main" id="{8468BF55-33D9-3FCD-2833-CA56BE3E1FD2}"/>
              </a:ext>
            </a:extLst>
          </p:cNvPr>
          <p:cNvSpPr>
            <a:spLocks/>
          </p:cNvSpPr>
          <p:nvPr/>
        </p:nvSpPr>
        <p:spPr bwMode="auto">
          <a:xfrm>
            <a:off x="4060255" y="1819197"/>
            <a:ext cx="46162" cy="64627"/>
          </a:xfrm>
          <a:custGeom>
            <a:avLst/>
            <a:gdLst>
              <a:gd name="T0" fmla="*/ 0 w 13"/>
              <a:gd name="T1" fmla="*/ 0 h 19"/>
              <a:gd name="T2" fmla="*/ 0 w 13"/>
              <a:gd name="T3" fmla="*/ 0 h 19"/>
              <a:gd name="T4" fmla="*/ 3 w 13"/>
              <a:gd name="T5" fmla="*/ 8 h 19"/>
              <a:gd name="T6" fmla="*/ 8 w 13"/>
              <a:gd name="T7" fmla="*/ 12 h 19"/>
              <a:gd name="T8" fmla="*/ 12 w 13"/>
              <a:gd name="T9" fmla="*/ 19 h 19"/>
              <a:gd name="T10" fmla="*/ 13 w 13"/>
              <a:gd name="T11" fmla="*/ 18 h 19"/>
              <a:gd name="T12" fmla="*/ 0 w 13"/>
              <a:gd name="T1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"/>
                  <a:pt x="0" y="5"/>
                  <a:pt x="3" y="8"/>
                </a:cubicBezTo>
                <a:cubicBezTo>
                  <a:pt x="4" y="9"/>
                  <a:pt x="6" y="11"/>
                  <a:pt x="8" y="12"/>
                </a:cubicBezTo>
                <a:cubicBezTo>
                  <a:pt x="10" y="14"/>
                  <a:pt x="11" y="16"/>
                  <a:pt x="12" y="19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0"/>
                  <a:pt x="0" y="9"/>
                  <a:pt x="0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3" name="Freeform 9358">
            <a:extLst>
              <a:ext uri="{FF2B5EF4-FFF2-40B4-BE49-F238E27FC236}">
                <a16:creationId xmlns:a16="http://schemas.microsoft.com/office/drawing/2014/main" id="{8840B5B4-5447-06D8-387C-00D0751A0C1C}"/>
              </a:ext>
            </a:extLst>
          </p:cNvPr>
          <p:cNvSpPr>
            <a:spLocks/>
          </p:cNvSpPr>
          <p:nvPr/>
        </p:nvSpPr>
        <p:spPr bwMode="auto">
          <a:xfrm>
            <a:off x="4111034" y="1768418"/>
            <a:ext cx="13849" cy="69243"/>
          </a:xfrm>
          <a:custGeom>
            <a:avLst/>
            <a:gdLst>
              <a:gd name="T0" fmla="*/ 3 w 3"/>
              <a:gd name="T1" fmla="*/ 0 h 20"/>
              <a:gd name="T2" fmla="*/ 3 w 3"/>
              <a:gd name="T3" fmla="*/ 20 h 20"/>
              <a:gd name="T4" fmla="*/ 3 w 3"/>
              <a:gd name="T5" fmla="*/ 20 h 20"/>
              <a:gd name="T6" fmla="*/ 3 w 3"/>
              <a:gd name="T7" fmla="*/ 0 h 20"/>
              <a:gd name="T8" fmla="*/ 3 w 3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20">
                <a:moveTo>
                  <a:pt x="3" y="0"/>
                </a:moveTo>
                <a:cubicBezTo>
                  <a:pt x="0" y="6"/>
                  <a:pt x="1" y="14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4"/>
                  <a:pt x="1" y="6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4" name="Freeform 9359">
            <a:extLst>
              <a:ext uri="{FF2B5EF4-FFF2-40B4-BE49-F238E27FC236}">
                <a16:creationId xmlns:a16="http://schemas.microsoft.com/office/drawing/2014/main" id="{69A5C61E-FBE3-A4B9-E411-6719457833A6}"/>
              </a:ext>
            </a:extLst>
          </p:cNvPr>
          <p:cNvSpPr>
            <a:spLocks/>
          </p:cNvSpPr>
          <p:nvPr/>
        </p:nvSpPr>
        <p:spPr bwMode="auto">
          <a:xfrm>
            <a:off x="4134115" y="1837661"/>
            <a:ext cx="32313" cy="87708"/>
          </a:xfrm>
          <a:custGeom>
            <a:avLst/>
            <a:gdLst>
              <a:gd name="T0" fmla="*/ 6 w 9"/>
              <a:gd name="T1" fmla="*/ 0 h 26"/>
              <a:gd name="T2" fmla="*/ 8 w 9"/>
              <a:gd name="T3" fmla="*/ 26 h 26"/>
              <a:gd name="T4" fmla="*/ 9 w 9"/>
              <a:gd name="T5" fmla="*/ 26 h 26"/>
              <a:gd name="T6" fmla="*/ 6 w 9"/>
              <a:gd name="T7" fmla="*/ 0 h 26"/>
              <a:gd name="T8" fmla="*/ 6 w 9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6">
                <a:moveTo>
                  <a:pt x="6" y="0"/>
                </a:moveTo>
                <a:cubicBezTo>
                  <a:pt x="0" y="8"/>
                  <a:pt x="1" y="19"/>
                  <a:pt x="8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4" y="18"/>
                  <a:pt x="3" y="9"/>
                  <a:pt x="6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5" name="Freeform 9360">
            <a:extLst>
              <a:ext uri="{FF2B5EF4-FFF2-40B4-BE49-F238E27FC236}">
                <a16:creationId xmlns:a16="http://schemas.microsoft.com/office/drawing/2014/main" id="{44A95DB9-EA7C-4506-A0C6-AAED7DD2F60F}"/>
              </a:ext>
            </a:extLst>
          </p:cNvPr>
          <p:cNvSpPr>
            <a:spLocks/>
          </p:cNvSpPr>
          <p:nvPr/>
        </p:nvSpPr>
        <p:spPr bwMode="auto">
          <a:xfrm>
            <a:off x="4166428" y="1934602"/>
            <a:ext cx="9232" cy="4616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1 w 2"/>
              <a:gd name="T5" fmla="*/ 2 h 2"/>
              <a:gd name="T6" fmla="*/ 1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1" y="1"/>
                  <a:pt x="1" y="0"/>
                  <a:pt x="0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6" name="Freeform 9361">
            <a:extLst>
              <a:ext uri="{FF2B5EF4-FFF2-40B4-BE49-F238E27FC236}">
                <a16:creationId xmlns:a16="http://schemas.microsoft.com/office/drawing/2014/main" id="{F5DDB2F3-66C5-E19F-CC88-441D78CA20D2}"/>
              </a:ext>
            </a:extLst>
          </p:cNvPr>
          <p:cNvSpPr>
            <a:spLocks/>
          </p:cNvSpPr>
          <p:nvPr/>
        </p:nvSpPr>
        <p:spPr bwMode="auto">
          <a:xfrm>
            <a:off x="4207974" y="1883823"/>
            <a:ext cx="23081" cy="41546"/>
          </a:xfrm>
          <a:custGeom>
            <a:avLst/>
            <a:gdLst>
              <a:gd name="T0" fmla="*/ 0 w 7"/>
              <a:gd name="T1" fmla="*/ 0 h 12"/>
              <a:gd name="T2" fmla="*/ 0 w 7"/>
              <a:gd name="T3" fmla="*/ 0 h 12"/>
              <a:gd name="T4" fmla="*/ 6 w 7"/>
              <a:gd name="T5" fmla="*/ 12 h 12"/>
              <a:gd name="T6" fmla="*/ 7 w 7"/>
              <a:gd name="T7" fmla="*/ 11 h 12"/>
              <a:gd name="T8" fmla="*/ 0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"/>
                  <a:pt x="2" y="11"/>
                  <a:pt x="6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8"/>
                  <a:pt x="1" y="5"/>
                  <a:pt x="0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7" name="Freeform 9362">
            <a:extLst>
              <a:ext uri="{FF2B5EF4-FFF2-40B4-BE49-F238E27FC236}">
                <a16:creationId xmlns:a16="http://schemas.microsoft.com/office/drawing/2014/main" id="{6D3D6AA3-7915-6184-335C-9F1BD0456A45}"/>
              </a:ext>
            </a:extLst>
          </p:cNvPr>
          <p:cNvSpPr>
            <a:spLocks/>
          </p:cNvSpPr>
          <p:nvPr/>
        </p:nvSpPr>
        <p:spPr bwMode="auto">
          <a:xfrm>
            <a:off x="4207974" y="1966915"/>
            <a:ext cx="41546" cy="18465"/>
          </a:xfrm>
          <a:custGeom>
            <a:avLst/>
            <a:gdLst>
              <a:gd name="T0" fmla="*/ 0 w 13"/>
              <a:gd name="T1" fmla="*/ 0 h 5"/>
              <a:gd name="T2" fmla="*/ 0 w 13"/>
              <a:gd name="T3" fmla="*/ 0 h 5"/>
              <a:gd name="T4" fmla="*/ 10 w 13"/>
              <a:gd name="T5" fmla="*/ 5 h 5"/>
              <a:gd name="T6" fmla="*/ 12 w 13"/>
              <a:gd name="T7" fmla="*/ 5 h 5"/>
              <a:gd name="T8" fmla="*/ 12 w 13"/>
              <a:gd name="T9" fmla="*/ 4 h 5"/>
              <a:gd name="T10" fmla="*/ 0 w 13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3"/>
                  <a:pt x="6" y="5"/>
                  <a:pt x="10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5"/>
                  <a:pt x="13" y="4"/>
                  <a:pt x="12" y="4"/>
                </a:cubicBezTo>
                <a:cubicBezTo>
                  <a:pt x="8" y="3"/>
                  <a:pt x="3" y="3"/>
                  <a:pt x="0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8" name="Freeform 9363">
            <a:extLst>
              <a:ext uri="{FF2B5EF4-FFF2-40B4-BE49-F238E27FC236}">
                <a16:creationId xmlns:a16="http://schemas.microsoft.com/office/drawing/2014/main" id="{6E0C50FD-CC85-8EDF-93CE-C1ECEB5E605B}"/>
              </a:ext>
            </a:extLst>
          </p:cNvPr>
          <p:cNvSpPr>
            <a:spLocks/>
          </p:cNvSpPr>
          <p:nvPr/>
        </p:nvSpPr>
        <p:spPr bwMode="auto">
          <a:xfrm>
            <a:off x="4194125" y="1726872"/>
            <a:ext cx="13849" cy="36930"/>
          </a:xfrm>
          <a:custGeom>
            <a:avLst/>
            <a:gdLst>
              <a:gd name="T0" fmla="*/ 5 w 5"/>
              <a:gd name="T1" fmla="*/ 0 h 11"/>
              <a:gd name="T2" fmla="*/ 4 w 5"/>
              <a:gd name="T3" fmla="*/ 11 h 11"/>
              <a:gd name="T4" fmla="*/ 4 w 5"/>
              <a:gd name="T5" fmla="*/ 11 h 11"/>
              <a:gd name="T6" fmla="*/ 5 w 5"/>
              <a:gd name="T7" fmla="*/ 11 h 11"/>
              <a:gd name="T8" fmla="*/ 3 w 5"/>
              <a:gd name="T9" fmla="*/ 6 h 11"/>
              <a:gd name="T10" fmla="*/ 5 w 5"/>
              <a:gd name="T11" fmla="*/ 0 h 11"/>
              <a:gd name="T12" fmla="*/ 5 w 5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5" y="0"/>
                </a:moveTo>
                <a:cubicBezTo>
                  <a:pt x="1" y="2"/>
                  <a:pt x="0" y="8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5" y="11"/>
                  <a:pt x="5" y="11"/>
                </a:cubicBezTo>
                <a:cubicBezTo>
                  <a:pt x="4" y="9"/>
                  <a:pt x="3" y="8"/>
                  <a:pt x="3" y="6"/>
                </a:cubicBezTo>
                <a:cubicBezTo>
                  <a:pt x="2" y="3"/>
                  <a:pt x="3" y="2"/>
                  <a:pt x="5" y="0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19" name="Freeform 9364">
            <a:extLst>
              <a:ext uri="{FF2B5EF4-FFF2-40B4-BE49-F238E27FC236}">
                <a16:creationId xmlns:a16="http://schemas.microsoft.com/office/drawing/2014/main" id="{01616DDB-7DA1-A5C0-9828-6A1FFF8FAB22}"/>
              </a:ext>
            </a:extLst>
          </p:cNvPr>
          <p:cNvSpPr>
            <a:spLocks/>
          </p:cNvSpPr>
          <p:nvPr/>
        </p:nvSpPr>
        <p:spPr bwMode="auto">
          <a:xfrm>
            <a:off x="4203358" y="1782267"/>
            <a:ext cx="27697" cy="23081"/>
          </a:xfrm>
          <a:custGeom>
            <a:avLst/>
            <a:gdLst>
              <a:gd name="T0" fmla="*/ 0 w 8"/>
              <a:gd name="T1" fmla="*/ 0 h 6"/>
              <a:gd name="T2" fmla="*/ 0 w 8"/>
              <a:gd name="T3" fmla="*/ 0 h 6"/>
              <a:gd name="T4" fmla="*/ 1 w 8"/>
              <a:gd name="T5" fmla="*/ 4 h 6"/>
              <a:gd name="T6" fmla="*/ 7 w 8"/>
              <a:gd name="T7" fmla="*/ 6 h 6"/>
              <a:gd name="T8" fmla="*/ 7 w 8"/>
              <a:gd name="T9" fmla="*/ 6 h 6"/>
              <a:gd name="T10" fmla="*/ 8 w 8"/>
              <a:gd name="T11" fmla="*/ 5 h 6"/>
              <a:gd name="T12" fmla="*/ 4 w 8"/>
              <a:gd name="T13" fmla="*/ 4 h 6"/>
              <a:gd name="T14" fmla="*/ 0 w 8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1" y="4"/>
                </a:cubicBezTo>
                <a:cubicBezTo>
                  <a:pt x="3" y="6"/>
                  <a:pt x="5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8" y="6"/>
                  <a:pt x="8" y="5"/>
                </a:cubicBezTo>
                <a:cubicBezTo>
                  <a:pt x="6" y="5"/>
                  <a:pt x="5" y="4"/>
                  <a:pt x="4" y="4"/>
                </a:cubicBezTo>
                <a:cubicBezTo>
                  <a:pt x="2" y="3"/>
                  <a:pt x="0" y="1"/>
                  <a:pt x="0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0" name="Freeform 9365">
            <a:extLst>
              <a:ext uri="{FF2B5EF4-FFF2-40B4-BE49-F238E27FC236}">
                <a16:creationId xmlns:a16="http://schemas.microsoft.com/office/drawing/2014/main" id="{48C72057-D3EF-B46B-D6B9-224DBD2D5558}"/>
              </a:ext>
            </a:extLst>
          </p:cNvPr>
          <p:cNvSpPr>
            <a:spLocks/>
          </p:cNvSpPr>
          <p:nvPr/>
        </p:nvSpPr>
        <p:spPr bwMode="auto">
          <a:xfrm>
            <a:off x="4240287" y="1754570"/>
            <a:ext cx="13849" cy="50778"/>
          </a:xfrm>
          <a:custGeom>
            <a:avLst/>
            <a:gdLst>
              <a:gd name="T0" fmla="*/ 3 w 4"/>
              <a:gd name="T1" fmla="*/ 0 h 14"/>
              <a:gd name="T2" fmla="*/ 2 w 4"/>
              <a:gd name="T3" fmla="*/ 0 h 14"/>
              <a:gd name="T4" fmla="*/ 0 w 4"/>
              <a:gd name="T5" fmla="*/ 7 h 14"/>
              <a:gd name="T6" fmla="*/ 4 w 4"/>
              <a:gd name="T7" fmla="*/ 14 h 14"/>
              <a:gd name="T8" fmla="*/ 4 w 4"/>
              <a:gd name="T9" fmla="*/ 14 h 14"/>
              <a:gd name="T10" fmla="*/ 2 w 4"/>
              <a:gd name="T11" fmla="*/ 7 h 14"/>
              <a:gd name="T12" fmla="*/ 3 w 4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2" y="2"/>
                  <a:pt x="0" y="4"/>
                  <a:pt x="0" y="7"/>
                </a:cubicBezTo>
                <a:cubicBezTo>
                  <a:pt x="1" y="10"/>
                  <a:pt x="1" y="12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3" y="9"/>
                  <a:pt x="2" y="7"/>
                </a:cubicBezTo>
                <a:cubicBezTo>
                  <a:pt x="1" y="5"/>
                  <a:pt x="2" y="3"/>
                  <a:pt x="3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1" name="Freeform 9366">
            <a:extLst>
              <a:ext uri="{FF2B5EF4-FFF2-40B4-BE49-F238E27FC236}">
                <a16:creationId xmlns:a16="http://schemas.microsoft.com/office/drawing/2014/main" id="{7C2963CB-045C-3335-F297-C1E4AA7ACA53}"/>
              </a:ext>
            </a:extLst>
          </p:cNvPr>
          <p:cNvSpPr>
            <a:spLocks/>
          </p:cNvSpPr>
          <p:nvPr/>
        </p:nvSpPr>
        <p:spPr bwMode="auto">
          <a:xfrm>
            <a:off x="4138731" y="1966915"/>
            <a:ext cx="4616" cy="13849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2 w 2"/>
              <a:gd name="T5" fmla="*/ 4 h 4"/>
              <a:gd name="T6" fmla="*/ 2 w 2"/>
              <a:gd name="T7" fmla="*/ 4 h 4"/>
              <a:gd name="T8" fmla="*/ 2 w 2"/>
              <a:gd name="T9" fmla="*/ 3 h 4"/>
              <a:gd name="T10" fmla="*/ 0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0" y="2"/>
                  <a:pt x="0" y="0"/>
                </a:cubicBezTo>
              </a:path>
            </a:pathLst>
          </a:custGeom>
          <a:solidFill>
            <a:srgbClr val="F1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2" name="Freeform 9367">
            <a:extLst>
              <a:ext uri="{FF2B5EF4-FFF2-40B4-BE49-F238E27FC236}">
                <a16:creationId xmlns:a16="http://schemas.microsoft.com/office/drawing/2014/main" id="{3660E533-C968-D528-F929-0A501AA1D989}"/>
              </a:ext>
            </a:extLst>
          </p:cNvPr>
          <p:cNvSpPr>
            <a:spLocks/>
          </p:cNvSpPr>
          <p:nvPr/>
        </p:nvSpPr>
        <p:spPr bwMode="auto">
          <a:xfrm>
            <a:off x="4286449" y="1708408"/>
            <a:ext cx="166183" cy="286205"/>
          </a:xfrm>
          <a:custGeom>
            <a:avLst/>
            <a:gdLst>
              <a:gd name="T0" fmla="*/ 40 w 48"/>
              <a:gd name="T1" fmla="*/ 58 h 84"/>
              <a:gd name="T2" fmla="*/ 41 w 48"/>
              <a:gd name="T3" fmla="*/ 40 h 84"/>
              <a:gd name="T4" fmla="*/ 40 w 48"/>
              <a:gd name="T5" fmla="*/ 32 h 84"/>
              <a:gd name="T6" fmla="*/ 36 w 48"/>
              <a:gd name="T7" fmla="*/ 24 h 84"/>
              <a:gd name="T8" fmla="*/ 39 w 48"/>
              <a:gd name="T9" fmla="*/ 36 h 84"/>
              <a:gd name="T10" fmla="*/ 39 w 48"/>
              <a:gd name="T11" fmla="*/ 41 h 84"/>
              <a:gd name="T12" fmla="*/ 39 w 48"/>
              <a:gd name="T13" fmla="*/ 58 h 84"/>
              <a:gd name="T14" fmla="*/ 37 w 48"/>
              <a:gd name="T15" fmla="*/ 65 h 84"/>
              <a:gd name="T16" fmla="*/ 31 w 48"/>
              <a:gd name="T17" fmla="*/ 70 h 84"/>
              <a:gd name="T18" fmla="*/ 33 w 48"/>
              <a:gd name="T19" fmla="*/ 71 h 84"/>
              <a:gd name="T20" fmla="*/ 2 w 48"/>
              <a:gd name="T21" fmla="*/ 83 h 84"/>
              <a:gd name="T22" fmla="*/ 0 w 48"/>
              <a:gd name="T23" fmla="*/ 81 h 84"/>
              <a:gd name="T24" fmla="*/ 7 w 48"/>
              <a:gd name="T25" fmla="*/ 73 h 84"/>
              <a:gd name="T26" fmla="*/ 7 w 48"/>
              <a:gd name="T27" fmla="*/ 78 h 84"/>
              <a:gd name="T28" fmla="*/ 23 w 48"/>
              <a:gd name="T29" fmla="*/ 52 h 84"/>
              <a:gd name="T30" fmla="*/ 31 w 48"/>
              <a:gd name="T31" fmla="*/ 42 h 84"/>
              <a:gd name="T32" fmla="*/ 23 w 48"/>
              <a:gd name="T33" fmla="*/ 48 h 84"/>
              <a:gd name="T34" fmla="*/ 22 w 48"/>
              <a:gd name="T35" fmla="*/ 42 h 84"/>
              <a:gd name="T36" fmla="*/ 19 w 48"/>
              <a:gd name="T37" fmla="*/ 62 h 84"/>
              <a:gd name="T38" fmla="*/ 14 w 48"/>
              <a:gd name="T39" fmla="*/ 66 h 84"/>
              <a:gd name="T40" fmla="*/ 6 w 48"/>
              <a:gd name="T41" fmla="*/ 66 h 84"/>
              <a:gd name="T42" fmla="*/ 15 w 48"/>
              <a:gd name="T43" fmla="*/ 67 h 84"/>
              <a:gd name="T44" fmla="*/ 8 w 48"/>
              <a:gd name="T45" fmla="*/ 71 h 84"/>
              <a:gd name="T46" fmla="*/ 1 w 48"/>
              <a:gd name="T47" fmla="*/ 70 h 84"/>
              <a:gd name="T48" fmla="*/ 2 w 48"/>
              <a:gd name="T49" fmla="*/ 49 h 84"/>
              <a:gd name="T50" fmla="*/ 8 w 48"/>
              <a:gd name="T51" fmla="*/ 43 h 84"/>
              <a:gd name="T52" fmla="*/ 2 w 48"/>
              <a:gd name="T53" fmla="*/ 45 h 84"/>
              <a:gd name="T54" fmla="*/ 8 w 48"/>
              <a:gd name="T55" fmla="*/ 36 h 84"/>
              <a:gd name="T56" fmla="*/ 16 w 48"/>
              <a:gd name="T57" fmla="*/ 30 h 84"/>
              <a:gd name="T58" fmla="*/ 20 w 48"/>
              <a:gd name="T59" fmla="*/ 27 h 84"/>
              <a:gd name="T60" fmla="*/ 11 w 48"/>
              <a:gd name="T61" fmla="*/ 29 h 84"/>
              <a:gd name="T62" fmla="*/ 11 w 48"/>
              <a:gd name="T63" fmla="*/ 22 h 84"/>
              <a:gd name="T64" fmla="*/ 7 w 48"/>
              <a:gd name="T65" fmla="*/ 32 h 84"/>
              <a:gd name="T66" fmla="*/ 2 w 48"/>
              <a:gd name="T67" fmla="*/ 39 h 84"/>
              <a:gd name="T68" fmla="*/ 1 w 48"/>
              <a:gd name="T69" fmla="*/ 18 h 84"/>
              <a:gd name="T70" fmla="*/ 3 w 48"/>
              <a:gd name="T71" fmla="*/ 2 h 84"/>
              <a:gd name="T72" fmla="*/ 10 w 48"/>
              <a:gd name="T73" fmla="*/ 0 h 84"/>
              <a:gd name="T74" fmla="*/ 12 w 48"/>
              <a:gd name="T75" fmla="*/ 1 h 84"/>
              <a:gd name="T76" fmla="*/ 21 w 48"/>
              <a:gd name="T77" fmla="*/ 6 h 84"/>
              <a:gd name="T78" fmla="*/ 26 w 48"/>
              <a:gd name="T79" fmla="*/ 13 h 84"/>
              <a:gd name="T80" fmla="*/ 23 w 48"/>
              <a:gd name="T81" fmla="*/ 21 h 84"/>
              <a:gd name="T82" fmla="*/ 26 w 48"/>
              <a:gd name="T83" fmla="*/ 15 h 84"/>
              <a:gd name="T84" fmla="*/ 27 w 48"/>
              <a:gd name="T85" fmla="*/ 13 h 84"/>
              <a:gd name="T86" fmla="*/ 28 w 48"/>
              <a:gd name="T87" fmla="*/ 17 h 84"/>
              <a:gd name="T88" fmla="*/ 26 w 48"/>
              <a:gd name="T89" fmla="*/ 6 h 84"/>
              <a:gd name="T90" fmla="*/ 21 w 48"/>
              <a:gd name="T91" fmla="*/ 3 h 84"/>
              <a:gd name="T92" fmla="*/ 43 w 48"/>
              <a:gd name="T93" fmla="*/ 14 h 84"/>
              <a:gd name="T94" fmla="*/ 47 w 48"/>
              <a:gd name="T95" fmla="*/ 2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" h="84">
                <a:moveTo>
                  <a:pt x="46" y="38"/>
                </a:moveTo>
                <a:cubicBezTo>
                  <a:pt x="45" y="45"/>
                  <a:pt x="43" y="52"/>
                  <a:pt x="40" y="58"/>
                </a:cubicBezTo>
                <a:cubicBezTo>
                  <a:pt x="41" y="55"/>
                  <a:pt x="41" y="52"/>
                  <a:pt x="42" y="50"/>
                </a:cubicBezTo>
                <a:cubicBezTo>
                  <a:pt x="42" y="46"/>
                  <a:pt x="42" y="44"/>
                  <a:pt x="41" y="40"/>
                </a:cubicBezTo>
                <a:cubicBezTo>
                  <a:pt x="40" y="39"/>
                  <a:pt x="40" y="39"/>
                  <a:pt x="40" y="38"/>
                </a:cubicBezTo>
                <a:cubicBezTo>
                  <a:pt x="40" y="36"/>
                  <a:pt x="40" y="34"/>
                  <a:pt x="40" y="32"/>
                </a:cubicBezTo>
                <a:cubicBezTo>
                  <a:pt x="40" y="29"/>
                  <a:pt x="38" y="26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8" y="26"/>
                  <a:pt x="40" y="30"/>
                  <a:pt x="39" y="33"/>
                </a:cubicBezTo>
                <a:cubicBezTo>
                  <a:pt x="39" y="34"/>
                  <a:pt x="39" y="35"/>
                  <a:pt x="39" y="36"/>
                </a:cubicBezTo>
                <a:cubicBezTo>
                  <a:pt x="36" y="33"/>
                  <a:pt x="34" y="31"/>
                  <a:pt x="33" y="27"/>
                </a:cubicBezTo>
                <a:cubicBezTo>
                  <a:pt x="33" y="32"/>
                  <a:pt x="37" y="36"/>
                  <a:pt x="39" y="41"/>
                </a:cubicBezTo>
                <a:cubicBezTo>
                  <a:pt x="41" y="46"/>
                  <a:pt x="40" y="51"/>
                  <a:pt x="40" y="55"/>
                </a:cubicBezTo>
                <a:cubicBezTo>
                  <a:pt x="40" y="56"/>
                  <a:pt x="39" y="57"/>
                  <a:pt x="39" y="58"/>
                </a:cubicBezTo>
                <a:cubicBezTo>
                  <a:pt x="39" y="60"/>
                  <a:pt x="39" y="61"/>
                  <a:pt x="38" y="62"/>
                </a:cubicBezTo>
                <a:cubicBezTo>
                  <a:pt x="38" y="63"/>
                  <a:pt x="37" y="64"/>
                  <a:pt x="37" y="65"/>
                </a:cubicBezTo>
                <a:cubicBezTo>
                  <a:pt x="36" y="66"/>
                  <a:pt x="35" y="67"/>
                  <a:pt x="33" y="67"/>
                </a:cubicBezTo>
                <a:cubicBezTo>
                  <a:pt x="32" y="68"/>
                  <a:pt x="32" y="69"/>
                  <a:pt x="31" y="70"/>
                </a:cubicBezTo>
                <a:cubicBezTo>
                  <a:pt x="32" y="69"/>
                  <a:pt x="33" y="69"/>
                  <a:pt x="34" y="69"/>
                </a:cubicBezTo>
                <a:cubicBezTo>
                  <a:pt x="34" y="69"/>
                  <a:pt x="33" y="70"/>
                  <a:pt x="33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25" y="79"/>
                  <a:pt x="13" y="84"/>
                  <a:pt x="2" y="83"/>
                </a:cubicBezTo>
                <a:cubicBezTo>
                  <a:pt x="1" y="83"/>
                  <a:pt x="1" y="83"/>
                  <a:pt x="1" y="83"/>
                </a:cubicBezTo>
                <a:cubicBezTo>
                  <a:pt x="1" y="82"/>
                  <a:pt x="0" y="82"/>
                  <a:pt x="0" y="81"/>
                </a:cubicBezTo>
                <a:cubicBezTo>
                  <a:pt x="1" y="78"/>
                  <a:pt x="1" y="75"/>
                  <a:pt x="1" y="72"/>
                </a:cubicBezTo>
                <a:cubicBezTo>
                  <a:pt x="2" y="74"/>
                  <a:pt x="5" y="73"/>
                  <a:pt x="7" y="73"/>
                </a:cubicBezTo>
                <a:cubicBezTo>
                  <a:pt x="6" y="74"/>
                  <a:pt x="5" y="76"/>
                  <a:pt x="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1"/>
                  <a:pt x="19" y="70"/>
                  <a:pt x="21" y="63"/>
                </a:cubicBezTo>
                <a:cubicBezTo>
                  <a:pt x="22" y="60"/>
                  <a:pt x="23" y="56"/>
                  <a:pt x="23" y="52"/>
                </a:cubicBezTo>
                <a:cubicBezTo>
                  <a:pt x="24" y="48"/>
                  <a:pt x="26" y="43"/>
                  <a:pt x="31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28" y="42"/>
                  <a:pt x="26" y="43"/>
                  <a:pt x="24" y="45"/>
                </a:cubicBezTo>
                <a:cubicBezTo>
                  <a:pt x="24" y="46"/>
                  <a:pt x="23" y="47"/>
                  <a:pt x="23" y="48"/>
                </a:cubicBezTo>
                <a:cubicBezTo>
                  <a:pt x="23" y="46"/>
                  <a:pt x="23" y="44"/>
                  <a:pt x="23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4"/>
                  <a:pt x="22" y="46"/>
                  <a:pt x="22" y="49"/>
                </a:cubicBezTo>
                <a:cubicBezTo>
                  <a:pt x="22" y="54"/>
                  <a:pt x="21" y="59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7" y="63"/>
                  <a:pt x="16" y="65"/>
                  <a:pt x="14" y="66"/>
                </a:cubicBezTo>
                <a:cubicBezTo>
                  <a:pt x="12" y="66"/>
                  <a:pt x="7" y="67"/>
                  <a:pt x="6" y="66"/>
                </a:cubicBezTo>
                <a:cubicBezTo>
                  <a:pt x="6" y="66"/>
                  <a:pt x="6" y="66"/>
                  <a:pt x="6" y="66"/>
                </a:cubicBezTo>
                <a:cubicBezTo>
                  <a:pt x="7" y="68"/>
                  <a:pt x="11" y="68"/>
                  <a:pt x="13" y="67"/>
                </a:cubicBezTo>
                <a:cubicBezTo>
                  <a:pt x="14" y="67"/>
                  <a:pt x="15" y="67"/>
                  <a:pt x="15" y="67"/>
                </a:cubicBezTo>
                <a:cubicBezTo>
                  <a:pt x="14" y="68"/>
                  <a:pt x="12" y="70"/>
                  <a:pt x="9" y="71"/>
                </a:cubicBezTo>
                <a:cubicBezTo>
                  <a:pt x="9" y="71"/>
                  <a:pt x="8" y="71"/>
                  <a:pt x="8" y="71"/>
                </a:cubicBezTo>
                <a:cubicBezTo>
                  <a:pt x="6" y="72"/>
                  <a:pt x="4" y="72"/>
                  <a:pt x="3" y="72"/>
                </a:cubicBezTo>
                <a:cubicBezTo>
                  <a:pt x="1" y="71"/>
                  <a:pt x="1" y="71"/>
                  <a:pt x="1" y="70"/>
                </a:cubicBezTo>
                <a:cubicBezTo>
                  <a:pt x="1" y="65"/>
                  <a:pt x="1" y="61"/>
                  <a:pt x="1" y="57"/>
                </a:cubicBezTo>
                <a:cubicBezTo>
                  <a:pt x="1" y="53"/>
                  <a:pt x="1" y="51"/>
                  <a:pt x="2" y="49"/>
                </a:cubicBezTo>
                <a:cubicBezTo>
                  <a:pt x="3" y="47"/>
                  <a:pt x="5" y="44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6" y="43"/>
                  <a:pt x="4" y="44"/>
                  <a:pt x="2" y="46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44"/>
                  <a:pt x="3" y="43"/>
                  <a:pt x="3" y="43"/>
                </a:cubicBezTo>
                <a:cubicBezTo>
                  <a:pt x="5" y="40"/>
                  <a:pt x="6" y="38"/>
                  <a:pt x="8" y="36"/>
                </a:cubicBezTo>
                <a:cubicBezTo>
                  <a:pt x="8" y="34"/>
                  <a:pt x="10" y="32"/>
                  <a:pt x="12" y="31"/>
                </a:cubicBezTo>
                <a:cubicBezTo>
                  <a:pt x="12" y="31"/>
                  <a:pt x="16" y="30"/>
                  <a:pt x="16" y="30"/>
                </a:cubicBezTo>
                <a:cubicBezTo>
                  <a:pt x="18" y="30"/>
                  <a:pt x="19" y="29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7" y="30"/>
                  <a:pt x="14" y="29"/>
                  <a:pt x="11" y="30"/>
                </a:cubicBezTo>
                <a:cubicBezTo>
                  <a:pt x="11" y="29"/>
                  <a:pt x="11" y="29"/>
                  <a:pt x="11" y="29"/>
                </a:cubicBezTo>
                <a:cubicBezTo>
                  <a:pt x="13" y="27"/>
                  <a:pt x="12" y="24"/>
                  <a:pt x="12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25"/>
                  <a:pt x="10" y="27"/>
                  <a:pt x="9" y="29"/>
                </a:cubicBezTo>
                <a:cubicBezTo>
                  <a:pt x="8" y="30"/>
                  <a:pt x="8" y="31"/>
                  <a:pt x="7" y="32"/>
                </a:cubicBezTo>
                <a:cubicBezTo>
                  <a:pt x="6" y="33"/>
                  <a:pt x="5" y="34"/>
                  <a:pt x="5" y="35"/>
                </a:cubicBezTo>
                <a:cubicBezTo>
                  <a:pt x="4" y="37"/>
                  <a:pt x="3" y="38"/>
                  <a:pt x="2" y="39"/>
                </a:cubicBezTo>
                <a:cubicBezTo>
                  <a:pt x="2" y="37"/>
                  <a:pt x="1" y="36"/>
                  <a:pt x="1" y="33"/>
                </a:cubicBezTo>
                <a:cubicBezTo>
                  <a:pt x="1" y="28"/>
                  <a:pt x="1" y="23"/>
                  <a:pt x="1" y="18"/>
                </a:cubicBezTo>
                <a:cubicBezTo>
                  <a:pt x="1" y="14"/>
                  <a:pt x="0" y="10"/>
                  <a:pt x="1" y="6"/>
                </a:cubicBezTo>
                <a:cubicBezTo>
                  <a:pt x="1" y="5"/>
                  <a:pt x="2" y="3"/>
                  <a:pt x="3" y="2"/>
                </a:cubicBezTo>
                <a:cubicBezTo>
                  <a:pt x="4" y="1"/>
                  <a:pt x="5" y="1"/>
                  <a:pt x="7" y="0"/>
                </a:cubicBezTo>
                <a:cubicBezTo>
                  <a:pt x="8" y="0"/>
                  <a:pt x="9" y="0"/>
                  <a:pt x="10" y="0"/>
                </a:cubicBezTo>
                <a:cubicBezTo>
                  <a:pt x="10" y="1"/>
                  <a:pt x="11" y="1"/>
                  <a:pt x="11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4" y="1"/>
                  <a:pt x="16" y="2"/>
                  <a:pt x="18" y="3"/>
                </a:cubicBezTo>
                <a:cubicBezTo>
                  <a:pt x="19" y="3"/>
                  <a:pt x="20" y="5"/>
                  <a:pt x="21" y="6"/>
                </a:cubicBezTo>
                <a:cubicBezTo>
                  <a:pt x="23" y="6"/>
                  <a:pt x="24" y="7"/>
                  <a:pt x="25" y="8"/>
                </a:cubicBezTo>
                <a:cubicBezTo>
                  <a:pt x="25" y="9"/>
                  <a:pt x="27" y="11"/>
                  <a:pt x="26" y="13"/>
                </a:cubicBezTo>
                <a:cubicBezTo>
                  <a:pt x="26" y="14"/>
                  <a:pt x="25" y="15"/>
                  <a:pt x="24" y="16"/>
                </a:cubicBezTo>
                <a:cubicBezTo>
                  <a:pt x="23" y="18"/>
                  <a:pt x="23" y="19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19"/>
                  <a:pt x="24" y="17"/>
                  <a:pt x="26" y="15"/>
                </a:cubicBezTo>
                <a:cubicBezTo>
                  <a:pt x="26" y="15"/>
                  <a:pt x="27" y="14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8" y="14"/>
                  <a:pt x="28" y="16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6"/>
                  <a:pt x="28" y="13"/>
                  <a:pt x="28" y="12"/>
                </a:cubicBezTo>
                <a:cubicBezTo>
                  <a:pt x="28" y="9"/>
                  <a:pt x="27" y="8"/>
                  <a:pt x="26" y="6"/>
                </a:cubicBezTo>
                <a:cubicBezTo>
                  <a:pt x="24" y="5"/>
                  <a:pt x="23" y="4"/>
                  <a:pt x="22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9" y="6"/>
                  <a:pt x="37" y="11"/>
                  <a:pt x="41" y="13"/>
                </a:cubicBezTo>
                <a:cubicBezTo>
                  <a:pt x="42" y="13"/>
                  <a:pt x="43" y="14"/>
                  <a:pt x="43" y="14"/>
                </a:cubicBezTo>
                <a:cubicBezTo>
                  <a:pt x="46" y="14"/>
                  <a:pt x="47" y="16"/>
                  <a:pt x="47" y="19"/>
                </a:cubicBezTo>
                <a:cubicBezTo>
                  <a:pt x="47" y="22"/>
                  <a:pt x="47" y="25"/>
                  <a:pt x="47" y="28"/>
                </a:cubicBezTo>
                <a:cubicBezTo>
                  <a:pt x="48" y="32"/>
                  <a:pt x="47" y="35"/>
                  <a:pt x="46" y="38"/>
                </a:cubicBezTo>
              </a:path>
            </a:pathLst>
          </a:custGeom>
          <a:solidFill>
            <a:srgbClr val="E88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3" name="Freeform 9368">
            <a:extLst>
              <a:ext uri="{FF2B5EF4-FFF2-40B4-BE49-F238E27FC236}">
                <a16:creationId xmlns:a16="http://schemas.microsoft.com/office/drawing/2014/main" id="{BDB94434-E958-EF20-B056-E237D20E2E67}"/>
              </a:ext>
            </a:extLst>
          </p:cNvPr>
          <p:cNvSpPr>
            <a:spLocks/>
          </p:cNvSpPr>
          <p:nvPr/>
        </p:nvSpPr>
        <p:spPr bwMode="auto">
          <a:xfrm>
            <a:off x="4351076" y="1726872"/>
            <a:ext cx="18465" cy="36930"/>
          </a:xfrm>
          <a:custGeom>
            <a:avLst/>
            <a:gdLst>
              <a:gd name="T0" fmla="*/ 0 w 6"/>
              <a:gd name="T1" fmla="*/ 0 h 11"/>
              <a:gd name="T2" fmla="*/ 0 w 6"/>
              <a:gd name="T3" fmla="*/ 0 h 11"/>
              <a:gd name="T4" fmla="*/ 3 w 6"/>
              <a:gd name="T5" fmla="*/ 6 h 11"/>
              <a:gd name="T6" fmla="*/ 1 w 6"/>
              <a:gd name="T7" fmla="*/ 11 h 11"/>
              <a:gd name="T8" fmla="*/ 1 w 6"/>
              <a:gd name="T9" fmla="*/ 11 h 11"/>
              <a:gd name="T10" fmla="*/ 2 w 6"/>
              <a:gd name="T11" fmla="*/ 11 h 11"/>
              <a:gd name="T12" fmla="*/ 0 w 6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3" y="3"/>
                  <a:pt x="3" y="6"/>
                </a:cubicBezTo>
                <a:cubicBezTo>
                  <a:pt x="3" y="8"/>
                  <a:pt x="2" y="9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6" y="8"/>
                  <a:pt x="5" y="2"/>
                  <a:pt x="0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4" name="Freeform 9369">
            <a:extLst>
              <a:ext uri="{FF2B5EF4-FFF2-40B4-BE49-F238E27FC236}">
                <a16:creationId xmlns:a16="http://schemas.microsoft.com/office/drawing/2014/main" id="{D1F5E33D-1554-3338-4029-E237CD868D27}"/>
              </a:ext>
            </a:extLst>
          </p:cNvPr>
          <p:cNvSpPr>
            <a:spLocks/>
          </p:cNvSpPr>
          <p:nvPr/>
        </p:nvSpPr>
        <p:spPr bwMode="auto">
          <a:xfrm>
            <a:off x="4304914" y="1754570"/>
            <a:ext cx="13849" cy="50778"/>
          </a:xfrm>
          <a:custGeom>
            <a:avLst/>
            <a:gdLst>
              <a:gd name="T0" fmla="*/ 2 w 4"/>
              <a:gd name="T1" fmla="*/ 0 h 14"/>
              <a:gd name="T2" fmla="*/ 3 w 4"/>
              <a:gd name="T3" fmla="*/ 7 h 14"/>
              <a:gd name="T4" fmla="*/ 0 w 4"/>
              <a:gd name="T5" fmla="*/ 14 h 14"/>
              <a:gd name="T6" fmla="*/ 1 w 4"/>
              <a:gd name="T7" fmla="*/ 14 h 14"/>
              <a:gd name="T8" fmla="*/ 4 w 4"/>
              <a:gd name="T9" fmla="*/ 7 h 14"/>
              <a:gd name="T10" fmla="*/ 2 w 4"/>
              <a:gd name="T11" fmla="*/ 0 h 14"/>
              <a:gd name="T12" fmla="*/ 2 w 4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0"/>
                </a:moveTo>
                <a:cubicBezTo>
                  <a:pt x="2" y="3"/>
                  <a:pt x="3" y="5"/>
                  <a:pt x="3" y="7"/>
                </a:cubicBezTo>
                <a:cubicBezTo>
                  <a:pt x="2" y="9"/>
                  <a:pt x="1" y="11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3" y="12"/>
                  <a:pt x="4" y="10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F0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5" name="Oval 9370">
            <a:extLst>
              <a:ext uri="{FF2B5EF4-FFF2-40B4-BE49-F238E27FC236}">
                <a16:creationId xmlns:a16="http://schemas.microsoft.com/office/drawing/2014/main" id="{151451AF-3E6F-D02D-96B3-E59532EA8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051" y="5235187"/>
            <a:ext cx="1052494" cy="1052494"/>
          </a:xfrm>
          <a:prstGeom prst="ellipse">
            <a:avLst/>
          </a:prstGeom>
          <a:solidFill>
            <a:srgbClr val="B7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6" name="Freeform 9371">
            <a:extLst>
              <a:ext uri="{FF2B5EF4-FFF2-40B4-BE49-F238E27FC236}">
                <a16:creationId xmlns:a16="http://schemas.microsoft.com/office/drawing/2014/main" id="{AAAAB081-5672-99AB-0292-C4B5CBA42CC1}"/>
              </a:ext>
            </a:extLst>
          </p:cNvPr>
          <p:cNvSpPr>
            <a:spLocks/>
          </p:cNvSpPr>
          <p:nvPr/>
        </p:nvSpPr>
        <p:spPr bwMode="auto">
          <a:xfrm>
            <a:off x="3912537" y="5539856"/>
            <a:ext cx="775522" cy="544712"/>
          </a:xfrm>
          <a:custGeom>
            <a:avLst/>
            <a:gdLst>
              <a:gd name="T0" fmla="*/ 208 w 225"/>
              <a:gd name="T1" fmla="*/ 10 h 158"/>
              <a:gd name="T2" fmla="*/ 182 w 225"/>
              <a:gd name="T3" fmla="*/ 10 h 158"/>
              <a:gd name="T4" fmla="*/ 169 w 225"/>
              <a:gd name="T5" fmla="*/ 10 h 158"/>
              <a:gd name="T6" fmla="*/ 122 w 225"/>
              <a:gd name="T7" fmla="*/ 4 h 158"/>
              <a:gd name="T8" fmla="*/ 67 w 225"/>
              <a:gd name="T9" fmla="*/ 2 h 158"/>
              <a:gd name="T10" fmla="*/ 35 w 225"/>
              <a:gd name="T11" fmla="*/ 14 h 158"/>
              <a:gd name="T12" fmla="*/ 13 w 225"/>
              <a:gd name="T13" fmla="*/ 50 h 158"/>
              <a:gd name="T14" fmla="*/ 5 w 225"/>
              <a:gd name="T15" fmla="*/ 79 h 158"/>
              <a:gd name="T16" fmla="*/ 2 w 225"/>
              <a:gd name="T17" fmla="*/ 101 h 158"/>
              <a:gd name="T18" fmla="*/ 0 w 225"/>
              <a:gd name="T19" fmla="*/ 129 h 158"/>
              <a:gd name="T20" fmla="*/ 10 w 225"/>
              <a:gd name="T21" fmla="*/ 154 h 158"/>
              <a:gd name="T22" fmla="*/ 24 w 225"/>
              <a:gd name="T23" fmla="*/ 156 h 158"/>
              <a:gd name="T24" fmla="*/ 65 w 225"/>
              <a:gd name="T25" fmla="*/ 126 h 158"/>
              <a:gd name="T26" fmla="*/ 118 w 225"/>
              <a:gd name="T27" fmla="*/ 104 h 158"/>
              <a:gd name="T28" fmla="*/ 122 w 225"/>
              <a:gd name="T29" fmla="*/ 104 h 158"/>
              <a:gd name="T30" fmla="*/ 142 w 225"/>
              <a:gd name="T31" fmla="*/ 97 h 158"/>
              <a:gd name="T32" fmla="*/ 190 w 225"/>
              <a:gd name="T33" fmla="*/ 74 h 158"/>
              <a:gd name="T34" fmla="*/ 210 w 225"/>
              <a:gd name="T35" fmla="*/ 58 h 158"/>
              <a:gd name="T36" fmla="*/ 223 w 225"/>
              <a:gd name="T37" fmla="*/ 39 h 158"/>
              <a:gd name="T38" fmla="*/ 222 w 225"/>
              <a:gd name="T39" fmla="*/ 39 h 158"/>
              <a:gd name="T40" fmla="*/ 224 w 225"/>
              <a:gd name="T41" fmla="*/ 33 h 158"/>
              <a:gd name="T42" fmla="*/ 208 w 225"/>
              <a:gd name="T43" fmla="*/ 1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5" h="158">
                <a:moveTo>
                  <a:pt x="208" y="10"/>
                </a:moveTo>
                <a:cubicBezTo>
                  <a:pt x="200" y="11"/>
                  <a:pt x="191" y="11"/>
                  <a:pt x="182" y="10"/>
                </a:cubicBezTo>
                <a:cubicBezTo>
                  <a:pt x="178" y="10"/>
                  <a:pt x="174" y="10"/>
                  <a:pt x="169" y="10"/>
                </a:cubicBezTo>
                <a:cubicBezTo>
                  <a:pt x="154" y="10"/>
                  <a:pt x="137" y="7"/>
                  <a:pt x="122" y="4"/>
                </a:cubicBezTo>
                <a:cubicBezTo>
                  <a:pt x="104" y="0"/>
                  <a:pt x="85" y="0"/>
                  <a:pt x="67" y="2"/>
                </a:cubicBezTo>
                <a:cubicBezTo>
                  <a:pt x="55" y="3"/>
                  <a:pt x="44" y="7"/>
                  <a:pt x="35" y="14"/>
                </a:cubicBezTo>
                <a:cubicBezTo>
                  <a:pt x="26" y="24"/>
                  <a:pt x="19" y="37"/>
                  <a:pt x="13" y="50"/>
                </a:cubicBezTo>
                <a:cubicBezTo>
                  <a:pt x="9" y="59"/>
                  <a:pt x="7" y="69"/>
                  <a:pt x="5" y="79"/>
                </a:cubicBezTo>
                <a:cubicBezTo>
                  <a:pt x="4" y="87"/>
                  <a:pt x="3" y="94"/>
                  <a:pt x="2" y="101"/>
                </a:cubicBezTo>
                <a:cubicBezTo>
                  <a:pt x="1" y="110"/>
                  <a:pt x="0" y="120"/>
                  <a:pt x="0" y="129"/>
                </a:cubicBezTo>
                <a:cubicBezTo>
                  <a:pt x="1" y="137"/>
                  <a:pt x="3" y="148"/>
                  <a:pt x="10" y="154"/>
                </a:cubicBezTo>
                <a:cubicBezTo>
                  <a:pt x="13" y="156"/>
                  <a:pt x="20" y="158"/>
                  <a:pt x="24" y="156"/>
                </a:cubicBezTo>
                <a:cubicBezTo>
                  <a:pt x="42" y="151"/>
                  <a:pt x="51" y="138"/>
                  <a:pt x="65" y="126"/>
                </a:cubicBezTo>
                <a:cubicBezTo>
                  <a:pt x="79" y="114"/>
                  <a:pt x="100" y="110"/>
                  <a:pt x="118" y="104"/>
                </a:cubicBezTo>
                <a:cubicBezTo>
                  <a:pt x="120" y="105"/>
                  <a:pt x="121" y="105"/>
                  <a:pt x="122" y="104"/>
                </a:cubicBezTo>
                <a:cubicBezTo>
                  <a:pt x="129" y="103"/>
                  <a:pt x="136" y="100"/>
                  <a:pt x="142" y="97"/>
                </a:cubicBezTo>
                <a:cubicBezTo>
                  <a:pt x="159" y="91"/>
                  <a:pt x="175" y="83"/>
                  <a:pt x="190" y="74"/>
                </a:cubicBezTo>
                <a:cubicBezTo>
                  <a:pt x="196" y="70"/>
                  <a:pt x="203" y="64"/>
                  <a:pt x="210" y="58"/>
                </a:cubicBezTo>
                <a:cubicBezTo>
                  <a:pt x="215" y="52"/>
                  <a:pt x="221" y="46"/>
                  <a:pt x="223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3" y="37"/>
                  <a:pt x="224" y="35"/>
                  <a:pt x="224" y="33"/>
                </a:cubicBezTo>
                <a:cubicBezTo>
                  <a:pt x="225" y="22"/>
                  <a:pt x="220" y="13"/>
                  <a:pt x="208" y="10"/>
                </a:cubicBezTo>
              </a:path>
            </a:pathLst>
          </a:custGeom>
          <a:solidFill>
            <a:srgbClr val="5B19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7" name="Freeform 9372">
            <a:extLst>
              <a:ext uri="{FF2B5EF4-FFF2-40B4-BE49-F238E27FC236}">
                <a16:creationId xmlns:a16="http://schemas.microsoft.com/office/drawing/2014/main" id="{94DCBF9E-D2F9-8EBF-8951-F2370120C256}"/>
              </a:ext>
            </a:extLst>
          </p:cNvPr>
          <p:cNvSpPr>
            <a:spLocks/>
          </p:cNvSpPr>
          <p:nvPr/>
        </p:nvSpPr>
        <p:spPr bwMode="auto">
          <a:xfrm>
            <a:off x="3917153" y="5539856"/>
            <a:ext cx="424690" cy="540096"/>
          </a:xfrm>
          <a:custGeom>
            <a:avLst/>
            <a:gdLst>
              <a:gd name="T0" fmla="*/ 103 w 123"/>
              <a:gd name="T1" fmla="*/ 103 h 155"/>
              <a:gd name="T2" fmla="*/ 79 w 123"/>
              <a:gd name="T3" fmla="*/ 112 h 155"/>
              <a:gd name="T4" fmla="*/ 53 w 123"/>
              <a:gd name="T5" fmla="*/ 130 h 155"/>
              <a:gd name="T6" fmla="*/ 22 w 123"/>
              <a:gd name="T7" fmla="*/ 152 h 155"/>
              <a:gd name="T8" fmla="*/ 1 w 123"/>
              <a:gd name="T9" fmla="*/ 122 h 155"/>
              <a:gd name="T10" fmla="*/ 4 w 123"/>
              <a:gd name="T11" fmla="*/ 92 h 155"/>
              <a:gd name="T12" fmla="*/ 21 w 123"/>
              <a:gd name="T13" fmla="*/ 34 h 155"/>
              <a:gd name="T14" fmla="*/ 30 w 123"/>
              <a:gd name="T15" fmla="*/ 21 h 155"/>
              <a:gd name="T16" fmla="*/ 64 w 123"/>
              <a:gd name="T17" fmla="*/ 3 h 155"/>
              <a:gd name="T18" fmla="*/ 123 w 123"/>
              <a:gd name="T19" fmla="*/ 7 h 155"/>
              <a:gd name="T20" fmla="*/ 107 w 123"/>
              <a:gd name="T21" fmla="*/ 56 h 155"/>
              <a:gd name="T22" fmla="*/ 113 w 123"/>
              <a:gd name="T23" fmla="*/ 100 h 155"/>
              <a:gd name="T24" fmla="*/ 103 w 123"/>
              <a:gd name="T25" fmla="*/ 103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3" h="155">
                <a:moveTo>
                  <a:pt x="103" y="103"/>
                </a:moveTo>
                <a:cubicBezTo>
                  <a:pt x="95" y="106"/>
                  <a:pt x="87" y="109"/>
                  <a:pt x="79" y="112"/>
                </a:cubicBezTo>
                <a:cubicBezTo>
                  <a:pt x="70" y="117"/>
                  <a:pt x="61" y="123"/>
                  <a:pt x="53" y="130"/>
                </a:cubicBezTo>
                <a:cubicBezTo>
                  <a:pt x="45" y="138"/>
                  <a:pt x="34" y="150"/>
                  <a:pt x="22" y="152"/>
                </a:cubicBezTo>
                <a:cubicBezTo>
                  <a:pt x="5" y="155"/>
                  <a:pt x="0" y="137"/>
                  <a:pt x="1" y="122"/>
                </a:cubicBezTo>
                <a:cubicBezTo>
                  <a:pt x="1" y="112"/>
                  <a:pt x="3" y="101"/>
                  <a:pt x="4" y="92"/>
                </a:cubicBezTo>
                <a:cubicBezTo>
                  <a:pt x="7" y="72"/>
                  <a:pt x="11" y="52"/>
                  <a:pt x="21" y="34"/>
                </a:cubicBezTo>
                <a:cubicBezTo>
                  <a:pt x="23" y="29"/>
                  <a:pt x="27" y="25"/>
                  <a:pt x="30" y="21"/>
                </a:cubicBezTo>
                <a:cubicBezTo>
                  <a:pt x="40" y="11"/>
                  <a:pt x="51" y="5"/>
                  <a:pt x="64" y="3"/>
                </a:cubicBezTo>
                <a:cubicBezTo>
                  <a:pt x="85" y="0"/>
                  <a:pt x="104" y="4"/>
                  <a:pt x="123" y="7"/>
                </a:cubicBezTo>
                <a:cubicBezTo>
                  <a:pt x="111" y="14"/>
                  <a:pt x="108" y="47"/>
                  <a:pt x="107" y="56"/>
                </a:cubicBezTo>
                <a:cubicBezTo>
                  <a:pt x="105" y="71"/>
                  <a:pt x="106" y="87"/>
                  <a:pt x="113" y="100"/>
                </a:cubicBezTo>
                <a:cubicBezTo>
                  <a:pt x="110" y="101"/>
                  <a:pt x="106" y="102"/>
                  <a:pt x="103" y="103"/>
                </a:cubicBezTo>
              </a:path>
            </a:pathLst>
          </a:custGeom>
          <a:solidFill>
            <a:srgbClr val="8D2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8" name="Freeform 9373">
            <a:extLst>
              <a:ext uri="{FF2B5EF4-FFF2-40B4-BE49-F238E27FC236}">
                <a16:creationId xmlns:a16="http://schemas.microsoft.com/office/drawing/2014/main" id="{A31635F8-3781-22CA-313E-E2FA33615C9D}"/>
              </a:ext>
            </a:extLst>
          </p:cNvPr>
          <p:cNvSpPr>
            <a:spLocks/>
          </p:cNvSpPr>
          <p:nvPr/>
        </p:nvSpPr>
        <p:spPr bwMode="auto">
          <a:xfrm>
            <a:off x="4286449" y="5567553"/>
            <a:ext cx="392377" cy="318518"/>
          </a:xfrm>
          <a:custGeom>
            <a:avLst/>
            <a:gdLst>
              <a:gd name="T0" fmla="*/ 108 w 113"/>
              <a:gd name="T1" fmla="*/ 37 h 91"/>
              <a:gd name="T2" fmla="*/ 72 w 113"/>
              <a:gd name="T3" fmla="*/ 67 h 91"/>
              <a:gd name="T4" fmla="*/ 14 w 113"/>
              <a:gd name="T5" fmla="*/ 90 h 91"/>
              <a:gd name="T6" fmla="*/ 13 w 113"/>
              <a:gd name="T7" fmla="*/ 91 h 91"/>
              <a:gd name="T8" fmla="*/ 2 w 113"/>
              <a:gd name="T9" fmla="*/ 66 h 91"/>
              <a:gd name="T10" fmla="*/ 24 w 113"/>
              <a:gd name="T11" fmla="*/ 0 h 91"/>
              <a:gd name="T12" fmla="*/ 42 w 113"/>
              <a:gd name="T13" fmla="*/ 2 h 91"/>
              <a:gd name="T14" fmla="*/ 103 w 113"/>
              <a:gd name="T15" fmla="*/ 4 h 91"/>
              <a:gd name="T16" fmla="*/ 113 w 113"/>
              <a:gd name="T17" fmla="*/ 24 h 91"/>
              <a:gd name="T18" fmla="*/ 108 w 113"/>
              <a:gd name="T19" fmla="*/ 37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91">
                <a:moveTo>
                  <a:pt x="108" y="37"/>
                </a:moveTo>
                <a:cubicBezTo>
                  <a:pt x="98" y="49"/>
                  <a:pt x="86" y="60"/>
                  <a:pt x="72" y="67"/>
                </a:cubicBezTo>
                <a:cubicBezTo>
                  <a:pt x="54" y="76"/>
                  <a:pt x="34" y="84"/>
                  <a:pt x="14" y="90"/>
                </a:cubicBezTo>
                <a:cubicBezTo>
                  <a:pt x="14" y="90"/>
                  <a:pt x="13" y="91"/>
                  <a:pt x="13" y="91"/>
                </a:cubicBezTo>
                <a:cubicBezTo>
                  <a:pt x="4" y="89"/>
                  <a:pt x="3" y="76"/>
                  <a:pt x="2" y="66"/>
                </a:cubicBezTo>
                <a:cubicBezTo>
                  <a:pt x="0" y="51"/>
                  <a:pt x="2" y="2"/>
                  <a:pt x="24" y="0"/>
                </a:cubicBezTo>
                <a:cubicBezTo>
                  <a:pt x="30" y="1"/>
                  <a:pt x="36" y="2"/>
                  <a:pt x="42" y="2"/>
                </a:cubicBezTo>
                <a:cubicBezTo>
                  <a:pt x="62" y="4"/>
                  <a:pt x="83" y="7"/>
                  <a:pt x="103" y="4"/>
                </a:cubicBezTo>
                <a:cubicBezTo>
                  <a:pt x="110" y="7"/>
                  <a:pt x="113" y="16"/>
                  <a:pt x="113" y="24"/>
                </a:cubicBezTo>
                <a:cubicBezTo>
                  <a:pt x="113" y="29"/>
                  <a:pt x="111" y="33"/>
                  <a:pt x="108" y="37"/>
                </a:cubicBezTo>
              </a:path>
            </a:pathLst>
          </a:custGeom>
          <a:solidFill>
            <a:srgbClr val="8D2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29" name="Freeform 9374">
            <a:extLst>
              <a:ext uri="{FF2B5EF4-FFF2-40B4-BE49-F238E27FC236}">
                <a16:creationId xmlns:a16="http://schemas.microsoft.com/office/drawing/2014/main" id="{ECBC3EDD-4037-BDB3-4907-EDA2CDF9A897}"/>
              </a:ext>
            </a:extLst>
          </p:cNvPr>
          <p:cNvSpPr>
            <a:spLocks noEditPoints="1"/>
          </p:cNvSpPr>
          <p:nvPr/>
        </p:nvSpPr>
        <p:spPr bwMode="auto">
          <a:xfrm>
            <a:off x="3921769" y="5802980"/>
            <a:ext cx="387761" cy="263124"/>
          </a:xfrm>
          <a:custGeom>
            <a:avLst/>
            <a:gdLst>
              <a:gd name="T0" fmla="*/ 18 w 112"/>
              <a:gd name="T1" fmla="*/ 76 h 76"/>
              <a:gd name="T2" fmla="*/ 18 w 112"/>
              <a:gd name="T3" fmla="*/ 76 h 76"/>
              <a:gd name="T4" fmla="*/ 18 w 112"/>
              <a:gd name="T5" fmla="*/ 76 h 76"/>
              <a:gd name="T6" fmla="*/ 18 w 112"/>
              <a:gd name="T7" fmla="*/ 76 h 76"/>
              <a:gd name="T8" fmla="*/ 21 w 112"/>
              <a:gd name="T9" fmla="*/ 76 h 76"/>
              <a:gd name="T10" fmla="*/ 18 w 112"/>
              <a:gd name="T11" fmla="*/ 76 h 76"/>
              <a:gd name="T12" fmla="*/ 21 w 112"/>
              <a:gd name="T13" fmla="*/ 76 h 76"/>
              <a:gd name="T14" fmla="*/ 0 w 112"/>
              <a:gd name="T15" fmla="*/ 46 h 76"/>
              <a:gd name="T16" fmla="*/ 0 w 112"/>
              <a:gd name="T17" fmla="*/ 47 h 76"/>
              <a:gd name="T18" fmla="*/ 0 w 112"/>
              <a:gd name="T19" fmla="*/ 46 h 76"/>
              <a:gd name="T20" fmla="*/ 0 w 112"/>
              <a:gd name="T21" fmla="*/ 46 h 76"/>
              <a:gd name="T22" fmla="*/ 0 w 112"/>
              <a:gd name="T23" fmla="*/ 43 h 76"/>
              <a:gd name="T24" fmla="*/ 0 w 112"/>
              <a:gd name="T25" fmla="*/ 46 h 76"/>
              <a:gd name="T26" fmla="*/ 0 w 112"/>
              <a:gd name="T27" fmla="*/ 43 h 76"/>
              <a:gd name="T28" fmla="*/ 106 w 112"/>
              <a:gd name="T29" fmla="*/ 0 h 76"/>
              <a:gd name="T30" fmla="*/ 105 w 112"/>
              <a:gd name="T31" fmla="*/ 0 h 76"/>
              <a:gd name="T32" fmla="*/ 112 w 112"/>
              <a:gd name="T33" fmla="*/ 24 h 76"/>
              <a:gd name="T34" fmla="*/ 106 w 112"/>
              <a:gd name="T3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" h="76">
                <a:moveTo>
                  <a:pt x="18" y="76"/>
                </a:moveTo>
                <a:cubicBezTo>
                  <a:pt x="18" y="76"/>
                  <a:pt x="18" y="76"/>
                  <a:pt x="18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8" y="76"/>
                  <a:pt x="18" y="76"/>
                  <a:pt x="18" y="76"/>
                </a:cubicBezTo>
                <a:moveTo>
                  <a:pt x="21" y="76"/>
                </a:moveTo>
                <a:cubicBezTo>
                  <a:pt x="20" y="76"/>
                  <a:pt x="19" y="76"/>
                  <a:pt x="18" y="76"/>
                </a:cubicBezTo>
                <a:cubicBezTo>
                  <a:pt x="19" y="76"/>
                  <a:pt x="20" y="76"/>
                  <a:pt x="21" y="76"/>
                </a:cubicBezTo>
                <a:moveTo>
                  <a:pt x="0" y="46"/>
                </a:moveTo>
                <a:cubicBezTo>
                  <a:pt x="0" y="46"/>
                  <a:pt x="0" y="46"/>
                  <a:pt x="0" y="4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moveTo>
                  <a:pt x="0" y="43"/>
                </a:moveTo>
                <a:cubicBezTo>
                  <a:pt x="0" y="44"/>
                  <a:pt x="0" y="45"/>
                  <a:pt x="0" y="46"/>
                </a:cubicBezTo>
                <a:cubicBezTo>
                  <a:pt x="0" y="45"/>
                  <a:pt x="0" y="44"/>
                  <a:pt x="0" y="43"/>
                </a:cubicBezTo>
                <a:moveTo>
                  <a:pt x="106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6" y="8"/>
                  <a:pt x="108" y="17"/>
                  <a:pt x="112" y="24"/>
                </a:cubicBezTo>
                <a:cubicBezTo>
                  <a:pt x="108" y="17"/>
                  <a:pt x="106" y="8"/>
                  <a:pt x="106" y="0"/>
                </a:cubicBezTo>
              </a:path>
            </a:pathLst>
          </a:custGeom>
          <a:solidFill>
            <a:srgbClr val="4913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0" name="Freeform 9375">
            <a:extLst>
              <a:ext uri="{FF2B5EF4-FFF2-40B4-BE49-F238E27FC236}">
                <a16:creationId xmlns:a16="http://schemas.microsoft.com/office/drawing/2014/main" id="{0B073086-56B7-517A-529D-90C6A5656CDF}"/>
              </a:ext>
            </a:extLst>
          </p:cNvPr>
          <p:cNvSpPr>
            <a:spLocks/>
          </p:cNvSpPr>
          <p:nvPr/>
        </p:nvSpPr>
        <p:spPr bwMode="auto">
          <a:xfrm>
            <a:off x="3917153" y="5802980"/>
            <a:ext cx="392377" cy="263124"/>
          </a:xfrm>
          <a:custGeom>
            <a:avLst/>
            <a:gdLst>
              <a:gd name="T0" fmla="*/ 106 w 113"/>
              <a:gd name="T1" fmla="*/ 0 h 76"/>
              <a:gd name="T2" fmla="*/ 71 w 113"/>
              <a:gd name="T3" fmla="*/ 10 h 76"/>
              <a:gd name="T4" fmla="*/ 30 w 113"/>
              <a:gd name="T5" fmla="*/ 30 h 76"/>
              <a:gd name="T6" fmla="*/ 12 w 113"/>
              <a:gd name="T7" fmla="*/ 36 h 76"/>
              <a:gd name="T8" fmla="*/ 9 w 113"/>
              <a:gd name="T9" fmla="*/ 35 h 76"/>
              <a:gd name="T10" fmla="*/ 14 w 113"/>
              <a:gd name="T11" fmla="*/ 62 h 76"/>
              <a:gd name="T12" fmla="*/ 14 w 113"/>
              <a:gd name="T13" fmla="*/ 62 h 76"/>
              <a:gd name="T14" fmla="*/ 6 w 113"/>
              <a:gd name="T15" fmla="*/ 35 h 76"/>
              <a:gd name="T16" fmla="*/ 2 w 113"/>
              <a:gd name="T17" fmla="*/ 33 h 76"/>
              <a:gd name="T18" fmla="*/ 1 w 113"/>
              <a:gd name="T19" fmla="*/ 43 h 76"/>
              <a:gd name="T20" fmla="*/ 1 w 113"/>
              <a:gd name="T21" fmla="*/ 46 h 76"/>
              <a:gd name="T22" fmla="*/ 1 w 113"/>
              <a:gd name="T23" fmla="*/ 46 h 76"/>
              <a:gd name="T24" fmla="*/ 1 w 113"/>
              <a:gd name="T25" fmla="*/ 46 h 76"/>
              <a:gd name="T26" fmla="*/ 1 w 113"/>
              <a:gd name="T27" fmla="*/ 46 h 76"/>
              <a:gd name="T28" fmla="*/ 1 w 113"/>
              <a:gd name="T29" fmla="*/ 47 h 76"/>
              <a:gd name="T30" fmla="*/ 19 w 113"/>
              <a:gd name="T31" fmla="*/ 76 h 76"/>
              <a:gd name="T32" fmla="*/ 19 w 113"/>
              <a:gd name="T33" fmla="*/ 76 h 76"/>
              <a:gd name="T34" fmla="*/ 19 w 113"/>
              <a:gd name="T35" fmla="*/ 76 h 76"/>
              <a:gd name="T36" fmla="*/ 22 w 113"/>
              <a:gd name="T37" fmla="*/ 76 h 76"/>
              <a:gd name="T38" fmla="*/ 22 w 113"/>
              <a:gd name="T39" fmla="*/ 76 h 76"/>
              <a:gd name="T40" fmla="*/ 53 w 113"/>
              <a:gd name="T41" fmla="*/ 54 h 76"/>
              <a:gd name="T42" fmla="*/ 79 w 113"/>
              <a:gd name="T43" fmla="*/ 36 h 76"/>
              <a:gd name="T44" fmla="*/ 103 w 113"/>
              <a:gd name="T45" fmla="*/ 27 h 76"/>
              <a:gd name="T46" fmla="*/ 113 w 113"/>
              <a:gd name="T47" fmla="*/ 24 h 76"/>
              <a:gd name="T48" fmla="*/ 113 w 113"/>
              <a:gd name="T49" fmla="*/ 24 h 76"/>
              <a:gd name="T50" fmla="*/ 113 w 113"/>
              <a:gd name="T51" fmla="*/ 24 h 76"/>
              <a:gd name="T52" fmla="*/ 106 w 113"/>
              <a:gd name="T53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3" h="76">
                <a:moveTo>
                  <a:pt x="106" y="0"/>
                </a:moveTo>
                <a:cubicBezTo>
                  <a:pt x="94" y="3"/>
                  <a:pt x="82" y="6"/>
                  <a:pt x="71" y="10"/>
                </a:cubicBezTo>
                <a:cubicBezTo>
                  <a:pt x="56" y="15"/>
                  <a:pt x="44" y="23"/>
                  <a:pt x="30" y="30"/>
                </a:cubicBezTo>
                <a:cubicBezTo>
                  <a:pt x="24" y="33"/>
                  <a:pt x="18" y="36"/>
                  <a:pt x="12" y="36"/>
                </a:cubicBezTo>
                <a:cubicBezTo>
                  <a:pt x="11" y="36"/>
                  <a:pt x="10" y="36"/>
                  <a:pt x="9" y="35"/>
                </a:cubicBezTo>
                <a:cubicBezTo>
                  <a:pt x="9" y="45"/>
                  <a:pt x="10" y="54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8" y="55"/>
                  <a:pt x="6" y="45"/>
                  <a:pt x="6" y="35"/>
                </a:cubicBezTo>
                <a:cubicBezTo>
                  <a:pt x="4" y="34"/>
                  <a:pt x="3" y="34"/>
                  <a:pt x="2" y="33"/>
                </a:cubicBezTo>
                <a:cubicBezTo>
                  <a:pt x="2" y="36"/>
                  <a:pt x="1" y="40"/>
                  <a:pt x="1" y="43"/>
                </a:cubicBezTo>
                <a:cubicBezTo>
                  <a:pt x="1" y="44"/>
                  <a:pt x="1" y="45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7"/>
                </a:cubicBezTo>
                <a:cubicBezTo>
                  <a:pt x="0" y="60"/>
                  <a:pt x="5" y="76"/>
                  <a:pt x="19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1" y="76"/>
                  <a:pt x="22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34" y="74"/>
                  <a:pt x="45" y="62"/>
                  <a:pt x="53" y="54"/>
                </a:cubicBezTo>
                <a:cubicBezTo>
                  <a:pt x="61" y="47"/>
                  <a:pt x="70" y="41"/>
                  <a:pt x="79" y="36"/>
                </a:cubicBezTo>
                <a:cubicBezTo>
                  <a:pt x="87" y="33"/>
                  <a:pt x="95" y="30"/>
                  <a:pt x="103" y="27"/>
                </a:cubicBezTo>
                <a:cubicBezTo>
                  <a:pt x="106" y="26"/>
                  <a:pt x="110" y="25"/>
                  <a:pt x="113" y="24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9" y="17"/>
                  <a:pt x="107" y="8"/>
                  <a:pt x="106" y="0"/>
                </a:cubicBezTo>
              </a:path>
            </a:pathLst>
          </a:custGeom>
          <a:solidFill>
            <a:srgbClr val="71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1" name="Freeform 9376">
            <a:extLst>
              <a:ext uri="{FF2B5EF4-FFF2-40B4-BE49-F238E27FC236}">
                <a16:creationId xmlns:a16="http://schemas.microsoft.com/office/drawing/2014/main" id="{28A8A8DA-D0CD-F297-504D-038E87725CA4}"/>
              </a:ext>
            </a:extLst>
          </p:cNvPr>
          <p:cNvSpPr>
            <a:spLocks noEditPoints="1"/>
          </p:cNvSpPr>
          <p:nvPr/>
        </p:nvSpPr>
        <p:spPr bwMode="auto">
          <a:xfrm>
            <a:off x="4023326" y="5549089"/>
            <a:ext cx="318518" cy="64627"/>
          </a:xfrm>
          <a:custGeom>
            <a:avLst/>
            <a:gdLst>
              <a:gd name="T0" fmla="*/ 87 w 93"/>
              <a:gd name="T1" fmla="*/ 11 h 19"/>
              <a:gd name="T2" fmla="*/ 86 w 93"/>
              <a:gd name="T3" fmla="*/ 14 h 19"/>
              <a:gd name="T4" fmla="*/ 86 w 93"/>
              <a:gd name="T5" fmla="*/ 14 h 19"/>
              <a:gd name="T6" fmla="*/ 87 w 93"/>
              <a:gd name="T7" fmla="*/ 11 h 19"/>
              <a:gd name="T8" fmla="*/ 90 w 93"/>
              <a:gd name="T9" fmla="*/ 4 h 19"/>
              <a:gd name="T10" fmla="*/ 93 w 93"/>
              <a:gd name="T11" fmla="*/ 5 h 19"/>
              <a:gd name="T12" fmla="*/ 93 w 93"/>
              <a:gd name="T13" fmla="*/ 5 h 19"/>
              <a:gd name="T14" fmla="*/ 90 w 93"/>
              <a:gd name="T15" fmla="*/ 4 h 19"/>
              <a:gd name="T16" fmla="*/ 87 w 93"/>
              <a:gd name="T17" fmla="*/ 4 h 19"/>
              <a:gd name="T18" fmla="*/ 90 w 93"/>
              <a:gd name="T19" fmla="*/ 4 h 19"/>
              <a:gd name="T20" fmla="*/ 87 w 93"/>
              <a:gd name="T21" fmla="*/ 4 h 19"/>
              <a:gd name="T22" fmla="*/ 86 w 93"/>
              <a:gd name="T23" fmla="*/ 4 h 19"/>
              <a:gd name="T24" fmla="*/ 87 w 93"/>
              <a:gd name="T25" fmla="*/ 4 h 19"/>
              <a:gd name="T26" fmla="*/ 86 w 93"/>
              <a:gd name="T27" fmla="*/ 4 h 19"/>
              <a:gd name="T28" fmla="*/ 35 w 93"/>
              <a:gd name="T29" fmla="*/ 1 h 19"/>
              <a:gd name="T30" fmla="*/ 34 w 93"/>
              <a:gd name="T31" fmla="*/ 1 h 19"/>
              <a:gd name="T32" fmla="*/ 0 w 93"/>
              <a:gd name="T33" fmla="*/ 19 h 19"/>
              <a:gd name="T34" fmla="*/ 0 w 93"/>
              <a:gd name="T35" fmla="*/ 19 h 19"/>
              <a:gd name="T36" fmla="*/ 0 w 93"/>
              <a:gd name="T37" fmla="*/ 19 h 19"/>
              <a:gd name="T38" fmla="*/ 34 w 93"/>
              <a:gd name="T39" fmla="*/ 1 h 19"/>
              <a:gd name="T40" fmla="*/ 35 w 93"/>
              <a:gd name="T41" fmla="*/ 1 h 19"/>
              <a:gd name="T42" fmla="*/ 51 w 93"/>
              <a:gd name="T43" fmla="*/ 0 h 19"/>
              <a:gd name="T44" fmla="*/ 37 w 93"/>
              <a:gd name="T45" fmla="*/ 1 h 19"/>
              <a:gd name="T46" fmla="*/ 51 w 93"/>
              <a:gd name="T47" fmla="*/ 0 h 19"/>
              <a:gd name="T48" fmla="*/ 51 w 93"/>
              <a:gd name="T49" fmla="*/ 0 h 19"/>
              <a:gd name="T50" fmla="*/ 51 w 93"/>
              <a:gd name="T51" fmla="*/ 0 h 19"/>
              <a:gd name="T52" fmla="*/ 51 w 93"/>
              <a:gd name="T53" fmla="*/ 0 h 19"/>
              <a:gd name="T54" fmla="*/ 51 w 93"/>
              <a:gd name="T5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3" h="19">
                <a:moveTo>
                  <a:pt x="87" y="11"/>
                </a:moveTo>
                <a:cubicBezTo>
                  <a:pt x="87" y="12"/>
                  <a:pt x="86" y="13"/>
                  <a:pt x="86" y="14"/>
                </a:cubicBezTo>
                <a:cubicBezTo>
                  <a:pt x="86" y="14"/>
                  <a:pt x="86" y="14"/>
                  <a:pt x="86" y="14"/>
                </a:cubicBezTo>
                <a:cubicBezTo>
                  <a:pt x="86" y="13"/>
                  <a:pt x="87" y="12"/>
                  <a:pt x="87" y="11"/>
                </a:cubicBezTo>
                <a:moveTo>
                  <a:pt x="90" y="4"/>
                </a:moveTo>
                <a:cubicBezTo>
                  <a:pt x="91" y="4"/>
                  <a:pt x="92" y="5"/>
                  <a:pt x="93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92" y="5"/>
                  <a:pt x="91" y="4"/>
                  <a:pt x="90" y="4"/>
                </a:cubicBezTo>
                <a:moveTo>
                  <a:pt x="87" y="4"/>
                </a:moveTo>
                <a:cubicBezTo>
                  <a:pt x="88" y="4"/>
                  <a:pt x="89" y="4"/>
                  <a:pt x="90" y="4"/>
                </a:cubicBezTo>
                <a:cubicBezTo>
                  <a:pt x="89" y="4"/>
                  <a:pt x="88" y="4"/>
                  <a:pt x="87" y="4"/>
                </a:cubicBezTo>
                <a:moveTo>
                  <a:pt x="86" y="4"/>
                </a:moveTo>
                <a:cubicBezTo>
                  <a:pt x="86" y="4"/>
                  <a:pt x="87" y="4"/>
                  <a:pt x="87" y="4"/>
                </a:cubicBezTo>
                <a:cubicBezTo>
                  <a:pt x="87" y="4"/>
                  <a:pt x="86" y="4"/>
                  <a:pt x="86" y="4"/>
                </a:cubicBezTo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21" y="3"/>
                  <a:pt x="10" y="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10" y="9"/>
                  <a:pt x="21" y="3"/>
                  <a:pt x="34" y="1"/>
                </a:cubicBezTo>
                <a:cubicBezTo>
                  <a:pt x="35" y="1"/>
                  <a:pt x="35" y="1"/>
                  <a:pt x="35" y="1"/>
                </a:cubicBezTo>
                <a:moveTo>
                  <a:pt x="51" y="0"/>
                </a:moveTo>
                <a:cubicBezTo>
                  <a:pt x="46" y="0"/>
                  <a:pt x="41" y="0"/>
                  <a:pt x="37" y="1"/>
                </a:cubicBezTo>
                <a:cubicBezTo>
                  <a:pt x="41" y="0"/>
                  <a:pt x="46" y="0"/>
                  <a:pt x="51" y="0"/>
                </a:cubicBezTo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</a:path>
            </a:pathLst>
          </a:custGeom>
          <a:solidFill>
            <a:srgbClr val="4913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2" name="Freeform 9377">
            <a:extLst>
              <a:ext uri="{FF2B5EF4-FFF2-40B4-BE49-F238E27FC236}">
                <a16:creationId xmlns:a16="http://schemas.microsoft.com/office/drawing/2014/main" id="{4B14B7F9-4FCE-3481-21A2-A420F050DBFF}"/>
              </a:ext>
            </a:extLst>
          </p:cNvPr>
          <p:cNvSpPr>
            <a:spLocks/>
          </p:cNvSpPr>
          <p:nvPr/>
        </p:nvSpPr>
        <p:spPr bwMode="auto">
          <a:xfrm>
            <a:off x="4018710" y="5549089"/>
            <a:ext cx="323134" cy="73859"/>
          </a:xfrm>
          <a:custGeom>
            <a:avLst/>
            <a:gdLst>
              <a:gd name="T0" fmla="*/ 52 w 94"/>
              <a:gd name="T1" fmla="*/ 0 h 21"/>
              <a:gd name="T2" fmla="*/ 52 w 94"/>
              <a:gd name="T3" fmla="*/ 0 h 21"/>
              <a:gd name="T4" fmla="*/ 38 w 94"/>
              <a:gd name="T5" fmla="*/ 1 h 21"/>
              <a:gd name="T6" fmla="*/ 36 w 94"/>
              <a:gd name="T7" fmla="*/ 1 h 21"/>
              <a:gd name="T8" fmla="*/ 35 w 94"/>
              <a:gd name="T9" fmla="*/ 1 h 21"/>
              <a:gd name="T10" fmla="*/ 1 w 94"/>
              <a:gd name="T11" fmla="*/ 19 h 21"/>
              <a:gd name="T12" fmla="*/ 1 w 94"/>
              <a:gd name="T13" fmla="*/ 19 h 21"/>
              <a:gd name="T14" fmla="*/ 0 w 94"/>
              <a:gd name="T15" fmla="*/ 21 h 21"/>
              <a:gd name="T16" fmla="*/ 45 w 94"/>
              <a:gd name="T17" fmla="*/ 10 h 21"/>
              <a:gd name="T18" fmla="*/ 51 w 94"/>
              <a:gd name="T19" fmla="*/ 10 h 21"/>
              <a:gd name="T20" fmla="*/ 87 w 94"/>
              <a:gd name="T21" fmla="*/ 14 h 21"/>
              <a:gd name="T22" fmla="*/ 88 w 94"/>
              <a:gd name="T23" fmla="*/ 11 h 21"/>
              <a:gd name="T24" fmla="*/ 94 w 94"/>
              <a:gd name="T25" fmla="*/ 5 h 21"/>
              <a:gd name="T26" fmla="*/ 91 w 94"/>
              <a:gd name="T27" fmla="*/ 4 h 21"/>
              <a:gd name="T28" fmla="*/ 91 w 94"/>
              <a:gd name="T29" fmla="*/ 4 h 21"/>
              <a:gd name="T30" fmla="*/ 88 w 94"/>
              <a:gd name="T31" fmla="*/ 4 h 21"/>
              <a:gd name="T32" fmla="*/ 88 w 94"/>
              <a:gd name="T33" fmla="*/ 4 h 21"/>
              <a:gd name="T34" fmla="*/ 87 w 94"/>
              <a:gd name="T35" fmla="*/ 4 h 21"/>
              <a:gd name="T36" fmla="*/ 52 w 94"/>
              <a:gd name="T37" fmla="*/ 0 h 21"/>
              <a:gd name="T38" fmla="*/ 52 w 94"/>
              <a:gd name="T3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4" h="21"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ubicBezTo>
                  <a:pt x="47" y="0"/>
                  <a:pt x="42" y="0"/>
                  <a:pt x="38" y="1"/>
                </a:cubicBezTo>
                <a:cubicBezTo>
                  <a:pt x="37" y="1"/>
                  <a:pt x="37" y="1"/>
                  <a:pt x="36" y="1"/>
                </a:cubicBezTo>
                <a:cubicBezTo>
                  <a:pt x="36" y="1"/>
                  <a:pt x="36" y="1"/>
                  <a:pt x="35" y="1"/>
                </a:cubicBezTo>
                <a:cubicBezTo>
                  <a:pt x="22" y="3"/>
                  <a:pt x="11" y="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0" y="20"/>
                  <a:pt x="0" y="21"/>
                </a:cubicBezTo>
                <a:cubicBezTo>
                  <a:pt x="13" y="13"/>
                  <a:pt x="29" y="10"/>
                  <a:pt x="45" y="10"/>
                </a:cubicBezTo>
                <a:cubicBezTo>
                  <a:pt x="47" y="10"/>
                  <a:pt x="49" y="10"/>
                  <a:pt x="51" y="10"/>
                </a:cubicBezTo>
                <a:cubicBezTo>
                  <a:pt x="63" y="11"/>
                  <a:pt x="75" y="12"/>
                  <a:pt x="87" y="14"/>
                </a:cubicBezTo>
                <a:cubicBezTo>
                  <a:pt x="87" y="13"/>
                  <a:pt x="88" y="12"/>
                  <a:pt x="88" y="11"/>
                </a:cubicBezTo>
                <a:cubicBezTo>
                  <a:pt x="90" y="9"/>
                  <a:pt x="92" y="6"/>
                  <a:pt x="94" y="5"/>
                </a:cubicBezTo>
                <a:cubicBezTo>
                  <a:pt x="93" y="5"/>
                  <a:pt x="92" y="4"/>
                  <a:pt x="91" y="4"/>
                </a:cubicBez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89" y="4"/>
                  <a:pt x="8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4"/>
                  <a:pt x="87" y="4"/>
                  <a:pt x="87" y="4"/>
                </a:cubicBezTo>
                <a:cubicBezTo>
                  <a:pt x="76" y="2"/>
                  <a:pt x="64" y="0"/>
                  <a:pt x="52" y="0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rgbClr val="71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3" name="Freeform 9378">
            <a:extLst>
              <a:ext uri="{FF2B5EF4-FFF2-40B4-BE49-F238E27FC236}">
                <a16:creationId xmlns:a16="http://schemas.microsoft.com/office/drawing/2014/main" id="{2356152A-5BFF-8114-6884-0E53862F182C}"/>
              </a:ext>
            </a:extLst>
          </p:cNvPr>
          <p:cNvSpPr>
            <a:spLocks noEditPoints="1"/>
          </p:cNvSpPr>
          <p:nvPr/>
        </p:nvSpPr>
        <p:spPr bwMode="auto">
          <a:xfrm>
            <a:off x="4369541" y="5567553"/>
            <a:ext cx="276972" cy="18465"/>
          </a:xfrm>
          <a:custGeom>
            <a:avLst/>
            <a:gdLst>
              <a:gd name="T0" fmla="*/ 60 w 79"/>
              <a:gd name="T1" fmla="*/ 5 h 5"/>
              <a:gd name="T2" fmla="*/ 60 w 79"/>
              <a:gd name="T3" fmla="*/ 5 h 5"/>
              <a:gd name="T4" fmla="*/ 60 w 79"/>
              <a:gd name="T5" fmla="*/ 5 h 5"/>
              <a:gd name="T6" fmla="*/ 60 w 79"/>
              <a:gd name="T7" fmla="*/ 5 h 5"/>
              <a:gd name="T8" fmla="*/ 79 w 79"/>
              <a:gd name="T9" fmla="*/ 4 h 5"/>
              <a:gd name="T10" fmla="*/ 60 w 79"/>
              <a:gd name="T11" fmla="*/ 5 h 5"/>
              <a:gd name="T12" fmla="*/ 79 w 79"/>
              <a:gd name="T13" fmla="*/ 4 h 5"/>
              <a:gd name="T14" fmla="*/ 21 w 79"/>
              <a:gd name="T15" fmla="*/ 3 h 5"/>
              <a:gd name="T16" fmla="*/ 29 w 79"/>
              <a:gd name="T17" fmla="*/ 3 h 5"/>
              <a:gd name="T18" fmla="*/ 21 w 79"/>
              <a:gd name="T19" fmla="*/ 3 h 5"/>
              <a:gd name="T20" fmla="*/ 0 w 79"/>
              <a:gd name="T21" fmla="*/ 0 h 5"/>
              <a:gd name="T22" fmla="*/ 0 w 79"/>
              <a:gd name="T23" fmla="*/ 0 h 5"/>
              <a:gd name="T24" fmla="*/ 0 w 79"/>
              <a:gd name="T25" fmla="*/ 0 h 5"/>
              <a:gd name="T26" fmla="*/ 18 w 79"/>
              <a:gd name="T27" fmla="*/ 2 h 5"/>
              <a:gd name="T28" fmla="*/ 21 w 79"/>
              <a:gd name="T29" fmla="*/ 3 h 5"/>
              <a:gd name="T30" fmla="*/ 18 w 79"/>
              <a:gd name="T31" fmla="*/ 2 h 5"/>
              <a:gd name="T32" fmla="*/ 0 w 79"/>
              <a:gd name="T3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9" h="5">
                <a:moveTo>
                  <a:pt x="60" y="5"/>
                </a:move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5"/>
                  <a:pt x="60" y="5"/>
                </a:cubicBezTo>
                <a:moveTo>
                  <a:pt x="79" y="4"/>
                </a:moveTo>
                <a:cubicBezTo>
                  <a:pt x="73" y="5"/>
                  <a:pt x="67" y="5"/>
                  <a:pt x="60" y="5"/>
                </a:cubicBezTo>
                <a:cubicBezTo>
                  <a:pt x="67" y="5"/>
                  <a:pt x="73" y="5"/>
                  <a:pt x="79" y="4"/>
                </a:cubicBezTo>
                <a:moveTo>
                  <a:pt x="21" y="3"/>
                </a:moveTo>
                <a:cubicBezTo>
                  <a:pt x="24" y="3"/>
                  <a:pt x="26" y="3"/>
                  <a:pt x="29" y="3"/>
                </a:cubicBezTo>
                <a:cubicBezTo>
                  <a:pt x="26" y="3"/>
                  <a:pt x="24" y="3"/>
                  <a:pt x="21" y="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"/>
                  <a:pt x="12" y="2"/>
                  <a:pt x="18" y="2"/>
                </a:cubicBezTo>
                <a:cubicBezTo>
                  <a:pt x="19" y="2"/>
                  <a:pt x="20" y="2"/>
                  <a:pt x="21" y="3"/>
                </a:cubicBezTo>
                <a:cubicBezTo>
                  <a:pt x="20" y="2"/>
                  <a:pt x="19" y="2"/>
                  <a:pt x="18" y="2"/>
                </a:cubicBezTo>
                <a:cubicBezTo>
                  <a:pt x="12" y="2"/>
                  <a:pt x="6" y="1"/>
                  <a:pt x="0" y="0"/>
                </a:cubicBezTo>
              </a:path>
            </a:pathLst>
          </a:custGeom>
          <a:solidFill>
            <a:srgbClr val="4913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4" name="Freeform 9379">
            <a:extLst>
              <a:ext uri="{FF2B5EF4-FFF2-40B4-BE49-F238E27FC236}">
                <a16:creationId xmlns:a16="http://schemas.microsoft.com/office/drawing/2014/main" id="{AC8B5321-EE3C-228B-5B25-54E091E40ED4}"/>
              </a:ext>
            </a:extLst>
          </p:cNvPr>
          <p:cNvSpPr>
            <a:spLocks/>
          </p:cNvSpPr>
          <p:nvPr/>
        </p:nvSpPr>
        <p:spPr bwMode="auto">
          <a:xfrm>
            <a:off x="4295682" y="5567553"/>
            <a:ext cx="383145" cy="318518"/>
          </a:xfrm>
          <a:custGeom>
            <a:avLst/>
            <a:gdLst>
              <a:gd name="T0" fmla="*/ 22 w 111"/>
              <a:gd name="T1" fmla="*/ 0 h 91"/>
              <a:gd name="T2" fmla="*/ 22 w 111"/>
              <a:gd name="T3" fmla="*/ 0 h 91"/>
              <a:gd name="T4" fmla="*/ 9 w 111"/>
              <a:gd name="T5" fmla="*/ 8 h 91"/>
              <a:gd name="T6" fmla="*/ 20 w 111"/>
              <a:gd name="T7" fmla="*/ 10 h 91"/>
              <a:gd name="T8" fmla="*/ 39 w 111"/>
              <a:gd name="T9" fmla="*/ 11 h 91"/>
              <a:gd name="T10" fmla="*/ 50 w 111"/>
              <a:gd name="T11" fmla="*/ 11 h 91"/>
              <a:gd name="T12" fmla="*/ 53 w 111"/>
              <a:gd name="T13" fmla="*/ 10 h 91"/>
              <a:gd name="T14" fmla="*/ 67 w 111"/>
              <a:gd name="T15" fmla="*/ 12 h 91"/>
              <a:gd name="T16" fmla="*/ 71 w 111"/>
              <a:gd name="T17" fmla="*/ 28 h 91"/>
              <a:gd name="T18" fmla="*/ 0 w 111"/>
              <a:gd name="T19" fmla="*/ 67 h 91"/>
              <a:gd name="T20" fmla="*/ 11 w 111"/>
              <a:gd name="T21" fmla="*/ 91 h 91"/>
              <a:gd name="T22" fmla="*/ 12 w 111"/>
              <a:gd name="T23" fmla="*/ 90 h 91"/>
              <a:gd name="T24" fmla="*/ 70 w 111"/>
              <a:gd name="T25" fmla="*/ 67 h 91"/>
              <a:gd name="T26" fmla="*/ 106 w 111"/>
              <a:gd name="T27" fmla="*/ 37 h 91"/>
              <a:gd name="T28" fmla="*/ 111 w 111"/>
              <a:gd name="T29" fmla="*/ 24 h 91"/>
              <a:gd name="T30" fmla="*/ 111 w 111"/>
              <a:gd name="T31" fmla="*/ 23 h 91"/>
              <a:gd name="T32" fmla="*/ 101 w 111"/>
              <a:gd name="T33" fmla="*/ 4 h 91"/>
              <a:gd name="T34" fmla="*/ 101 w 111"/>
              <a:gd name="T35" fmla="*/ 4 h 91"/>
              <a:gd name="T36" fmla="*/ 101 w 111"/>
              <a:gd name="T37" fmla="*/ 4 h 91"/>
              <a:gd name="T38" fmla="*/ 82 w 111"/>
              <a:gd name="T39" fmla="*/ 5 h 91"/>
              <a:gd name="T40" fmla="*/ 82 w 111"/>
              <a:gd name="T41" fmla="*/ 5 h 91"/>
              <a:gd name="T42" fmla="*/ 82 w 111"/>
              <a:gd name="T43" fmla="*/ 5 h 91"/>
              <a:gd name="T44" fmla="*/ 82 w 111"/>
              <a:gd name="T45" fmla="*/ 5 h 91"/>
              <a:gd name="T46" fmla="*/ 82 w 111"/>
              <a:gd name="T47" fmla="*/ 5 h 91"/>
              <a:gd name="T48" fmla="*/ 51 w 111"/>
              <a:gd name="T49" fmla="*/ 3 h 91"/>
              <a:gd name="T50" fmla="*/ 43 w 111"/>
              <a:gd name="T51" fmla="*/ 3 h 91"/>
              <a:gd name="T52" fmla="*/ 43 w 111"/>
              <a:gd name="T53" fmla="*/ 3 h 91"/>
              <a:gd name="T54" fmla="*/ 40 w 111"/>
              <a:gd name="T55" fmla="*/ 2 h 91"/>
              <a:gd name="T56" fmla="*/ 22 w 111"/>
              <a:gd name="T5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1" h="91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16" y="0"/>
                  <a:pt x="12" y="4"/>
                  <a:pt x="9" y="8"/>
                </a:cubicBezTo>
                <a:cubicBezTo>
                  <a:pt x="13" y="9"/>
                  <a:pt x="17" y="9"/>
                  <a:pt x="20" y="10"/>
                </a:cubicBezTo>
                <a:cubicBezTo>
                  <a:pt x="27" y="11"/>
                  <a:pt x="33" y="11"/>
                  <a:pt x="39" y="11"/>
                </a:cubicBezTo>
                <a:cubicBezTo>
                  <a:pt x="43" y="11"/>
                  <a:pt x="46" y="11"/>
                  <a:pt x="50" y="11"/>
                </a:cubicBezTo>
                <a:cubicBezTo>
                  <a:pt x="51" y="10"/>
                  <a:pt x="52" y="10"/>
                  <a:pt x="53" y="10"/>
                </a:cubicBezTo>
                <a:cubicBezTo>
                  <a:pt x="58" y="10"/>
                  <a:pt x="64" y="11"/>
                  <a:pt x="67" y="12"/>
                </a:cubicBezTo>
                <a:cubicBezTo>
                  <a:pt x="78" y="14"/>
                  <a:pt x="78" y="19"/>
                  <a:pt x="71" y="28"/>
                </a:cubicBezTo>
                <a:cubicBezTo>
                  <a:pt x="54" y="52"/>
                  <a:pt x="27" y="61"/>
                  <a:pt x="0" y="67"/>
                </a:cubicBezTo>
                <a:cubicBezTo>
                  <a:pt x="1" y="77"/>
                  <a:pt x="3" y="89"/>
                  <a:pt x="11" y="91"/>
                </a:cubicBezTo>
                <a:cubicBezTo>
                  <a:pt x="11" y="91"/>
                  <a:pt x="12" y="90"/>
                  <a:pt x="12" y="90"/>
                </a:cubicBezTo>
                <a:cubicBezTo>
                  <a:pt x="32" y="84"/>
                  <a:pt x="52" y="76"/>
                  <a:pt x="70" y="67"/>
                </a:cubicBezTo>
                <a:cubicBezTo>
                  <a:pt x="84" y="60"/>
                  <a:pt x="96" y="49"/>
                  <a:pt x="106" y="37"/>
                </a:cubicBezTo>
                <a:cubicBezTo>
                  <a:pt x="109" y="33"/>
                  <a:pt x="111" y="29"/>
                  <a:pt x="111" y="24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11" y="15"/>
                  <a:pt x="108" y="7"/>
                  <a:pt x="10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95" y="5"/>
                  <a:pt x="89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72" y="5"/>
                  <a:pt x="61" y="4"/>
                  <a:pt x="51" y="3"/>
                </a:cubicBezTo>
                <a:cubicBezTo>
                  <a:pt x="48" y="3"/>
                  <a:pt x="46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1" y="2"/>
                  <a:pt x="40" y="2"/>
                </a:cubicBezTo>
                <a:cubicBezTo>
                  <a:pt x="34" y="2"/>
                  <a:pt x="28" y="1"/>
                  <a:pt x="22" y="0"/>
                </a:cubicBezTo>
              </a:path>
            </a:pathLst>
          </a:custGeom>
          <a:solidFill>
            <a:srgbClr val="711C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5" name="Freeform 9380">
            <a:extLst>
              <a:ext uri="{FF2B5EF4-FFF2-40B4-BE49-F238E27FC236}">
                <a16:creationId xmlns:a16="http://schemas.microsoft.com/office/drawing/2014/main" id="{284BD72F-8897-AA35-6BA7-0F76BF54D871}"/>
              </a:ext>
            </a:extLst>
          </p:cNvPr>
          <p:cNvSpPr>
            <a:spLocks/>
          </p:cNvSpPr>
          <p:nvPr/>
        </p:nvSpPr>
        <p:spPr bwMode="auto">
          <a:xfrm>
            <a:off x="3935618" y="5609099"/>
            <a:ext cx="216961" cy="318518"/>
          </a:xfrm>
          <a:custGeom>
            <a:avLst/>
            <a:gdLst>
              <a:gd name="T0" fmla="*/ 63 w 63"/>
              <a:gd name="T1" fmla="*/ 0 h 92"/>
              <a:gd name="T2" fmla="*/ 30 w 63"/>
              <a:gd name="T3" fmla="*/ 11 h 92"/>
              <a:gd name="T4" fmla="*/ 9 w 63"/>
              <a:gd name="T5" fmla="*/ 45 h 92"/>
              <a:gd name="T6" fmla="*/ 1 w 63"/>
              <a:gd name="T7" fmla="*/ 92 h 92"/>
              <a:gd name="T8" fmla="*/ 2 w 63"/>
              <a:gd name="T9" fmla="*/ 92 h 92"/>
              <a:gd name="T10" fmla="*/ 4 w 63"/>
              <a:gd name="T11" fmla="*/ 92 h 92"/>
              <a:gd name="T12" fmla="*/ 13 w 63"/>
              <a:gd name="T13" fmla="*/ 54 h 92"/>
              <a:gd name="T14" fmla="*/ 26 w 63"/>
              <a:gd name="T15" fmla="*/ 25 h 92"/>
              <a:gd name="T16" fmla="*/ 63 w 63"/>
              <a:gd name="T17" fmla="*/ 0 h 92"/>
              <a:gd name="T18" fmla="*/ 63 w 63"/>
              <a:gd name="T19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" h="92">
                <a:moveTo>
                  <a:pt x="63" y="0"/>
                </a:moveTo>
                <a:cubicBezTo>
                  <a:pt x="51" y="2"/>
                  <a:pt x="41" y="4"/>
                  <a:pt x="30" y="11"/>
                </a:cubicBezTo>
                <a:cubicBezTo>
                  <a:pt x="19" y="17"/>
                  <a:pt x="13" y="33"/>
                  <a:pt x="9" y="45"/>
                </a:cubicBezTo>
                <a:cubicBezTo>
                  <a:pt x="5" y="57"/>
                  <a:pt x="0" y="75"/>
                  <a:pt x="1" y="92"/>
                </a:cubicBezTo>
                <a:cubicBezTo>
                  <a:pt x="1" y="92"/>
                  <a:pt x="1" y="92"/>
                  <a:pt x="2" y="92"/>
                </a:cubicBezTo>
                <a:cubicBezTo>
                  <a:pt x="2" y="92"/>
                  <a:pt x="3" y="92"/>
                  <a:pt x="4" y="92"/>
                </a:cubicBezTo>
                <a:cubicBezTo>
                  <a:pt x="5" y="79"/>
                  <a:pt x="9" y="65"/>
                  <a:pt x="13" y="54"/>
                </a:cubicBezTo>
                <a:cubicBezTo>
                  <a:pt x="17" y="44"/>
                  <a:pt x="21" y="34"/>
                  <a:pt x="26" y="25"/>
                </a:cubicBezTo>
                <a:cubicBezTo>
                  <a:pt x="34" y="13"/>
                  <a:pt x="49" y="4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CA35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6" name="Freeform 9381">
            <a:extLst>
              <a:ext uri="{FF2B5EF4-FFF2-40B4-BE49-F238E27FC236}">
                <a16:creationId xmlns:a16="http://schemas.microsoft.com/office/drawing/2014/main" id="{C3951800-45DB-27D7-696D-1D7FE71B0F10}"/>
              </a:ext>
            </a:extLst>
          </p:cNvPr>
          <p:cNvSpPr>
            <a:spLocks/>
          </p:cNvSpPr>
          <p:nvPr/>
        </p:nvSpPr>
        <p:spPr bwMode="auto">
          <a:xfrm>
            <a:off x="3940234" y="5927617"/>
            <a:ext cx="27697" cy="92324"/>
          </a:xfrm>
          <a:custGeom>
            <a:avLst/>
            <a:gdLst>
              <a:gd name="T0" fmla="*/ 0 w 8"/>
              <a:gd name="T1" fmla="*/ 0 h 27"/>
              <a:gd name="T2" fmla="*/ 8 w 8"/>
              <a:gd name="T3" fmla="*/ 27 h 27"/>
              <a:gd name="T4" fmla="*/ 8 w 8"/>
              <a:gd name="T5" fmla="*/ 27 h 27"/>
              <a:gd name="T6" fmla="*/ 3 w 8"/>
              <a:gd name="T7" fmla="*/ 0 h 27"/>
              <a:gd name="T8" fmla="*/ 1 w 8"/>
              <a:gd name="T9" fmla="*/ 0 h 27"/>
              <a:gd name="T10" fmla="*/ 0 w 8"/>
              <a:gd name="T1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7">
                <a:moveTo>
                  <a:pt x="0" y="0"/>
                </a:moveTo>
                <a:cubicBezTo>
                  <a:pt x="0" y="10"/>
                  <a:pt x="2" y="20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4" y="19"/>
                  <a:pt x="3" y="1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02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7" name="Freeform 9382">
            <a:extLst>
              <a:ext uri="{FF2B5EF4-FFF2-40B4-BE49-F238E27FC236}">
                <a16:creationId xmlns:a16="http://schemas.microsoft.com/office/drawing/2014/main" id="{8D07DCE2-A3FD-B2CE-234B-7ACB6A2492FC}"/>
              </a:ext>
            </a:extLst>
          </p:cNvPr>
          <p:cNvSpPr>
            <a:spLocks/>
          </p:cNvSpPr>
          <p:nvPr/>
        </p:nvSpPr>
        <p:spPr bwMode="auto">
          <a:xfrm>
            <a:off x="4304914" y="5613715"/>
            <a:ext cx="87708" cy="96940"/>
          </a:xfrm>
          <a:custGeom>
            <a:avLst/>
            <a:gdLst>
              <a:gd name="T0" fmla="*/ 25 w 25"/>
              <a:gd name="T1" fmla="*/ 0 h 28"/>
              <a:gd name="T2" fmla="*/ 12 w 25"/>
              <a:gd name="T3" fmla="*/ 3 h 28"/>
              <a:gd name="T4" fmla="*/ 4 w 25"/>
              <a:gd name="T5" fmla="*/ 14 h 28"/>
              <a:gd name="T6" fmla="*/ 0 w 25"/>
              <a:gd name="T7" fmla="*/ 28 h 28"/>
              <a:gd name="T8" fmla="*/ 5 w 25"/>
              <a:gd name="T9" fmla="*/ 16 h 28"/>
              <a:gd name="T10" fmla="*/ 25 w 25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8">
                <a:moveTo>
                  <a:pt x="25" y="0"/>
                </a:moveTo>
                <a:cubicBezTo>
                  <a:pt x="21" y="1"/>
                  <a:pt x="16" y="1"/>
                  <a:pt x="12" y="3"/>
                </a:cubicBezTo>
                <a:cubicBezTo>
                  <a:pt x="8" y="5"/>
                  <a:pt x="6" y="10"/>
                  <a:pt x="4" y="14"/>
                </a:cubicBezTo>
                <a:cubicBezTo>
                  <a:pt x="1" y="19"/>
                  <a:pt x="0" y="24"/>
                  <a:pt x="0" y="28"/>
                </a:cubicBezTo>
                <a:cubicBezTo>
                  <a:pt x="1" y="25"/>
                  <a:pt x="3" y="20"/>
                  <a:pt x="5" y="16"/>
                </a:cubicBezTo>
                <a:cubicBezTo>
                  <a:pt x="10" y="9"/>
                  <a:pt x="18" y="1"/>
                  <a:pt x="25" y="0"/>
                </a:cubicBezTo>
              </a:path>
            </a:pathLst>
          </a:custGeom>
          <a:solidFill>
            <a:srgbClr val="CA35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8" name="Oval 9383">
            <a:extLst>
              <a:ext uri="{FF2B5EF4-FFF2-40B4-BE49-F238E27FC236}">
                <a16:creationId xmlns:a16="http://schemas.microsoft.com/office/drawing/2014/main" id="{B4348DA1-DF26-9A14-448F-3C1F0EDF2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970" y="2687043"/>
            <a:ext cx="1061726" cy="1061727"/>
          </a:xfrm>
          <a:prstGeom prst="ellipse">
            <a:avLst/>
          </a:prstGeom>
          <a:solidFill>
            <a:srgbClr val="B7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39" name="Oval 9384">
            <a:extLst>
              <a:ext uri="{FF2B5EF4-FFF2-40B4-BE49-F238E27FC236}">
                <a16:creationId xmlns:a16="http://schemas.microsoft.com/office/drawing/2014/main" id="{9E03EA57-045E-C99E-ACEA-43B4B7DB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970" y="3905720"/>
            <a:ext cx="1057110" cy="1061727"/>
          </a:xfrm>
          <a:prstGeom prst="ellipse">
            <a:avLst/>
          </a:prstGeom>
          <a:solidFill>
            <a:srgbClr val="B7E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0" name="Freeform 9385">
            <a:extLst>
              <a:ext uri="{FF2B5EF4-FFF2-40B4-BE49-F238E27FC236}">
                <a16:creationId xmlns:a16="http://schemas.microsoft.com/office/drawing/2014/main" id="{3E38F6A0-29AC-E175-62C3-84ED5A2B5488}"/>
              </a:ext>
            </a:extLst>
          </p:cNvPr>
          <p:cNvSpPr>
            <a:spLocks/>
          </p:cNvSpPr>
          <p:nvPr/>
        </p:nvSpPr>
        <p:spPr bwMode="auto">
          <a:xfrm>
            <a:off x="4014093" y="4025742"/>
            <a:ext cx="489317" cy="798603"/>
          </a:xfrm>
          <a:custGeom>
            <a:avLst/>
            <a:gdLst>
              <a:gd name="T0" fmla="*/ 66 w 141"/>
              <a:gd name="T1" fmla="*/ 20 h 231"/>
              <a:gd name="T2" fmla="*/ 12 w 141"/>
              <a:gd name="T3" fmla="*/ 59 h 231"/>
              <a:gd name="T4" fmla="*/ 7 w 141"/>
              <a:gd name="T5" fmla="*/ 161 h 231"/>
              <a:gd name="T6" fmla="*/ 80 w 141"/>
              <a:gd name="T7" fmla="*/ 217 h 231"/>
              <a:gd name="T8" fmla="*/ 134 w 141"/>
              <a:gd name="T9" fmla="*/ 164 h 231"/>
              <a:gd name="T10" fmla="*/ 138 w 141"/>
              <a:gd name="T11" fmla="*/ 120 h 231"/>
              <a:gd name="T12" fmla="*/ 66 w 141"/>
              <a:gd name="T13" fmla="*/ 2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31">
                <a:moveTo>
                  <a:pt x="66" y="20"/>
                </a:moveTo>
                <a:cubicBezTo>
                  <a:pt x="65" y="21"/>
                  <a:pt x="20" y="22"/>
                  <a:pt x="12" y="59"/>
                </a:cubicBezTo>
                <a:cubicBezTo>
                  <a:pt x="3" y="95"/>
                  <a:pt x="0" y="135"/>
                  <a:pt x="7" y="161"/>
                </a:cubicBezTo>
                <a:cubicBezTo>
                  <a:pt x="15" y="188"/>
                  <a:pt x="34" y="231"/>
                  <a:pt x="80" y="217"/>
                </a:cubicBezTo>
                <a:cubicBezTo>
                  <a:pt x="126" y="203"/>
                  <a:pt x="129" y="189"/>
                  <a:pt x="134" y="164"/>
                </a:cubicBezTo>
                <a:cubicBezTo>
                  <a:pt x="139" y="140"/>
                  <a:pt x="138" y="120"/>
                  <a:pt x="138" y="120"/>
                </a:cubicBezTo>
                <a:cubicBezTo>
                  <a:pt x="138" y="120"/>
                  <a:pt x="141" y="0"/>
                  <a:pt x="66" y="20"/>
                </a:cubicBezTo>
              </a:path>
            </a:pathLst>
          </a:custGeom>
          <a:solidFill>
            <a:srgbClr val="CA58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1" name="Freeform 9386">
            <a:extLst>
              <a:ext uri="{FF2B5EF4-FFF2-40B4-BE49-F238E27FC236}">
                <a16:creationId xmlns:a16="http://schemas.microsoft.com/office/drawing/2014/main" id="{F9ABE4B8-A17D-DDF2-C994-CB1316D95C33}"/>
              </a:ext>
            </a:extLst>
          </p:cNvPr>
          <p:cNvSpPr>
            <a:spLocks noEditPoints="1"/>
          </p:cNvSpPr>
          <p:nvPr/>
        </p:nvSpPr>
        <p:spPr bwMode="auto">
          <a:xfrm>
            <a:off x="4032558" y="4261168"/>
            <a:ext cx="452388" cy="212345"/>
          </a:xfrm>
          <a:custGeom>
            <a:avLst/>
            <a:gdLst>
              <a:gd name="T0" fmla="*/ 10 w 131"/>
              <a:gd name="T1" fmla="*/ 0 h 61"/>
              <a:gd name="T2" fmla="*/ 2 w 131"/>
              <a:gd name="T3" fmla="*/ 41 h 61"/>
              <a:gd name="T4" fmla="*/ 2 w 131"/>
              <a:gd name="T5" fmla="*/ 41 h 61"/>
              <a:gd name="T6" fmla="*/ 2 w 131"/>
              <a:gd name="T7" fmla="*/ 41 h 61"/>
              <a:gd name="T8" fmla="*/ 2 w 131"/>
              <a:gd name="T9" fmla="*/ 41 h 61"/>
              <a:gd name="T10" fmla="*/ 0 w 131"/>
              <a:gd name="T11" fmla="*/ 53 h 61"/>
              <a:gd name="T12" fmla="*/ 2 w 131"/>
              <a:gd name="T13" fmla="*/ 52 h 61"/>
              <a:gd name="T14" fmla="*/ 2 w 131"/>
              <a:gd name="T15" fmla="*/ 52 h 61"/>
              <a:gd name="T16" fmla="*/ 2 w 131"/>
              <a:gd name="T17" fmla="*/ 52 h 61"/>
              <a:gd name="T18" fmla="*/ 2 w 131"/>
              <a:gd name="T19" fmla="*/ 52 h 61"/>
              <a:gd name="T20" fmla="*/ 2 w 131"/>
              <a:gd name="T21" fmla="*/ 52 h 61"/>
              <a:gd name="T22" fmla="*/ 3 w 131"/>
              <a:gd name="T23" fmla="*/ 52 h 61"/>
              <a:gd name="T24" fmla="*/ 11 w 131"/>
              <a:gd name="T25" fmla="*/ 61 h 61"/>
              <a:gd name="T26" fmla="*/ 11 w 131"/>
              <a:gd name="T27" fmla="*/ 60 h 61"/>
              <a:gd name="T28" fmla="*/ 10 w 131"/>
              <a:gd name="T29" fmla="*/ 54 h 61"/>
              <a:gd name="T30" fmla="*/ 9 w 131"/>
              <a:gd name="T31" fmla="*/ 52 h 61"/>
              <a:gd name="T32" fmla="*/ 9 w 131"/>
              <a:gd name="T33" fmla="*/ 53 h 61"/>
              <a:gd name="T34" fmla="*/ 8 w 131"/>
              <a:gd name="T35" fmla="*/ 51 h 61"/>
              <a:gd name="T36" fmla="*/ 5 w 131"/>
              <a:gd name="T37" fmla="*/ 45 h 61"/>
              <a:gd name="T38" fmla="*/ 5 w 131"/>
              <a:gd name="T39" fmla="*/ 31 h 61"/>
              <a:gd name="T40" fmla="*/ 9 w 131"/>
              <a:gd name="T41" fmla="*/ 16 h 61"/>
              <a:gd name="T42" fmla="*/ 16 w 131"/>
              <a:gd name="T43" fmla="*/ 4 h 61"/>
              <a:gd name="T44" fmla="*/ 16 w 131"/>
              <a:gd name="T45" fmla="*/ 4 h 61"/>
              <a:gd name="T46" fmla="*/ 11 w 131"/>
              <a:gd name="T47" fmla="*/ 1 h 61"/>
              <a:gd name="T48" fmla="*/ 10 w 131"/>
              <a:gd name="T49" fmla="*/ 0 h 61"/>
              <a:gd name="T50" fmla="*/ 121 w 131"/>
              <a:gd name="T51" fmla="*/ 0 h 61"/>
              <a:gd name="T52" fmla="*/ 121 w 131"/>
              <a:gd name="T53" fmla="*/ 1 h 61"/>
              <a:gd name="T54" fmla="*/ 116 w 131"/>
              <a:gd name="T55" fmla="*/ 4 h 61"/>
              <a:gd name="T56" fmla="*/ 111 w 131"/>
              <a:gd name="T57" fmla="*/ 3 h 61"/>
              <a:gd name="T58" fmla="*/ 111 w 131"/>
              <a:gd name="T59" fmla="*/ 4 h 61"/>
              <a:gd name="T60" fmla="*/ 115 w 131"/>
              <a:gd name="T61" fmla="*/ 10 h 61"/>
              <a:gd name="T62" fmla="*/ 127 w 131"/>
              <a:gd name="T63" fmla="*/ 35 h 61"/>
              <a:gd name="T64" fmla="*/ 127 w 131"/>
              <a:gd name="T65" fmla="*/ 42 h 61"/>
              <a:gd name="T66" fmla="*/ 127 w 131"/>
              <a:gd name="T67" fmla="*/ 47 h 61"/>
              <a:gd name="T68" fmla="*/ 124 w 131"/>
              <a:gd name="T69" fmla="*/ 50 h 61"/>
              <a:gd name="T70" fmla="*/ 123 w 131"/>
              <a:gd name="T71" fmla="*/ 50 h 61"/>
              <a:gd name="T72" fmla="*/ 122 w 131"/>
              <a:gd name="T73" fmla="*/ 53 h 61"/>
              <a:gd name="T74" fmla="*/ 122 w 131"/>
              <a:gd name="T75" fmla="*/ 52 h 61"/>
              <a:gd name="T76" fmla="*/ 121 w 131"/>
              <a:gd name="T77" fmla="*/ 54 h 61"/>
              <a:gd name="T78" fmla="*/ 120 w 131"/>
              <a:gd name="T79" fmla="*/ 60 h 61"/>
              <a:gd name="T80" fmla="*/ 120 w 131"/>
              <a:gd name="T81" fmla="*/ 61 h 61"/>
              <a:gd name="T82" fmla="*/ 128 w 131"/>
              <a:gd name="T83" fmla="*/ 52 h 61"/>
              <a:gd name="T84" fmla="*/ 129 w 131"/>
              <a:gd name="T85" fmla="*/ 52 h 61"/>
              <a:gd name="T86" fmla="*/ 129 w 131"/>
              <a:gd name="T87" fmla="*/ 52 h 61"/>
              <a:gd name="T88" fmla="*/ 131 w 131"/>
              <a:gd name="T89" fmla="*/ 53 h 61"/>
              <a:gd name="T90" fmla="*/ 129 w 131"/>
              <a:gd name="T91" fmla="*/ 39 h 61"/>
              <a:gd name="T92" fmla="*/ 129 w 131"/>
              <a:gd name="T93" fmla="*/ 39 h 61"/>
              <a:gd name="T94" fmla="*/ 121 w 131"/>
              <a:gd name="T9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1" h="61">
                <a:moveTo>
                  <a:pt x="10" y="0"/>
                </a:moveTo>
                <a:cubicBezTo>
                  <a:pt x="6" y="13"/>
                  <a:pt x="3" y="29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6"/>
                  <a:pt x="0" y="50"/>
                  <a:pt x="0" y="53"/>
                </a:cubicBezTo>
                <a:cubicBezTo>
                  <a:pt x="1" y="53"/>
                  <a:pt x="1" y="53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3" y="52"/>
                  <a:pt x="3" y="52"/>
                </a:cubicBezTo>
                <a:cubicBezTo>
                  <a:pt x="8" y="52"/>
                  <a:pt x="11" y="58"/>
                  <a:pt x="11" y="61"/>
                </a:cubicBezTo>
                <a:cubicBezTo>
                  <a:pt x="11" y="60"/>
                  <a:pt x="11" y="60"/>
                  <a:pt x="11" y="60"/>
                </a:cubicBezTo>
                <a:cubicBezTo>
                  <a:pt x="11" y="58"/>
                  <a:pt x="11" y="56"/>
                  <a:pt x="10" y="54"/>
                </a:cubicBezTo>
                <a:cubicBezTo>
                  <a:pt x="10" y="53"/>
                  <a:pt x="9" y="53"/>
                  <a:pt x="9" y="52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8" y="53"/>
                  <a:pt x="8" y="51"/>
                </a:cubicBezTo>
                <a:cubicBezTo>
                  <a:pt x="6" y="49"/>
                  <a:pt x="5" y="48"/>
                  <a:pt x="5" y="45"/>
                </a:cubicBezTo>
                <a:cubicBezTo>
                  <a:pt x="3" y="41"/>
                  <a:pt x="4" y="35"/>
                  <a:pt x="5" y="31"/>
                </a:cubicBezTo>
                <a:cubicBezTo>
                  <a:pt x="6" y="26"/>
                  <a:pt x="7" y="21"/>
                  <a:pt x="9" y="16"/>
                </a:cubicBezTo>
                <a:cubicBezTo>
                  <a:pt x="10" y="12"/>
                  <a:pt x="13" y="8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4" y="4"/>
                  <a:pt x="12" y="3"/>
                  <a:pt x="11" y="1"/>
                </a:cubicBezTo>
                <a:cubicBezTo>
                  <a:pt x="10" y="1"/>
                  <a:pt x="10" y="1"/>
                  <a:pt x="10" y="0"/>
                </a:cubicBezTo>
                <a:moveTo>
                  <a:pt x="121" y="0"/>
                </a:moveTo>
                <a:cubicBezTo>
                  <a:pt x="121" y="0"/>
                  <a:pt x="121" y="1"/>
                  <a:pt x="121" y="1"/>
                </a:cubicBezTo>
                <a:cubicBezTo>
                  <a:pt x="120" y="3"/>
                  <a:pt x="118" y="4"/>
                  <a:pt x="116" y="4"/>
                </a:cubicBezTo>
                <a:cubicBezTo>
                  <a:pt x="114" y="4"/>
                  <a:pt x="113" y="3"/>
                  <a:pt x="111" y="3"/>
                </a:cubicBezTo>
                <a:cubicBezTo>
                  <a:pt x="111" y="3"/>
                  <a:pt x="111" y="4"/>
                  <a:pt x="111" y="4"/>
                </a:cubicBezTo>
                <a:cubicBezTo>
                  <a:pt x="112" y="6"/>
                  <a:pt x="114" y="8"/>
                  <a:pt x="115" y="10"/>
                </a:cubicBezTo>
                <a:cubicBezTo>
                  <a:pt x="121" y="17"/>
                  <a:pt x="125" y="26"/>
                  <a:pt x="127" y="35"/>
                </a:cubicBezTo>
                <a:cubicBezTo>
                  <a:pt x="127" y="37"/>
                  <a:pt x="128" y="40"/>
                  <a:pt x="127" y="42"/>
                </a:cubicBezTo>
                <a:cubicBezTo>
                  <a:pt x="127" y="44"/>
                  <a:pt x="127" y="45"/>
                  <a:pt x="127" y="47"/>
                </a:cubicBezTo>
                <a:cubicBezTo>
                  <a:pt x="126" y="48"/>
                  <a:pt x="125" y="49"/>
                  <a:pt x="124" y="50"/>
                </a:cubicBezTo>
                <a:cubicBezTo>
                  <a:pt x="124" y="50"/>
                  <a:pt x="123" y="50"/>
                  <a:pt x="123" y="50"/>
                </a:cubicBezTo>
                <a:cubicBezTo>
                  <a:pt x="123" y="52"/>
                  <a:pt x="123" y="53"/>
                  <a:pt x="122" y="53"/>
                </a:cubicBezTo>
                <a:cubicBezTo>
                  <a:pt x="122" y="53"/>
                  <a:pt x="122" y="53"/>
                  <a:pt x="122" y="52"/>
                </a:cubicBezTo>
                <a:cubicBezTo>
                  <a:pt x="122" y="52"/>
                  <a:pt x="121" y="53"/>
                  <a:pt x="121" y="54"/>
                </a:cubicBezTo>
                <a:cubicBezTo>
                  <a:pt x="121" y="56"/>
                  <a:pt x="120" y="58"/>
                  <a:pt x="120" y="60"/>
                </a:cubicBezTo>
                <a:cubicBezTo>
                  <a:pt x="120" y="60"/>
                  <a:pt x="120" y="61"/>
                  <a:pt x="120" y="61"/>
                </a:cubicBezTo>
                <a:cubicBezTo>
                  <a:pt x="121" y="58"/>
                  <a:pt x="123" y="52"/>
                  <a:pt x="128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30" y="52"/>
                  <a:pt x="131" y="53"/>
                  <a:pt x="131" y="53"/>
                </a:cubicBezTo>
                <a:cubicBezTo>
                  <a:pt x="131" y="49"/>
                  <a:pt x="130" y="44"/>
                  <a:pt x="129" y="39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8" y="27"/>
                  <a:pt x="125" y="12"/>
                  <a:pt x="121" y="0"/>
                </a:cubicBezTo>
              </a:path>
            </a:pathLst>
          </a:custGeom>
          <a:solidFill>
            <a:srgbClr val="AA2D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742" name="Picture 9387">
            <a:extLst>
              <a:ext uri="{FF2B5EF4-FFF2-40B4-BE49-F238E27FC236}">
                <a16:creationId xmlns:a16="http://schemas.microsoft.com/office/drawing/2014/main" id="{3D2AA782-DCBC-C77E-309A-7FACDA632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74" y="4265784"/>
            <a:ext cx="443155" cy="3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" name="Freeform 9388">
            <a:extLst>
              <a:ext uri="{FF2B5EF4-FFF2-40B4-BE49-F238E27FC236}">
                <a16:creationId xmlns:a16="http://schemas.microsoft.com/office/drawing/2014/main" id="{297602D5-D569-0663-C309-956EEE51D8A7}"/>
              </a:ext>
            </a:extLst>
          </p:cNvPr>
          <p:cNvSpPr>
            <a:spLocks/>
          </p:cNvSpPr>
          <p:nvPr/>
        </p:nvSpPr>
        <p:spPr bwMode="auto">
          <a:xfrm>
            <a:off x="4055639" y="4284249"/>
            <a:ext cx="410842" cy="272356"/>
          </a:xfrm>
          <a:custGeom>
            <a:avLst/>
            <a:gdLst>
              <a:gd name="T0" fmla="*/ 114 w 120"/>
              <a:gd name="T1" fmla="*/ 30 h 78"/>
              <a:gd name="T2" fmla="*/ 80 w 120"/>
              <a:gd name="T3" fmla="*/ 2 h 78"/>
              <a:gd name="T4" fmla="*/ 69 w 120"/>
              <a:gd name="T5" fmla="*/ 4 h 78"/>
              <a:gd name="T6" fmla="*/ 65 w 120"/>
              <a:gd name="T7" fmla="*/ 15 h 78"/>
              <a:gd name="T8" fmla="*/ 56 w 120"/>
              <a:gd name="T9" fmla="*/ 29 h 78"/>
              <a:gd name="T10" fmla="*/ 50 w 120"/>
              <a:gd name="T11" fmla="*/ 4 h 78"/>
              <a:gd name="T12" fmla="*/ 35 w 120"/>
              <a:gd name="T13" fmla="*/ 2 h 78"/>
              <a:gd name="T14" fmla="*/ 12 w 120"/>
              <a:gd name="T15" fmla="*/ 14 h 78"/>
              <a:gd name="T16" fmla="*/ 5 w 120"/>
              <a:gd name="T17" fmla="*/ 30 h 78"/>
              <a:gd name="T18" fmla="*/ 17 w 120"/>
              <a:gd name="T19" fmla="*/ 78 h 78"/>
              <a:gd name="T20" fmla="*/ 102 w 120"/>
              <a:gd name="T21" fmla="*/ 78 h 78"/>
              <a:gd name="T22" fmla="*/ 114 w 120"/>
              <a:gd name="T23" fmla="*/ 3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0" h="78">
                <a:moveTo>
                  <a:pt x="114" y="30"/>
                </a:moveTo>
                <a:cubicBezTo>
                  <a:pt x="111" y="14"/>
                  <a:pt x="97" y="0"/>
                  <a:pt x="80" y="2"/>
                </a:cubicBezTo>
                <a:cubicBezTo>
                  <a:pt x="77" y="2"/>
                  <a:pt x="72" y="2"/>
                  <a:pt x="69" y="4"/>
                </a:cubicBezTo>
                <a:cubicBezTo>
                  <a:pt x="66" y="6"/>
                  <a:pt x="64" y="11"/>
                  <a:pt x="65" y="15"/>
                </a:cubicBezTo>
                <a:cubicBezTo>
                  <a:pt x="68" y="25"/>
                  <a:pt x="62" y="34"/>
                  <a:pt x="56" y="29"/>
                </a:cubicBezTo>
                <a:cubicBezTo>
                  <a:pt x="48" y="24"/>
                  <a:pt x="60" y="14"/>
                  <a:pt x="50" y="4"/>
                </a:cubicBezTo>
                <a:cubicBezTo>
                  <a:pt x="46" y="1"/>
                  <a:pt x="40" y="2"/>
                  <a:pt x="35" y="2"/>
                </a:cubicBezTo>
                <a:cubicBezTo>
                  <a:pt x="26" y="2"/>
                  <a:pt x="18" y="7"/>
                  <a:pt x="12" y="14"/>
                </a:cubicBezTo>
                <a:cubicBezTo>
                  <a:pt x="9" y="18"/>
                  <a:pt x="6" y="24"/>
                  <a:pt x="5" y="30"/>
                </a:cubicBezTo>
                <a:cubicBezTo>
                  <a:pt x="0" y="57"/>
                  <a:pt x="17" y="78"/>
                  <a:pt x="17" y="78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102" y="78"/>
                  <a:pt x="120" y="57"/>
                  <a:pt x="114" y="30"/>
                </a:cubicBezTo>
              </a:path>
            </a:pathLst>
          </a:custGeom>
          <a:solidFill>
            <a:srgbClr val="1B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4" name="Freeform 9389">
            <a:extLst>
              <a:ext uri="{FF2B5EF4-FFF2-40B4-BE49-F238E27FC236}">
                <a16:creationId xmlns:a16="http://schemas.microsoft.com/office/drawing/2014/main" id="{0710B207-9855-5189-2A8E-E873D3412E01}"/>
              </a:ext>
            </a:extLst>
          </p:cNvPr>
          <p:cNvSpPr>
            <a:spLocks/>
          </p:cNvSpPr>
          <p:nvPr/>
        </p:nvSpPr>
        <p:spPr bwMode="auto">
          <a:xfrm>
            <a:off x="4014093" y="4436584"/>
            <a:ext cx="124637" cy="253891"/>
          </a:xfrm>
          <a:custGeom>
            <a:avLst/>
            <a:gdLst>
              <a:gd name="T0" fmla="*/ 18 w 37"/>
              <a:gd name="T1" fmla="*/ 11 h 73"/>
              <a:gd name="T2" fmla="*/ 8 w 37"/>
              <a:gd name="T3" fmla="*/ 1 h 73"/>
              <a:gd name="T4" fmla="*/ 4 w 37"/>
              <a:gd name="T5" fmla="*/ 23 h 73"/>
              <a:gd name="T6" fmla="*/ 27 w 37"/>
              <a:gd name="T7" fmla="*/ 68 h 73"/>
              <a:gd name="T8" fmla="*/ 18 w 37"/>
              <a:gd name="T9" fmla="*/ 1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73">
                <a:moveTo>
                  <a:pt x="18" y="11"/>
                </a:moveTo>
                <a:cubicBezTo>
                  <a:pt x="18" y="11"/>
                  <a:pt x="16" y="0"/>
                  <a:pt x="8" y="1"/>
                </a:cubicBezTo>
                <a:cubicBezTo>
                  <a:pt x="0" y="2"/>
                  <a:pt x="3" y="19"/>
                  <a:pt x="4" y="23"/>
                </a:cubicBezTo>
                <a:cubicBezTo>
                  <a:pt x="5" y="27"/>
                  <a:pt x="17" y="63"/>
                  <a:pt x="27" y="68"/>
                </a:cubicBezTo>
                <a:cubicBezTo>
                  <a:pt x="37" y="73"/>
                  <a:pt x="18" y="11"/>
                  <a:pt x="18" y="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5" name="Freeform 9390">
            <a:extLst>
              <a:ext uri="{FF2B5EF4-FFF2-40B4-BE49-F238E27FC236}">
                <a16:creationId xmlns:a16="http://schemas.microsoft.com/office/drawing/2014/main" id="{D0B414DB-5C8B-DD7A-C1ED-C3F78AC4678A}"/>
              </a:ext>
            </a:extLst>
          </p:cNvPr>
          <p:cNvSpPr>
            <a:spLocks/>
          </p:cNvSpPr>
          <p:nvPr/>
        </p:nvSpPr>
        <p:spPr bwMode="auto">
          <a:xfrm>
            <a:off x="4041791" y="44412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8D2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6" name="Freeform 9391">
            <a:extLst>
              <a:ext uri="{FF2B5EF4-FFF2-40B4-BE49-F238E27FC236}">
                <a16:creationId xmlns:a16="http://schemas.microsoft.com/office/drawing/2014/main" id="{090D6D3C-AC13-48E0-52B4-CA3FDBCF8AB9}"/>
              </a:ext>
            </a:extLst>
          </p:cNvPr>
          <p:cNvSpPr>
            <a:spLocks/>
          </p:cNvSpPr>
          <p:nvPr/>
        </p:nvSpPr>
        <p:spPr bwMode="auto">
          <a:xfrm>
            <a:off x="4041791" y="4441200"/>
            <a:ext cx="46162" cy="189264"/>
          </a:xfrm>
          <a:custGeom>
            <a:avLst/>
            <a:gdLst>
              <a:gd name="T0" fmla="*/ 1 w 14"/>
              <a:gd name="T1" fmla="*/ 0 h 55"/>
              <a:gd name="T2" fmla="*/ 0 w 14"/>
              <a:gd name="T3" fmla="*/ 0 h 55"/>
              <a:gd name="T4" fmla="*/ 0 w 14"/>
              <a:gd name="T5" fmla="*/ 0 h 55"/>
              <a:gd name="T6" fmla="*/ 0 w 14"/>
              <a:gd name="T7" fmla="*/ 0 h 55"/>
              <a:gd name="T8" fmla="*/ 0 w 14"/>
              <a:gd name="T9" fmla="*/ 0 h 55"/>
              <a:gd name="T10" fmla="*/ 0 w 14"/>
              <a:gd name="T11" fmla="*/ 0 h 55"/>
              <a:gd name="T12" fmla="*/ 4 w 14"/>
              <a:gd name="T13" fmla="*/ 3 h 55"/>
              <a:gd name="T14" fmla="*/ 4 w 14"/>
              <a:gd name="T15" fmla="*/ 10 h 55"/>
              <a:gd name="T16" fmla="*/ 0 w 14"/>
              <a:gd name="T17" fmla="*/ 13 h 55"/>
              <a:gd name="T18" fmla="*/ 1 w 14"/>
              <a:gd name="T19" fmla="*/ 13 h 55"/>
              <a:gd name="T20" fmla="*/ 4 w 14"/>
              <a:gd name="T21" fmla="*/ 14 h 55"/>
              <a:gd name="T22" fmla="*/ 6 w 14"/>
              <a:gd name="T23" fmla="*/ 19 h 55"/>
              <a:gd name="T24" fmla="*/ 6 w 14"/>
              <a:gd name="T25" fmla="*/ 20 h 55"/>
              <a:gd name="T26" fmla="*/ 3 w 14"/>
              <a:gd name="T27" fmla="*/ 17 h 55"/>
              <a:gd name="T28" fmla="*/ 3 w 14"/>
              <a:gd name="T29" fmla="*/ 23 h 55"/>
              <a:gd name="T30" fmla="*/ 5 w 14"/>
              <a:gd name="T31" fmla="*/ 29 h 55"/>
              <a:gd name="T32" fmla="*/ 6 w 14"/>
              <a:gd name="T33" fmla="*/ 38 h 55"/>
              <a:gd name="T34" fmla="*/ 14 w 14"/>
              <a:gd name="T35" fmla="*/ 55 h 55"/>
              <a:gd name="T36" fmla="*/ 8 w 14"/>
              <a:gd name="T37" fmla="*/ 19 h 55"/>
              <a:gd name="T38" fmla="*/ 8 w 14"/>
              <a:gd name="T39" fmla="*/ 18 h 55"/>
              <a:gd name="T40" fmla="*/ 9 w 14"/>
              <a:gd name="T41" fmla="*/ 9 h 55"/>
              <a:gd name="T42" fmla="*/ 1 w 14"/>
              <a:gd name="T43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" h="55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4" y="1"/>
                  <a:pt x="4" y="3"/>
                </a:cubicBezTo>
                <a:cubicBezTo>
                  <a:pt x="5" y="5"/>
                  <a:pt x="5" y="8"/>
                  <a:pt x="4" y="10"/>
                </a:cubicBezTo>
                <a:cubicBezTo>
                  <a:pt x="3" y="12"/>
                  <a:pt x="1" y="13"/>
                  <a:pt x="0" y="13"/>
                </a:cubicBezTo>
                <a:cubicBezTo>
                  <a:pt x="0" y="13"/>
                  <a:pt x="1" y="13"/>
                  <a:pt x="1" y="13"/>
                </a:cubicBezTo>
                <a:cubicBezTo>
                  <a:pt x="3" y="13"/>
                  <a:pt x="4" y="13"/>
                  <a:pt x="4" y="14"/>
                </a:cubicBezTo>
                <a:cubicBezTo>
                  <a:pt x="6" y="16"/>
                  <a:pt x="6" y="17"/>
                  <a:pt x="6" y="19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4" y="18"/>
                  <a:pt x="3" y="17"/>
                </a:cubicBezTo>
                <a:cubicBezTo>
                  <a:pt x="3" y="19"/>
                  <a:pt x="3" y="21"/>
                  <a:pt x="3" y="23"/>
                </a:cubicBezTo>
                <a:cubicBezTo>
                  <a:pt x="4" y="25"/>
                  <a:pt x="5" y="27"/>
                  <a:pt x="5" y="29"/>
                </a:cubicBezTo>
                <a:cubicBezTo>
                  <a:pt x="5" y="32"/>
                  <a:pt x="6" y="35"/>
                  <a:pt x="6" y="38"/>
                </a:cubicBezTo>
                <a:cubicBezTo>
                  <a:pt x="8" y="44"/>
                  <a:pt x="11" y="50"/>
                  <a:pt x="14" y="55"/>
                </a:cubicBezTo>
                <a:cubicBezTo>
                  <a:pt x="10" y="44"/>
                  <a:pt x="8" y="31"/>
                  <a:pt x="8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4"/>
                  <a:pt x="9" y="11"/>
                  <a:pt x="9" y="9"/>
                </a:cubicBezTo>
                <a:cubicBezTo>
                  <a:pt x="9" y="6"/>
                  <a:pt x="6" y="0"/>
                  <a:pt x="1" y="0"/>
                </a:cubicBezTo>
              </a:path>
            </a:pathLst>
          </a:custGeom>
          <a:solidFill>
            <a:srgbClr val="CAC9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7" name="Freeform 9392">
            <a:extLst>
              <a:ext uri="{FF2B5EF4-FFF2-40B4-BE49-F238E27FC236}">
                <a16:creationId xmlns:a16="http://schemas.microsoft.com/office/drawing/2014/main" id="{B9EA5036-057A-E8AB-29C8-98CA1B861976}"/>
              </a:ext>
            </a:extLst>
          </p:cNvPr>
          <p:cNvSpPr>
            <a:spLocks/>
          </p:cNvSpPr>
          <p:nvPr/>
        </p:nvSpPr>
        <p:spPr bwMode="auto">
          <a:xfrm>
            <a:off x="4383389" y="4436584"/>
            <a:ext cx="124637" cy="253891"/>
          </a:xfrm>
          <a:custGeom>
            <a:avLst/>
            <a:gdLst>
              <a:gd name="T0" fmla="*/ 19 w 36"/>
              <a:gd name="T1" fmla="*/ 11 h 73"/>
              <a:gd name="T2" fmla="*/ 28 w 36"/>
              <a:gd name="T3" fmla="*/ 1 h 73"/>
              <a:gd name="T4" fmla="*/ 32 w 36"/>
              <a:gd name="T5" fmla="*/ 23 h 73"/>
              <a:gd name="T6" fmla="*/ 10 w 36"/>
              <a:gd name="T7" fmla="*/ 68 h 73"/>
              <a:gd name="T8" fmla="*/ 19 w 36"/>
              <a:gd name="T9" fmla="*/ 1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73">
                <a:moveTo>
                  <a:pt x="19" y="11"/>
                </a:moveTo>
                <a:cubicBezTo>
                  <a:pt x="19" y="11"/>
                  <a:pt x="21" y="0"/>
                  <a:pt x="28" y="1"/>
                </a:cubicBezTo>
                <a:cubicBezTo>
                  <a:pt x="36" y="2"/>
                  <a:pt x="33" y="19"/>
                  <a:pt x="32" y="23"/>
                </a:cubicBezTo>
                <a:cubicBezTo>
                  <a:pt x="32" y="27"/>
                  <a:pt x="20" y="63"/>
                  <a:pt x="10" y="68"/>
                </a:cubicBezTo>
                <a:cubicBezTo>
                  <a:pt x="0" y="73"/>
                  <a:pt x="19" y="11"/>
                  <a:pt x="19" y="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8" name="Freeform 9393">
            <a:extLst>
              <a:ext uri="{FF2B5EF4-FFF2-40B4-BE49-F238E27FC236}">
                <a16:creationId xmlns:a16="http://schemas.microsoft.com/office/drawing/2014/main" id="{E4250E34-D222-E8E5-6331-FEFECD880A9A}"/>
              </a:ext>
            </a:extLst>
          </p:cNvPr>
          <p:cNvSpPr>
            <a:spLocks/>
          </p:cNvSpPr>
          <p:nvPr/>
        </p:nvSpPr>
        <p:spPr bwMode="auto">
          <a:xfrm>
            <a:off x="4429551" y="4441200"/>
            <a:ext cx="50778" cy="189264"/>
          </a:xfrm>
          <a:custGeom>
            <a:avLst/>
            <a:gdLst>
              <a:gd name="T0" fmla="*/ 13 w 15"/>
              <a:gd name="T1" fmla="*/ 0 h 55"/>
              <a:gd name="T2" fmla="*/ 5 w 15"/>
              <a:gd name="T3" fmla="*/ 9 h 55"/>
              <a:gd name="T4" fmla="*/ 6 w 15"/>
              <a:gd name="T5" fmla="*/ 18 h 55"/>
              <a:gd name="T6" fmla="*/ 6 w 15"/>
              <a:gd name="T7" fmla="*/ 18 h 55"/>
              <a:gd name="T8" fmla="*/ 6 w 15"/>
              <a:gd name="T9" fmla="*/ 19 h 55"/>
              <a:gd name="T10" fmla="*/ 6 w 15"/>
              <a:gd name="T11" fmla="*/ 19 h 55"/>
              <a:gd name="T12" fmla="*/ 0 w 15"/>
              <a:gd name="T13" fmla="*/ 55 h 55"/>
              <a:gd name="T14" fmla="*/ 9 w 15"/>
              <a:gd name="T15" fmla="*/ 38 h 55"/>
              <a:gd name="T16" fmla="*/ 10 w 15"/>
              <a:gd name="T17" fmla="*/ 29 h 55"/>
              <a:gd name="T18" fmla="*/ 11 w 15"/>
              <a:gd name="T19" fmla="*/ 23 h 55"/>
              <a:gd name="T20" fmla="*/ 12 w 15"/>
              <a:gd name="T21" fmla="*/ 17 h 55"/>
              <a:gd name="T22" fmla="*/ 9 w 15"/>
              <a:gd name="T23" fmla="*/ 20 h 55"/>
              <a:gd name="T24" fmla="*/ 8 w 15"/>
              <a:gd name="T25" fmla="*/ 19 h 55"/>
              <a:gd name="T26" fmla="*/ 10 w 15"/>
              <a:gd name="T27" fmla="*/ 14 h 55"/>
              <a:gd name="T28" fmla="*/ 13 w 15"/>
              <a:gd name="T29" fmla="*/ 13 h 55"/>
              <a:gd name="T30" fmla="*/ 15 w 15"/>
              <a:gd name="T31" fmla="*/ 13 h 55"/>
              <a:gd name="T32" fmla="*/ 11 w 15"/>
              <a:gd name="T33" fmla="*/ 10 h 55"/>
              <a:gd name="T34" fmla="*/ 10 w 15"/>
              <a:gd name="T35" fmla="*/ 3 h 55"/>
              <a:gd name="T36" fmla="*/ 14 w 15"/>
              <a:gd name="T37" fmla="*/ 0 h 55"/>
              <a:gd name="T38" fmla="*/ 15 w 15"/>
              <a:gd name="T39" fmla="*/ 0 h 55"/>
              <a:gd name="T40" fmla="*/ 14 w 15"/>
              <a:gd name="T41" fmla="*/ 0 h 55"/>
              <a:gd name="T42" fmla="*/ 14 w 15"/>
              <a:gd name="T43" fmla="*/ 0 h 55"/>
              <a:gd name="T44" fmla="*/ 13 w 15"/>
              <a:gd name="T4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" h="55">
                <a:moveTo>
                  <a:pt x="13" y="0"/>
                </a:moveTo>
                <a:cubicBezTo>
                  <a:pt x="8" y="0"/>
                  <a:pt x="6" y="6"/>
                  <a:pt x="5" y="9"/>
                </a:cubicBezTo>
                <a:cubicBezTo>
                  <a:pt x="6" y="11"/>
                  <a:pt x="6" y="14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31"/>
                  <a:pt x="5" y="44"/>
                  <a:pt x="0" y="55"/>
                </a:cubicBezTo>
                <a:cubicBezTo>
                  <a:pt x="3" y="49"/>
                  <a:pt x="6" y="44"/>
                  <a:pt x="9" y="38"/>
                </a:cubicBezTo>
                <a:cubicBezTo>
                  <a:pt x="9" y="35"/>
                  <a:pt x="9" y="32"/>
                  <a:pt x="10" y="29"/>
                </a:cubicBezTo>
                <a:cubicBezTo>
                  <a:pt x="10" y="27"/>
                  <a:pt x="11" y="25"/>
                  <a:pt x="11" y="23"/>
                </a:cubicBezTo>
                <a:cubicBezTo>
                  <a:pt x="12" y="21"/>
                  <a:pt x="11" y="19"/>
                  <a:pt x="12" y="17"/>
                </a:cubicBezTo>
                <a:cubicBezTo>
                  <a:pt x="11" y="18"/>
                  <a:pt x="10" y="19"/>
                  <a:pt x="9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7"/>
                  <a:pt x="9" y="16"/>
                  <a:pt x="10" y="14"/>
                </a:cubicBezTo>
                <a:cubicBezTo>
                  <a:pt x="11" y="13"/>
                  <a:pt x="12" y="13"/>
                  <a:pt x="13" y="13"/>
                </a:cubicBezTo>
                <a:cubicBezTo>
                  <a:pt x="14" y="13"/>
                  <a:pt x="14" y="13"/>
                  <a:pt x="15" y="13"/>
                </a:cubicBezTo>
                <a:cubicBezTo>
                  <a:pt x="13" y="13"/>
                  <a:pt x="11" y="12"/>
                  <a:pt x="11" y="10"/>
                </a:cubicBezTo>
                <a:cubicBezTo>
                  <a:pt x="10" y="8"/>
                  <a:pt x="10" y="5"/>
                  <a:pt x="10" y="3"/>
                </a:cubicBezTo>
                <a:cubicBezTo>
                  <a:pt x="11" y="1"/>
                  <a:pt x="13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3" y="0"/>
                </a:cubicBezTo>
              </a:path>
            </a:pathLst>
          </a:custGeom>
          <a:solidFill>
            <a:srgbClr val="CAC9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49" name="Freeform 9394">
            <a:extLst>
              <a:ext uri="{FF2B5EF4-FFF2-40B4-BE49-F238E27FC236}">
                <a16:creationId xmlns:a16="http://schemas.microsoft.com/office/drawing/2014/main" id="{AC6590DC-9C15-8D92-FE20-345C176427DD}"/>
              </a:ext>
            </a:extLst>
          </p:cNvPr>
          <p:cNvSpPr>
            <a:spLocks/>
          </p:cNvSpPr>
          <p:nvPr/>
        </p:nvSpPr>
        <p:spPr bwMode="auto">
          <a:xfrm>
            <a:off x="4240287" y="4335027"/>
            <a:ext cx="32313" cy="50778"/>
          </a:xfrm>
          <a:custGeom>
            <a:avLst/>
            <a:gdLst>
              <a:gd name="T0" fmla="*/ 4 w 9"/>
              <a:gd name="T1" fmla="*/ 3 h 15"/>
              <a:gd name="T2" fmla="*/ 0 w 9"/>
              <a:gd name="T3" fmla="*/ 6 h 15"/>
              <a:gd name="T4" fmla="*/ 6 w 9"/>
              <a:gd name="T5" fmla="*/ 15 h 15"/>
              <a:gd name="T6" fmla="*/ 4 w 9"/>
              <a:gd name="T7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5">
                <a:moveTo>
                  <a:pt x="4" y="3"/>
                </a:moveTo>
                <a:cubicBezTo>
                  <a:pt x="4" y="3"/>
                  <a:pt x="1" y="0"/>
                  <a:pt x="0" y="6"/>
                </a:cubicBezTo>
                <a:cubicBezTo>
                  <a:pt x="0" y="12"/>
                  <a:pt x="2" y="15"/>
                  <a:pt x="6" y="15"/>
                </a:cubicBezTo>
                <a:cubicBezTo>
                  <a:pt x="9" y="14"/>
                  <a:pt x="7" y="6"/>
                  <a:pt x="4" y="3"/>
                </a:cubicBezTo>
                <a:close/>
              </a:path>
            </a:pathLst>
          </a:custGeom>
          <a:solidFill>
            <a:srgbClr val="EB8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50" name="Freeform 9395">
            <a:extLst>
              <a:ext uri="{FF2B5EF4-FFF2-40B4-BE49-F238E27FC236}">
                <a16:creationId xmlns:a16="http://schemas.microsoft.com/office/drawing/2014/main" id="{5E26A647-7FF3-2CD9-9228-E48CE367136B}"/>
              </a:ext>
            </a:extLst>
          </p:cNvPr>
          <p:cNvSpPr>
            <a:spLocks/>
          </p:cNvSpPr>
          <p:nvPr/>
        </p:nvSpPr>
        <p:spPr bwMode="auto">
          <a:xfrm>
            <a:off x="4041791" y="4265784"/>
            <a:ext cx="166183" cy="212345"/>
          </a:xfrm>
          <a:custGeom>
            <a:avLst/>
            <a:gdLst>
              <a:gd name="T0" fmla="*/ 48 w 48"/>
              <a:gd name="T1" fmla="*/ 5 h 61"/>
              <a:gd name="T2" fmla="*/ 19 w 48"/>
              <a:gd name="T3" fmla="*/ 15 h 61"/>
              <a:gd name="T4" fmla="*/ 7 w 48"/>
              <a:gd name="T5" fmla="*/ 48 h 61"/>
              <a:gd name="T6" fmla="*/ 15 w 48"/>
              <a:gd name="T7" fmla="*/ 16 h 61"/>
              <a:gd name="T8" fmla="*/ 48 w 48"/>
              <a:gd name="T9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1">
                <a:moveTo>
                  <a:pt x="48" y="5"/>
                </a:moveTo>
                <a:cubicBezTo>
                  <a:pt x="48" y="5"/>
                  <a:pt x="29" y="5"/>
                  <a:pt x="19" y="15"/>
                </a:cubicBezTo>
                <a:cubicBezTo>
                  <a:pt x="9" y="25"/>
                  <a:pt x="6" y="35"/>
                  <a:pt x="7" y="48"/>
                </a:cubicBezTo>
                <a:cubicBezTo>
                  <a:pt x="8" y="61"/>
                  <a:pt x="0" y="31"/>
                  <a:pt x="15" y="16"/>
                </a:cubicBezTo>
                <a:cubicBezTo>
                  <a:pt x="30" y="0"/>
                  <a:pt x="47" y="4"/>
                  <a:pt x="48" y="5"/>
                </a:cubicBezTo>
              </a:path>
            </a:pathLst>
          </a:custGeom>
          <a:solidFill>
            <a:srgbClr val="EB8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51" name="Freeform 9396">
            <a:extLst>
              <a:ext uri="{FF2B5EF4-FFF2-40B4-BE49-F238E27FC236}">
                <a16:creationId xmlns:a16="http://schemas.microsoft.com/office/drawing/2014/main" id="{BD7A4B35-B992-357F-855F-CACC3527297B}"/>
              </a:ext>
            </a:extLst>
          </p:cNvPr>
          <p:cNvSpPr>
            <a:spLocks/>
          </p:cNvSpPr>
          <p:nvPr/>
        </p:nvSpPr>
        <p:spPr bwMode="auto">
          <a:xfrm>
            <a:off x="4314146" y="4265784"/>
            <a:ext cx="166183" cy="212345"/>
          </a:xfrm>
          <a:custGeom>
            <a:avLst/>
            <a:gdLst>
              <a:gd name="T0" fmla="*/ 0 w 48"/>
              <a:gd name="T1" fmla="*/ 5 h 61"/>
              <a:gd name="T2" fmla="*/ 30 w 48"/>
              <a:gd name="T3" fmla="*/ 15 h 61"/>
              <a:gd name="T4" fmla="*/ 41 w 48"/>
              <a:gd name="T5" fmla="*/ 48 h 61"/>
              <a:gd name="T6" fmla="*/ 33 w 48"/>
              <a:gd name="T7" fmla="*/ 16 h 61"/>
              <a:gd name="T8" fmla="*/ 0 w 48"/>
              <a:gd name="T9" fmla="*/ 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61">
                <a:moveTo>
                  <a:pt x="0" y="5"/>
                </a:moveTo>
                <a:cubicBezTo>
                  <a:pt x="0" y="5"/>
                  <a:pt x="20" y="5"/>
                  <a:pt x="30" y="15"/>
                </a:cubicBezTo>
                <a:cubicBezTo>
                  <a:pt x="40" y="25"/>
                  <a:pt x="42" y="35"/>
                  <a:pt x="41" y="48"/>
                </a:cubicBezTo>
                <a:cubicBezTo>
                  <a:pt x="41" y="61"/>
                  <a:pt x="48" y="31"/>
                  <a:pt x="33" y="16"/>
                </a:cubicBezTo>
                <a:cubicBezTo>
                  <a:pt x="18" y="0"/>
                  <a:pt x="1" y="4"/>
                  <a:pt x="0" y="5"/>
                </a:cubicBezTo>
              </a:path>
            </a:pathLst>
          </a:custGeom>
          <a:solidFill>
            <a:srgbClr val="EB81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52" name="Freeform 9397">
            <a:extLst>
              <a:ext uri="{FF2B5EF4-FFF2-40B4-BE49-F238E27FC236}">
                <a16:creationId xmlns:a16="http://schemas.microsoft.com/office/drawing/2014/main" id="{550D8AF8-FEF5-F201-DC5E-782EEB7BA893}"/>
              </a:ext>
            </a:extLst>
          </p:cNvPr>
          <p:cNvSpPr>
            <a:spLocks/>
          </p:cNvSpPr>
          <p:nvPr/>
        </p:nvSpPr>
        <p:spPr bwMode="auto">
          <a:xfrm>
            <a:off x="4069488" y="46396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8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53" name="Freeform 9398">
            <a:extLst>
              <a:ext uri="{FF2B5EF4-FFF2-40B4-BE49-F238E27FC236}">
                <a16:creationId xmlns:a16="http://schemas.microsoft.com/office/drawing/2014/main" id="{DB1B8B1B-0244-E971-B3CF-D97810317FE1}"/>
              </a:ext>
            </a:extLst>
          </p:cNvPr>
          <p:cNvSpPr>
            <a:spLocks/>
          </p:cNvSpPr>
          <p:nvPr/>
        </p:nvSpPr>
        <p:spPr bwMode="auto">
          <a:xfrm>
            <a:off x="4069488" y="463969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54" name="Freeform 9399">
            <a:extLst>
              <a:ext uri="{FF2B5EF4-FFF2-40B4-BE49-F238E27FC236}">
                <a16:creationId xmlns:a16="http://schemas.microsoft.com/office/drawing/2014/main" id="{893C77DE-11B8-2DAE-E691-227B87EA9B64}"/>
              </a:ext>
            </a:extLst>
          </p:cNvPr>
          <p:cNvSpPr>
            <a:spLocks/>
          </p:cNvSpPr>
          <p:nvPr/>
        </p:nvSpPr>
        <p:spPr bwMode="auto">
          <a:xfrm>
            <a:off x="4069488" y="4385805"/>
            <a:ext cx="383145" cy="364680"/>
          </a:xfrm>
          <a:custGeom>
            <a:avLst/>
            <a:gdLst>
              <a:gd name="T0" fmla="*/ 111 w 112"/>
              <a:gd name="T1" fmla="*/ 34 h 106"/>
              <a:gd name="T2" fmla="*/ 64 w 112"/>
              <a:gd name="T3" fmla="*/ 12 h 106"/>
              <a:gd name="T4" fmla="*/ 48 w 112"/>
              <a:gd name="T5" fmla="*/ 12 h 106"/>
              <a:gd name="T6" fmla="*/ 0 w 112"/>
              <a:gd name="T7" fmla="*/ 34 h 106"/>
              <a:gd name="T8" fmla="*/ 50 w 112"/>
              <a:gd name="T9" fmla="*/ 105 h 106"/>
              <a:gd name="T10" fmla="*/ 56 w 112"/>
              <a:gd name="T11" fmla="*/ 106 h 106"/>
              <a:gd name="T12" fmla="*/ 61 w 112"/>
              <a:gd name="T13" fmla="*/ 105 h 106"/>
              <a:gd name="T14" fmla="*/ 111 w 112"/>
              <a:gd name="T15" fmla="*/ 3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2" h="106">
                <a:moveTo>
                  <a:pt x="111" y="34"/>
                </a:moveTo>
                <a:cubicBezTo>
                  <a:pt x="111" y="0"/>
                  <a:pt x="72" y="8"/>
                  <a:pt x="64" y="12"/>
                </a:cubicBezTo>
                <a:cubicBezTo>
                  <a:pt x="60" y="14"/>
                  <a:pt x="51" y="14"/>
                  <a:pt x="48" y="12"/>
                </a:cubicBezTo>
                <a:cubicBezTo>
                  <a:pt x="39" y="8"/>
                  <a:pt x="1" y="0"/>
                  <a:pt x="0" y="34"/>
                </a:cubicBezTo>
                <a:cubicBezTo>
                  <a:pt x="0" y="66"/>
                  <a:pt x="12" y="103"/>
                  <a:pt x="50" y="105"/>
                </a:cubicBezTo>
                <a:cubicBezTo>
                  <a:pt x="52" y="106"/>
                  <a:pt x="54" y="106"/>
                  <a:pt x="56" y="106"/>
                </a:cubicBezTo>
                <a:cubicBezTo>
                  <a:pt x="57" y="106"/>
                  <a:pt x="59" y="106"/>
                  <a:pt x="61" y="105"/>
                </a:cubicBezTo>
                <a:cubicBezTo>
                  <a:pt x="100" y="103"/>
                  <a:pt x="112" y="66"/>
                  <a:pt x="111" y="34"/>
                </a:cubicBezTo>
              </a:path>
            </a:pathLst>
          </a:custGeom>
          <a:solidFill>
            <a:srgbClr val="CA5D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755" name="Picture 9400">
            <a:extLst>
              <a:ext uri="{FF2B5EF4-FFF2-40B4-BE49-F238E27FC236}">
                <a16:creationId xmlns:a16="http://schemas.microsoft.com/office/drawing/2014/main" id="{ACC99A8C-A726-4DCB-4BAF-9157B2919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023" y="4399654"/>
            <a:ext cx="415458" cy="33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6" name="Picture 9401">
            <a:extLst>
              <a:ext uri="{FF2B5EF4-FFF2-40B4-BE49-F238E27FC236}">
                <a16:creationId xmlns:a16="http://schemas.microsoft.com/office/drawing/2014/main" id="{A5AA38E0-5A10-50E6-D4FF-27CE13623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25" y="4399654"/>
            <a:ext cx="101556" cy="11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7" name="Picture 9402">
            <a:extLst>
              <a:ext uri="{FF2B5EF4-FFF2-40B4-BE49-F238E27FC236}">
                <a16:creationId xmlns:a16="http://schemas.microsoft.com/office/drawing/2014/main" id="{DB88F388-FFFC-AF59-AF2E-3E8C0B3E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95" y="4395038"/>
            <a:ext cx="60011" cy="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" name="Picture 9403">
            <a:extLst>
              <a:ext uri="{FF2B5EF4-FFF2-40B4-BE49-F238E27FC236}">
                <a16:creationId xmlns:a16="http://schemas.microsoft.com/office/drawing/2014/main" id="{7A98548F-F7CF-6A67-993E-0842E4CB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11" y="4404270"/>
            <a:ext cx="124637" cy="30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9" name="Picture 9404">
            <a:extLst>
              <a:ext uri="{FF2B5EF4-FFF2-40B4-BE49-F238E27FC236}">
                <a16:creationId xmlns:a16="http://schemas.microsoft.com/office/drawing/2014/main" id="{D6BCDAF4-78FA-F610-5D2A-2E7321BA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04" y="4450432"/>
            <a:ext cx="184648" cy="2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0" name="Picture 9405">
            <a:extLst>
              <a:ext uri="{FF2B5EF4-FFF2-40B4-BE49-F238E27FC236}">
                <a16:creationId xmlns:a16="http://schemas.microsoft.com/office/drawing/2014/main" id="{7BCD3694-0069-947A-1C03-320677C4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36" y="4436584"/>
            <a:ext cx="175416" cy="27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" name="Freeform 9406">
            <a:extLst>
              <a:ext uri="{FF2B5EF4-FFF2-40B4-BE49-F238E27FC236}">
                <a16:creationId xmlns:a16="http://schemas.microsoft.com/office/drawing/2014/main" id="{34EA79BC-0A54-8E09-ACD1-BB22B8D75F6D}"/>
              </a:ext>
            </a:extLst>
          </p:cNvPr>
          <p:cNvSpPr>
            <a:spLocks/>
          </p:cNvSpPr>
          <p:nvPr/>
        </p:nvSpPr>
        <p:spPr bwMode="auto">
          <a:xfrm>
            <a:off x="4064872" y="4131914"/>
            <a:ext cx="387761" cy="120021"/>
          </a:xfrm>
          <a:custGeom>
            <a:avLst/>
            <a:gdLst>
              <a:gd name="T0" fmla="*/ 0 w 113"/>
              <a:gd name="T1" fmla="*/ 21 h 35"/>
              <a:gd name="T2" fmla="*/ 113 w 113"/>
              <a:gd name="T3" fmla="*/ 18 h 35"/>
              <a:gd name="T4" fmla="*/ 75 w 113"/>
              <a:gd name="T5" fmla="*/ 3 h 35"/>
              <a:gd name="T6" fmla="*/ 0 w 113"/>
              <a:gd name="T7" fmla="*/ 2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35">
                <a:moveTo>
                  <a:pt x="0" y="21"/>
                </a:moveTo>
                <a:cubicBezTo>
                  <a:pt x="0" y="21"/>
                  <a:pt x="78" y="35"/>
                  <a:pt x="113" y="18"/>
                </a:cubicBezTo>
                <a:cubicBezTo>
                  <a:pt x="113" y="18"/>
                  <a:pt x="108" y="0"/>
                  <a:pt x="75" y="3"/>
                </a:cubicBezTo>
                <a:cubicBezTo>
                  <a:pt x="41" y="6"/>
                  <a:pt x="2" y="0"/>
                  <a:pt x="0" y="21"/>
                </a:cubicBezTo>
              </a:path>
            </a:pathLst>
          </a:custGeom>
          <a:solidFill>
            <a:srgbClr val="EC77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2" name="Freeform 9407">
            <a:extLst>
              <a:ext uri="{FF2B5EF4-FFF2-40B4-BE49-F238E27FC236}">
                <a16:creationId xmlns:a16="http://schemas.microsoft.com/office/drawing/2014/main" id="{8D78F108-DD35-E969-1E8F-6D27E6730CB3}"/>
              </a:ext>
            </a:extLst>
          </p:cNvPr>
          <p:cNvSpPr>
            <a:spLocks/>
          </p:cNvSpPr>
          <p:nvPr/>
        </p:nvSpPr>
        <p:spPr bwMode="auto">
          <a:xfrm>
            <a:off x="4060255" y="4178076"/>
            <a:ext cx="69243" cy="101556"/>
          </a:xfrm>
          <a:custGeom>
            <a:avLst/>
            <a:gdLst>
              <a:gd name="T0" fmla="*/ 18 w 20"/>
              <a:gd name="T1" fmla="*/ 9 h 29"/>
              <a:gd name="T2" fmla="*/ 9 w 20"/>
              <a:gd name="T3" fmla="*/ 5 h 29"/>
              <a:gd name="T4" fmla="*/ 3 w 20"/>
              <a:gd name="T5" fmla="*/ 25 h 29"/>
              <a:gd name="T6" fmla="*/ 15 w 20"/>
              <a:gd name="T7" fmla="*/ 23 h 29"/>
              <a:gd name="T8" fmla="*/ 18 w 20"/>
              <a:gd name="T9" fmla="*/ 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9">
                <a:moveTo>
                  <a:pt x="18" y="9"/>
                </a:moveTo>
                <a:cubicBezTo>
                  <a:pt x="18" y="9"/>
                  <a:pt x="14" y="0"/>
                  <a:pt x="9" y="5"/>
                </a:cubicBezTo>
                <a:cubicBezTo>
                  <a:pt x="3" y="9"/>
                  <a:pt x="0" y="21"/>
                  <a:pt x="3" y="25"/>
                </a:cubicBezTo>
                <a:cubicBezTo>
                  <a:pt x="5" y="29"/>
                  <a:pt x="11" y="29"/>
                  <a:pt x="15" y="23"/>
                </a:cubicBezTo>
                <a:cubicBezTo>
                  <a:pt x="20" y="17"/>
                  <a:pt x="18" y="9"/>
                  <a:pt x="18" y="9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3" name="Freeform 9408">
            <a:extLst>
              <a:ext uri="{FF2B5EF4-FFF2-40B4-BE49-F238E27FC236}">
                <a16:creationId xmlns:a16="http://schemas.microsoft.com/office/drawing/2014/main" id="{B081E22A-3DC1-F107-348F-B584DBED7800}"/>
              </a:ext>
            </a:extLst>
          </p:cNvPr>
          <p:cNvSpPr>
            <a:spLocks/>
          </p:cNvSpPr>
          <p:nvPr/>
        </p:nvSpPr>
        <p:spPr bwMode="auto">
          <a:xfrm>
            <a:off x="4097185" y="4173460"/>
            <a:ext cx="55394" cy="115405"/>
          </a:xfrm>
          <a:custGeom>
            <a:avLst/>
            <a:gdLst>
              <a:gd name="T0" fmla="*/ 16 w 16"/>
              <a:gd name="T1" fmla="*/ 10 h 33"/>
              <a:gd name="T2" fmla="*/ 6 w 16"/>
              <a:gd name="T3" fmla="*/ 5 h 33"/>
              <a:gd name="T4" fmla="*/ 2 w 16"/>
              <a:gd name="T5" fmla="*/ 30 h 33"/>
              <a:gd name="T6" fmla="*/ 14 w 16"/>
              <a:gd name="T7" fmla="*/ 25 h 33"/>
              <a:gd name="T8" fmla="*/ 16 w 16"/>
              <a:gd name="T9" fmla="*/ 1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3">
                <a:moveTo>
                  <a:pt x="16" y="10"/>
                </a:moveTo>
                <a:cubicBezTo>
                  <a:pt x="16" y="10"/>
                  <a:pt x="13" y="0"/>
                  <a:pt x="6" y="5"/>
                </a:cubicBezTo>
                <a:cubicBezTo>
                  <a:pt x="0" y="11"/>
                  <a:pt x="0" y="27"/>
                  <a:pt x="2" y="30"/>
                </a:cubicBezTo>
                <a:cubicBezTo>
                  <a:pt x="4" y="33"/>
                  <a:pt x="14" y="27"/>
                  <a:pt x="14" y="25"/>
                </a:cubicBezTo>
                <a:cubicBezTo>
                  <a:pt x="15" y="23"/>
                  <a:pt x="16" y="10"/>
                  <a:pt x="16" y="10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4" name="Freeform 9409">
            <a:extLst>
              <a:ext uri="{FF2B5EF4-FFF2-40B4-BE49-F238E27FC236}">
                <a16:creationId xmlns:a16="http://schemas.microsoft.com/office/drawing/2014/main" id="{F4A99B09-C838-8F61-3034-506DE9ED8FB0}"/>
              </a:ext>
            </a:extLst>
          </p:cNvPr>
          <p:cNvSpPr>
            <a:spLocks noEditPoints="1"/>
          </p:cNvSpPr>
          <p:nvPr/>
        </p:nvSpPr>
        <p:spPr bwMode="auto">
          <a:xfrm>
            <a:off x="4097185" y="4187309"/>
            <a:ext cx="55394" cy="92324"/>
          </a:xfrm>
          <a:custGeom>
            <a:avLst/>
            <a:gdLst>
              <a:gd name="T0" fmla="*/ 4 w 15"/>
              <a:gd name="T1" fmla="*/ 25 h 27"/>
              <a:gd name="T2" fmla="*/ 3 w 15"/>
              <a:gd name="T3" fmla="*/ 9 h 27"/>
              <a:gd name="T4" fmla="*/ 7 w 15"/>
              <a:gd name="T5" fmla="*/ 3 h 27"/>
              <a:gd name="T6" fmla="*/ 7 w 15"/>
              <a:gd name="T7" fmla="*/ 2 h 27"/>
              <a:gd name="T8" fmla="*/ 10 w 15"/>
              <a:gd name="T9" fmla="*/ 13 h 27"/>
              <a:gd name="T10" fmla="*/ 5 w 15"/>
              <a:gd name="T11" fmla="*/ 25 h 27"/>
              <a:gd name="T12" fmla="*/ 4 w 15"/>
              <a:gd name="T13" fmla="*/ 25 h 27"/>
              <a:gd name="T14" fmla="*/ 10 w 15"/>
              <a:gd name="T15" fmla="*/ 0 h 27"/>
              <a:gd name="T16" fmla="*/ 6 w 15"/>
              <a:gd name="T17" fmla="*/ 1 h 27"/>
              <a:gd name="T18" fmla="*/ 5 w 15"/>
              <a:gd name="T19" fmla="*/ 3 h 27"/>
              <a:gd name="T20" fmla="*/ 0 w 15"/>
              <a:gd name="T21" fmla="*/ 18 h 27"/>
              <a:gd name="T22" fmla="*/ 2 w 15"/>
              <a:gd name="T23" fmla="*/ 26 h 27"/>
              <a:gd name="T24" fmla="*/ 4 w 15"/>
              <a:gd name="T25" fmla="*/ 27 h 27"/>
              <a:gd name="T26" fmla="*/ 12 w 15"/>
              <a:gd name="T27" fmla="*/ 24 h 27"/>
              <a:gd name="T28" fmla="*/ 14 w 15"/>
              <a:gd name="T29" fmla="*/ 7 h 27"/>
              <a:gd name="T30" fmla="*/ 14 w 15"/>
              <a:gd name="T31" fmla="*/ 7 h 27"/>
              <a:gd name="T32" fmla="*/ 14 w 15"/>
              <a:gd name="T33" fmla="*/ 6 h 27"/>
              <a:gd name="T34" fmla="*/ 14 w 15"/>
              <a:gd name="T35" fmla="*/ 6 h 27"/>
              <a:gd name="T36" fmla="*/ 14 w 15"/>
              <a:gd name="T37" fmla="*/ 6 h 27"/>
              <a:gd name="T38" fmla="*/ 15 w 15"/>
              <a:gd name="T39" fmla="*/ 4 h 27"/>
              <a:gd name="T40" fmla="*/ 10 w 15"/>
              <a:gd name="T4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4" y="25"/>
                </a:moveTo>
                <a:cubicBezTo>
                  <a:pt x="1" y="25"/>
                  <a:pt x="1" y="14"/>
                  <a:pt x="3" y="9"/>
                </a:cubicBezTo>
                <a:cubicBezTo>
                  <a:pt x="5" y="4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9" y="2"/>
                  <a:pt x="10" y="9"/>
                  <a:pt x="10" y="13"/>
                </a:cubicBezTo>
                <a:cubicBezTo>
                  <a:pt x="10" y="18"/>
                  <a:pt x="9" y="23"/>
                  <a:pt x="5" y="25"/>
                </a:cubicBezTo>
                <a:cubicBezTo>
                  <a:pt x="4" y="25"/>
                  <a:pt x="4" y="25"/>
                  <a:pt x="4" y="25"/>
                </a:cubicBezTo>
                <a:moveTo>
                  <a:pt x="10" y="0"/>
                </a:moveTo>
                <a:cubicBezTo>
                  <a:pt x="9" y="0"/>
                  <a:pt x="7" y="0"/>
                  <a:pt x="6" y="1"/>
                </a:cubicBezTo>
                <a:cubicBezTo>
                  <a:pt x="6" y="2"/>
                  <a:pt x="5" y="2"/>
                  <a:pt x="5" y="3"/>
                </a:cubicBezTo>
                <a:cubicBezTo>
                  <a:pt x="2" y="6"/>
                  <a:pt x="0" y="13"/>
                  <a:pt x="0" y="18"/>
                </a:cubicBezTo>
                <a:cubicBezTo>
                  <a:pt x="0" y="22"/>
                  <a:pt x="1" y="24"/>
                  <a:pt x="2" y="26"/>
                </a:cubicBezTo>
                <a:cubicBezTo>
                  <a:pt x="2" y="26"/>
                  <a:pt x="3" y="27"/>
                  <a:pt x="4" y="27"/>
                </a:cubicBezTo>
                <a:cubicBezTo>
                  <a:pt x="6" y="27"/>
                  <a:pt x="10" y="25"/>
                  <a:pt x="12" y="24"/>
                </a:cubicBezTo>
                <a:cubicBezTo>
                  <a:pt x="11" y="19"/>
                  <a:pt x="11" y="12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5"/>
                  <a:pt x="15" y="4"/>
                  <a:pt x="15" y="4"/>
                </a:cubicBezTo>
                <a:cubicBezTo>
                  <a:pt x="14" y="2"/>
                  <a:pt x="12" y="0"/>
                  <a:pt x="10" y="0"/>
                </a:cubicBezTo>
              </a:path>
            </a:pathLst>
          </a:custGeom>
          <a:solidFill>
            <a:srgbClr val="DBD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5" name="Freeform 9410">
            <a:extLst>
              <a:ext uri="{FF2B5EF4-FFF2-40B4-BE49-F238E27FC236}">
                <a16:creationId xmlns:a16="http://schemas.microsoft.com/office/drawing/2014/main" id="{EFF9C66E-DA73-953A-C734-32B3A6D82B43}"/>
              </a:ext>
            </a:extLst>
          </p:cNvPr>
          <p:cNvSpPr>
            <a:spLocks/>
          </p:cNvSpPr>
          <p:nvPr/>
        </p:nvSpPr>
        <p:spPr bwMode="auto">
          <a:xfrm>
            <a:off x="4124882" y="4168844"/>
            <a:ext cx="83092" cy="124637"/>
          </a:xfrm>
          <a:custGeom>
            <a:avLst/>
            <a:gdLst>
              <a:gd name="T0" fmla="*/ 21 w 24"/>
              <a:gd name="T1" fmla="*/ 9 h 36"/>
              <a:gd name="T2" fmla="*/ 8 w 24"/>
              <a:gd name="T3" fmla="*/ 9 h 36"/>
              <a:gd name="T4" fmla="*/ 5 w 24"/>
              <a:gd name="T5" fmla="*/ 35 h 36"/>
              <a:gd name="T6" fmla="*/ 8 w 24"/>
              <a:gd name="T7" fmla="*/ 35 h 36"/>
              <a:gd name="T8" fmla="*/ 21 w 24"/>
              <a:gd name="T9" fmla="*/ 31 h 36"/>
              <a:gd name="T10" fmla="*/ 21 w 24"/>
              <a:gd name="T11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36">
                <a:moveTo>
                  <a:pt x="21" y="9"/>
                </a:moveTo>
                <a:cubicBezTo>
                  <a:pt x="21" y="9"/>
                  <a:pt x="16" y="0"/>
                  <a:pt x="8" y="9"/>
                </a:cubicBezTo>
                <a:cubicBezTo>
                  <a:pt x="0" y="19"/>
                  <a:pt x="5" y="35"/>
                  <a:pt x="5" y="35"/>
                </a:cubicBezTo>
                <a:cubicBezTo>
                  <a:pt x="6" y="35"/>
                  <a:pt x="7" y="35"/>
                  <a:pt x="8" y="35"/>
                </a:cubicBezTo>
                <a:cubicBezTo>
                  <a:pt x="12" y="35"/>
                  <a:pt x="19" y="36"/>
                  <a:pt x="21" y="31"/>
                </a:cubicBezTo>
                <a:cubicBezTo>
                  <a:pt x="24" y="24"/>
                  <a:pt x="21" y="9"/>
                  <a:pt x="21" y="9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6" name="Freeform 9411">
            <a:extLst>
              <a:ext uri="{FF2B5EF4-FFF2-40B4-BE49-F238E27FC236}">
                <a16:creationId xmlns:a16="http://schemas.microsoft.com/office/drawing/2014/main" id="{B31BD16D-382B-6952-4508-98123F5DB10E}"/>
              </a:ext>
            </a:extLst>
          </p:cNvPr>
          <p:cNvSpPr>
            <a:spLocks noEditPoints="1"/>
          </p:cNvSpPr>
          <p:nvPr/>
        </p:nvSpPr>
        <p:spPr bwMode="auto">
          <a:xfrm>
            <a:off x="4147963" y="4210390"/>
            <a:ext cx="0" cy="0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  <a:gd name="T4" fmla="*/ 0 h 1"/>
              <a:gd name="T5" fmla="*/ 0 h 1"/>
              <a:gd name="T6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BC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7" name="Freeform 9412">
            <a:extLst>
              <a:ext uri="{FF2B5EF4-FFF2-40B4-BE49-F238E27FC236}">
                <a16:creationId xmlns:a16="http://schemas.microsoft.com/office/drawing/2014/main" id="{BB1FBA40-69FF-071C-B004-C696B37823C8}"/>
              </a:ext>
            </a:extLst>
          </p:cNvPr>
          <p:cNvSpPr>
            <a:spLocks/>
          </p:cNvSpPr>
          <p:nvPr/>
        </p:nvSpPr>
        <p:spPr bwMode="auto">
          <a:xfrm>
            <a:off x="4147963" y="4182693"/>
            <a:ext cx="50778" cy="106173"/>
          </a:xfrm>
          <a:custGeom>
            <a:avLst/>
            <a:gdLst>
              <a:gd name="T0" fmla="*/ 9 w 15"/>
              <a:gd name="T1" fmla="*/ 0 h 30"/>
              <a:gd name="T2" fmla="*/ 2 w 15"/>
              <a:gd name="T3" fmla="*/ 4 h 30"/>
              <a:gd name="T4" fmla="*/ 2 w 15"/>
              <a:gd name="T5" fmla="*/ 4 h 30"/>
              <a:gd name="T6" fmla="*/ 0 w 15"/>
              <a:gd name="T7" fmla="*/ 7 h 30"/>
              <a:gd name="T8" fmla="*/ 0 w 15"/>
              <a:gd name="T9" fmla="*/ 7 h 30"/>
              <a:gd name="T10" fmla="*/ 0 w 15"/>
              <a:gd name="T11" fmla="*/ 7 h 30"/>
              <a:gd name="T12" fmla="*/ 0 w 15"/>
              <a:gd name="T13" fmla="*/ 8 h 30"/>
              <a:gd name="T14" fmla="*/ 3 w 15"/>
              <a:gd name="T15" fmla="*/ 5 h 30"/>
              <a:gd name="T16" fmla="*/ 7 w 15"/>
              <a:gd name="T17" fmla="*/ 3 h 30"/>
              <a:gd name="T18" fmla="*/ 11 w 15"/>
              <a:gd name="T19" fmla="*/ 6 h 30"/>
              <a:gd name="T20" fmla="*/ 10 w 15"/>
              <a:gd name="T21" fmla="*/ 15 h 30"/>
              <a:gd name="T22" fmla="*/ 11 w 15"/>
              <a:gd name="T23" fmla="*/ 24 h 30"/>
              <a:gd name="T24" fmla="*/ 8 w 15"/>
              <a:gd name="T25" fmla="*/ 29 h 30"/>
              <a:gd name="T26" fmla="*/ 7 w 15"/>
              <a:gd name="T27" fmla="*/ 30 h 30"/>
              <a:gd name="T28" fmla="*/ 12 w 15"/>
              <a:gd name="T29" fmla="*/ 29 h 30"/>
              <a:gd name="T30" fmla="*/ 12 w 15"/>
              <a:gd name="T31" fmla="*/ 25 h 30"/>
              <a:gd name="T32" fmla="*/ 15 w 15"/>
              <a:gd name="T33" fmla="*/ 4 h 30"/>
              <a:gd name="T34" fmla="*/ 9 w 15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" h="30">
                <a:moveTo>
                  <a:pt x="9" y="0"/>
                </a:moveTo>
                <a:cubicBezTo>
                  <a:pt x="7" y="0"/>
                  <a:pt x="4" y="1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5"/>
                  <a:pt x="1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7"/>
                  <a:pt x="2" y="5"/>
                  <a:pt x="3" y="5"/>
                </a:cubicBezTo>
                <a:cubicBezTo>
                  <a:pt x="4" y="4"/>
                  <a:pt x="5" y="3"/>
                  <a:pt x="7" y="3"/>
                </a:cubicBezTo>
                <a:cubicBezTo>
                  <a:pt x="9" y="3"/>
                  <a:pt x="10" y="4"/>
                  <a:pt x="11" y="6"/>
                </a:cubicBezTo>
                <a:cubicBezTo>
                  <a:pt x="11" y="9"/>
                  <a:pt x="11" y="12"/>
                  <a:pt x="10" y="15"/>
                </a:cubicBezTo>
                <a:cubicBezTo>
                  <a:pt x="10" y="18"/>
                  <a:pt x="11" y="21"/>
                  <a:pt x="11" y="24"/>
                </a:cubicBezTo>
                <a:cubicBezTo>
                  <a:pt x="11" y="26"/>
                  <a:pt x="10" y="28"/>
                  <a:pt x="8" y="29"/>
                </a:cubicBezTo>
                <a:cubicBezTo>
                  <a:pt x="8" y="30"/>
                  <a:pt x="7" y="30"/>
                  <a:pt x="7" y="30"/>
                </a:cubicBezTo>
                <a:cubicBezTo>
                  <a:pt x="9" y="30"/>
                  <a:pt x="11" y="30"/>
                  <a:pt x="12" y="29"/>
                </a:cubicBezTo>
                <a:cubicBezTo>
                  <a:pt x="12" y="27"/>
                  <a:pt x="12" y="25"/>
                  <a:pt x="12" y="25"/>
                </a:cubicBezTo>
                <a:cubicBezTo>
                  <a:pt x="12" y="25"/>
                  <a:pt x="12" y="12"/>
                  <a:pt x="15" y="4"/>
                </a:cubicBezTo>
                <a:cubicBezTo>
                  <a:pt x="15" y="4"/>
                  <a:pt x="13" y="0"/>
                  <a:pt x="9" y="0"/>
                </a:cubicBezTo>
              </a:path>
            </a:pathLst>
          </a:custGeom>
          <a:solidFill>
            <a:srgbClr val="DBD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8" name="Freeform 9413">
            <a:extLst>
              <a:ext uri="{FF2B5EF4-FFF2-40B4-BE49-F238E27FC236}">
                <a16:creationId xmlns:a16="http://schemas.microsoft.com/office/drawing/2014/main" id="{0EBEE7D1-F64B-0B67-AFF6-11D4DFA5CC70}"/>
              </a:ext>
            </a:extLst>
          </p:cNvPr>
          <p:cNvSpPr>
            <a:spLocks/>
          </p:cNvSpPr>
          <p:nvPr/>
        </p:nvSpPr>
        <p:spPr bwMode="auto">
          <a:xfrm>
            <a:off x="4184893" y="4168844"/>
            <a:ext cx="78475" cy="129254"/>
          </a:xfrm>
          <a:custGeom>
            <a:avLst/>
            <a:gdLst>
              <a:gd name="T0" fmla="*/ 21 w 23"/>
              <a:gd name="T1" fmla="*/ 10 h 38"/>
              <a:gd name="T2" fmla="*/ 9 w 23"/>
              <a:gd name="T3" fmla="*/ 4 h 38"/>
              <a:gd name="T4" fmla="*/ 1 w 23"/>
              <a:gd name="T5" fmla="*/ 30 h 38"/>
              <a:gd name="T6" fmla="*/ 4 w 23"/>
              <a:gd name="T7" fmla="*/ 36 h 38"/>
              <a:gd name="T8" fmla="*/ 22 w 23"/>
              <a:gd name="T9" fmla="*/ 35 h 38"/>
              <a:gd name="T10" fmla="*/ 21 w 23"/>
              <a:gd name="T11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38">
                <a:moveTo>
                  <a:pt x="21" y="10"/>
                </a:moveTo>
                <a:cubicBezTo>
                  <a:pt x="21" y="10"/>
                  <a:pt x="18" y="0"/>
                  <a:pt x="9" y="4"/>
                </a:cubicBezTo>
                <a:cubicBezTo>
                  <a:pt x="0" y="7"/>
                  <a:pt x="1" y="30"/>
                  <a:pt x="1" y="30"/>
                </a:cubicBezTo>
                <a:cubicBezTo>
                  <a:pt x="1" y="30"/>
                  <a:pt x="0" y="35"/>
                  <a:pt x="4" y="36"/>
                </a:cubicBezTo>
                <a:cubicBezTo>
                  <a:pt x="8" y="37"/>
                  <a:pt x="22" y="38"/>
                  <a:pt x="22" y="35"/>
                </a:cubicBezTo>
                <a:cubicBezTo>
                  <a:pt x="22" y="31"/>
                  <a:pt x="23" y="15"/>
                  <a:pt x="21" y="10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69" name="Freeform 9414">
            <a:extLst>
              <a:ext uri="{FF2B5EF4-FFF2-40B4-BE49-F238E27FC236}">
                <a16:creationId xmlns:a16="http://schemas.microsoft.com/office/drawing/2014/main" id="{A7732FEF-1FC6-7A65-1ED3-D7629F94F4D4}"/>
              </a:ext>
            </a:extLst>
          </p:cNvPr>
          <p:cNvSpPr>
            <a:spLocks/>
          </p:cNvSpPr>
          <p:nvPr/>
        </p:nvSpPr>
        <p:spPr bwMode="auto">
          <a:xfrm>
            <a:off x="4194125" y="4182693"/>
            <a:ext cx="64627" cy="106173"/>
          </a:xfrm>
          <a:custGeom>
            <a:avLst/>
            <a:gdLst>
              <a:gd name="T0" fmla="*/ 16 w 19"/>
              <a:gd name="T1" fmla="*/ 8 h 31"/>
              <a:gd name="T2" fmla="*/ 7 w 19"/>
              <a:gd name="T3" fmla="*/ 2 h 31"/>
              <a:gd name="T4" fmla="*/ 0 w 19"/>
              <a:gd name="T5" fmla="*/ 24 h 31"/>
              <a:gd name="T6" fmla="*/ 3 w 19"/>
              <a:gd name="T7" fmla="*/ 29 h 31"/>
              <a:gd name="T8" fmla="*/ 17 w 19"/>
              <a:gd name="T9" fmla="*/ 28 h 31"/>
              <a:gd name="T10" fmla="*/ 16 w 19"/>
              <a:gd name="T11" fmla="*/ 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31">
                <a:moveTo>
                  <a:pt x="16" y="8"/>
                </a:moveTo>
                <a:cubicBezTo>
                  <a:pt x="16" y="8"/>
                  <a:pt x="14" y="0"/>
                  <a:pt x="7" y="2"/>
                </a:cubicBezTo>
                <a:cubicBezTo>
                  <a:pt x="0" y="5"/>
                  <a:pt x="0" y="24"/>
                  <a:pt x="0" y="24"/>
                </a:cubicBezTo>
                <a:cubicBezTo>
                  <a:pt x="0" y="24"/>
                  <a:pt x="0" y="29"/>
                  <a:pt x="3" y="29"/>
                </a:cubicBezTo>
                <a:cubicBezTo>
                  <a:pt x="6" y="30"/>
                  <a:pt x="17" y="31"/>
                  <a:pt x="17" y="28"/>
                </a:cubicBezTo>
                <a:cubicBezTo>
                  <a:pt x="17" y="25"/>
                  <a:pt x="19" y="12"/>
                  <a:pt x="16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0" name="Freeform 9415">
            <a:extLst>
              <a:ext uri="{FF2B5EF4-FFF2-40B4-BE49-F238E27FC236}">
                <a16:creationId xmlns:a16="http://schemas.microsoft.com/office/drawing/2014/main" id="{54739D35-871B-4278-B28C-DE55DA4EDCE6}"/>
              </a:ext>
            </a:extLst>
          </p:cNvPr>
          <p:cNvSpPr>
            <a:spLocks/>
          </p:cNvSpPr>
          <p:nvPr/>
        </p:nvSpPr>
        <p:spPr bwMode="auto">
          <a:xfrm>
            <a:off x="4138731" y="4196541"/>
            <a:ext cx="32313" cy="92324"/>
          </a:xfrm>
          <a:custGeom>
            <a:avLst/>
            <a:gdLst>
              <a:gd name="T0" fmla="*/ 4 w 9"/>
              <a:gd name="T1" fmla="*/ 2 h 26"/>
              <a:gd name="T2" fmla="*/ 2 w 9"/>
              <a:gd name="T3" fmla="*/ 9 h 26"/>
              <a:gd name="T4" fmla="*/ 2 w 9"/>
              <a:gd name="T5" fmla="*/ 24 h 26"/>
              <a:gd name="T6" fmla="*/ 8 w 9"/>
              <a:gd name="T7" fmla="*/ 20 h 26"/>
              <a:gd name="T8" fmla="*/ 4 w 9"/>
              <a:gd name="T9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6">
                <a:moveTo>
                  <a:pt x="4" y="2"/>
                </a:moveTo>
                <a:cubicBezTo>
                  <a:pt x="4" y="2"/>
                  <a:pt x="3" y="3"/>
                  <a:pt x="2" y="9"/>
                </a:cubicBezTo>
                <a:cubicBezTo>
                  <a:pt x="0" y="15"/>
                  <a:pt x="2" y="24"/>
                  <a:pt x="2" y="24"/>
                </a:cubicBezTo>
                <a:cubicBezTo>
                  <a:pt x="3" y="25"/>
                  <a:pt x="8" y="26"/>
                  <a:pt x="8" y="20"/>
                </a:cubicBezTo>
                <a:cubicBezTo>
                  <a:pt x="9" y="14"/>
                  <a:pt x="9" y="0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1" name="Freeform 9416">
            <a:extLst>
              <a:ext uri="{FF2B5EF4-FFF2-40B4-BE49-F238E27FC236}">
                <a16:creationId xmlns:a16="http://schemas.microsoft.com/office/drawing/2014/main" id="{E36399E7-56E1-8066-6E01-863E1FE4AB32}"/>
              </a:ext>
            </a:extLst>
          </p:cNvPr>
          <p:cNvSpPr>
            <a:spLocks/>
          </p:cNvSpPr>
          <p:nvPr/>
        </p:nvSpPr>
        <p:spPr bwMode="auto">
          <a:xfrm>
            <a:off x="4101801" y="4187309"/>
            <a:ext cx="32313" cy="92324"/>
          </a:xfrm>
          <a:custGeom>
            <a:avLst/>
            <a:gdLst>
              <a:gd name="T0" fmla="*/ 6 w 9"/>
              <a:gd name="T1" fmla="*/ 3 h 27"/>
              <a:gd name="T2" fmla="*/ 2 w 9"/>
              <a:gd name="T3" fmla="*/ 9 h 27"/>
              <a:gd name="T4" fmla="*/ 4 w 9"/>
              <a:gd name="T5" fmla="*/ 25 h 27"/>
              <a:gd name="T6" fmla="*/ 9 w 9"/>
              <a:gd name="T7" fmla="*/ 13 h 27"/>
              <a:gd name="T8" fmla="*/ 6 w 9"/>
              <a:gd name="T9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7">
                <a:moveTo>
                  <a:pt x="6" y="3"/>
                </a:moveTo>
                <a:cubicBezTo>
                  <a:pt x="6" y="3"/>
                  <a:pt x="4" y="4"/>
                  <a:pt x="2" y="9"/>
                </a:cubicBezTo>
                <a:cubicBezTo>
                  <a:pt x="0" y="14"/>
                  <a:pt x="0" y="27"/>
                  <a:pt x="4" y="25"/>
                </a:cubicBezTo>
                <a:cubicBezTo>
                  <a:pt x="8" y="23"/>
                  <a:pt x="9" y="18"/>
                  <a:pt x="9" y="13"/>
                </a:cubicBezTo>
                <a:cubicBezTo>
                  <a:pt x="9" y="8"/>
                  <a:pt x="7" y="0"/>
                  <a:pt x="6" y="3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2" name="Freeform 9417">
            <a:extLst>
              <a:ext uri="{FF2B5EF4-FFF2-40B4-BE49-F238E27FC236}">
                <a16:creationId xmlns:a16="http://schemas.microsoft.com/office/drawing/2014/main" id="{F2EDD6D9-B801-A5CF-9076-A805F8B40060}"/>
              </a:ext>
            </a:extLst>
          </p:cNvPr>
          <p:cNvSpPr>
            <a:spLocks/>
          </p:cNvSpPr>
          <p:nvPr/>
        </p:nvSpPr>
        <p:spPr bwMode="auto">
          <a:xfrm>
            <a:off x="4101801" y="4205774"/>
            <a:ext cx="23081" cy="69243"/>
          </a:xfrm>
          <a:custGeom>
            <a:avLst/>
            <a:gdLst>
              <a:gd name="T0" fmla="*/ 4 w 7"/>
              <a:gd name="T1" fmla="*/ 2 h 20"/>
              <a:gd name="T2" fmla="*/ 2 w 7"/>
              <a:gd name="T3" fmla="*/ 7 h 20"/>
              <a:gd name="T4" fmla="*/ 3 w 7"/>
              <a:gd name="T5" fmla="*/ 19 h 20"/>
              <a:gd name="T6" fmla="*/ 7 w 7"/>
              <a:gd name="T7" fmla="*/ 10 h 20"/>
              <a:gd name="T8" fmla="*/ 4 w 7"/>
              <a:gd name="T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0">
                <a:moveTo>
                  <a:pt x="4" y="2"/>
                </a:moveTo>
                <a:cubicBezTo>
                  <a:pt x="4" y="2"/>
                  <a:pt x="3" y="3"/>
                  <a:pt x="2" y="7"/>
                </a:cubicBezTo>
                <a:cubicBezTo>
                  <a:pt x="0" y="10"/>
                  <a:pt x="0" y="20"/>
                  <a:pt x="3" y="19"/>
                </a:cubicBezTo>
                <a:cubicBezTo>
                  <a:pt x="6" y="17"/>
                  <a:pt x="7" y="13"/>
                  <a:pt x="7" y="10"/>
                </a:cubicBezTo>
                <a:cubicBezTo>
                  <a:pt x="7" y="6"/>
                  <a:pt x="6" y="0"/>
                  <a:pt x="4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3" name="Freeform 9418">
            <a:extLst>
              <a:ext uri="{FF2B5EF4-FFF2-40B4-BE49-F238E27FC236}">
                <a16:creationId xmlns:a16="http://schemas.microsoft.com/office/drawing/2014/main" id="{1FCFFE6F-6210-87F7-E4C7-08F8611B5161}"/>
              </a:ext>
            </a:extLst>
          </p:cNvPr>
          <p:cNvSpPr>
            <a:spLocks/>
          </p:cNvSpPr>
          <p:nvPr/>
        </p:nvSpPr>
        <p:spPr bwMode="auto">
          <a:xfrm>
            <a:off x="4064872" y="4205774"/>
            <a:ext cx="36930" cy="60011"/>
          </a:xfrm>
          <a:custGeom>
            <a:avLst/>
            <a:gdLst>
              <a:gd name="T0" fmla="*/ 7 w 11"/>
              <a:gd name="T1" fmla="*/ 0 h 18"/>
              <a:gd name="T2" fmla="*/ 4 w 11"/>
              <a:gd name="T3" fmla="*/ 4 h 18"/>
              <a:gd name="T4" fmla="*/ 4 w 11"/>
              <a:gd name="T5" fmla="*/ 17 h 18"/>
              <a:gd name="T6" fmla="*/ 7 w 11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8">
                <a:moveTo>
                  <a:pt x="7" y="0"/>
                </a:moveTo>
                <a:cubicBezTo>
                  <a:pt x="7" y="0"/>
                  <a:pt x="6" y="0"/>
                  <a:pt x="4" y="4"/>
                </a:cubicBezTo>
                <a:cubicBezTo>
                  <a:pt x="2" y="8"/>
                  <a:pt x="0" y="18"/>
                  <a:pt x="4" y="17"/>
                </a:cubicBezTo>
                <a:cubicBezTo>
                  <a:pt x="9" y="17"/>
                  <a:pt x="11" y="0"/>
                  <a:pt x="7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4" name="Freeform 9419">
            <a:extLst>
              <a:ext uri="{FF2B5EF4-FFF2-40B4-BE49-F238E27FC236}">
                <a16:creationId xmlns:a16="http://schemas.microsoft.com/office/drawing/2014/main" id="{37252BBC-823B-13DE-58BD-20AD4A6E79DD}"/>
              </a:ext>
            </a:extLst>
          </p:cNvPr>
          <p:cNvSpPr>
            <a:spLocks/>
          </p:cNvSpPr>
          <p:nvPr/>
        </p:nvSpPr>
        <p:spPr bwMode="auto">
          <a:xfrm>
            <a:off x="4388006" y="4178076"/>
            <a:ext cx="73859" cy="101556"/>
          </a:xfrm>
          <a:custGeom>
            <a:avLst/>
            <a:gdLst>
              <a:gd name="T0" fmla="*/ 3 w 21"/>
              <a:gd name="T1" fmla="*/ 9 h 29"/>
              <a:gd name="T2" fmla="*/ 12 w 21"/>
              <a:gd name="T3" fmla="*/ 4 h 29"/>
              <a:gd name="T4" fmla="*/ 18 w 21"/>
              <a:gd name="T5" fmla="*/ 25 h 29"/>
              <a:gd name="T6" fmla="*/ 5 w 21"/>
              <a:gd name="T7" fmla="*/ 23 h 29"/>
              <a:gd name="T8" fmla="*/ 3 w 21"/>
              <a:gd name="T9" fmla="*/ 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9">
                <a:moveTo>
                  <a:pt x="3" y="9"/>
                </a:moveTo>
                <a:cubicBezTo>
                  <a:pt x="3" y="9"/>
                  <a:pt x="6" y="0"/>
                  <a:pt x="12" y="4"/>
                </a:cubicBezTo>
                <a:cubicBezTo>
                  <a:pt x="17" y="9"/>
                  <a:pt x="21" y="21"/>
                  <a:pt x="18" y="25"/>
                </a:cubicBezTo>
                <a:cubicBezTo>
                  <a:pt x="15" y="29"/>
                  <a:pt x="9" y="29"/>
                  <a:pt x="5" y="23"/>
                </a:cubicBezTo>
                <a:cubicBezTo>
                  <a:pt x="0" y="17"/>
                  <a:pt x="3" y="9"/>
                  <a:pt x="3" y="9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5" name="Freeform 9420">
            <a:extLst>
              <a:ext uri="{FF2B5EF4-FFF2-40B4-BE49-F238E27FC236}">
                <a16:creationId xmlns:a16="http://schemas.microsoft.com/office/drawing/2014/main" id="{68EFE37A-F199-C1AA-CF97-BDA220A5DA3A}"/>
              </a:ext>
            </a:extLst>
          </p:cNvPr>
          <p:cNvSpPr>
            <a:spLocks/>
          </p:cNvSpPr>
          <p:nvPr/>
        </p:nvSpPr>
        <p:spPr bwMode="auto">
          <a:xfrm>
            <a:off x="4364925" y="4173460"/>
            <a:ext cx="60011" cy="110789"/>
          </a:xfrm>
          <a:custGeom>
            <a:avLst/>
            <a:gdLst>
              <a:gd name="T0" fmla="*/ 0 w 17"/>
              <a:gd name="T1" fmla="*/ 10 h 32"/>
              <a:gd name="T2" fmla="*/ 10 w 17"/>
              <a:gd name="T3" fmla="*/ 5 h 32"/>
              <a:gd name="T4" fmla="*/ 15 w 17"/>
              <a:gd name="T5" fmla="*/ 29 h 32"/>
              <a:gd name="T6" fmla="*/ 2 w 17"/>
              <a:gd name="T7" fmla="*/ 25 h 32"/>
              <a:gd name="T8" fmla="*/ 0 w 17"/>
              <a:gd name="T9" fmla="*/ 1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32">
                <a:moveTo>
                  <a:pt x="0" y="10"/>
                </a:moveTo>
                <a:cubicBezTo>
                  <a:pt x="0" y="10"/>
                  <a:pt x="4" y="0"/>
                  <a:pt x="10" y="5"/>
                </a:cubicBezTo>
                <a:cubicBezTo>
                  <a:pt x="17" y="10"/>
                  <a:pt x="17" y="26"/>
                  <a:pt x="15" y="29"/>
                </a:cubicBezTo>
                <a:cubicBezTo>
                  <a:pt x="13" y="32"/>
                  <a:pt x="3" y="27"/>
                  <a:pt x="2" y="25"/>
                </a:cubicBezTo>
                <a:cubicBezTo>
                  <a:pt x="2" y="22"/>
                  <a:pt x="0" y="10"/>
                  <a:pt x="0" y="10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6" name="Freeform 9421">
            <a:extLst>
              <a:ext uri="{FF2B5EF4-FFF2-40B4-BE49-F238E27FC236}">
                <a16:creationId xmlns:a16="http://schemas.microsoft.com/office/drawing/2014/main" id="{3753702E-871B-CDEC-8CD7-1153EFEE0420}"/>
              </a:ext>
            </a:extLst>
          </p:cNvPr>
          <p:cNvSpPr>
            <a:spLocks noEditPoints="1"/>
          </p:cNvSpPr>
          <p:nvPr/>
        </p:nvSpPr>
        <p:spPr bwMode="auto">
          <a:xfrm>
            <a:off x="4369541" y="4182693"/>
            <a:ext cx="50778" cy="96940"/>
          </a:xfrm>
          <a:custGeom>
            <a:avLst/>
            <a:gdLst>
              <a:gd name="T0" fmla="*/ 11 w 15"/>
              <a:gd name="T1" fmla="*/ 26 h 27"/>
              <a:gd name="T2" fmla="*/ 11 w 15"/>
              <a:gd name="T3" fmla="*/ 26 h 27"/>
              <a:gd name="T4" fmla="*/ 6 w 15"/>
              <a:gd name="T5" fmla="*/ 14 h 27"/>
              <a:gd name="T6" fmla="*/ 8 w 15"/>
              <a:gd name="T7" fmla="*/ 3 h 27"/>
              <a:gd name="T8" fmla="*/ 9 w 15"/>
              <a:gd name="T9" fmla="*/ 4 h 27"/>
              <a:gd name="T10" fmla="*/ 12 w 15"/>
              <a:gd name="T11" fmla="*/ 10 h 27"/>
              <a:gd name="T12" fmla="*/ 11 w 15"/>
              <a:gd name="T13" fmla="*/ 26 h 27"/>
              <a:gd name="T14" fmla="*/ 5 w 15"/>
              <a:gd name="T15" fmla="*/ 0 h 27"/>
              <a:gd name="T16" fmla="*/ 0 w 15"/>
              <a:gd name="T17" fmla="*/ 5 h 27"/>
              <a:gd name="T18" fmla="*/ 1 w 15"/>
              <a:gd name="T19" fmla="*/ 6 h 27"/>
              <a:gd name="T20" fmla="*/ 4 w 15"/>
              <a:gd name="T21" fmla="*/ 24 h 27"/>
              <a:gd name="T22" fmla="*/ 11 w 15"/>
              <a:gd name="T23" fmla="*/ 27 h 27"/>
              <a:gd name="T24" fmla="*/ 14 w 15"/>
              <a:gd name="T25" fmla="*/ 26 h 27"/>
              <a:gd name="T26" fmla="*/ 15 w 15"/>
              <a:gd name="T27" fmla="*/ 19 h 27"/>
              <a:gd name="T28" fmla="*/ 11 w 15"/>
              <a:gd name="T29" fmla="*/ 4 h 27"/>
              <a:gd name="T30" fmla="*/ 9 w 15"/>
              <a:gd name="T31" fmla="*/ 2 h 27"/>
              <a:gd name="T32" fmla="*/ 5 w 15"/>
              <a:gd name="T3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27">
                <a:moveTo>
                  <a:pt x="11" y="26"/>
                </a:moveTo>
                <a:cubicBezTo>
                  <a:pt x="11" y="26"/>
                  <a:pt x="11" y="26"/>
                  <a:pt x="11" y="26"/>
                </a:cubicBezTo>
                <a:cubicBezTo>
                  <a:pt x="7" y="24"/>
                  <a:pt x="5" y="19"/>
                  <a:pt x="6" y="14"/>
                </a:cubicBezTo>
                <a:cubicBezTo>
                  <a:pt x="6" y="10"/>
                  <a:pt x="7" y="3"/>
                  <a:pt x="8" y="3"/>
                </a:cubicBezTo>
                <a:cubicBezTo>
                  <a:pt x="8" y="3"/>
                  <a:pt x="9" y="3"/>
                  <a:pt x="9" y="4"/>
                </a:cubicBezTo>
                <a:cubicBezTo>
                  <a:pt x="9" y="4"/>
                  <a:pt x="10" y="5"/>
                  <a:pt x="12" y="10"/>
                </a:cubicBezTo>
                <a:cubicBezTo>
                  <a:pt x="15" y="15"/>
                  <a:pt x="15" y="26"/>
                  <a:pt x="11" y="26"/>
                </a:cubicBezTo>
                <a:moveTo>
                  <a:pt x="5" y="0"/>
                </a:moveTo>
                <a:cubicBezTo>
                  <a:pt x="3" y="0"/>
                  <a:pt x="1" y="3"/>
                  <a:pt x="0" y="5"/>
                </a:cubicBezTo>
                <a:cubicBezTo>
                  <a:pt x="0" y="5"/>
                  <a:pt x="1" y="6"/>
                  <a:pt x="1" y="6"/>
                </a:cubicBezTo>
                <a:cubicBezTo>
                  <a:pt x="4" y="12"/>
                  <a:pt x="4" y="20"/>
                  <a:pt x="4" y="24"/>
                </a:cubicBezTo>
                <a:cubicBezTo>
                  <a:pt x="6" y="26"/>
                  <a:pt x="9" y="27"/>
                  <a:pt x="11" y="27"/>
                </a:cubicBezTo>
                <a:cubicBezTo>
                  <a:pt x="12" y="27"/>
                  <a:pt x="13" y="27"/>
                  <a:pt x="14" y="26"/>
                </a:cubicBezTo>
                <a:cubicBezTo>
                  <a:pt x="14" y="25"/>
                  <a:pt x="15" y="23"/>
                  <a:pt x="15" y="19"/>
                </a:cubicBezTo>
                <a:cubicBezTo>
                  <a:pt x="15" y="14"/>
                  <a:pt x="14" y="7"/>
                  <a:pt x="11" y="4"/>
                </a:cubicBezTo>
                <a:cubicBezTo>
                  <a:pt x="10" y="3"/>
                  <a:pt x="10" y="2"/>
                  <a:pt x="9" y="2"/>
                </a:cubicBezTo>
                <a:cubicBezTo>
                  <a:pt x="8" y="1"/>
                  <a:pt x="7" y="0"/>
                  <a:pt x="5" y="0"/>
                </a:cubicBezTo>
              </a:path>
            </a:pathLst>
          </a:custGeom>
          <a:solidFill>
            <a:srgbClr val="DBD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7" name="Freeform 9422">
            <a:extLst>
              <a:ext uri="{FF2B5EF4-FFF2-40B4-BE49-F238E27FC236}">
                <a16:creationId xmlns:a16="http://schemas.microsoft.com/office/drawing/2014/main" id="{F2C04EB1-BED1-F83C-0A99-E3DED299556B}"/>
              </a:ext>
            </a:extLst>
          </p:cNvPr>
          <p:cNvSpPr>
            <a:spLocks/>
          </p:cNvSpPr>
          <p:nvPr/>
        </p:nvSpPr>
        <p:spPr bwMode="auto">
          <a:xfrm>
            <a:off x="4309530" y="4168844"/>
            <a:ext cx="83092" cy="124637"/>
          </a:xfrm>
          <a:custGeom>
            <a:avLst/>
            <a:gdLst>
              <a:gd name="T0" fmla="*/ 3 w 24"/>
              <a:gd name="T1" fmla="*/ 9 h 36"/>
              <a:gd name="T2" fmla="*/ 17 w 24"/>
              <a:gd name="T3" fmla="*/ 9 h 36"/>
              <a:gd name="T4" fmla="*/ 19 w 24"/>
              <a:gd name="T5" fmla="*/ 35 h 36"/>
              <a:gd name="T6" fmla="*/ 16 w 24"/>
              <a:gd name="T7" fmla="*/ 35 h 36"/>
              <a:gd name="T8" fmla="*/ 3 w 24"/>
              <a:gd name="T9" fmla="*/ 30 h 36"/>
              <a:gd name="T10" fmla="*/ 3 w 24"/>
              <a:gd name="T11" fmla="*/ 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36">
                <a:moveTo>
                  <a:pt x="3" y="9"/>
                </a:moveTo>
                <a:cubicBezTo>
                  <a:pt x="3" y="9"/>
                  <a:pt x="9" y="0"/>
                  <a:pt x="17" y="9"/>
                </a:cubicBezTo>
                <a:cubicBezTo>
                  <a:pt x="24" y="19"/>
                  <a:pt x="20" y="35"/>
                  <a:pt x="19" y="35"/>
                </a:cubicBezTo>
                <a:cubicBezTo>
                  <a:pt x="19" y="35"/>
                  <a:pt x="18" y="35"/>
                  <a:pt x="16" y="35"/>
                </a:cubicBezTo>
                <a:cubicBezTo>
                  <a:pt x="13" y="35"/>
                  <a:pt x="6" y="36"/>
                  <a:pt x="3" y="30"/>
                </a:cubicBezTo>
                <a:cubicBezTo>
                  <a:pt x="0" y="23"/>
                  <a:pt x="3" y="9"/>
                  <a:pt x="3" y="9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8" name="Freeform 9423">
            <a:extLst>
              <a:ext uri="{FF2B5EF4-FFF2-40B4-BE49-F238E27FC236}">
                <a16:creationId xmlns:a16="http://schemas.microsoft.com/office/drawing/2014/main" id="{0C5C1B43-2A27-11CF-E896-413715C1E621}"/>
              </a:ext>
            </a:extLst>
          </p:cNvPr>
          <p:cNvSpPr>
            <a:spLocks/>
          </p:cNvSpPr>
          <p:nvPr/>
        </p:nvSpPr>
        <p:spPr bwMode="auto">
          <a:xfrm>
            <a:off x="4318763" y="4182693"/>
            <a:ext cx="50778" cy="18465"/>
          </a:xfrm>
          <a:custGeom>
            <a:avLst/>
            <a:gdLst>
              <a:gd name="T0" fmla="*/ 7 w 14"/>
              <a:gd name="T1" fmla="*/ 0 h 5"/>
              <a:gd name="T2" fmla="*/ 0 w 14"/>
              <a:gd name="T3" fmla="*/ 4 h 5"/>
              <a:gd name="T4" fmla="*/ 0 w 14"/>
              <a:gd name="T5" fmla="*/ 4 h 5"/>
              <a:gd name="T6" fmla="*/ 7 w 14"/>
              <a:gd name="T7" fmla="*/ 0 h 5"/>
              <a:gd name="T8" fmla="*/ 14 w 14"/>
              <a:gd name="T9" fmla="*/ 4 h 5"/>
              <a:gd name="T10" fmla="*/ 14 w 14"/>
              <a:gd name="T11" fmla="*/ 5 h 5"/>
              <a:gd name="T12" fmla="*/ 14 w 14"/>
              <a:gd name="T13" fmla="*/ 5 h 5"/>
              <a:gd name="T14" fmla="*/ 14 w 14"/>
              <a:gd name="T15" fmla="*/ 4 h 5"/>
              <a:gd name="T16" fmla="*/ 7 w 14"/>
              <a:gd name="T1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5">
                <a:moveTo>
                  <a:pt x="7" y="0"/>
                </a:moveTo>
                <a:cubicBezTo>
                  <a:pt x="3" y="0"/>
                  <a:pt x="1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3" y="0"/>
                  <a:pt x="7" y="0"/>
                </a:cubicBezTo>
                <a:cubicBezTo>
                  <a:pt x="9" y="0"/>
                  <a:pt x="11" y="1"/>
                  <a:pt x="14" y="4"/>
                </a:cubicBezTo>
                <a:cubicBezTo>
                  <a:pt x="14" y="4"/>
                  <a:pt x="14" y="4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1" y="1"/>
                  <a:pt x="9" y="0"/>
                  <a:pt x="7" y="0"/>
                </a:cubicBezTo>
              </a:path>
            </a:pathLst>
          </a:custGeom>
          <a:solidFill>
            <a:srgbClr val="DC6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79" name="Freeform 9424">
            <a:extLst>
              <a:ext uri="{FF2B5EF4-FFF2-40B4-BE49-F238E27FC236}">
                <a16:creationId xmlns:a16="http://schemas.microsoft.com/office/drawing/2014/main" id="{D570DE14-DCF8-908A-E943-63476E914450}"/>
              </a:ext>
            </a:extLst>
          </p:cNvPr>
          <p:cNvSpPr>
            <a:spLocks/>
          </p:cNvSpPr>
          <p:nvPr/>
        </p:nvSpPr>
        <p:spPr bwMode="auto">
          <a:xfrm>
            <a:off x="4369541" y="4201157"/>
            <a:ext cx="0" cy="4616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0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ubicBezTo>
                  <a:pt x="1" y="1"/>
                  <a:pt x="0" y="0"/>
                  <a:pt x="0" y="0"/>
                </a:cubicBezTo>
              </a:path>
            </a:pathLst>
          </a:custGeom>
          <a:solidFill>
            <a:srgbClr val="CBC7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80" name="Freeform 9425">
            <a:extLst>
              <a:ext uri="{FF2B5EF4-FFF2-40B4-BE49-F238E27FC236}">
                <a16:creationId xmlns:a16="http://schemas.microsoft.com/office/drawing/2014/main" id="{6E662273-CFE9-E338-00A6-CB07FB81F0F7}"/>
              </a:ext>
            </a:extLst>
          </p:cNvPr>
          <p:cNvSpPr>
            <a:spLocks/>
          </p:cNvSpPr>
          <p:nvPr/>
        </p:nvSpPr>
        <p:spPr bwMode="auto">
          <a:xfrm>
            <a:off x="4318763" y="4182693"/>
            <a:ext cx="55394" cy="106173"/>
          </a:xfrm>
          <a:custGeom>
            <a:avLst/>
            <a:gdLst>
              <a:gd name="T0" fmla="*/ 7 w 16"/>
              <a:gd name="T1" fmla="*/ 0 h 30"/>
              <a:gd name="T2" fmla="*/ 0 w 16"/>
              <a:gd name="T3" fmla="*/ 4 h 30"/>
              <a:gd name="T4" fmla="*/ 4 w 16"/>
              <a:gd name="T5" fmla="*/ 24 h 30"/>
              <a:gd name="T6" fmla="*/ 3 w 16"/>
              <a:gd name="T7" fmla="*/ 28 h 30"/>
              <a:gd name="T8" fmla="*/ 9 w 16"/>
              <a:gd name="T9" fmla="*/ 30 h 30"/>
              <a:gd name="T10" fmla="*/ 7 w 16"/>
              <a:gd name="T11" fmla="*/ 29 h 30"/>
              <a:gd name="T12" fmla="*/ 5 w 16"/>
              <a:gd name="T13" fmla="*/ 23 h 30"/>
              <a:gd name="T14" fmla="*/ 5 w 16"/>
              <a:gd name="T15" fmla="*/ 15 h 30"/>
              <a:gd name="T16" fmla="*/ 5 w 16"/>
              <a:gd name="T17" fmla="*/ 6 h 30"/>
              <a:gd name="T18" fmla="*/ 8 w 16"/>
              <a:gd name="T19" fmla="*/ 3 h 30"/>
              <a:gd name="T20" fmla="*/ 13 w 16"/>
              <a:gd name="T21" fmla="*/ 4 h 30"/>
              <a:gd name="T22" fmla="*/ 16 w 16"/>
              <a:gd name="T23" fmla="*/ 8 h 30"/>
              <a:gd name="T24" fmla="*/ 15 w 16"/>
              <a:gd name="T25" fmla="*/ 6 h 30"/>
              <a:gd name="T26" fmla="*/ 14 w 16"/>
              <a:gd name="T27" fmla="*/ 5 h 30"/>
              <a:gd name="T28" fmla="*/ 14 w 16"/>
              <a:gd name="T29" fmla="*/ 5 h 30"/>
              <a:gd name="T30" fmla="*/ 14 w 16"/>
              <a:gd name="T31" fmla="*/ 4 h 30"/>
              <a:gd name="T32" fmla="*/ 7 w 16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30">
                <a:moveTo>
                  <a:pt x="7" y="0"/>
                </a:moveTo>
                <a:cubicBezTo>
                  <a:pt x="3" y="0"/>
                  <a:pt x="1" y="4"/>
                  <a:pt x="0" y="4"/>
                </a:cubicBezTo>
                <a:cubicBezTo>
                  <a:pt x="4" y="12"/>
                  <a:pt x="4" y="24"/>
                  <a:pt x="4" y="24"/>
                </a:cubicBezTo>
                <a:cubicBezTo>
                  <a:pt x="4" y="24"/>
                  <a:pt x="4" y="27"/>
                  <a:pt x="3" y="28"/>
                </a:cubicBezTo>
                <a:cubicBezTo>
                  <a:pt x="5" y="30"/>
                  <a:pt x="7" y="30"/>
                  <a:pt x="9" y="30"/>
                </a:cubicBezTo>
                <a:cubicBezTo>
                  <a:pt x="8" y="30"/>
                  <a:pt x="8" y="29"/>
                  <a:pt x="7" y="29"/>
                </a:cubicBezTo>
                <a:cubicBezTo>
                  <a:pt x="5" y="28"/>
                  <a:pt x="5" y="26"/>
                  <a:pt x="5" y="23"/>
                </a:cubicBezTo>
                <a:cubicBezTo>
                  <a:pt x="5" y="21"/>
                  <a:pt x="5" y="18"/>
                  <a:pt x="5" y="15"/>
                </a:cubicBezTo>
                <a:cubicBezTo>
                  <a:pt x="5" y="12"/>
                  <a:pt x="4" y="9"/>
                  <a:pt x="5" y="6"/>
                </a:cubicBezTo>
                <a:cubicBezTo>
                  <a:pt x="5" y="4"/>
                  <a:pt x="7" y="3"/>
                  <a:pt x="8" y="3"/>
                </a:cubicBezTo>
                <a:cubicBezTo>
                  <a:pt x="10" y="3"/>
                  <a:pt x="11" y="4"/>
                  <a:pt x="13" y="4"/>
                </a:cubicBezTo>
                <a:cubicBezTo>
                  <a:pt x="14" y="5"/>
                  <a:pt x="15" y="7"/>
                  <a:pt x="16" y="8"/>
                </a:cubicBezTo>
                <a:cubicBezTo>
                  <a:pt x="16" y="7"/>
                  <a:pt x="15" y="7"/>
                  <a:pt x="15" y="6"/>
                </a:cubicBezTo>
                <a:cubicBezTo>
                  <a:pt x="15" y="6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1" y="1"/>
                  <a:pt x="9" y="0"/>
                  <a:pt x="7" y="0"/>
                </a:cubicBezTo>
              </a:path>
            </a:pathLst>
          </a:custGeom>
          <a:solidFill>
            <a:srgbClr val="DBD8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81" name="Freeform 9426">
            <a:extLst>
              <a:ext uri="{FF2B5EF4-FFF2-40B4-BE49-F238E27FC236}">
                <a16:creationId xmlns:a16="http://schemas.microsoft.com/office/drawing/2014/main" id="{72323452-C1CA-EA90-2FA1-BB029A20E560}"/>
              </a:ext>
            </a:extLst>
          </p:cNvPr>
          <p:cNvSpPr>
            <a:spLocks/>
          </p:cNvSpPr>
          <p:nvPr/>
        </p:nvSpPr>
        <p:spPr bwMode="auto">
          <a:xfrm>
            <a:off x="4254136" y="4168844"/>
            <a:ext cx="78475" cy="129254"/>
          </a:xfrm>
          <a:custGeom>
            <a:avLst/>
            <a:gdLst>
              <a:gd name="T0" fmla="*/ 3 w 23"/>
              <a:gd name="T1" fmla="*/ 10 h 38"/>
              <a:gd name="T2" fmla="*/ 14 w 23"/>
              <a:gd name="T3" fmla="*/ 3 h 38"/>
              <a:gd name="T4" fmla="*/ 23 w 23"/>
              <a:gd name="T5" fmla="*/ 29 h 38"/>
              <a:gd name="T6" fmla="*/ 19 w 23"/>
              <a:gd name="T7" fmla="*/ 36 h 38"/>
              <a:gd name="T8" fmla="*/ 2 w 23"/>
              <a:gd name="T9" fmla="*/ 35 h 38"/>
              <a:gd name="T10" fmla="*/ 3 w 23"/>
              <a:gd name="T11" fmla="*/ 1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38">
                <a:moveTo>
                  <a:pt x="3" y="10"/>
                </a:moveTo>
                <a:cubicBezTo>
                  <a:pt x="3" y="10"/>
                  <a:pt x="5" y="0"/>
                  <a:pt x="14" y="3"/>
                </a:cubicBezTo>
                <a:cubicBezTo>
                  <a:pt x="23" y="7"/>
                  <a:pt x="23" y="29"/>
                  <a:pt x="23" y="29"/>
                </a:cubicBezTo>
                <a:cubicBezTo>
                  <a:pt x="23" y="29"/>
                  <a:pt x="23" y="35"/>
                  <a:pt x="19" y="36"/>
                </a:cubicBezTo>
                <a:cubicBezTo>
                  <a:pt x="15" y="37"/>
                  <a:pt x="2" y="38"/>
                  <a:pt x="2" y="35"/>
                </a:cubicBezTo>
                <a:cubicBezTo>
                  <a:pt x="1" y="31"/>
                  <a:pt x="0" y="14"/>
                  <a:pt x="3" y="10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82" name="Freeform 9427">
            <a:extLst>
              <a:ext uri="{FF2B5EF4-FFF2-40B4-BE49-F238E27FC236}">
                <a16:creationId xmlns:a16="http://schemas.microsoft.com/office/drawing/2014/main" id="{F79EC99B-60C7-559F-559A-B5C20E40763F}"/>
              </a:ext>
            </a:extLst>
          </p:cNvPr>
          <p:cNvSpPr>
            <a:spLocks/>
          </p:cNvSpPr>
          <p:nvPr/>
        </p:nvSpPr>
        <p:spPr bwMode="auto">
          <a:xfrm>
            <a:off x="4263368" y="4182693"/>
            <a:ext cx="64627" cy="106173"/>
          </a:xfrm>
          <a:custGeom>
            <a:avLst/>
            <a:gdLst>
              <a:gd name="T0" fmla="*/ 2 w 19"/>
              <a:gd name="T1" fmla="*/ 8 h 31"/>
              <a:gd name="T2" fmla="*/ 11 w 19"/>
              <a:gd name="T3" fmla="*/ 2 h 31"/>
              <a:gd name="T4" fmla="*/ 18 w 19"/>
              <a:gd name="T5" fmla="*/ 24 h 31"/>
              <a:gd name="T6" fmla="*/ 15 w 19"/>
              <a:gd name="T7" fmla="*/ 29 h 31"/>
              <a:gd name="T8" fmla="*/ 1 w 19"/>
              <a:gd name="T9" fmla="*/ 28 h 31"/>
              <a:gd name="T10" fmla="*/ 2 w 19"/>
              <a:gd name="T11" fmla="*/ 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31">
                <a:moveTo>
                  <a:pt x="2" y="8"/>
                </a:moveTo>
                <a:cubicBezTo>
                  <a:pt x="2" y="8"/>
                  <a:pt x="4" y="0"/>
                  <a:pt x="11" y="2"/>
                </a:cubicBezTo>
                <a:cubicBezTo>
                  <a:pt x="19" y="5"/>
                  <a:pt x="18" y="24"/>
                  <a:pt x="18" y="24"/>
                </a:cubicBezTo>
                <a:cubicBezTo>
                  <a:pt x="18" y="24"/>
                  <a:pt x="19" y="29"/>
                  <a:pt x="15" y="29"/>
                </a:cubicBezTo>
                <a:cubicBezTo>
                  <a:pt x="12" y="30"/>
                  <a:pt x="1" y="31"/>
                  <a:pt x="1" y="28"/>
                </a:cubicBezTo>
                <a:cubicBezTo>
                  <a:pt x="1" y="25"/>
                  <a:pt x="0" y="12"/>
                  <a:pt x="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83" name="Freeform 9428">
            <a:extLst>
              <a:ext uri="{FF2B5EF4-FFF2-40B4-BE49-F238E27FC236}">
                <a16:creationId xmlns:a16="http://schemas.microsoft.com/office/drawing/2014/main" id="{80EB619A-3428-23AE-DEC1-4BF37A748FF5}"/>
              </a:ext>
            </a:extLst>
          </p:cNvPr>
          <p:cNvSpPr>
            <a:spLocks/>
          </p:cNvSpPr>
          <p:nvPr/>
        </p:nvSpPr>
        <p:spPr bwMode="auto">
          <a:xfrm>
            <a:off x="4346460" y="4196541"/>
            <a:ext cx="32313" cy="87708"/>
          </a:xfrm>
          <a:custGeom>
            <a:avLst/>
            <a:gdLst>
              <a:gd name="T0" fmla="*/ 5 w 9"/>
              <a:gd name="T1" fmla="*/ 3 h 26"/>
              <a:gd name="T2" fmla="*/ 8 w 9"/>
              <a:gd name="T3" fmla="*/ 10 h 26"/>
              <a:gd name="T4" fmla="*/ 7 w 9"/>
              <a:gd name="T5" fmla="*/ 25 h 26"/>
              <a:gd name="T6" fmla="*/ 1 w 9"/>
              <a:gd name="T7" fmla="*/ 21 h 26"/>
              <a:gd name="T8" fmla="*/ 5 w 9"/>
              <a:gd name="T9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6">
                <a:moveTo>
                  <a:pt x="5" y="3"/>
                </a:moveTo>
                <a:cubicBezTo>
                  <a:pt x="5" y="3"/>
                  <a:pt x="7" y="4"/>
                  <a:pt x="8" y="10"/>
                </a:cubicBezTo>
                <a:cubicBezTo>
                  <a:pt x="9" y="15"/>
                  <a:pt x="8" y="25"/>
                  <a:pt x="7" y="25"/>
                </a:cubicBezTo>
                <a:cubicBezTo>
                  <a:pt x="7" y="26"/>
                  <a:pt x="2" y="26"/>
                  <a:pt x="1" y="21"/>
                </a:cubicBezTo>
                <a:cubicBezTo>
                  <a:pt x="0" y="15"/>
                  <a:pt x="0" y="0"/>
                  <a:pt x="5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84" name="Freeform 9429">
            <a:extLst>
              <a:ext uri="{FF2B5EF4-FFF2-40B4-BE49-F238E27FC236}">
                <a16:creationId xmlns:a16="http://schemas.microsoft.com/office/drawing/2014/main" id="{4D5AC376-4953-AEDA-1C88-20F7CA0E59AC}"/>
              </a:ext>
            </a:extLst>
          </p:cNvPr>
          <p:cNvSpPr>
            <a:spLocks/>
          </p:cNvSpPr>
          <p:nvPr/>
        </p:nvSpPr>
        <p:spPr bwMode="auto">
          <a:xfrm>
            <a:off x="4383389" y="4187309"/>
            <a:ext cx="36930" cy="92324"/>
          </a:xfrm>
          <a:custGeom>
            <a:avLst/>
            <a:gdLst>
              <a:gd name="T0" fmla="*/ 4 w 10"/>
              <a:gd name="T1" fmla="*/ 3 h 27"/>
              <a:gd name="T2" fmla="*/ 7 w 10"/>
              <a:gd name="T3" fmla="*/ 9 h 27"/>
              <a:gd name="T4" fmla="*/ 6 w 10"/>
              <a:gd name="T5" fmla="*/ 25 h 27"/>
              <a:gd name="T6" fmla="*/ 1 w 10"/>
              <a:gd name="T7" fmla="*/ 13 h 27"/>
              <a:gd name="T8" fmla="*/ 4 w 10"/>
              <a:gd name="T9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27">
                <a:moveTo>
                  <a:pt x="4" y="3"/>
                </a:moveTo>
                <a:cubicBezTo>
                  <a:pt x="4" y="3"/>
                  <a:pt x="5" y="4"/>
                  <a:pt x="7" y="9"/>
                </a:cubicBezTo>
                <a:cubicBezTo>
                  <a:pt x="10" y="14"/>
                  <a:pt x="10" y="27"/>
                  <a:pt x="6" y="25"/>
                </a:cubicBezTo>
                <a:cubicBezTo>
                  <a:pt x="2" y="23"/>
                  <a:pt x="0" y="18"/>
                  <a:pt x="1" y="13"/>
                </a:cubicBezTo>
                <a:cubicBezTo>
                  <a:pt x="1" y="8"/>
                  <a:pt x="2" y="0"/>
                  <a:pt x="4" y="3"/>
                </a:cubicBezTo>
              </a:path>
            </a:pathLst>
          </a:custGeom>
          <a:solidFill>
            <a:srgbClr val="ECE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85" name="Freeform 9430">
            <a:extLst>
              <a:ext uri="{FF2B5EF4-FFF2-40B4-BE49-F238E27FC236}">
                <a16:creationId xmlns:a16="http://schemas.microsoft.com/office/drawing/2014/main" id="{9E333096-3C7A-AE3D-6271-BA23F67CDC5D}"/>
              </a:ext>
            </a:extLst>
          </p:cNvPr>
          <p:cNvSpPr>
            <a:spLocks/>
          </p:cNvSpPr>
          <p:nvPr/>
        </p:nvSpPr>
        <p:spPr bwMode="auto">
          <a:xfrm>
            <a:off x="4397238" y="4205774"/>
            <a:ext cx="18465" cy="69243"/>
          </a:xfrm>
          <a:custGeom>
            <a:avLst/>
            <a:gdLst>
              <a:gd name="T0" fmla="*/ 2 w 6"/>
              <a:gd name="T1" fmla="*/ 2 h 20"/>
              <a:gd name="T2" fmla="*/ 5 w 6"/>
              <a:gd name="T3" fmla="*/ 6 h 20"/>
              <a:gd name="T4" fmla="*/ 3 w 6"/>
              <a:gd name="T5" fmla="*/ 19 h 20"/>
              <a:gd name="T6" fmla="*/ 0 w 6"/>
              <a:gd name="T7" fmla="*/ 9 h 20"/>
              <a:gd name="T8" fmla="*/ 2 w 6"/>
              <a:gd name="T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0">
                <a:moveTo>
                  <a:pt x="2" y="2"/>
                </a:moveTo>
                <a:cubicBezTo>
                  <a:pt x="2" y="2"/>
                  <a:pt x="3" y="3"/>
                  <a:pt x="5" y="6"/>
                </a:cubicBezTo>
                <a:cubicBezTo>
                  <a:pt x="6" y="10"/>
                  <a:pt x="6" y="20"/>
                  <a:pt x="3" y="19"/>
                </a:cubicBezTo>
                <a:cubicBezTo>
                  <a:pt x="0" y="17"/>
                  <a:pt x="0" y="13"/>
                  <a:pt x="0" y="9"/>
                </a:cubicBezTo>
                <a:cubicBezTo>
                  <a:pt x="0" y="6"/>
                  <a:pt x="1" y="0"/>
                  <a:pt x="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86" name="Freeform 9431">
            <a:extLst>
              <a:ext uri="{FF2B5EF4-FFF2-40B4-BE49-F238E27FC236}">
                <a16:creationId xmlns:a16="http://schemas.microsoft.com/office/drawing/2014/main" id="{34D4848D-9DBB-ED6A-EF7D-550B86F62CB6}"/>
              </a:ext>
            </a:extLst>
          </p:cNvPr>
          <p:cNvSpPr>
            <a:spLocks/>
          </p:cNvSpPr>
          <p:nvPr/>
        </p:nvSpPr>
        <p:spPr bwMode="auto">
          <a:xfrm>
            <a:off x="4415703" y="4205774"/>
            <a:ext cx="36930" cy="60011"/>
          </a:xfrm>
          <a:custGeom>
            <a:avLst/>
            <a:gdLst>
              <a:gd name="T0" fmla="*/ 4 w 11"/>
              <a:gd name="T1" fmla="*/ 0 h 18"/>
              <a:gd name="T2" fmla="*/ 8 w 11"/>
              <a:gd name="T3" fmla="*/ 4 h 18"/>
              <a:gd name="T4" fmla="*/ 7 w 11"/>
              <a:gd name="T5" fmla="*/ 17 h 18"/>
              <a:gd name="T6" fmla="*/ 4 w 11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" h="18">
                <a:moveTo>
                  <a:pt x="4" y="0"/>
                </a:moveTo>
                <a:cubicBezTo>
                  <a:pt x="4" y="0"/>
                  <a:pt x="6" y="0"/>
                  <a:pt x="8" y="4"/>
                </a:cubicBezTo>
                <a:cubicBezTo>
                  <a:pt x="10" y="8"/>
                  <a:pt x="11" y="18"/>
                  <a:pt x="7" y="17"/>
                </a:cubicBezTo>
                <a:cubicBezTo>
                  <a:pt x="3" y="16"/>
                  <a:pt x="0" y="0"/>
                  <a:pt x="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787" name="Picture 9432">
            <a:extLst>
              <a:ext uri="{FF2B5EF4-FFF2-40B4-BE49-F238E27FC236}">
                <a16:creationId xmlns:a16="http://schemas.microsoft.com/office/drawing/2014/main" id="{271C8C18-BA71-57B2-5A3D-098BF677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93" y="4159611"/>
            <a:ext cx="50778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8" name="Picture 9433">
            <a:extLst>
              <a:ext uri="{FF2B5EF4-FFF2-40B4-BE49-F238E27FC236}">
                <a16:creationId xmlns:a16="http://schemas.microsoft.com/office/drawing/2014/main" id="{47BBBB4B-D62B-BA9C-DCF0-F6ABF7146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31" y="4159611"/>
            <a:ext cx="55394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9" name="Picture 9434">
            <a:extLst>
              <a:ext uri="{FF2B5EF4-FFF2-40B4-BE49-F238E27FC236}">
                <a16:creationId xmlns:a16="http://schemas.microsoft.com/office/drawing/2014/main" id="{65F646C0-00F8-2484-4B52-409EAA7B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01" y="4168844"/>
            <a:ext cx="41546" cy="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0" name="Picture 9435">
            <a:extLst>
              <a:ext uri="{FF2B5EF4-FFF2-40B4-BE49-F238E27FC236}">
                <a16:creationId xmlns:a16="http://schemas.microsoft.com/office/drawing/2014/main" id="{48453B36-821A-8450-DB6B-55706968F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20" y="4154995"/>
            <a:ext cx="41546" cy="4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1" name="Picture 9436">
            <a:extLst>
              <a:ext uri="{FF2B5EF4-FFF2-40B4-BE49-F238E27FC236}">
                <a16:creationId xmlns:a16="http://schemas.microsoft.com/office/drawing/2014/main" id="{6DFDA9DB-CED9-8D98-12BD-E6619B211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71" y="4164228"/>
            <a:ext cx="27697" cy="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2" name="Picture 9437">
            <a:extLst>
              <a:ext uri="{FF2B5EF4-FFF2-40B4-BE49-F238E27FC236}">
                <a16:creationId xmlns:a16="http://schemas.microsoft.com/office/drawing/2014/main" id="{4FE2BA1F-C35B-6F2D-4B9B-C65F9FA70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98" y="4168844"/>
            <a:ext cx="27697" cy="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3" name="Picture 9438">
            <a:extLst>
              <a:ext uri="{FF2B5EF4-FFF2-40B4-BE49-F238E27FC236}">
                <a16:creationId xmlns:a16="http://schemas.microsoft.com/office/drawing/2014/main" id="{0372A22D-4BB5-2B3B-CC9C-CAC546D3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44" y="4168844"/>
            <a:ext cx="27697" cy="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4" name="Picture 9439">
            <a:extLst>
              <a:ext uri="{FF2B5EF4-FFF2-40B4-BE49-F238E27FC236}">
                <a16:creationId xmlns:a16="http://schemas.microsoft.com/office/drawing/2014/main" id="{C8928C7D-14EC-3EA3-8A9F-578E0A9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89" y="4168844"/>
            <a:ext cx="27697" cy="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5" name="Freeform 9440">
            <a:extLst>
              <a:ext uri="{FF2B5EF4-FFF2-40B4-BE49-F238E27FC236}">
                <a16:creationId xmlns:a16="http://schemas.microsoft.com/office/drawing/2014/main" id="{7D2D5F45-6288-C3D2-2516-82124FFD04D6}"/>
              </a:ext>
            </a:extLst>
          </p:cNvPr>
          <p:cNvSpPr>
            <a:spLocks noEditPoints="1"/>
          </p:cNvSpPr>
          <p:nvPr/>
        </p:nvSpPr>
        <p:spPr bwMode="auto">
          <a:xfrm>
            <a:off x="3991012" y="4034974"/>
            <a:ext cx="535479" cy="784755"/>
          </a:xfrm>
          <a:custGeom>
            <a:avLst/>
            <a:gdLst>
              <a:gd name="T0" fmla="*/ 137 w 155"/>
              <a:gd name="T1" fmla="*/ 27 h 226"/>
              <a:gd name="T2" fmla="*/ 78 w 155"/>
              <a:gd name="T3" fmla="*/ 8 h 226"/>
              <a:gd name="T4" fmla="*/ 19 w 155"/>
              <a:gd name="T5" fmla="*/ 27 h 226"/>
              <a:gd name="T6" fmla="*/ 7 w 155"/>
              <a:gd name="T7" fmla="*/ 130 h 226"/>
              <a:gd name="T8" fmla="*/ 47 w 155"/>
              <a:gd name="T9" fmla="*/ 224 h 226"/>
              <a:gd name="T10" fmla="*/ 78 w 155"/>
              <a:gd name="T11" fmla="*/ 225 h 226"/>
              <a:gd name="T12" fmla="*/ 108 w 155"/>
              <a:gd name="T13" fmla="*/ 224 h 226"/>
              <a:gd name="T14" fmla="*/ 148 w 155"/>
              <a:gd name="T15" fmla="*/ 130 h 226"/>
              <a:gd name="T16" fmla="*/ 137 w 155"/>
              <a:gd name="T17" fmla="*/ 27 h 226"/>
              <a:gd name="T18" fmla="*/ 120 w 155"/>
              <a:gd name="T19" fmla="*/ 183 h 226"/>
              <a:gd name="T20" fmla="*/ 78 w 155"/>
              <a:gd name="T21" fmla="*/ 198 h 226"/>
              <a:gd name="T22" fmla="*/ 35 w 155"/>
              <a:gd name="T23" fmla="*/ 183 h 226"/>
              <a:gd name="T24" fmla="*/ 11 w 155"/>
              <a:gd name="T25" fmla="*/ 132 h 226"/>
              <a:gd name="T26" fmla="*/ 11 w 155"/>
              <a:gd name="T27" fmla="*/ 130 h 226"/>
              <a:gd name="T28" fmla="*/ 36 w 155"/>
              <a:gd name="T29" fmla="*/ 41 h 226"/>
              <a:gd name="T30" fmla="*/ 64 w 155"/>
              <a:gd name="T31" fmla="*/ 37 h 226"/>
              <a:gd name="T32" fmla="*/ 78 w 155"/>
              <a:gd name="T33" fmla="*/ 37 h 226"/>
              <a:gd name="T34" fmla="*/ 91 w 155"/>
              <a:gd name="T35" fmla="*/ 37 h 226"/>
              <a:gd name="T36" fmla="*/ 119 w 155"/>
              <a:gd name="T37" fmla="*/ 41 h 226"/>
              <a:gd name="T38" fmla="*/ 144 w 155"/>
              <a:gd name="T39" fmla="*/ 130 h 226"/>
              <a:gd name="T40" fmla="*/ 145 w 155"/>
              <a:gd name="T41" fmla="*/ 132 h 226"/>
              <a:gd name="T42" fmla="*/ 120 w 155"/>
              <a:gd name="T43" fmla="*/ 183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5" h="226">
                <a:moveTo>
                  <a:pt x="137" y="27"/>
                </a:moveTo>
                <a:cubicBezTo>
                  <a:pt x="118" y="0"/>
                  <a:pt x="86" y="6"/>
                  <a:pt x="78" y="8"/>
                </a:cubicBezTo>
                <a:cubicBezTo>
                  <a:pt x="70" y="6"/>
                  <a:pt x="37" y="0"/>
                  <a:pt x="19" y="27"/>
                </a:cubicBezTo>
                <a:cubicBezTo>
                  <a:pt x="0" y="56"/>
                  <a:pt x="6" y="117"/>
                  <a:pt x="7" y="130"/>
                </a:cubicBezTo>
                <a:cubicBezTo>
                  <a:pt x="7" y="139"/>
                  <a:pt x="4" y="218"/>
                  <a:pt x="47" y="224"/>
                </a:cubicBezTo>
                <a:cubicBezTo>
                  <a:pt x="47" y="224"/>
                  <a:pt x="64" y="226"/>
                  <a:pt x="78" y="225"/>
                </a:cubicBezTo>
                <a:cubicBezTo>
                  <a:pt x="92" y="226"/>
                  <a:pt x="108" y="224"/>
                  <a:pt x="108" y="224"/>
                </a:cubicBezTo>
                <a:cubicBezTo>
                  <a:pt x="152" y="218"/>
                  <a:pt x="148" y="139"/>
                  <a:pt x="148" y="130"/>
                </a:cubicBezTo>
                <a:cubicBezTo>
                  <a:pt x="149" y="117"/>
                  <a:pt x="155" y="56"/>
                  <a:pt x="137" y="27"/>
                </a:cubicBezTo>
                <a:moveTo>
                  <a:pt x="120" y="183"/>
                </a:moveTo>
                <a:cubicBezTo>
                  <a:pt x="111" y="195"/>
                  <a:pt x="90" y="197"/>
                  <a:pt x="78" y="198"/>
                </a:cubicBezTo>
                <a:cubicBezTo>
                  <a:pt x="65" y="197"/>
                  <a:pt x="44" y="195"/>
                  <a:pt x="35" y="183"/>
                </a:cubicBezTo>
                <a:cubicBezTo>
                  <a:pt x="24" y="169"/>
                  <a:pt x="14" y="142"/>
                  <a:pt x="11" y="132"/>
                </a:cubicBezTo>
                <a:cubicBezTo>
                  <a:pt x="11" y="132"/>
                  <a:pt x="11" y="131"/>
                  <a:pt x="11" y="130"/>
                </a:cubicBezTo>
                <a:cubicBezTo>
                  <a:pt x="12" y="123"/>
                  <a:pt x="18" y="50"/>
                  <a:pt x="36" y="41"/>
                </a:cubicBezTo>
                <a:cubicBezTo>
                  <a:pt x="47" y="37"/>
                  <a:pt x="55" y="37"/>
                  <a:pt x="64" y="37"/>
                </a:cubicBezTo>
                <a:cubicBezTo>
                  <a:pt x="69" y="37"/>
                  <a:pt x="73" y="38"/>
                  <a:pt x="78" y="37"/>
                </a:cubicBezTo>
                <a:cubicBezTo>
                  <a:pt x="82" y="38"/>
                  <a:pt x="87" y="37"/>
                  <a:pt x="91" y="37"/>
                </a:cubicBezTo>
                <a:cubicBezTo>
                  <a:pt x="100" y="37"/>
                  <a:pt x="109" y="37"/>
                  <a:pt x="119" y="41"/>
                </a:cubicBezTo>
                <a:cubicBezTo>
                  <a:pt x="138" y="50"/>
                  <a:pt x="144" y="123"/>
                  <a:pt x="144" y="130"/>
                </a:cubicBezTo>
                <a:cubicBezTo>
                  <a:pt x="145" y="131"/>
                  <a:pt x="145" y="132"/>
                  <a:pt x="145" y="132"/>
                </a:cubicBezTo>
                <a:cubicBezTo>
                  <a:pt x="141" y="142"/>
                  <a:pt x="131" y="169"/>
                  <a:pt x="120" y="183"/>
                </a:cubicBezTo>
              </a:path>
            </a:pathLst>
          </a:custGeom>
          <a:solidFill>
            <a:srgbClr val="C767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96" name="Freeform 9441">
            <a:extLst>
              <a:ext uri="{FF2B5EF4-FFF2-40B4-BE49-F238E27FC236}">
                <a16:creationId xmlns:a16="http://schemas.microsoft.com/office/drawing/2014/main" id="{8FB6C0E7-0682-2136-9FB5-A482D2903E68}"/>
              </a:ext>
            </a:extLst>
          </p:cNvPr>
          <p:cNvSpPr>
            <a:spLocks noEditPoints="1"/>
          </p:cNvSpPr>
          <p:nvPr/>
        </p:nvSpPr>
        <p:spPr bwMode="auto">
          <a:xfrm>
            <a:off x="4014093" y="4459665"/>
            <a:ext cx="493933" cy="96940"/>
          </a:xfrm>
          <a:custGeom>
            <a:avLst/>
            <a:gdLst>
              <a:gd name="T0" fmla="*/ 0 w 142"/>
              <a:gd name="T1" fmla="*/ 11 h 27"/>
              <a:gd name="T2" fmla="*/ 0 w 142"/>
              <a:gd name="T3" fmla="*/ 27 h 27"/>
              <a:gd name="T4" fmla="*/ 0 w 142"/>
              <a:gd name="T5" fmla="*/ 27 h 27"/>
              <a:gd name="T6" fmla="*/ 0 w 142"/>
              <a:gd name="T7" fmla="*/ 14 h 27"/>
              <a:gd name="T8" fmla="*/ 0 w 142"/>
              <a:gd name="T9" fmla="*/ 11 h 27"/>
              <a:gd name="T10" fmla="*/ 141 w 142"/>
              <a:gd name="T11" fmla="*/ 7 h 27"/>
              <a:gd name="T12" fmla="*/ 141 w 142"/>
              <a:gd name="T13" fmla="*/ 7 h 27"/>
              <a:gd name="T14" fmla="*/ 141 w 142"/>
              <a:gd name="T15" fmla="*/ 7 h 27"/>
              <a:gd name="T16" fmla="*/ 141 w 142"/>
              <a:gd name="T17" fmla="*/ 7 h 27"/>
              <a:gd name="T18" fmla="*/ 141 w 142"/>
              <a:gd name="T19" fmla="*/ 7 h 27"/>
              <a:gd name="T20" fmla="*/ 141 w 142"/>
              <a:gd name="T21" fmla="*/ 7 h 27"/>
              <a:gd name="T22" fmla="*/ 141 w 142"/>
              <a:gd name="T23" fmla="*/ 7 h 27"/>
              <a:gd name="T24" fmla="*/ 0 w 142"/>
              <a:gd name="T25" fmla="*/ 4 h 27"/>
              <a:gd name="T26" fmla="*/ 0 w 142"/>
              <a:gd name="T27" fmla="*/ 4 h 27"/>
              <a:gd name="T28" fmla="*/ 0 w 142"/>
              <a:gd name="T29" fmla="*/ 4 h 27"/>
              <a:gd name="T30" fmla="*/ 0 w 142"/>
              <a:gd name="T31" fmla="*/ 4 h 27"/>
              <a:gd name="T32" fmla="*/ 142 w 142"/>
              <a:gd name="T33" fmla="*/ 0 h 27"/>
              <a:gd name="T34" fmla="*/ 142 w 142"/>
              <a:gd name="T35" fmla="*/ 0 h 27"/>
              <a:gd name="T36" fmla="*/ 142 w 142"/>
              <a:gd name="T37" fmla="*/ 0 h 27"/>
              <a:gd name="T38" fmla="*/ 142 w 142"/>
              <a:gd name="T39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27">
                <a:moveTo>
                  <a:pt x="0" y="11"/>
                </a:moveTo>
                <a:cubicBezTo>
                  <a:pt x="0" y="15"/>
                  <a:pt x="0" y="20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2"/>
                  <a:pt x="0" y="17"/>
                  <a:pt x="0" y="14"/>
                </a:cubicBezTo>
                <a:cubicBezTo>
                  <a:pt x="0" y="13"/>
                  <a:pt x="0" y="12"/>
                  <a:pt x="0" y="11"/>
                </a:cubicBezTo>
                <a:moveTo>
                  <a:pt x="141" y="7"/>
                </a:moveTo>
                <a:cubicBezTo>
                  <a:pt x="141" y="7"/>
                  <a:pt x="141" y="7"/>
                  <a:pt x="141" y="7"/>
                </a:cubicBezTo>
                <a:cubicBezTo>
                  <a:pt x="141" y="7"/>
                  <a:pt x="141" y="7"/>
                  <a:pt x="141" y="7"/>
                </a:cubicBezTo>
                <a:moveTo>
                  <a:pt x="141" y="7"/>
                </a:moveTo>
                <a:cubicBezTo>
                  <a:pt x="141" y="7"/>
                  <a:pt x="141" y="7"/>
                  <a:pt x="141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141" y="7"/>
                  <a:pt x="141" y="7"/>
                  <a:pt x="141" y="7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142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</a:path>
            </a:pathLst>
          </a:custGeom>
          <a:solidFill>
            <a:srgbClr val="ABA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97" name="Freeform 9442">
            <a:extLst>
              <a:ext uri="{FF2B5EF4-FFF2-40B4-BE49-F238E27FC236}">
                <a16:creationId xmlns:a16="http://schemas.microsoft.com/office/drawing/2014/main" id="{2611D6EA-794C-F7AD-8C9B-54C168A0B8AA}"/>
              </a:ext>
            </a:extLst>
          </p:cNvPr>
          <p:cNvSpPr>
            <a:spLocks noEditPoints="1"/>
          </p:cNvSpPr>
          <p:nvPr/>
        </p:nvSpPr>
        <p:spPr bwMode="auto">
          <a:xfrm>
            <a:off x="4014093" y="4145763"/>
            <a:ext cx="493933" cy="632420"/>
          </a:xfrm>
          <a:custGeom>
            <a:avLst/>
            <a:gdLst>
              <a:gd name="T0" fmla="*/ 71 w 142"/>
              <a:gd name="T1" fmla="*/ 180 h 183"/>
              <a:gd name="T2" fmla="*/ 72 w 142"/>
              <a:gd name="T3" fmla="*/ 176 h 183"/>
              <a:gd name="T4" fmla="*/ 76 w 142"/>
              <a:gd name="T5" fmla="*/ 176 h 183"/>
              <a:gd name="T6" fmla="*/ 63 w 142"/>
              <a:gd name="T7" fmla="*/ 175 h 183"/>
              <a:gd name="T8" fmla="*/ 63 w 142"/>
              <a:gd name="T9" fmla="*/ 175 h 183"/>
              <a:gd name="T10" fmla="*/ 87 w 142"/>
              <a:gd name="T11" fmla="*/ 179 h 183"/>
              <a:gd name="T12" fmla="*/ 54 w 142"/>
              <a:gd name="T13" fmla="*/ 179 h 183"/>
              <a:gd name="T14" fmla="*/ 56 w 142"/>
              <a:gd name="T15" fmla="*/ 173 h 183"/>
              <a:gd name="T16" fmla="*/ 90 w 142"/>
              <a:gd name="T17" fmla="*/ 178 h 183"/>
              <a:gd name="T18" fmla="*/ 97 w 142"/>
              <a:gd name="T19" fmla="*/ 171 h 183"/>
              <a:gd name="T20" fmla="*/ 47 w 142"/>
              <a:gd name="T21" fmla="*/ 168 h 183"/>
              <a:gd name="T22" fmla="*/ 47 w 142"/>
              <a:gd name="T23" fmla="*/ 168 h 183"/>
              <a:gd name="T24" fmla="*/ 52 w 142"/>
              <a:gd name="T25" fmla="*/ 164 h 183"/>
              <a:gd name="T26" fmla="*/ 44 w 142"/>
              <a:gd name="T27" fmla="*/ 161 h 183"/>
              <a:gd name="T28" fmla="*/ 112 w 142"/>
              <a:gd name="T29" fmla="*/ 161 h 183"/>
              <a:gd name="T30" fmla="*/ 110 w 142"/>
              <a:gd name="T31" fmla="*/ 172 h 183"/>
              <a:gd name="T32" fmla="*/ 112 w 142"/>
              <a:gd name="T33" fmla="*/ 161 h 183"/>
              <a:gd name="T34" fmla="*/ 126 w 142"/>
              <a:gd name="T35" fmla="*/ 162 h 183"/>
              <a:gd name="T36" fmla="*/ 121 w 142"/>
              <a:gd name="T37" fmla="*/ 155 h 183"/>
              <a:gd name="T38" fmla="*/ 134 w 142"/>
              <a:gd name="T39" fmla="*/ 150 h 183"/>
              <a:gd name="T40" fmla="*/ 132 w 142"/>
              <a:gd name="T41" fmla="*/ 145 h 183"/>
              <a:gd name="T42" fmla="*/ 126 w 142"/>
              <a:gd name="T43" fmla="*/ 136 h 183"/>
              <a:gd name="T44" fmla="*/ 122 w 142"/>
              <a:gd name="T45" fmla="*/ 173 h 183"/>
              <a:gd name="T46" fmla="*/ 112 w 142"/>
              <a:gd name="T47" fmla="*/ 161 h 183"/>
              <a:gd name="T48" fmla="*/ 140 w 142"/>
              <a:gd name="T49" fmla="*/ 128 h 183"/>
              <a:gd name="T50" fmla="*/ 0 w 142"/>
              <a:gd name="T51" fmla="*/ 105 h 183"/>
              <a:gd name="T52" fmla="*/ 5 w 142"/>
              <a:gd name="T53" fmla="*/ 117 h 183"/>
              <a:gd name="T54" fmla="*/ 28 w 142"/>
              <a:gd name="T55" fmla="*/ 157 h 183"/>
              <a:gd name="T56" fmla="*/ 25 w 142"/>
              <a:gd name="T57" fmla="*/ 160 h 183"/>
              <a:gd name="T58" fmla="*/ 32 w 142"/>
              <a:gd name="T59" fmla="*/ 160 h 183"/>
              <a:gd name="T60" fmla="*/ 39 w 142"/>
              <a:gd name="T61" fmla="*/ 174 h 183"/>
              <a:gd name="T62" fmla="*/ 41 w 142"/>
              <a:gd name="T63" fmla="*/ 175 h 183"/>
              <a:gd name="T64" fmla="*/ 37 w 142"/>
              <a:gd name="T65" fmla="*/ 158 h 183"/>
              <a:gd name="T66" fmla="*/ 3 w 142"/>
              <a:gd name="T67" fmla="*/ 109 h 183"/>
              <a:gd name="T68" fmla="*/ 5 w 142"/>
              <a:gd name="T69" fmla="*/ 103 h 183"/>
              <a:gd name="T70" fmla="*/ 13 w 142"/>
              <a:gd name="T71" fmla="*/ 123 h 183"/>
              <a:gd name="T72" fmla="*/ 5 w 142"/>
              <a:gd name="T73" fmla="*/ 103 h 183"/>
              <a:gd name="T74" fmla="*/ 141 w 142"/>
              <a:gd name="T75" fmla="*/ 98 h 183"/>
              <a:gd name="T76" fmla="*/ 141 w 142"/>
              <a:gd name="T77" fmla="*/ 98 h 183"/>
              <a:gd name="T78" fmla="*/ 0 w 142"/>
              <a:gd name="T79" fmla="*/ 95 h 183"/>
              <a:gd name="T80" fmla="*/ 141 w 142"/>
              <a:gd name="T81" fmla="*/ 90 h 183"/>
              <a:gd name="T82" fmla="*/ 81 w 142"/>
              <a:gd name="T83" fmla="*/ 0 h 183"/>
              <a:gd name="T84" fmla="*/ 53 w 142"/>
              <a:gd name="T85" fmla="*/ 0 h 183"/>
              <a:gd name="T86" fmla="*/ 33 w 142"/>
              <a:gd name="T87" fmla="*/ 3 h 183"/>
              <a:gd name="T88" fmla="*/ 9 w 142"/>
              <a:gd name="T89" fmla="*/ 37 h 183"/>
              <a:gd name="T90" fmla="*/ 7 w 142"/>
              <a:gd name="T91" fmla="*/ 74 h 183"/>
              <a:gd name="T92" fmla="*/ 64 w 142"/>
              <a:gd name="T93" fmla="*/ 5 h 183"/>
              <a:gd name="T94" fmla="*/ 91 w 142"/>
              <a:gd name="T95" fmla="*/ 5 h 183"/>
              <a:gd name="T96" fmla="*/ 139 w 142"/>
              <a:gd name="T97" fmla="*/ 78 h 183"/>
              <a:gd name="T98" fmla="*/ 109 w 142"/>
              <a:gd name="T99" fmla="*/ 3 h 183"/>
              <a:gd name="T100" fmla="*/ 81 w 142"/>
              <a:gd name="T10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2" h="183">
                <a:moveTo>
                  <a:pt x="67" y="176"/>
                </a:moveTo>
                <a:cubicBezTo>
                  <a:pt x="67" y="176"/>
                  <a:pt x="67" y="177"/>
                  <a:pt x="67" y="178"/>
                </a:cubicBezTo>
                <a:cubicBezTo>
                  <a:pt x="67" y="179"/>
                  <a:pt x="67" y="179"/>
                  <a:pt x="67" y="180"/>
                </a:cubicBezTo>
                <a:cubicBezTo>
                  <a:pt x="68" y="180"/>
                  <a:pt x="70" y="180"/>
                  <a:pt x="71" y="180"/>
                </a:cubicBezTo>
                <a:cubicBezTo>
                  <a:pt x="72" y="180"/>
                  <a:pt x="74" y="180"/>
                  <a:pt x="75" y="180"/>
                </a:cubicBezTo>
                <a:cubicBezTo>
                  <a:pt x="75" y="179"/>
                  <a:pt x="75" y="179"/>
                  <a:pt x="75" y="178"/>
                </a:cubicBezTo>
                <a:cubicBezTo>
                  <a:pt x="75" y="177"/>
                  <a:pt x="75" y="177"/>
                  <a:pt x="75" y="176"/>
                </a:cubicBezTo>
                <a:cubicBezTo>
                  <a:pt x="74" y="176"/>
                  <a:pt x="73" y="176"/>
                  <a:pt x="72" y="176"/>
                </a:cubicBezTo>
                <a:cubicBezTo>
                  <a:pt x="71" y="176"/>
                  <a:pt x="69" y="176"/>
                  <a:pt x="67" y="176"/>
                </a:cubicBezTo>
                <a:moveTo>
                  <a:pt x="79" y="176"/>
                </a:moveTo>
                <a:cubicBezTo>
                  <a:pt x="79" y="176"/>
                  <a:pt x="78" y="176"/>
                  <a:pt x="78" y="176"/>
                </a:cubicBezTo>
                <a:cubicBezTo>
                  <a:pt x="78" y="176"/>
                  <a:pt x="77" y="176"/>
                  <a:pt x="76" y="176"/>
                </a:cubicBezTo>
                <a:cubicBezTo>
                  <a:pt x="76" y="177"/>
                  <a:pt x="76" y="179"/>
                  <a:pt x="76" y="180"/>
                </a:cubicBezTo>
                <a:cubicBezTo>
                  <a:pt x="77" y="180"/>
                  <a:pt x="78" y="180"/>
                  <a:pt x="79" y="180"/>
                </a:cubicBezTo>
                <a:cubicBezTo>
                  <a:pt x="79" y="179"/>
                  <a:pt x="79" y="177"/>
                  <a:pt x="79" y="176"/>
                </a:cubicBezTo>
                <a:moveTo>
                  <a:pt x="63" y="175"/>
                </a:moveTo>
                <a:cubicBezTo>
                  <a:pt x="63" y="177"/>
                  <a:pt x="63" y="178"/>
                  <a:pt x="63" y="180"/>
                </a:cubicBezTo>
                <a:cubicBezTo>
                  <a:pt x="64" y="180"/>
                  <a:pt x="65" y="180"/>
                  <a:pt x="66" y="180"/>
                </a:cubicBezTo>
                <a:cubicBezTo>
                  <a:pt x="66" y="179"/>
                  <a:pt x="66" y="177"/>
                  <a:pt x="66" y="176"/>
                </a:cubicBezTo>
                <a:cubicBezTo>
                  <a:pt x="65" y="176"/>
                  <a:pt x="64" y="175"/>
                  <a:pt x="63" y="175"/>
                </a:cubicBezTo>
                <a:moveTo>
                  <a:pt x="88" y="174"/>
                </a:moveTo>
                <a:cubicBezTo>
                  <a:pt x="85" y="175"/>
                  <a:pt x="83" y="175"/>
                  <a:pt x="80" y="176"/>
                </a:cubicBezTo>
                <a:cubicBezTo>
                  <a:pt x="80" y="177"/>
                  <a:pt x="80" y="179"/>
                  <a:pt x="80" y="180"/>
                </a:cubicBezTo>
                <a:cubicBezTo>
                  <a:pt x="82" y="180"/>
                  <a:pt x="84" y="179"/>
                  <a:pt x="87" y="179"/>
                </a:cubicBezTo>
                <a:cubicBezTo>
                  <a:pt x="87" y="179"/>
                  <a:pt x="88" y="179"/>
                  <a:pt x="88" y="179"/>
                </a:cubicBezTo>
                <a:cubicBezTo>
                  <a:pt x="88" y="177"/>
                  <a:pt x="88" y="176"/>
                  <a:pt x="88" y="174"/>
                </a:cubicBezTo>
                <a:moveTo>
                  <a:pt x="54" y="172"/>
                </a:moveTo>
                <a:cubicBezTo>
                  <a:pt x="54" y="175"/>
                  <a:pt x="54" y="177"/>
                  <a:pt x="54" y="179"/>
                </a:cubicBezTo>
                <a:cubicBezTo>
                  <a:pt x="54" y="179"/>
                  <a:pt x="54" y="179"/>
                  <a:pt x="55" y="179"/>
                </a:cubicBezTo>
                <a:cubicBezTo>
                  <a:pt x="57" y="179"/>
                  <a:pt x="60" y="180"/>
                  <a:pt x="62" y="180"/>
                </a:cubicBezTo>
                <a:cubicBezTo>
                  <a:pt x="62" y="178"/>
                  <a:pt x="62" y="177"/>
                  <a:pt x="62" y="175"/>
                </a:cubicBezTo>
                <a:cubicBezTo>
                  <a:pt x="60" y="175"/>
                  <a:pt x="58" y="174"/>
                  <a:pt x="56" y="173"/>
                </a:cubicBezTo>
                <a:cubicBezTo>
                  <a:pt x="55" y="173"/>
                  <a:pt x="55" y="173"/>
                  <a:pt x="54" y="172"/>
                </a:cubicBezTo>
                <a:moveTo>
                  <a:pt x="96" y="171"/>
                </a:moveTo>
                <a:cubicBezTo>
                  <a:pt x="94" y="172"/>
                  <a:pt x="91" y="173"/>
                  <a:pt x="89" y="174"/>
                </a:cubicBezTo>
                <a:cubicBezTo>
                  <a:pt x="89" y="175"/>
                  <a:pt x="90" y="177"/>
                  <a:pt x="90" y="178"/>
                </a:cubicBezTo>
                <a:cubicBezTo>
                  <a:pt x="92" y="178"/>
                  <a:pt x="95" y="177"/>
                  <a:pt x="97" y="177"/>
                </a:cubicBezTo>
                <a:cubicBezTo>
                  <a:pt x="97" y="175"/>
                  <a:pt x="97" y="173"/>
                  <a:pt x="96" y="171"/>
                </a:cubicBezTo>
                <a:moveTo>
                  <a:pt x="100" y="170"/>
                </a:moveTo>
                <a:cubicBezTo>
                  <a:pt x="99" y="170"/>
                  <a:pt x="98" y="171"/>
                  <a:pt x="97" y="171"/>
                </a:cubicBezTo>
                <a:cubicBezTo>
                  <a:pt x="98" y="173"/>
                  <a:pt x="98" y="174"/>
                  <a:pt x="98" y="176"/>
                </a:cubicBezTo>
                <a:cubicBezTo>
                  <a:pt x="99" y="176"/>
                  <a:pt x="100" y="176"/>
                  <a:pt x="101" y="175"/>
                </a:cubicBezTo>
                <a:cubicBezTo>
                  <a:pt x="101" y="173"/>
                  <a:pt x="101" y="171"/>
                  <a:pt x="100" y="170"/>
                </a:cubicBezTo>
                <a:moveTo>
                  <a:pt x="47" y="168"/>
                </a:moveTo>
                <a:cubicBezTo>
                  <a:pt x="46" y="171"/>
                  <a:pt x="45" y="174"/>
                  <a:pt x="45" y="177"/>
                </a:cubicBezTo>
                <a:cubicBezTo>
                  <a:pt x="47" y="177"/>
                  <a:pt x="50" y="178"/>
                  <a:pt x="52" y="179"/>
                </a:cubicBezTo>
                <a:cubicBezTo>
                  <a:pt x="52" y="176"/>
                  <a:pt x="53" y="174"/>
                  <a:pt x="54" y="172"/>
                </a:cubicBezTo>
                <a:cubicBezTo>
                  <a:pt x="51" y="171"/>
                  <a:pt x="49" y="170"/>
                  <a:pt x="47" y="168"/>
                </a:cubicBezTo>
                <a:moveTo>
                  <a:pt x="52" y="164"/>
                </a:moveTo>
                <a:cubicBezTo>
                  <a:pt x="52" y="164"/>
                  <a:pt x="52" y="164"/>
                  <a:pt x="52" y="164"/>
                </a:cubicBezTo>
                <a:cubicBezTo>
                  <a:pt x="58" y="165"/>
                  <a:pt x="65" y="166"/>
                  <a:pt x="71" y="166"/>
                </a:cubicBezTo>
                <a:cubicBezTo>
                  <a:pt x="65" y="166"/>
                  <a:pt x="58" y="165"/>
                  <a:pt x="52" y="164"/>
                </a:cubicBezTo>
                <a:moveTo>
                  <a:pt x="44" y="161"/>
                </a:moveTo>
                <a:cubicBezTo>
                  <a:pt x="46" y="162"/>
                  <a:pt x="49" y="163"/>
                  <a:pt x="51" y="163"/>
                </a:cubicBezTo>
                <a:cubicBezTo>
                  <a:pt x="51" y="163"/>
                  <a:pt x="51" y="163"/>
                  <a:pt x="51" y="163"/>
                </a:cubicBezTo>
                <a:cubicBezTo>
                  <a:pt x="49" y="163"/>
                  <a:pt x="46" y="162"/>
                  <a:pt x="44" y="161"/>
                </a:cubicBezTo>
                <a:moveTo>
                  <a:pt x="44" y="161"/>
                </a:moveTo>
                <a:cubicBezTo>
                  <a:pt x="44" y="161"/>
                  <a:pt x="44" y="161"/>
                  <a:pt x="44" y="161"/>
                </a:cubicBezTo>
                <a:cubicBezTo>
                  <a:pt x="44" y="161"/>
                  <a:pt x="44" y="161"/>
                  <a:pt x="44" y="161"/>
                </a:cubicBezTo>
                <a:moveTo>
                  <a:pt x="112" y="161"/>
                </a:moveTo>
                <a:cubicBezTo>
                  <a:pt x="110" y="163"/>
                  <a:pt x="107" y="165"/>
                  <a:pt x="104" y="167"/>
                </a:cubicBezTo>
                <a:cubicBezTo>
                  <a:pt x="103" y="168"/>
                  <a:pt x="102" y="169"/>
                  <a:pt x="100" y="169"/>
                </a:cubicBezTo>
                <a:cubicBezTo>
                  <a:pt x="101" y="171"/>
                  <a:pt x="102" y="173"/>
                  <a:pt x="103" y="175"/>
                </a:cubicBezTo>
                <a:cubicBezTo>
                  <a:pt x="105" y="174"/>
                  <a:pt x="108" y="173"/>
                  <a:pt x="110" y="172"/>
                </a:cubicBezTo>
                <a:cubicBezTo>
                  <a:pt x="112" y="171"/>
                  <a:pt x="113" y="171"/>
                  <a:pt x="115" y="170"/>
                </a:cubicBezTo>
                <a:cubicBezTo>
                  <a:pt x="115" y="170"/>
                  <a:pt x="115" y="170"/>
                  <a:pt x="116" y="170"/>
                </a:cubicBezTo>
                <a:cubicBezTo>
                  <a:pt x="116" y="170"/>
                  <a:pt x="117" y="170"/>
                  <a:pt x="117" y="171"/>
                </a:cubicBezTo>
                <a:cubicBezTo>
                  <a:pt x="116" y="167"/>
                  <a:pt x="115" y="163"/>
                  <a:pt x="112" y="161"/>
                </a:cubicBezTo>
                <a:moveTo>
                  <a:pt x="22" y="142"/>
                </a:moveTo>
                <a:cubicBezTo>
                  <a:pt x="22" y="142"/>
                  <a:pt x="22" y="142"/>
                  <a:pt x="22" y="142"/>
                </a:cubicBezTo>
                <a:cubicBezTo>
                  <a:pt x="22" y="142"/>
                  <a:pt x="22" y="142"/>
                  <a:pt x="22" y="142"/>
                </a:cubicBezTo>
                <a:moveTo>
                  <a:pt x="126" y="162"/>
                </a:moveTo>
                <a:cubicBezTo>
                  <a:pt x="126" y="162"/>
                  <a:pt x="126" y="162"/>
                  <a:pt x="126" y="162"/>
                </a:cubicBezTo>
                <a:cubicBezTo>
                  <a:pt x="125" y="160"/>
                  <a:pt x="125" y="159"/>
                  <a:pt x="124" y="158"/>
                </a:cubicBezTo>
                <a:cubicBezTo>
                  <a:pt x="123" y="157"/>
                  <a:pt x="122" y="156"/>
                  <a:pt x="121" y="155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3" y="156"/>
                  <a:pt x="124" y="157"/>
                  <a:pt x="125" y="158"/>
                </a:cubicBezTo>
                <a:cubicBezTo>
                  <a:pt x="126" y="159"/>
                  <a:pt x="127" y="161"/>
                  <a:pt x="126" y="162"/>
                </a:cubicBezTo>
                <a:moveTo>
                  <a:pt x="134" y="150"/>
                </a:moveTo>
                <a:cubicBezTo>
                  <a:pt x="134" y="150"/>
                  <a:pt x="134" y="150"/>
                  <a:pt x="134" y="150"/>
                </a:cubicBezTo>
                <a:cubicBezTo>
                  <a:pt x="133" y="148"/>
                  <a:pt x="132" y="146"/>
                  <a:pt x="131" y="144"/>
                </a:cubicBezTo>
                <a:cubicBezTo>
                  <a:pt x="130" y="143"/>
                  <a:pt x="129" y="142"/>
                  <a:pt x="128" y="141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42"/>
                  <a:pt x="131" y="143"/>
                  <a:pt x="132" y="145"/>
                </a:cubicBezTo>
                <a:cubicBezTo>
                  <a:pt x="133" y="146"/>
                  <a:pt x="135" y="148"/>
                  <a:pt x="134" y="150"/>
                </a:cubicBezTo>
                <a:moveTo>
                  <a:pt x="136" y="127"/>
                </a:moveTo>
                <a:cubicBezTo>
                  <a:pt x="134" y="127"/>
                  <a:pt x="133" y="128"/>
                  <a:pt x="132" y="128"/>
                </a:cubicBezTo>
                <a:cubicBezTo>
                  <a:pt x="129" y="130"/>
                  <a:pt x="127" y="133"/>
                  <a:pt x="126" y="136"/>
                </a:cubicBezTo>
                <a:cubicBezTo>
                  <a:pt x="124" y="140"/>
                  <a:pt x="122" y="143"/>
                  <a:pt x="121" y="147"/>
                </a:cubicBezTo>
                <a:cubicBezTo>
                  <a:pt x="119" y="151"/>
                  <a:pt x="118" y="154"/>
                  <a:pt x="115" y="158"/>
                </a:cubicBezTo>
                <a:cubicBezTo>
                  <a:pt x="120" y="161"/>
                  <a:pt x="122" y="167"/>
                  <a:pt x="122" y="173"/>
                </a:cubicBezTo>
                <a:cubicBezTo>
                  <a:pt x="122" y="173"/>
                  <a:pt x="122" y="173"/>
                  <a:pt x="122" y="173"/>
                </a:cubicBezTo>
                <a:cubicBezTo>
                  <a:pt x="122" y="173"/>
                  <a:pt x="122" y="173"/>
                  <a:pt x="122" y="172"/>
                </a:cubicBezTo>
                <a:cubicBezTo>
                  <a:pt x="121" y="170"/>
                  <a:pt x="121" y="167"/>
                  <a:pt x="120" y="165"/>
                </a:cubicBezTo>
                <a:cubicBezTo>
                  <a:pt x="119" y="163"/>
                  <a:pt x="117" y="160"/>
                  <a:pt x="115" y="158"/>
                </a:cubicBezTo>
                <a:cubicBezTo>
                  <a:pt x="114" y="159"/>
                  <a:pt x="113" y="160"/>
                  <a:pt x="112" y="161"/>
                </a:cubicBezTo>
                <a:cubicBezTo>
                  <a:pt x="115" y="163"/>
                  <a:pt x="118" y="167"/>
                  <a:pt x="119" y="171"/>
                </a:cubicBezTo>
                <a:cubicBezTo>
                  <a:pt x="121" y="173"/>
                  <a:pt x="121" y="175"/>
                  <a:pt x="121" y="178"/>
                </a:cubicBezTo>
                <a:cubicBezTo>
                  <a:pt x="121" y="179"/>
                  <a:pt x="121" y="181"/>
                  <a:pt x="120" y="183"/>
                </a:cubicBezTo>
                <a:cubicBezTo>
                  <a:pt x="133" y="170"/>
                  <a:pt x="138" y="147"/>
                  <a:pt x="140" y="128"/>
                </a:cubicBezTo>
                <a:cubicBezTo>
                  <a:pt x="140" y="129"/>
                  <a:pt x="140" y="129"/>
                  <a:pt x="140" y="130"/>
                </a:cubicBezTo>
                <a:cubicBezTo>
                  <a:pt x="140" y="129"/>
                  <a:pt x="140" y="129"/>
                  <a:pt x="140" y="129"/>
                </a:cubicBezTo>
                <a:cubicBezTo>
                  <a:pt x="138" y="128"/>
                  <a:pt x="137" y="127"/>
                  <a:pt x="136" y="127"/>
                </a:cubicBezTo>
                <a:moveTo>
                  <a:pt x="0" y="105"/>
                </a:moveTo>
                <a:cubicBezTo>
                  <a:pt x="0" y="108"/>
                  <a:pt x="0" y="113"/>
                  <a:pt x="0" y="118"/>
                </a:cubicBezTo>
                <a:cubicBezTo>
                  <a:pt x="1" y="117"/>
                  <a:pt x="1" y="117"/>
                  <a:pt x="1" y="117"/>
                </a:cubicBezTo>
                <a:cubicBezTo>
                  <a:pt x="1" y="117"/>
                  <a:pt x="2" y="117"/>
                  <a:pt x="3" y="117"/>
                </a:cubicBezTo>
                <a:cubicBezTo>
                  <a:pt x="4" y="117"/>
                  <a:pt x="4" y="117"/>
                  <a:pt x="5" y="117"/>
                </a:cubicBezTo>
                <a:cubicBezTo>
                  <a:pt x="7" y="119"/>
                  <a:pt x="8" y="122"/>
                  <a:pt x="9" y="125"/>
                </a:cubicBezTo>
                <a:cubicBezTo>
                  <a:pt x="10" y="129"/>
                  <a:pt x="12" y="133"/>
                  <a:pt x="13" y="137"/>
                </a:cubicBezTo>
                <a:cubicBezTo>
                  <a:pt x="17" y="145"/>
                  <a:pt x="20" y="153"/>
                  <a:pt x="25" y="160"/>
                </a:cubicBezTo>
                <a:cubicBezTo>
                  <a:pt x="26" y="159"/>
                  <a:pt x="27" y="158"/>
                  <a:pt x="28" y="157"/>
                </a:cubicBezTo>
                <a:cubicBezTo>
                  <a:pt x="28" y="157"/>
                  <a:pt x="28" y="157"/>
                  <a:pt x="28" y="157"/>
                </a:cubicBezTo>
                <a:cubicBezTo>
                  <a:pt x="28" y="157"/>
                  <a:pt x="28" y="157"/>
                  <a:pt x="28" y="157"/>
                </a:cubicBezTo>
                <a:cubicBezTo>
                  <a:pt x="28" y="157"/>
                  <a:pt x="28" y="157"/>
                  <a:pt x="28" y="157"/>
                </a:cubicBezTo>
                <a:cubicBezTo>
                  <a:pt x="27" y="158"/>
                  <a:pt x="26" y="159"/>
                  <a:pt x="25" y="160"/>
                </a:cubicBezTo>
                <a:cubicBezTo>
                  <a:pt x="26" y="161"/>
                  <a:pt x="27" y="162"/>
                  <a:pt x="27" y="163"/>
                </a:cubicBezTo>
                <a:cubicBezTo>
                  <a:pt x="29" y="161"/>
                  <a:pt x="31" y="160"/>
                  <a:pt x="32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0" y="161"/>
                  <a:pt x="29" y="162"/>
                  <a:pt x="28" y="164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31" y="168"/>
                  <a:pt x="35" y="172"/>
                  <a:pt x="39" y="174"/>
                </a:cubicBezTo>
                <a:cubicBezTo>
                  <a:pt x="39" y="174"/>
                  <a:pt x="40" y="174"/>
                  <a:pt x="40" y="174"/>
                </a:cubicBezTo>
                <a:cubicBezTo>
                  <a:pt x="40" y="171"/>
                  <a:pt x="42" y="168"/>
                  <a:pt x="44" y="166"/>
                </a:cubicBezTo>
                <a:cubicBezTo>
                  <a:pt x="44" y="166"/>
                  <a:pt x="44" y="166"/>
                  <a:pt x="44" y="166"/>
                </a:cubicBezTo>
                <a:cubicBezTo>
                  <a:pt x="42" y="169"/>
                  <a:pt x="41" y="172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4" y="173"/>
                  <a:pt x="45" y="170"/>
                  <a:pt x="47" y="168"/>
                </a:cubicBezTo>
                <a:cubicBezTo>
                  <a:pt x="44" y="166"/>
                  <a:pt x="41" y="164"/>
                  <a:pt x="39" y="161"/>
                </a:cubicBezTo>
                <a:cubicBezTo>
                  <a:pt x="38" y="160"/>
                  <a:pt x="38" y="159"/>
                  <a:pt x="37" y="158"/>
                </a:cubicBezTo>
                <a:cubicBezTo>
                  <a:pt x="33" y="156"/>
                  <a:pt x="31" y="154"/>
                  <a:pt x="28" y="151"/>
                </a:cubicBezTo>
                <a:cubicBezTo>
                  <a:pt x="28" y="150"/>
                  <a:pt x="27" y="150"/>
                  <a:pt x="26" y="149"/>
                </a:cubicBezTo>
                <a:cubicBezTo>
                  <a:pt x="22" y="143"/>
                  <a:pt x="18" y="138"/>
                  <a:pt x="14" y="131"/>
                </a:cubicBezTo>
                <a:cubicBezTo>
                  <a:pt x="11" y="124"/>
                  <a:pt x="9" y="114"/>
                  <a:pt x="3" y="109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1" y="112"/>
                  <a:pt x="0" y="114"/>
                </a:cubicBezTo>
                <a:cubicBezTo>
                  <a:pt x="0" y="110"/>
                  <a:pt x="0" y="108"/>
                  <a:pt x="0" y="105"/>
                </a:cubicBezTo>
                <a:moveTo>
                  <a:pt x="5" y="103"/>
                </a:moveTo>
                <a:cubicBezTo>
                  <a:pt x="8" y="112"/>
                  <a:pt x="14" y="129"/>
                  <a:pt x="22" y="142"/>
                </a:cubicBezTo>
                <a:cubicBezTo>
                  <a:pt x="22" y="141"/>
                  <a:pt x="21" y="140"/>
                  <a:pt x="21" y="140"/>
                </a:cubicBezTo>
                <a:cubicBezTo>
                  <a:pt x="21" y="140"/>
                  <a:pt x="21" y="140"/>
                  <a:pt x="21" y="140"/>
                </a:cubicBezTo>
                <a:cubicBezTo>
                  <a:pt x="18" y="135"/>
                  <a:pt x="15" y="129"/>
                  <a:pt x="13" y="123"/>
                </a:cubicBezTo>
                <a:cubicBezTo>
                  <a:pt x="9" y="116"/>
                  <a:pt x="6" y="108"/>
                  <a:pt x="5" y="103"/>
                </a:cubicBezTo>
                <a:moveTo>
                  <a:pt x="5" y="103"/>
                </a:moveTo>
                <a:cubicBezTo>
                  <a:pt x="5" y="103"/>
                  <a:pt x="5" y="103"/>
                  <a:pt x="5" y="103"/>
                </a:cubicBezTo>
                <a:cubicBezTo>
                  <a:pt x="5" y="103"/>
                  <a:pt x="5" y="103"/>
                  <a:pt x="5" y="103"/>
                </a:cubicBezTo>
                <a:moveTo>
                  <a:pt x="5" y="103"/>
                </a:moveTo>
                <a:cubicBezTo>
                  <a:pt x="5" y="103"/>
                  <a:pt x="5" y="103"/>
                  <a:pt x="5" y="103"/>
                </a:cubicBezTo>
                <a:cubicBezTo>
                  <a:pt x="5" y="103"/>
                  <a:pt x="5" y="103"/>
                  <a:pt x="5" y="103"/>
                </a:cubicBezTo>
                <a:moveTo>
                  <a:pt x="141" y="98"/>
                </a:moveTo>
                <a:cubicBezTo>
                  <a:pt x="141" y="99"/>
                  <a:pt x="141" y="101"/>
                  <a:pt x="141" y="103"/>
                </a:cubicBezTo>
                <a:cubicBezTo>
                  <a:pt x="141" y="101"/>
                  <a:pt x="141" y="99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141" y="98"/>
                  <a:pt x="141" y="98"/>
                  <a:pt x="141" y="98"/>
                </a:cubicBezTo>
                <a:moveTo>
                  <a:pt x="1" y="94"/>
                </a:move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1" y="94"/>
                  <a:pt x="1" y="94"/>
                  <a:pt x="1" y="94"/>
                </a:cubicBezTo>
                <a:moveTo>
                  <a:pt x="141" y="90"/>
                </a:moveTo>
                <a:cubicBezTo>
                  <a:pt x="141" y="90"/>
                  <a:pt x="142" y="90"/>
                  <a:pt x="142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2" y="90"/>
                  <a:pt x="141" y="90"/>
                  <a:pt x="141" y="90"/>
                </a:cubicBezTo>
                <a:moveTo>
                  <a:pt x="81" y="0"/>
                </a:moveTo>
                <a:cubicBezTo>
                  <a:pt x="78" y="0"/>
                  <a:pt x="76" y="0"/>
                  <a:pt x="74" y="0"/>
                </a:cubicBezTo>
                <a:cubicBezTo>
                  <a:pt x="70" y="0"/>
                  <a:pt x="66" y="0"/>
                  <a:pt x="62" y="0"/>
                </a:cubicBezTo>
                <a:cubicBezTo>
                  <a:pt x="60" y="0"/>
                  <a:pt x="59" y="0"/>
                  <a:pt x="57" y="0"/>
                </a:cubicBezTo>
                <a:cubicBezTo>
                  <a:pt x="56" y="0"/>
                  <a:pt x="54" y="0"/>
                  <a:pt x="53" y="0"/>
                </a:cubicBezTo>
                <a:cubicBezTo>
                  <a:pt x="49" y="0"/>
                  <a:pt x="45" y="0"/>
                  <a:pt x="41" y="0"/>
                </a:cubicBezTo>
                <a:cubicBezTo>
                  <a:pt x="39" y="1"/>
                  <a:pt x="36" y="1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3"/>
                  <a:pt x="33" y="3"/>
                  <a:pt x="33" y="3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2"/>
                  <a:pt x="30" y="2"/>
                  <a:pt x="29" y="3"/>
                </a:cubicBezTo>
                <a:cubicBezTo>
                  <a:pt x="24" y="5"/>
                  <a:pt x="21" y="8"/>
                  <a:pt x="18" y="12"/>
                </a:cubicBezTo>
                <a:cubicBezTo>
                  <a:pt x="13" y="19"/>
                  <a:pt x="10" y="28"/>
                  <a:pt x="9" y="37"/>
                </a:cubicBezTo>
                <a:cubicBezTo>
                  <a:pt x="7" y="46"/>
                  <a:pt x="5" y="55"/>
                  <a:pt x="4" y="64"/>
                </a:cubicBezTo>
                <a:cubicBezTo>
                  <a:pt x="3" y="70"/>
                  <a:pt x="2" y="76"/>
                  <a:pt x="2" y="82"/>
                </a:cubicBezTo>
                <a:cubicBezTo>
                  <a:pt x="2" y="84"/>
                  <a:pt x="2" y="86"/>
                  <a:pt x="2" y="88"/>
                </a:cubicBezTo>
                <a:cubicBezTo>
                  <a:pt x="3" y="83"/>
                  <a:pt x="5" y="79"/>
                  <a:pt x="7" y="74"/>
                </a:cubicBezTo>
                <a:cubicBezTo>
                  <a:pt x="10" y="50"/>
                  <a:pt x="17" y="15"/>
                  <a:pt x="29" y="9"/>
                </a:cubicBezTo>
                <a:cubicBezTo>
                  <a:pt x="37" y="6"/>
                  <a:pt x="44" y="5"/>
                  <a:pt x="50" y="5"/>
                </a:cubicBezTo>
                <a:cubicBezTo>
                  <a:pt x="53" y="5"/>
                  <a:pt x="55" y="5"/>
                  <a:pt x="57" y="5"/>
                </a:cubicBezTo>
                <a:cubicBezTo>
                  <a:pt x="59" y="5"/>
                  <a:pt x="61" y="5"/>
                  <a:pt x="64" y="5"/>
                </a:cubicBezTo>
                <a:cubicBezTo>
                  <a:pt x="66" y="5"/>
                  <a:pt x="68" y="5"/>
                  <a:pt x="71" y="5"/>
                </a:cubicBezTo>
                <a:cubicBezTo>
                  <a:pt x="73" y="5"/>
                  <a:pt x="75" y="5"/>
                  <a:pt x="78" y="5"/>
                </a:cubicBezTo>
                <a:cubicBezTo>
                  <a:pt x="80" y="5"/>
                  <a:pt x="82" y="5"/>
                  <a:pt x="84" y="5"/>
                </a:cubicBezTo>
                <a:cubicBezTo>
                  <a:pt x="87" y="5"/>
                  <a:pt x="89" y="5"/>
                  <a:pt x="91" y="5"/>
                </a:cubicBezTo>
                <a:cubicBezTo>
                  <a:pt x="98" y="5"/>
                  <a:pt x="104" y="6"/>
                  <a:pt x="112" y="9"/>
                </a:cubicBezTo>
                <a:cubicBezTo>
                  <a:pt x="124" y="15"/>
                  <a:pt x="131" y="48"/>
                  <a:pt x="134" y="72"/>
                </a:cubicBezTo>
                <a:cubicBezTo>
                  <a:pt x="135" y="77"/>
                  <a:pt x="137" y="83"/>
                  <a:pt x="141" y="87"/>
                </a:cubicBezTo>
                <a:cubicBezTo>
                  <a:pt x="140" y="84"/>
                  <a:pt x="139" y="81"/>
                  <a:pt x="139" y="78"/>
                </a:cubicBezTo>
                <a:cubicBezTo>
                  <a:pt x="137" y="64"/>
                  <a:pt x="136" y="51"/>
                  <a:pt x="133" y="38"/>
                </a:cubicBezTo>
                <a:cubicBezTo>
                  <a:pt x="131" y="27"/>
                  <a:pt x="127" y="14"/>
                  <a:pt x="118" y="6"/>
                </a:cubicBezTo>
                <a:cubicBezTo>
                  <a:pt x="116" y="4"/>
                  <a:pt x="113" y="3"/>
                  <a:pt x="110" y="2"/>
                </a:cubicBezTo>
                <a:cubicBezTo>
                  <a:pt x="110" y="2"/>
                  <a:pt x="110" y="2"/>
                  <a:pt x="109" y="3"/>
                </a:cubicBezTo>
                <a:cubicBezTo>
                  <a:pt x="109" y="2"/>
                  <a:pt x="109" y="2"/>
                  <a:pt x="109" y="2"/>
                </a:cubicBezTo>
                <a:cubicBezTo>
                  <a:pt x="109" y="2"/>
                  <a:pt x="109" y="2"/>
                  <a:pt x="109" y="2"/>
                </a:cubicBezTo>
                <a:cubicBezTo>
                  <a:pt x="107" y="1"/>
                  <a:pt x="105" y="1"/>
                  <a:pt x="102" y="1"/>
                </a:cubicBezTo>
                <a:cubicBezTo>
                  <a:pt x="95" y="0"/>
                  <a:pt x="88" y="0"/>
                  <a:pt x="81" y="0"/>
                </a:cubicBezTo>
              </a:path>
            </a:pathLst>
          </a:custGeom>
          <a:solidFill>
            <a:srgbClr val="B85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98" name="Freeform 9443">
            <a:extLst>
              <a:ext uri="{FF2B5EF4-FFF2-40B4-BE49-F238E27FC236}">
                <a16:creationId xmlns:a16="http://schemas.microsoft.com/office/drawing/2014/main" id="{6191BA71-C2A2-364A-36CF-5A631D16C0DE}"/>
              </a:ext>
            </a:extLst>
          </p:cNvPr>
          <p:cNvSpPr>
            <a:spLocks/>
          </p:cNvSpPr>
          <p:nvPr/>
        </p:nvSpPr>
        <p:spPr bwMode="auto">
          <a:xfrm>
            <a:off x="4032558" y="4404270"/>
            <a:ext cx="9232" cy="41546"/>
          </a:xfrm>
          <a:custGeom>
            <a:avLst/>
            <a:gdLst>
              <a:gd name="T0" fmla="*/ 2 w 2"/>
              <a:gd name="T1" fmla="*/ 0 h 12"/>
              <a:gd name="T2" fmla="*/ 2 w 2"/>
              <a:gd name="T3" fmla="*/ 0 h 12"/>
              <a:gd name="T4" fmla="*/ 0 w 2"/>
              <a:gd name="T5" fmla="*/ 12 h 12"/>
              <a:gd name="T6" fmla="*/ 0 w 2"/>
              <a:gd name="T7" fmla="*/ 12 h 12"/>
              <a:gd name="T8" fmla="*/ 2 w 2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5"/>
                  <a:pt x="0" y="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9"/>
                  <a:pt x="1" y="5"/>
                  <a:pt x="2" y="0"/>
                </a:cubicBezTo>
              </a:path>
            </a:pathLst>
          </a:custGeom>
          <a:solidFill>
            <a:srgbClr val="9E2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99" name="Freeform 9444">
            <a:extLst>
              <a:ext uri="{FF2B5EF4-FFF2-40B4-BE49-F238E27FC236}">
                <a16:creationId xmlns:a16="http://schemas.microsoft.com/office/drawing/2014/main" id="{AB62227E-ECB0-5243-76B1-59CFDACC3D88}"/>
              </a:ext>
            </a:extLst>
          </p:cNvPr>
          <p:cNvSpPr>
            <a:spLocks/>
          </p:cNvSpPr>
          <p:nvPr/>
        </p:nvSpPr>
        <p:spPr bwMode="auto">
          <a:xfrm>
            <a:off x="4027942" y="4445816"/>
            <a:ext cx="4616" cy="41546"/>
          </a:xfrm>
          <a:custGeom>
            <a:avLst/>
            <a:gdLst>
              <a:gd name="T0" fmla="*/ 1 w 1"/>
              <a:gd name="T1" fmla="*/ 0 h 12"/>
              <a:gd name="T2" fmla="*/ 1 w 1"/>
              <a:gd name="T3" fmla="*/ 0 h 12"/>
              <a:gd name="T4" fmla="*/ 0 w 1"/>
              <a:gd name="T5" fmla="*/ 12 h 12"/>
              <a:gd name="T6" fmla="*/ 1 w 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2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6"/>
                  <a:pt x="0" y="11"/>
                  <a:pt x="0" y="12"/>
                </a:cubicBezTo>
                <a:cubicBezTo>
                  <a:pt x="0" y="11"/>
                  <a:pt x="0" y="6"/>
                  <a:pt x="1" y="0"/>
                </a:cubicBezTo>
              </a:path>
            </a:pathLst>
          </a:custGeom>
          <a:solidFill>
            <a:srgbClr val="E8C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0" name="Freeform 9445">
            <a:extLst>
              <a:ext uri="{FF2B5EF4-FFF2-40B4-BE49-F238E27FC236}">
                <a16:creationId xmlns:a16="http://schemas.microsoft.com/office/drawing/2014/main" id="{EFB27C4B-21AB-AD64-3F49-6449D50D2C97}"/>
              </a:ext>
            </a:extLst>
          </p:cNvPr>
          <p:cNvSpPr>
            <a:spLocks noEditPoints="1"/>
          </p:cNvSpPr>
          <p:nvPr/>
        </p:nvSpPr>
        <p:spPr bwMode="auto">
          <a:xfrm>
            <a:off x="4014093" y="4473513"/>
            <a:ext cx="0" cy="27697"/>
          </a:xfrm>
          <a:custGeom>
            <a:avLst/>
            <a:gdLst>
              <a:gd name="T0" fmla="*/ 3 h 7"/>
              <a:gd name="T1" fmla="*/ 7 h 7"/>
              <a:gd name="T2" fmla="*/ 3 h 7"/>
              <a:gd name="T3" fmla="*/ 3 h 7"/>
              <a:gd name="T4" fmla="*/ 3 h 7"/>
              <a:gd name="T5" fmla="*/ 0 h 7"/>
              <a:gd name="T6" fmla="*/ 0 h 7"/>
              <a:gd name="T7" fmla="*/ 3 h 7"/>
              <a:gd name="T8" fmla="*/ 0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</a:cxnLst>
            <a:rect l="0" t="0" r="r" b="b"/>
            <a:pathLst>
              <a:path h="7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5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ABA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1" name="Freeform 9446">
            <a:extLst>
              <a:ext uri="{FF2B5EF4-FFF2-40B4-BE49-F238E27FC236}">
                <a16:creationId xmlns:a16="http://schemas.microsoft.com/office/drawing/2014/main" id="{F261B7F9-A377-CE3A-D30A-622B6BFD75E1}"/>
              </a:ext>
            </a:extLst>
          </p:cNvPr>
          <p:cNvSpPr>
            <a:spLocks noEditPoints="1"/>
          </p:cNvSpPr>
          <p:nvPr/>
        </p:nvSpPr>
        <p:spPr bwMode="auto">
          <a:xfrm>
            <a:off x="4027942" y="4491978"/>
            <a:ext cx="4616" cy="9232"/>
          </a:xfrm>
          <a:custGeom>
            <a:avLst/>
            <a:gdLst>
              <a:gd name="T0" fmla="*/ 1 w 1"/>
              <a:gd name="T1" fmla="*/ 3 h 3"/>
              <a:gd name="T2" fmla="*/ 1 w 1"/>
              <a:gd name="T3" fmla="*/ 3 h 3"/>
              <a:gd name="T4" fmla="*/ 1 w 1"/>
              <a:gd name="T5" fmla="*/ 3 h 3"/>
              <a:gd name="T6" fmla="*/ 1 w 1"/>
              <a:gd name="T7" fmla="*/ 3 h 3"/>
              <a:gd name="T8" fmla="*/ 1 w 1"/>
              <a:gd name="T9" fmla="*/ 3 h 3"/>
              <a:gd name="T10" fmla="*/ 1 w 1"/>
              <a:gd name="T11" fmla="*/ 3 h 3"/>
              <a:gd name="T12" fmla="*/ 0 w 1"/>
              <a:gd name="T13" fmla="*/ 0 h 3"/>
              <a:gd name="T14" fmla="*/ 0 w 1"/>
              <a:gd name="T15" fmla="*/ 0 h 3"/>
              <a:gd name="T16" fmla="*/ 1 w 1"/>
              <a:gd name="T17" fmla="*/ 3 h 3"/>
              <a:gd name="T18" fmla="*/ 0 w 1"/>
              <a:gd name="T1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1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E8C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802" name="Picture 9447">
            <a:extLst>
              <a:ext uri="{FF2B5EF4-FFF2-40B4-BE49-F238E27FC236}">
                <a16:creationId xmlns:a16="http://schemas.microsoft.com/office/drawing/2014/main" id="{AA19ABBB-2E34-B4B5-61A0-2F3F8B0C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04" y="4621232"/>
            <a:ext cx="41546" cy="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" name="Freeform 9448">
            <a:extLst>
              <a:ext uri="{FF2B5EF4-FFF2-40B4-BE49-F238E27FC236}">
                <a16:creationId xmlns:a16="http://schemas.microsoft.com/office/drawing/2014/main" id="{01462EA4-FEC9-3716-1AE2-4A1C37AFB2FC}"/>
              </a:ext>
            </a:extLst>
          </p:cNvPr>
          <p:cNvSpPr>
            <a:spLocks/>
          </p:cNvSpPr>
          <p:nvPr/>
        </p:nvSpPr>
        <p:spPr bwMode="auto">
          <a:xfrm>
            <a:off x="4018710" y="4450432"/>
            <a:ext cx="4616" cy="23081"/>
          </a:xfrm>
          <a:custGeom>
            <a:avLst/>
            <a:gdLst>
              <a:gd name="T0" fmla="*/ 1 w 1"/>
              <a:gd name="T1" fmla="*/ 0 h 6"/>
              <a:gd name="T2" fmla="*/ 1 w 1"/>
              <a:gd name="T3" fmla="*/ 0 h 6"/>
              <a:gd name="T4" fmla="*/ 0 w 1"/>
              <a:gd name="T5" fmla="*/ 6 h 6"/>
              <a:gd name="T6" fmla="*/ 0 w 1"/>
              <a:gd name="T7" fmla="*/ 6 h 6"/>
              <a:gd name="T8" fmla="*/ 1 w 1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4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1" y="2"/>
                  <a:pt x="1" y="0"/>
                </a:cubicBezTo>
              </a:path>
            </a:pathLst>
          </a:custGeom>
          <a:solidFill>
            <a:srgbClr val="B85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4" name="Freeform 9449">
            <a:extLst>
              <a:ext uri="{FF2B5EF4-FFF2-40B4-BE49-F238E27FC236}">
                <a16:creationId xmlns:a16="http://schemas.microsoft.com/office/drawing/2014/main" id="{2AB41346-9E4D-1ABF-253A-35142E01A519}"/>
              </a:ext>
            </a:extLst>
          </p:cNvPr>
          <p:cNvSpPr>
            <a:spLocks noEditPoints="1"/>
          </p:cNvSpPr>
          <p:nvPr/>
        </p:nvSpPr>
        <p:spPr bwMode="auto">
          <a:xfrm>
            <a:off x="4014093" y="4473513"/>
            <a:ext cx="0" cy="36930"/>
          </a:xfrm>
          <a:custGeom>
            <a:avLst/>
            <a:gdLst>
              <a:gd name="T0" fmla="*/ 3 h 10"/>
              <a:gd name="T1" fmla="*/ 7 h 10"/>
              <a:gd name="T2" fmla="*/ 10 h 10"/>
              <a:gd name="T3" fmla="*/ 3 h 10"/>
              <a:gd name="T4" fmla="*/ 3 h 10"/>
              <a:gd name="T5" fmla="*/ 0 h 10"/>
              <a:gd name="T6" fmla="*/ 0 h 10"/>
              <a:gd name="T7" fmla="*/ 3 h 10"/>
              <a:gd name="T8" fmla="*/ 3 h 10"/>
              <a:gd name="T9" fmla="*/ 0 h 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</a:cxnLst>
            <a:rect l="0" t="0" r="r" b="b"/>
            <a:pathLst>
              <a:path h="10">
                <a:moveTo>
                  <a:pt x="0" y="3"/>
                </a:moveTo>
                <a:cubicBezTo>
                  <a:pt x="0" y="4"/>
                  <a:pt x="0" y="5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7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1"/>
                  <a:pt x="0" y="0"/>
                </a:cubicBezTo>
              </a:path>
            </a:pathLst>
          </a:custGeom>
          <a:solidFill>
            <a:srgbClr val="9F86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5" name="Freeform 9450">
            <a:extLst>
              <a:ext uri="{FF2B5EF4-FFF2-40B4-BE49-F238E27FC236}">
                <a16:creationId xmlns:a16="http://schemas.microsoft.com/office/drawing/2014/main" id="{150F4F7E-926D-2F55-A934-33F57AF95240}"/>
              </a:ext>
            </a:extLst>
          </p:cNvPr>
          <p:cNvSpPr>
            <a:spLocks/>
          </p:cNvSpPr>
          <p:nvPr/>
        </p:nvSpPr>
        <p:spPr bwMode="auto">
          <a:xfrm>
            <a:off x="4014093" y="4404270"/>
            <a:ext cx="92324" cy="258507"/>
          </a:xfrm>
          <a:custGeom>
            <a:avLst/>
            <a:gdLst>
              <a:gd name="T0" fmla="*/ 7 w 26"/>
              <a:gd name="T1" fmla="*/ 0 h 75"/>
              <a:gd name="T2" fmla="*/ 2 w 26"/>
              <a:gd name="T3" fmla="*/ 14 h 75"/>
              <a:gd name="T4" fmla="*/ 1 w 26"/>
              <a:gd name="T5" fmla="*/ 20 h 75"/>
              <a:gd name="T6" fmla="*/ 1 w 26"/>
              <a:gd name="T7" fmla="*/ 20 h 75"/>
              <a:gd name="T8" fmla="*/ 0 w 26"/>
              <a:gd name="T9" fmla="*/ 21 h 75"/>
              <a:gd name="T10" fmla="*/ 0 w 26"/>
              <a:gd name="T11" fmla="*/ 21 h 75"/>
              <a:gd name="T12" fmla="*/ 0 w 26"/>
              <a:gd name="T13" fmla="*/ 24 h 75"/>
              <a:gd name="T14" fmla="*/ 0 w 26"/>
              <a:gd name="T15" fmla="*/ 24 h 75"/>
              <a:gd name="T16" fmla="*/ 0 w 26"/>
              <a:gd name="T17" fmla="*/ 24 h 75"/>
              <a:gd name="T18" fmla="*/ 0 w 26"/>
              <a:gd name="T19" fmla="*/ 24 h 75"/>
              <a:gd name="T20" fmla="*/ 0 w 26"/>
              <a:gd name="T21" fmla="*/ 24 h 75"/>
              <a:gd name="T22" fmla="*/ 0 w 26"/>
              <a:gd name="T23" fmla="*/ 24 h 75"/>
              <a:gd name="T24" fmla="*/ 0 w 26"/>
              <a:gd name="T25" fmla="*/ 24 h 75"/>
              <a:gd name="T26" fmla="*/ 0 w 26"/>
              <a:gd name="T27" fmla="*/ 31 h 75"/>
              <a:gd name="T28" fmla="*/ 0 w 26"/>
              <a:gd name="T29" fmla="*/ 40 h 75"/>
              <a:gd name="T30" fmla="*/ 2 w 26"/>
              <a:gd name="T31" fmla="*/ 35 h 75"/>
              <a:gd name="T32" fmla="*/ 3 w 26"/>
              <a:gd name="T33" fmla="*/ 35 h 75"/>
              <a:gd name="T34" fmla="*/ 14 w 26"/>
              <a:gd name="T35" fmla="*/ 57 h 75"/>
              <a:gd name="T36" fmla="*/ 26 w 26"/>
              <a:gd name="T37" fmla="*/ 75 h 75"/>
              <a:gd name="T38" fmla="*/ 22 w 26"/>
              <a:gd name="T39" fmla="*/ 68 h 75"/>
              <a:gd name="T40" fmla="*/ 22 w 26"/>
              <a:gd name="T41" fmla="*/ 68 h 75"/>
              <a:gd name="T42" fmla="*/ 22 w 26"/>
              <a:gd name="T43" fmla="*/ 68 h 75"/>
              <a:gd name="T44" fmla="*/ 5 w 26"/>
              <a:gd name="T45" fmla="*/ 29 h 75"/>
              <a:gd name="T46" fmla="*/ 5 w 26"/>
              <a:gd name="T47" fmla="*/ 29 h 75"/>
              <a:gd name="T48" fmla="*/ 5 w 26"/>
              <a:gd name="T49" fmla="*/ 29 h 75"/>
              <a:gd name="T50" fmla="*/ 5 w 26"/>
              <a:gd name="T51" fmla="*/ 29 h 75"/>
              <a:gd name="T52" fmla="*/ 5 w 26"/>
              <a:gd name="T53" fmla="*/ 29 h 75"/>
              <a:gd name="T54" fmla="*/ 4 w 26"/>
              <a:gd name="T55" fmla="*/ 26 h 75"/>
              <a:gd name="T56" fmla="*/ 4 w 26"/>
              <a:gd name="T57" fmla="*/ 26 h 75"/>
              <a:gd name="T58" fmla="*/ 4 w 26"/>
              <a:gd name="T59" fmla="*/ 26 h 75"/>
              <a:gd name="T60" fmla="*/ 4 w 26"/>
              <a:gd name="T61" fmla="*/ 26 h 75"/>
              <a:gd name="T62" fmla="*/ 4 w 26"/>
              <a:gd name="T63" fmla="*/ 26 h 75"/>
              <a:gd name="T64" fmla="*/ 4 w 26"/>
              <a:gd name="T65" fmla="*/ 24 h 75"/>
              <a:gd name="T66" fmla="*/ 4 w 26"/>
              <a:gd name="T67" fmla="*/ 24 h 75"/>
              <a:gd name="T68" fmla="*/ 7 w 26"/>
              <a:gd name="T6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6" h="75">
                <a:moveTo>
                  <a:pt x="7" y="0"/>
                </a:moveTo>
                <a:cubicBezTo>
                  <a:pt x="5" y="5"/>
                  <a:pt x="3" y="9"/>
                  <a:pt x="2" y="14"/>
                </a:cubicBezTo>
                <a:cubicBezTo>
                  <a:pt x="2" y="16"/>
                  <a:pt x="2" y="18"/>
                  <a:pt x="1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5"/>
                  <a:pt x="0" y="28"/>
                  <a:pt x="0" y="31"/>
                </a:cubicBezTo>
                <a:cubicBezTo>
                  <a:pt x="0" y="34"/>
                  <a:pt x="0" y="36"/>
                  <a:pt x="0" y="40"/>
                </a:cubicBezTo>
                <a:cubicBezTo>
                  <a:pt x="1" y="38"/>
                  <a:pt x="1" y="37"/>
                  <a:pt x="2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9" y="40"/>
                  <a:pt x="11" y="50"/>
                  <a:pt x="14" y="57"/>
                </a:cubicBezTo>
                <a:cubicBezTo>
                  <a:pt x="18" y="64"/>
                  <a:pt x="22" y="69"/>
                  <a:pt x="26" y="75"/>
                </a:cubicBezTo>
                <a:cubicBezTo>
                  <a:pt x="25" y="73"/>
                  <a:pt x="23" y="70"/>
                  <a:pt x="22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14" y="55"/>
                  <a:pt x="8" y="38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8"/>
                  <a:pt x="4" y="27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4" y="25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2"/>
                  <a:pt x="5" y="12"/>
                  <a:pt x="7" y="0"/>
                </a:cubicBezTo>
              </a:path>
            </a:pathLst>
          </a:custGeom>
          <a:solidFill>
            <a:srgbClr val="AA43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6" name="Freeform 9452">
            <a:extLst>
              <a:ext uri="{FF2B5EF4-FFF2-40B4-BE49-F238E27FC236}">
                <a16:creationId xmlns:a16="http://schemas.microsoft.com/office/drawing/2014/main" id="{CEDF4D6B-FC97-7325-9617-A5FA6E58BD78}"/>
              </a:ext>
            </a:extLst>
          </p:cNvPr>
          <p:cNvSpPr>
            <a:spLocks/>
          </p:cNvSpPr>
          <p:nvPr/>
        </p:nvSpPr>
        <p:spPr bwMode="auto">
          <a:xfrm>
            <a:off x="4480332" y="4395035"/>
            <a:ext cx="4618" cy="50780"/>
          </a:xfrm>
          <a:custGeom>
            <a:avLst/>
            <a:gdLst>
              <a:gd name="T0" fmla="*/ 0 w 2"/>
              <a:gd name="T1" fmla="*/ 0 h 14"/>
              <a:gd name="T2" fmla="*/ 2 w 2"/>
              <a:gd name="T3" fmla="*/ 14 h 14"/>
              <a:gd name="T4" fmla="*/ 2 w 2"/>
              <a:gd name="T5" fmla="*/ 14 h 14"/>
              <a:gd name="T6" fmla="*/ 0 w 2"/>
              <a:gd name="T7" fmla="*/ 0 h 14"/>
              <a:gd name="T8" fmla="*/ 0 w 2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4">
                <a:moveTo>
                  <a:pt x="0" y="0"/>
                </a:moveTo>
                <a:cubicBezTo>
                  <a:pt x="1" y="5"/>
                  <a:pt x="2" y="10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0"/>
                  <a:pt x="1" y="5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E2A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7" name="Freeform 9453">
            <a:extLst>
              <a:ext uri="{FF2B5EF4-FFF2-40B4-BE49-F238E27FC236}">
                <a16:creationId xmlns:a16="http://schemas.microsoft.com/office/drawing/2014/main" id="{44E23FFC-AAED-F7F2-7F94-B1B69084EC20}"/>
              </a:ext>
            </a:extLst>
          </p:cNvPr>
          <p:cNvSpPr>
            <a:spLocks/>
          </p:cNvSpPr>
          <p:nvPr/>
        </p:nvSpPr>
        <p:spPr bwMode="auto">
          <a:xfrm>
            <a:off x="4484947" y="4445815"/>
            <a:ext cx="4618" cy="41547"/>
          </a:xfrm>
          <a:custGeom>
            <a:avLst/>
            <a:gdLst>
              <a:gd name="T0" fmla="*/ 0 w 1"/>
              <a:gd name="T1" fmla="*/ 0 h 12"/>
              <a:gd name="T2" fmla="*/ 1 w 1"/>
              <a:gd name="T3" fmla="*/ 12 h 12"/>
              <a:gd name="T4" fmla="*/ 0 w 1"/>
              <a:gd name="T5" fmla="*/ 0 h 12"/>
              <a:gd name="T6" fmla="*/ 0 w 1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2">
                <a:moveTo>
                  <a:pt x="0" y="0"/>
                </a:moveTo>
                <a:cubicBezTo>
                  <a:pt x="1" y="6"/>
                  <a:pt x="1" y="11"/>
                  <a:pt x="1" y="12"/>
                </a:cubicBezTo>
                <a:cubicBezTo>
                  <a:pt x="1" y="11"/>
                  <a:pt x="1" y="6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8C3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8" name="Freeform 9454">
            <a:extLst>
              <a:ext uri="{FF2B5EF4-FFF2-40B4-BE49-F238E27FC236}">
                <a16:creationId xmlns:a16="http://schemas.microsoft.com/office/drawing/2014/main" id="{E819237F-2E70-F24F-A682-C1C746120D1A}"/>
              </a:ext>
            </a:extLst>
          </p:cNvPr>
          <p:cNvSpPr>
            <a:spLocks/>
          </p:cNvSpPr>
          <p:nvPr/>
        </p:nvSpPr>
        <p:spPr bwMode="auto">
          <a:xfrm>
            <a:off x="4503412" y="4515056"/>
            <a:ext cx="0" cy="36930"/>
          </a:xfrm>
          <a:custGeom>
            <a:avLst/>
            <a:gdLst>
              <a:gd name="T0" fmla="*/ 0 h 10"/>
              <a:gd name="T1" fmla="*/ 10 h 10"/>
              <a:gd name="T2" fmla="*/ 0 h 1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">
                <a:moveTo>
                  <a:pt x="0" y="0"/>
                </a:moveTo>
                <a:cubicBezTo>
                  <a:pt x="0" y="3"/>
                  <a:pt x="0" y="6"/>
                  <a:pt x="0" y="10"/>
                </a:cubicBezTo>
                <a:cubicBezTo>
                  <a:pt x="0" y="6"/>
                  <a:pt x="0" y="3"/>
                  <a:pt x="0" y="0"/>
                </a:cubicBezTo>
              </a:path>
            </a:pathLst>
          </a:custGeom>
          <a:solidFill>
            <a:srgbClr val="ABA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09" name="Freeform 9455">
            <a:extLst>
              <a:ext uri="{FF2B5EF4-FFF2-40B4-BE49-F238E27FC236}">
                <a16:creationId xmlns:a16="http://schemas.microsoft.com/office/drawing/2014/main" id="{22C25AD3-26E4-2469-E04E-64EFA9345632}"/>
              </a:ext>
            </a:extLst>
          </p:cNvPr>
          <p:cNvSpPr>
            <a:spLocks noEditPoints="1"/>
          </p:cNvSpPr>
          <p:nvPr/>
        </p:nvSpPr>
        <p:spPr bwMode="auto">
          <a:xfrm>
            <a:off x="4498797" y="4445815"/>
            <a:ext cx="4618" cy="143104"/>
          </a:xfrm>
          <a:custGeom>
            <a:avLst/>
            <a:gdLst>
              <a:gd name="T0" fmla="*/ 1 w 1"/>
              <a:gd name="T1" fmla="*/ 16 h 41"/>
              <a:gd name="T2" fmla="*/ 0 w 1"/>
              <a:gd name="T3" fmla="*/ 41 h 41"/>
              <a:gd name="T4" fmla="*/ 1 w 1"/>
              <a:gd name="T5" fmla="*/ 30 h 41"/>
              <a:gd name="T6" fmla="*/ 1 w 1"/>
              <a:gd name="T7" fmla="*/ 20 h 41"/>
              <a:gd name="T8" fmla="*/ 1 w 1"/>
              <a:gd name="T9" fmla="*/ 16 h 41"/>
              <a:gd name="T10" fmla="*/ 1 w 1"/>
              <a:gd name="T11" fmla="*/ 0 h 41"/>
              <a:gd name="T12" fmla="*/ 1 w 1"/>
              <a:gd name="T13" fmla="*/ 3 h 41"/>
              <a:gd name="T14" fmla="*/ 1 w 1"/>
              <a:gd name="T15" fmla="*/ 0 h 41"/>
              <a:gd name="T16" fmla="*/ 1 w 1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" h="41">
                <a:moveTo>
                  <a:pt x="1" y="16"/>
                </a:moveTo>
                <a:cubicBezTo>
                  <a:pt x="1" y="22"/>
                  <a:pt x="1" y="31"/>
                  <a:pt x="0" y="41"/>
                </a:cubicBezTo>
                <a:cubicBezTo>
                  <a:pt x="1" y="37"/>
                  <a:pt x="1" y="33"/>
                  <a:pt x="1" y="30"/>
                </a:cubicBezTo>
                <a:cubicBezTo>
                  <a:pt x="1" y="26"/>
                  <a:pt x="1" y="23"/>
                  <a:pt x="1" y="20"/>
                </a:cubicBezTo>
                <a:cubicBezTo>
                  <a:pt x="1" y="19"/>
                  <a:pt x="1" y="18"/>
                  <a:pt x="1" y="16"/>
                </a:cubicBezTo>
                <a:moveTo>
                  <a:pt x="1" y="0"/>
                </a:moveTo>
                <a:cubicBezTo>
                  <a:pt x="1" y="1"/>
                  <a:pt x="1" y="2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B85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10" name="Freeform 9456">
            <a:extLst>
              <a:ext uri="{FF2B5EF4-FFF2-40B4-BE49-F238E27FC236}">
                <a16:creationId xmlns:a16="http://schemas.microsoft.com/office/drawing/2014/main" id="{7F1796AB-D098-BAE5-D797-C83707854FE9}"/>
              </a:ext>
            </a:extLst>
          </p:cNvPr>
          <p:cNvSpPr>
            <a:spLocks/>
          </p:cNvSpPr>
          <p:nvPr/>
        </p:nvSpPr>
        <p:spPr bwMode="auto">
          <a:xfrm>
            <a:off x="4503412" y="4459662"/>
            <a:ext cx="4618" cy="27697"/>
          </a:xfrm>
          <a:custGeom>
            <a:avLst/>
            <a:gdLst>
              <a:gd name="T0" fmla="*/ 1 w 1"/>
              <a:gd name="T1" fmla="*/ 0 h 7"/>
              <a:gd name="T2" fmla="*/ 0 w 1"/>
              <a:gd name="T3" fmla="*/ 7 h 7"/>
              <a:gd name="T4" fmla="*/ 1 w 1"/>
              <a:gd name="T5" fmla="*/ 0 h 7"/>
              <a:gd name="T6" fmla="*/ 1 w 1"/>
              <a:gd name="T7" fmla="*/ 0 h 7"/>
              <a:gd name="T8" fmla="*/ 1 w 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7">
                <a:moveTo>
                  <a:pt x="1" y="0"/>
                </a:moveTo>
                <a:cubicBezTo>
                  <a:pt x="0" y="3"/>
                  <a:pt x="0" y="5"/>
                  <a:pt x="0" y="7"/>
                </a:cubicBezTo>
                <a:cubicBezTo>
                  <a:pt x="0" y="5"/>
                  <a:pt x="0" y="3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F86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11" name="Freeform 9457">
            <a:extLst>
              <a:ext uri="{FF2B5EF4-FFF2-40B4-BE49-F238E27FC236}">
                <a16:creationId xmlns:a16="http://schemas.microsoft.com/office/drawing/2014/main" id="{74479D69-2AE2-55D7-E44D-E245AB843698}"/>
              </a:ext>
            </a:extLst>
          </p:cNvPr>
          <p:cNvSpPr>
            <a:spLocks noEditPoints="1"/>
          </p:cNvSpPr>
          <p:nvPr/>
        </p:nvSpPr>
        <p:spPr bwMode="auto">
          <a:xfrm>
            <a:off x="4180278" y="4395035"/>
            <a:ext cx="327752" cy="360064"/>
          </a:xfrm>
          <a:custGeom>
            <a:avLst/>
            <a:gdLst>
              <a:gd name="T0" fmla="*/ 24 w 95"/>
              <a:gd name="T1" fmla="*/ 94 h 104"/>
              <a:gd name="T2" fmla="*/ 5 w 95"/>
              <a:gd name="T3" fmla="*/ 92 h 104"/>
              <a:gd name="T4" fmla="*/ 7 w 95"/>
              <a:gd name="T5" fmla="*/ 100 h 104"/>
              <a:gd name="T6" fmla="*/ 10 w 95"/>
              <a:gd name="T7" fmla="*/ 94 h 104"/>
              <a:gd name="T8" fmla="*/ 9 w 95"/>
              <a:gd name="T9" fmla="*/ 101 h 104"/>
              <a:gd name="T10" fmla="*/ 17 w 95"/>
              <a:gd name="T11" fmla="*/ 95 h 104"/>
              <a:gd name="T12" fmla="*/ 18 w 95"/>
              <a:gd name="T13" fmla="*/ 94 h 104"/>
              <a:gd name="T14" fmla="*/ 16 w 95"/>
              <a:gd name="T15" fmla="*/ 103 h 104"/>
              <a:gd name="T16" fmla="*/ 20 w 95"/>
              <a:gd name="T17" fmla="*/ 95 h 104"/>
              <a:gd name="T18" fmla="*/ 20 w 95"/>
              <a:gd name="T19" fmla="*/ 95 h 104"/>
              <a:gd name="T20" fmla="*/ 25 w 95"/>
              <a:gd name="T21" fmla="*/ 104 h 104"/>
              <a:gd name="T22" fmla="*/ 28 w 95"/>
              <a:gd name="T23" fmla="*/ 95 h 104"/>
              <a:gd name="T24" fmla="*/ 29 w 95"/>
              <a:gd name="T25" fmla="*/ 104 h 104"/>
              <a:gd name="T26" fmla="*/ 32 w 95"/>
              <a:gd name="T27" fmla="*/ 104 h 104"/>
              <a:gd name="T28" fmla="*/ 31 w 95"/>
              <a:gd name="T29" fmla="*/ 94 h 104"/>
              <a:gd name="T30" fmla="*/ 33 w 95"/>
              <a:gd name="T31" fmla="*/ 104 h 104"/>
              <a:gd name="T32" fmla="*/ 38 w 95"/>
              <a:gd name="T33" fmla="*/ 94 h 104"/>
              <a:gd name="T34" fmla="*/ 42 w 95"/>
              <a:gd name="T35" fmla="*/ 102 h 104"/>
              <a:gd name="T36" fmla="*/ 43 w 95"/>
              <a:gd name="T37" fmla="*/ 91 h 104"/>
              <a:gd name="T38" fmla="*/ 90 w 95"/>
              <a:gd name="T39" fmla="*/ 26 h 104"/>
              <a:gd name="T40" fmla="*/ 91 w 95"/>
              <a:gd name="T41" fmla="*/ 28 h 104"/>
              <a:gd name="T42" fmla="*/ 91 w 95"/>
              <a:gd name="T43" fmla="*/ 28 h 104"/>
              <a:gd name="T44" fmla="*/ 91 w 95"/>
              <a:gd name="T45" fmla="*/ 28 h 104"/>
              <a:gd name="T46" fmla="*/ 66 w 95"/>
              <a:gd name="T47" fmla="*/ 79 h 104"/>
              <a:gd name="T48" fmla="*/ 44 w 95"/>
              <a:gd name="T49" fmla="*/ 91 h 104"/>
              <a:gd name="T50" fmla="*/ 53 w 95"/>
              <a:gd name="T51" fmla="*/ 98 h 104"/>
              <a:gd name="T52" fmla="*/ 51 w 95"/>
              <a:gd name="T53" fmla="*/ 94 h 104"/>
              <a:gd name="T54" fmla="*/ 57 w 95"/>
              <a:gd name="T55" fmla="*/ 95 h 104"/>
              <a:gd name="T56" fmla="*/ 63 w 95"/>
              <a:gd name="T57" fmla="*/ 88 h 104"/>
              <a:gd name="T58" fmla="*/ 65 w 95"/>
              <a:gd name="T59" fmla="*/ 89 h 104"/>
              <a:gd name="T60" fmla="*/ 67 w 95"/>
              <a:gd name="T61" fmla="*/ 85 h 104"/>
              <a:gd name="T62" fmla="*/ 68 w 95"/>
              <a:gd name="T63" fmla="*/ 86 h 104"/>
              <a:gd name="T64" fmla="*/ 79 w 95"/>
              <a:gd name="T65" fmla="*/ 64 h 104"/>
              <a:gd name="T66" fmla="*/ 89 w 95"/>
              <a:gd name="T67" fmla="*/ 55 h 104"/>
              <a:gd name="T68" fmla="*/ 93 w 95"/>
              <a:gd name="T69" fmla="*/ 58 h 104"/>
              <a:gd name="T70" fmla="*/ 94 w 95"/>
              <a:gd name="T71" fmla="*/ 31 h 104"/>
              <a:gd name="T72" fmla="*/ 94 w 95"/>
              <a:gd name="T73" fmla="*/ 26 h 104"/>
              <a:gd name="T74" fmla="*/ 94 w 95"/>
              <a:gd name="T75" fmla="*/ 26 h 104"/>
              <a:gd name="T76" fmla="*/ 94 w 95"/>
              <a:gd name="T77" fmla="*/ 26 h 104"/>
              <a:gd name="T78" fmla="*/ 94 w 95"/>
              <a:gd name="T79" fmla="*/ 26 h 104"/>
              <a:gd name="T80" fmla="*/ 94 w 95"/>
              <a:gd name="T81" fmla="*/ 18 h 104"/>
              <a:gd name="T82" fmla="*/ 87 w 95"/>
              <a:gd name="T8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5" h="104">
                <a:moveTo>
                  <a:pt x="43" y="91"/>
                </a:moveTo>
                <a:cubicBezTo>
                  <a:pt x="36" y="93"/>
                  <a:pt x="29" y="94"/>
                  <a:pt x="24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18" y="94"/>
                  <a:pt x="11" y="93"/>
                  <a:pt x="5" y="92"/>
                </a:cubicBezTo>
                <a:cubicBezTo>
                  <a:pt x="3" y="93"/>
                  <a:pt x="1" y="94"/>
                  <a:pt x="0" y="96"/>
                </a:cubicBezTo>
                <a:cubicBezTo>
                  <a:pt x="2" y="98"/>
                  <a:pt x="4" y="99"/>
                  <a:pt x="7" y="100"/>
                </a:cubicBezTo>
                <a:cubicBezTo>
                  <a:pt x="7" y="98"/>
                  <a:pt x="8" y="96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9" y="96"/>
                  <a:pt x="8" y="98"/>
                  <a:pt x="7" y="100"/>
                </a:cubicBezTo>
                <a:cubicBezTo>
                  <a:pt x="8" y="101"/>
                  <a:pt x="8" y="101"/>
                  <a:pt x="9" y="101"/>
                </a:cubicBezTo>
                <a:cubicBezTo>
                  <a:pt x="11" y="102"/>
                  <a:pt x="13" y="103"/>
                  <a:pt x="15" y="103"/>
                </a:cubicBezTo>
                <a:cubicBezTo>
                  <a:pt x="16" y="100"/>
                  <a:pt x="16" y="97"/>
                  <a:pt x="17" y="95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7" y="97"/>
                  <a:pt x="16" y="99"/>
                  <a:pt x="16" y="102"/>
                </a:cubicBezTo>
                <a:cubicBezTo>
                  <a:pt x="16" y="102"/>
                  <a:pt x="16" y="103"/>
                  <a:pt x="16" y="103"/>
                </a:cubicBezTo>
                <a:cubicBezTo>
                  <a:pt x="17" y="103"/>
                  <a:pt x="18" y="104"/>
                  <a:pt x="19" y="104"/>
                </a:cubicBezTo>
                <a:cubicBezTo>
                  <a:pt x="19" y="101"/>
                  <a:pt x="19" y="98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20" y="98"/>
                  <a:pt x="20" y="101"/>
                  <a:pt x="20" y="104"/>
                </a:cubicBezTo>
                <a:cubicBezTo>
                  <a:pt x="22" y="104"/>
                  <a:pt x="24" y="104"/>
                  <a:pt x="25" y="104"/>
                </a:cubicBezTo>
                <a:cubicBezTo>
                  <a:pt x="26" y="104"/>
                  <a:pt x="27" y="104"/>
                  <a:pt x="28" y="104"/>
                </a:cubicBezTo>
                <a:cubicBezTo>
                  <a:pt x="28" y="101"/>
                  <a:pt x="28" y="98"/>
                  <a:pt x="28" y="95"/>
                </a:cubicBezTo>
                <a:cubicBezTo>
                  <a:pt x="28" y="95"/>
                  <a:pt x="28" y="95"/>
                  <a:pt x="28" y="95"/>
                </a:cubicBezTo>
                <a:cubicBezTo>
                  <a:pt x="29" y="98"/>
                  <a:pt x="29" y="101"/>
                  <a:pt x="29" y="104"/>
                </a:cubicBezTo>
                <a:cubicBezTo>
                  <a:pt x="30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3"/>
                  <a:pt x="32" y="103"/>
                  <a:pt x="32" y="102"/>
                </a:cubicBezTo>
                <a:cubicBezTo>
                  <a:pt x="32" y="99"/>
                  <a:pt x="31" y="97"/>
                  <a:pt x="31" y="94"/>
                </a:cubicBezTo>
                <a:cubicBezTo>
                  <a:pt x="31" y="95"/>
                  <a:pt x="31" y="95"/>
                  <a:pt x="31" y="95"/>
                </a:cubicBezTo>
                <a:cubicBezTo>
                  <a:pt x="32" y="98"/>
                  <a:pt x="33" y="101"/>
                  <a:pt x="33" y="104"/>
                </a:cubicBezTo>
                <a:cubicBezTo>
                  <a:pt x="36" y="103"/>
                  <a:pt x="38" y="103"/>
                  <a:pt x="41" y="102"/>
                </a:cubicBezTo>
                <a:cubicBezTo>
                  <a:pt x="41" y="99"/>
                  <a:pt x="40" y="97"/>
                  <a:pt x="38" y="94"/>
                </a:cubicBezTo>
                <a:cubicBezTo>
                  <a:pt x="38" y="94"/>
                  <a:pt x="38" y="94"/>
                  <a:pt x="38" y="94"/>
                </a:cubicBezTo>
                <a:cubicBezTo>
                  <a:pt x="40" y="96"/>
                  <a:pt x="41" y="99"/>
                  <a:pt x="42" y="102"/>
                </a:cubicBezTo>
                <a:cubicBezTo>
                  <a:pt x="44" y="101"/>
                  <a:pt x="47" y="100"/>
                  <a:pt x="49" y="99"/>
                </a:cubicBezTo>
                <a:cubicBezTo>
                  <a:pt x="48" y="96"/>
                  <a:pt x="46" y="93"/>
                  <a:pt x="43" y="91"/>
                </a:cubicBezTo>
                <a:moveTo>
                  <a:pt x="87" y="0"/>
                </a:moveTo>
                <a:cubicBezTo>
                  <a:pt x="89" y="13"/>
                  <a:pt x="90" y="24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1" y="27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88" y="36"/>
                  <a:pt x="81" y="54"/>
                  <a:pt x="73" y="68"/>
                </a:cubicBezTo>
                <a:cubicBezTo>
                  <a:pt x="71" y="72"/>
                  <a:pt x="69" y="76"/>
                  <a:pt x="66" y="79"/>
                </a:cubicBezTo>
                <a:cubicBezTo>
                  <a:pt x="64" y="82"/>
                  <a:pt x="60" y="85"/>
                  <a:pt x="56" y="87"/>
                </a:cubicBezTo>
                <a:cubicBezTo>
                  <a:pt x="52" y="89"/>
                  <a:pt x="48" y="90"/>
                  <a:pt x="44" y="91"/>
                </a:cubicBezTo>
                <a:cubicBezTo>
                  <a:pt x="47" y="93"/>
                  <a:pt x="49" y="96"/>
                  <a:pt x="50" y="99"/>
                </a:cubicBezTo>
                <a:cubicBezTo>
                  <a:pt x="51" y="99"/>
                  <a:pt x="52" y="98"/>
                  <a:pt x="53" y="98"/>
                </a:cubicBezTo>
                <a:cubicBezTo>
                  <a:pt x="52" y="97"/>
                  <a:pt x="52" y="95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5"/>
                  <a:pt x="53" y="96"/>
                  <a:pt x="53" y="97"/>
                </a:cubicBezTo>
                <a:cubicBezTo>
                  <a:pt x="55" y="97"/>
                  <a:pt x="56" y="96"/>
                  <a:pt x="57" y="95"/>
                </a:cubicBezTo>
                <a:cubicBezTo>
                  <a:pt x="60" y="93"/>
                  <a:pt x="63" y="91"/>
                  <a:pt x="65" y="89"/>
                </a:cubicBezTo>
                <a:cubicBezTo>
                  <a:pt x="64" y="89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4" y="88"/>
                  <a:pt x="65" y="89"/>
                </a:cubicBezTo>
                <a:cubicBezTo>
                  <a:pt x="66" y="88"/>
                  <a:pt x="67" y="87"/>
                  <a:pt x="68" y="86"/>
                </a:cubicBezTo>
                <a:cubicBezTo>
                  <a:pt x="67" y="86"/>
                  <a:pt x="67" y="86"/>
                  <a:pt x="67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85"/>
                  <a:pt x="67" y="85"/>
                  <a:pt x="68" y="86"/>
                </a:cubicBezTo>
                <a:cubicBezTo>
                  <a:pt x="71" y="82"/>
                  <a:pt x="72" y="79"/>
                  <a:pt x="74" y="75"/>
                </a:cubicBezTo>
                <a:cubicBezTo>
                  <a:pt x="75" y="71"/>
                  <a:pt x="77" y="68"/>
                  <a:pt x="79" y="64"/>
                </a:cubicBezTo>
                <a:cubicBezTo>
                  <a:pt x="80" y="61"/>
                  <a:pt x="82" y="58"/>
                  <a:pt x="85" y="56"/>
                </a:cubicBezTo>
                <a:cubicBezTo>
                  <a:pt x="86" y="56"/>
                  <a:pt x="87" y="55"/>
                  <a:pt x="89" y="55"/>
                </a:cubicBezTo>
                <a:cubicBezTo>
                  <a:pt x="90" y="55"/>
                  <a:pt x="91" y="56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7"/>
                  <a:pt x="93" y="57"/>
                  <a:pt x="93" y="56"/>
                </a:cubicBezTo>
                <a:cubicBezTo>
                  <a:pt x="94" y="46"/>
                  <a:pt x="94" y="37"/>
                  <a:pt x="94" y="31"/>
                </a:cubicBezTo>
                <a:cubicBezTo>
                  <a:pt x="94" y="29"/>
                  <a:pt x="94" y="27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6"/>
                  <a:pt x="94" y="26"/>
                  <a:pt x="94" y="26"/>
                </a:cubicBezTo>
                <a:cubicBezTo>
                  <a:pt x="94" y="24"/>
                  <a:pt x="94" y="22"/>
                  <a:pt x="95" y="19"/>
                </a:cubicBezTo>
                <a:cubicBezTo>
                  <a:pt x="95" y="18"/>
                  <a:pt x="94" y="18"/>
                  <a:pt x="94" y="18"/>
                </a:cubicBezTo>
                <a:cubicBezTo>
                  <a:pt x="94" y="17"/>
                  <a:pt x="94" y="16"/>
                  <a:pt x="94" y="15"/>
                </a:cubicBezTo>
                <a:cubicBezTo>
                  <a:pt x="90" y="11"/>
                  <a:pt x="88" y="5"/>
                  <a:pt x="87" y="0"/>
                </a:cubicBezTo>
              </a:path>
            </a:pathLst>
          </a:custGeom>
          <a:solidFill>
            <a:srgbClr val="AA43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812" name="Picture 9458">
            <a:extLst>
              <a:ext uri="{FF2B5EF4-FFF2-40B4-BE49-F238E27FC236}">
                <a16:creationId xmlns:a16="http://schemas.microsoft.com/office/drawing/2014/main" id="{EA1D62A5-94F3-9875-073E-62633E6F8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86" y="4676625"/>
            <a:ext cx="55394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3" name="Freeform 9459">
            <a:extLst>
              <a:ext uri="{FF2B5EF4-FFF2-40B4-BE49-F238E27FC236}">
                <a16:creationId xmlns:a16="http://schemas.microsoft.com/office/drawing/2014/main" id="{C9F9B10F-DAB3-3689-80C3-8E4146C56EF2}"/>
              </a:ext>
            </a:extLst>
          </p:cNvPr>
          <p:cNvSpPr>
            <a:spLocks/>
          </p:cNvSpPr>
          <p:nvPr/>
        </p:nvSpPr>
        <p:spPr bwMode="auto">
          <a:xfrm>
            <a:off x="4143351" y="4695090"/>
            <a:ext cx="50780" cy="32315"/>
          </a:xfrm>
          <a:custGeom>
            <a:avLst/>
            <a:gdLst>
              <a:gd name="T0" fmla="*/ 0 w 14"/>
              <a:gd name="T1" fmla="*/ 0 h 10"/>
              <a:gd name="T2" fmla="*/ 2 w 14"/>
              <a:gd name="T3" fmla="*/ 3 h 10"/>
              <a:gd name="T4" fmla="*/ 10 w 14"/>
              <a:gd name="T5" fmla="*/ 10 h 10"/>
              <a:gd name="T6" fmla="*/ 14 w 14"/>
              <a:gd name="T7" fmla="*/ 5 h 10"/>
              <a:gd name="T8" fmla="*/ 7 w 14"/>
              <a:gd name="T9" fmla="*/ 3 h 10"/>
              <a:gd name="T10" fmla="*/ 7 w 14"/>
              <a:gd name="T11" fmla="*/ 3 h 10"/>
              <a:gd name="T12" fmla="*/ 7 w 14"/>
              <a:gd name="T13" fmla="*/ 3 h 10"/>
              <a:gd name="T14" fmla="*/ 0 w 14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0">
                <a:moveTo>
                  <a:pt x="0" y="0"/>
                </a:moveTo>
                <a:cubicBezTo>
                  <a:pt x="1" y="1"/>
                  <a:pt x="1" y="2"/>
                  <a:pt x="2" y="3"/>
                </a:cubicBezTo>
                <a:cubicBezTo>
                  <a:pt x="4" y="6"/>
                  <a:pt x="7" y="8"/>
                  <a:pt x="10" y="10"/>
                </a:cubicBezTo>
                <a:cubicBezTo>
                  <a:pt x="11" y="8"/>
                  <a:pt x="12" y="7"/>
                  <a:pt x="14" y="5"/>
                </a:cubicBezTo>
                <a:cubicBezTo>
                  <a:pt x="12" y="5"/>
                  <a:pt x="9" y="4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4" y="2"/>
                  <a:pt x="2" y="1"/>
                  <a:pt x="0" y="0"/>
                </a:cubicBezTo>
              </a:path>
            </a:pathLst>
          </a:custGeom>
          <a:solidFill>
            <a:srgbClr val="AA43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814" name="Picture 9460">
            <a:extLst>
              <a:ext uri="{FF2B5EF4-FFF2-40B4-BE49-F238E27FC236}">
                <a16:creationId xmlns:a16="http://schemas.microsoft.com/office/drawing/2014/main" id="{06C979B1-DF09-03C2-4C00-65004159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40" y="4755099"/>
            <a:ext cx="32315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5" name="Picture 9461">
            <a:extLst>
              <a:ext uri="{FF2B5EF4-FFF2-40B4-BE49-F238E27FC236}">
                <a16:creationId xmlns:a16="http://schemas.microsoft.com/office/drawing/2014/main" id="{8490AF1A-4183-2CFE-DFB0-6F5067D2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40" y="4741252"/>
            <a:ext cx="32315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6" name="Picture 9462">
            <a:extLst>
              <a:ext uri="{FF2B5EF4-FFF2-40B4-BE49-F238E27FC236}">
                <a16:creationId xmlns:a16="http://schemas.microsoft.com/office/drawing/2014/main" id="{5107401E-D5B9-94DA-A27E-609FDB4AB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40" y="4704322"/>
            <a:ext cx="32315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7" name="Picture 9463">
            <a:extLst>
              <a:ext uri="{FF2B5EF4-FFF2-40B4-BE49-F238E27FC236}">
                <a16:creationId xmlns:a16="http://schemas.microsoft.com/office/drawing/2014/main" id="{91E296C9-E824-1DEE-5EAA-5A49003C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10" y="4750484"/>
            <a:ext cx="32315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8" name="Picture 9464">
            <a:extLst>
              <a:ext uri="{FF2B5EF4-FFF2-40B4-BE49-F238E27FC236}">
                <a16:creationId xmlns:a16="http://schemas.microsoft.com/office/drawing/2014/main" id="{0A69EEA5-6E3E-5096-2F33-6E42CA65D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10" y="4741252"/>
            <a:ext cx="32315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9" name="Picture 9465">
            <a:extLst>
              <a:ext uri="{FF2B5EF4-FFF2-40B4-BE49-F238E27FC236}">
                <a16:creationId xmlns:a16="http://schemas.microsoft.com/office/drawing/2014/main" id="{5CC6E61A-E230-0AFF-9ABA-440E58BD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210" y="4704322"/>
            <a:ext cx="32315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0" name="Picture 9466">
            <a:extLst>
              <a:ext uri="{FF2B5EF4-FFF2-40B4-BE49-F238E27FC236}">
                <a16:creationId xmlns:a16="http://schemas.microsoft.com/office/drawing/2014/main" id="{295AFAB6-1115-346D-B7BF-65816504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8" y="4750484"/>
            <a:ext cx="41547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1" name="Picture 9467">
            <a:extLst>
              <a:ext uri="{FF2B5EF4-FFF2-40B4-BE49-F238E27FC236}">
                <a16:creationId xmlns:a16="http://schemas.microsoft.com/office/drawing/2014/main" id="{6112FAA2-03D1-CBD1-BEE0-EF5ABA46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8" y="4722787"/>
            <a:ext cx="32315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" name="Picture 9468">
            <a:extLst>
              <a:ext uri="{FF2B5EF4-FFF2-40B4-BE49-F238E27FC236}">
                <a16:creationId xmlns:a16="http://schemas.microsoft.com/office/drawing/2014/main" id="{895B951E-235A-0F90-FDC8-CB6ACDF5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93" y="4704322"/>
            <a:ext cx="41547" cy="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" name="Picture 9469">
            <a:extLst>
              <a:ext uri="{FF2B5EF4-FFF2-40B4-BE49-F238E27FC236}">
                <a16:creationId xmlns:a16="http://schemas.microsoft.com/office/drawing/2014/main" id="{C5B3FA39-02A3-E5C5-693A-9937FC872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8" y="4699704"/>
            <a:ext cx="13850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4" name="Picture 9470">
            <a:extLst>
              <a:ext uri="{FF2B5EF4-FFF2-40B4-BE49-F238E27FC236}">
                <a16:creationId xmlns:a16="http://schemas.microsoft.com/office/drawing/2014/main" id="{C9810390-89DB-66FB-DCAC-56C716D7B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8" y="4695090"/>
            <a:ext cx="27697" cy="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5" name="Picture 9471">
            <a:extLst>
              <a:ext uri="{FF2B5EF4-FFF2-40B4-BE49-F238E27FC236}">
                <a16:creationId xmlns:a16="http://schemas.microsoft.com/office/drawing/2014/main" id="{499899A2-B1B6-B2B1-7691-FD5FC95B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81" y="4736634"/>
            <a:ext cx="27697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6" name="Picture 9472">
            <a:extLst>
              <a:ext uri="{FF2B5EF4-FFF2-40B4-BE49-F238E27FC236}">
                <a16:creationId xmlns:a16="http://schemas.microsoft.com/office/drawing/2014/main" id="{E5C3B13F-6752-C2A8-5AFB-BC1F4521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81" y="4708937"/>
            <a:ext cx="41547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7" name="Picture 9473">
            <a:extLst>
              <a:ext uri="{FF2B5EF4-FFF2-40B4-BE49-F238E27FC236}">
                <a16:creationId xmlns:a16="http://schemas.microsoft.com/office/drawing/2014/main" id="{9752FB21-A65E-9532-F513-2CDD9208D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13" y="4699704"/>
            <a:ext cx="41547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8" name="Picture 9474">
            <a:extLst>
              <a:ext uri="{FF2B5EF4-FFF2-40B4-BE49-F238E27FC236}">
                <a16:creationId xmlns:a16="http://schemas.microsoft.com/office/drawing/2014/main" id="{2FDD6B02-C128-E6FA-4B6D-A7DA39007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16" y="4727402"/>
            <a:ext cx="32315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9" name="Picture 9475">
            <a:extLst>
              <a:ext uri="{FF2B5EF4-FFF2-40B4-BE49-F238E27FC236}">
                <a16:creationId xmlns:a16="http://schemas.microsoft.com/office/drawing/2014/main" id="{3231F6C8-E198-93EB-5076-FA427031F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731" y="4699704"/>
            <a:ext cx="41547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0" name="Picture 9476">
            <a:extLst>
              <a:ext uri="{FF2B5EF4-FFF2-40B4-BE49-F238E27FC236}">
                <a16:creationId xmlns:a16="http://schemas.microsoft.com/office/drawing/2014/main" id="{F083593A-CBC8-E96C-0F2D-CAF133CD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04" y="4695090"/>
            <a:ext cx="50780" cy="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1" name="Picture 9477">
            <a:extLst>
              <a:ext uri="{FF2B5EF4-FFF2-40B4-BE49-F238E27FC236}">
                <a16:creationId xmlns:a16="http://schemas.microsoft.com/office/drawing/2014/main" id="{4221572B-9A9A-4975-FC31-818DB7A7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189" y="4681240"/>
            <a:ext cx="41547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" name="Picture 9478">
            <a:extLst>
              <a:ext uri="{FF2B5EF4-FFF2-40B4-BE49-F238E27FC236}">
                <a16:creationId xmlns:a16="http://schemas.microsoft.com/office/drawing/2014/main" id="{4A6FC84F-1850-9CDF-8CE1-595BB248F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89" y="4685857"/>
            <a:ext cx="50780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" name="Picture 9479">
            <a:extLst>
              <a:ext uri="{FF2B5EF4-FFF2-40B4-BE49-F238E27FC236}">
                <a16:creationId xmlns:a16="http://schemas.microsoft.com/office/drawing/2014/main" id="{E56A632A-8208-8072-C04C-2F167A3A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36" y="4672007"/>
            <a:ext cx="41547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4" name="Picture 9480">
            <a:extLst>
              <a:ext uri="{FF2B5EF4-FFF2-40B4-BE49-F238E27FC236}">
                <a16:creationId xmlns:a16="http://schemas.microsoft.com/office/drawing/2014/main" id="{1E085795-574D-6C58-2029-A35DCC5A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39" y="4667392"/>
            <a:ext cx="41547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5" name="Picture 9481">
            <a:extLst>
              <a:ext uri="{FF2B5EF4-FFF2-40B4-BE49-F238E27FC236}">
                <a16:creationId xmlns:a16="http://schemas.microsoft.com/office/drawing/2014/main" id="{369AA7DE-B6DE-268A-5711-E44D5332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42" y="4616613"/>
            <a:ext cx="50780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6" name="Picture 9482">
            <a:extLst>
              <a:ext uri="{FF2B5EF4-FFF2-40B4-BE49-F238E27FC236}">
                <a16:creationId xmlns:a16="http://schemas.microsoft.com/office/drawing/2014/main" id="{7F698071-D893-B96A-F5AC-D1A974BD8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52" y="4755099"/>
            <a:ext cx="27697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7" name="Picture 9483">
            <a:extLst>
              <a:ext uri="{FF2B5EF4-FFF2-40B4-BE49-F238E27FC236}">
                <a16:creationId xmlns:a16="http://schemas.microsoft.com/office/drawing/2014/main" id="{ACF9536B-A12B-EE0F-36FE-B3C0708BB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52" y="4741252"/>
            <a:ext cx="32315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8" name="Picture 9484">
            <a:extLst>
              <a:ext uri="{FF2B5EF4-FFF2-40B4-BE49-F238E27FC236}">
                <a16:creationId xmlns:a16="http://schemas.microsoft.com/office/drawing/2014/main" id="{11AAEF41-F9E9-B114-D0C9-776144DB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52" y="4708937"/>
            <a:ext cx="27697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9" name="Picture 9485">
            <a:extLst>
              <a:ext uri="{FF2B5EF4-FFF2-40B4-BE49-F238E27FC236}">
                <a16:creationId xmlns:a16="http://schemas.microsoft.com/office/drawing/2014/main" id="{9095420E-EB7D-6C1B-4F5B-61B46BA3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2" y="4750484"/>
            <a:ext cx="27697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0" name="Picture 9486">
            <a:extLst>
              <a:ext uri="{FF2B5EF4-FFF2-40B4-BE49-F238E27FC236}">
                <a16:creationId xmlns:a16="http://schemas.microsoft.com/office/drawing/2014/main" id="{2CD080FE-EB2F-C5E6-0E67-32337D573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2" y="4741252"/>
            <a:ext cx="27697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1" name="Picture 9487">
            <a:extLst>
              <a:ext uri="{FF2B5EF4-FFF2-40B4-BE49-F238E27FC236}">
                <a16:creationId xmlns:a16="http://schemas.microsoft.com/office/drawing/2014/main" id="{4D954626-9821-D063-1C86-DE91CBA66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84" y="4704322"/>
            <a:ext cx="32315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2" name="Picture 9488">
            <a:extLst>
              <a:ext uri="{FF2B5EF4-FFF2-40B4-BE49-F238E27FC236}">
                <a16:creationId xmlns:a16="http://schemas.microsoft.com/office/drawing/2014/main" id="{FDA35D92-6510-C2CB-53C4-4DAF6A2B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99" y="4750484"/>
            <a:ext cx="41547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" name="Picture 9489">
            <a:extLst>
              <a:ext uri="{FF2B5EF4-FFF2-40B4-BE49-F238E27FC236}">
                <a16:creationId xmlns:a16="http://schemas.microsoft.com/office/drawing/2014/main" id="{46BE0F20-6085-A420-7E6E-0101824B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14" y="4736634"/>
            <a:ext cx="32315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" name="Picture 9490">
            <a:extLst>
              <a:ext uri="{FF2B5EF4-FFF2-40B4-BE49-F238E27FC236}">
                <a16:creationId xmlns:a16="http://schemas.microsoft.com/office/drawing/2014/main" id="{775FDA50-533E-B04A-E360-128DD9BEE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84" y="4708937"/>
            <a:ext cx="41547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" name="Picture 9491">
            <a:extLst>
              <a:ext uri="{FF2B5EF4-FFF2-40B4-BE49-F238E27FC236}">
                <a16:creationId xmlns:a16="http://schemas.microsoft.com/office/drawing/2014/main" id="{E0382ED8-33EE-3D86-4903-600F6583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64" y="4699704"/>
            <a:ext cx="18465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" name="Picture 9492">
            <a:extLst>
              <a:ext uri="{FF2B5EF4-FFF2-40B4-BE49-F238E27FC236}">
                <a16:creationId xmlns:a16="http://schemas.microsoft.com/office/drawing/2014/main" id="{5985B59D-1940-F730-37CB-51EDB78CB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11" y="4736634"/>
            <a:ext cx="32315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" name="Picture 9493">
            <a:extLst>
              <a:ext uri="{FF2B5EF4-FFF2-40B4-BE49-F238E27FC236}">
                <a16:creationId xmlns:a16="http://schemas.microsoft.com/office/drawing/2014/main" id="{B4B4A02E-C671-8DB4-299D-D697C87D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11" y="4718169"/>
            <a:ext cx="32315" cy="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" name="Picture 9494">
            <a:extLst>
              <a:ext uri="{FF2B5EF4-FFF2-40B4-BE49-F238E27FC236}">
                <a16:creationId xmlns:a16="http://schemas.microsoft.com/office/drawing/2014/main" id="{6B3CC6EE-B5BE-5440-4F98-C401961E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49" y="4699704"/>
            <a:ext cx="50780" cy="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" name="Picture 9495">
            <a:extLst>
              <a:ext uri="{FF2B5EF4-FFF2-40B4-BE49-F238E27FC236}">
                <a16:creationId xmlns:a16="http://schemas.microsoft.com/office/drawing/2014/main" id="{639BCDD5-03D6-3741-9B48-AC05A697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76" y="4736634"/>
            <a:ext cx="32315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" name="Picture 9496">
            <a:extLst>
              <a:ext uri="{FF2B5EF4-FFF2-40B4-BE49-F238E27FC236}">
                <a16:creationId xmlns:a16="http://schemas.microsoft.com/office/drawing/2014/main" id="{47D0F72E-9446-F4E3-F783-D4769A44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46" y="4713554"/>
            <a:ext cx="41547" cy="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" name="Picture 9497">
            <a:extLst>
              <a:ext uri="{FF2B5EF4-FFF2-40B4-BE49-F238E27FC236}">
                <a16:creationId xmlns:a16="http://schemas.microsoft.com/office/drawing/2014/main" id="{DA4E0933-49C0-0B68-F7E7-F4061D662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229" y="4704322"/>
            <a:ext cx="41547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" name="Picture 9498">
            <a:extLst>
              <a:ext uri="{FF2B5EF4-FFF2-40B4-BE49-F238E27FC236}">
                <a16:creationId xmlns:a16="http://schemas.microsoft.com/office/drawing/2014/main" id="{A24F2CC9-652D-6BA4-4E50-9AC4A1A28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73" y="4722787"/>
            <a:ext cx="41547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" name="Picture 9499">
            <a:extLst>
              <a:ext uri="{FF2B5EF4-FFF2-40B4-BE49-F238E27FC236}">
                <a16:creationId xmlns:a16="http://schemas.microsoft.com/office/drawing/2014/main" id="{228324D5-E0B9-9A4E-55D3-7D572CF28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91" y="4690472"/>
            <a:ext cx="55394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4" name="Picture 9500">
            <a:extLst>
              <a:ext uri="{FF2B5EF4-FFF2-40B4-BE49-F238E27FC236}">
                <a16:creationId xmlns:a16="http://schemas.microsoft.com/office/drawing/2014/main" id="{AF4472B2-5069-2966-B96C-84DC324F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73" y="4685857"/>
            <a:ext cx="41547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5" name="Picture 9501">
            <a:extLst>
              <a:ext uri="{FF2B5EF4-FFF2-40B4-BE49-F238E27FC236}">
                <a16:creationId xmlns:a16="http://schemas.microsoft.com/office/drawing/2014/main" id="{BEA4963D-25F9-34F0-44F1-43EC18548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238" y="4676625"/>
            <a:ext cx="50780" cy="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6" name="Picture 9502">
            <a:extLst>
              <a:ext uri="{FF2B5EF4-FFF2-40B4-BE49-F238E27FC236}">
                <a16:creationId xmlns:a16="http://schemas.microsoft.com/office/drawing/2014/main" id="{7E3E3BAA-6290-9209-0DC5-974A9719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23" y="4672007"/>
            <a:ext cx="32315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7" name="Picture 9503">
            <a:extLst>
              <a:ext uri="{FF2B5EF4-FFF2-40B4-BE49-F238E27FC236}">
                <a16:creationId xmlns:a16="http://schemas.microsoft.com/office/drawing/2014/main" id="{B8A3A9FB-91A5-A5F2-F3A1-67F534C6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23" y="4667392"/>
            <a:ext cx="41547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8" name="Picture 9504">
            <a:extLst>
              <a:ext uri="{FF2B5EF4-FFF2-40B4-BE49-F238E27FC236}">
                <a16:creationId xmlns:a16="http://schemas.microsoft.com/office/drawing/2014/main" id="{45F37571-7309-A321-0DDE-042AE1B9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85" y="4616613"/>
            <a:ext cx="55394" cy="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9" name="Freeform 9505">
            <a:extLst>
              <a:ext uri="{FF2B5EF4-FFF2-40B4-BE49-F238E27FC236}">
                <a16:creationId xmlns:a16="http://schemas.microsoft.com/office/drawing/2014/main" id="{B120DF7B-1FDD-9FC8-FE3C-212F8B892755}"/>
              </a:ext>
            </a:extLst>
          </p:cNvPr>
          <p:cNvSpPr>
            <a:spLocks/>
          </p:cNvSpPr>
          <p:nvPr/>
        </p:nvSpPr>
        <p:spPr bwMode="auto">
          <a:xfrm>
            <a:off x="4235675" y="4131913"/>
            <a:ext cx="4618" cy="4618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0" name="Freeform 9506">
            <a:extLst>
              <a:ext uri="{FF2B5EF4-FFF2-40B4-BE49-F238E27FC236}">
                <a16:creationId xmlns:a16="http://schemas.microsoft.com/office/drawing/2014/main" id="{8E3AE876-B2A7-81BA-8A49-28D7824D05A8}"/>
              </a:ext>
            </a:extLst>
          </p:cNvPr>
          <p:cNvSpPr>
            <a:spLocks/>
          </p:cNvSpPr>
          <p:nvPr/>
        </p:nvSpPr>
        <p:spPr bwMode="auto">
          <a:xfrm>
            <a:off x="4124886" y="4141146"/>
            <a:ext cx="4618" cy="13850"/>
          </a:xfrm>
          <a:custGeom>
            <a:avLst/>
            <a:gdLst>
              <a:gd name="T0" fmla="*/ 1 w 2"/>
              <a:gd name="T1" fmla="*/ 0 h 4"/>
              <a:gd name="T2" fmla="*/ 0 w 2"/>
              <a:gd name="T3" fmla="*/ 0 h 4"/>
              <a:gd name="T4" fmla="*/ 1 w 2"/>
              <a:gd name="T5" fmla="*/ 4 h 4"/>
              <a:gd name="T6" fmla="*/ 2 w 2"/>
              <a:gd name="T7" fmla="*/ 4 h 4"/>
              <a:gd name="T8" fmla="*/ 1 w 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3"/>
                  <a:pt x="1" y="4"/>
                </a:cubicBezTo>
                <a:cubicBezTo>
                  <a:pt x="1" y="4"/>
                  <a:pt x="2" y="4"/>
                  <a:pt x="2" y="4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1" name="Freeform 9507">
            <a:extLst>
              <a:ext uri="{FF2B5EF4-FFF2-40B4-BE49-F238E27FC236}">
                <a16:creationId xmlns:a16="http://schemas.microsoft.com/office/drawing/2014/main" id="{4C360AB7-903F-84A5-E482-8609033DF86F}"/>
              </a:ext>
            </a:extLst>
          </p:cNvPr>
          <p:cNvSpPr>
            <a:spLocks/>
          </p:cNvSpPr>
          <p:nvPr/>
        </p:nvSpPr>
        <p:spPr bwMode="auto">
          <a:xfrm>
            <a:off x="4124886" y="4154993"/>
            <a:ext cx="4618" cy="0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B54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2" name="Freeform 9508">
            <a:extLst>
              <a:ext uri="{FF2B5EF4-FFF2-40B4-BE49-F238E27FC236}">
                <a16:creationId xmlns:a16="http://schemas.microsoft.com/office/drawing/2014/main" id="{50975FF7-FCCF-2950-5587-4B43FDE57CA7}"/>
              </a:ext>
            </a:extLst>
          </p:cNvPr>
          <p:cNvSpPr>
            <a:spLocks/>
          </p:cNvSpPr>
          <p:nvPr/>
        </p:nvSpPr>
        <p:spPr bwMode="auto">
          <a:xfrm>
            <a:off x="4184893" y="4131913"/>
            <a:ext cx="4618" cy="4618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3" name="Freeform 9509">
            <a:extLst>
              <a:ext uri="{FF2B5EF4-FFF2-40B4-BE49-F238E27FC236}">
                <a16:creationId xmlns:a16="http://schemas.microsoft.com/office/drawing/2014/main" id="{63613726-48E7-620F-B663-B102E0EC28A4}"/>
              </a:ext>
            </a:extLst>
          </p:cNvPr>
          <p:cNvSpPr>
            <a:spLocks/>
          </p:cNvSpPr>
          <p:nvPr/>
        </p:nvSpPr>
        <p:spPr bwMode="auto">
          <a:xfrm>
            <a:off x="4194125" y="4131913"/>
            <a:ext cx="4618" cy="9232"/>
          </a:xfrm>
          <a:custGeom>
            <a:avLst/>
            <a:gdLst>
              <a:gd name="T0" fmla="*/ 1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4" name="Freeform 9510">
            <a:extLst>
              <a:ext uri="{FF2B5EF4-FFF2-40B4-BE49-F238E27FC236}">
                <a16:creationId xmlns:a16="http://schemas.microsoft.com/office/drawing/2014/main" id="{CA533A01-758B-710C-3F84-D68D3F7758E1}"/>
              </a:ext>
            </a:extLst>
          </p:cNvPr>
          <p:cNvSpPr>
            <a:spLocks/>
          </p:cNvSpPr>
          <p:nvPr/>
        </p:nvSpPr>
        <p:spPr bwMode="auto">
          <a:xfrm>
            <a:off x="4097189" y="4150378"/>
            <a:ext cx="9232" cy="9232"/>
          </a:xfrm>
          <a:custGeom>
            <a:avLst/>
            <a:gdLst>
              <a:gd name="T0" fmla="*/ 1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3 h 3"/>
              <a:gd name="T8" fmla="*/ 2 w 2"/>
              <a:gd name="T9" fmla="*/ 2 h 3"/>
              <a:gd name="T10" fmla="*/ 1 w 2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2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0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5" name="Freeform 9511">
            <a:extLst>
              <a:ext uri="{FF2B5EF4-FFF2-40B4-BE49-F238E27FC236}">
                <a16:creationId xmlns:a16="http://schemas.microsoft.com/office/drawing/2014/main" id="{AB122916-03C8-C4BB-E506-C270DEB7B49B}"/>
              </a:ext>
            </a:extLst>
          </p:cNvPr>
          <p:cNvSpPr>
            <a:spLocks/>
          </p:cNvSpPr>
          <p:nvPr/>
        </p:nvSpPr>
        <p:spPr bwMode="auto">
          <a:xfrm>
            <a:off x="4087954" y="4154993"/>
            <a:ext cx="9232" cy="4618"/>
          </a:xfrm>
          <a:custGeom>
            <a:avLst/>
            <a:gdLst>
              <a:gd name="T0" fmla="*/ 1 w 2"/>
              <a:gd name="T1" fmla="*/ 0 h 1"/>
              <a:gd name="T2" fmla="*/ 0 w 2"/>
              <a:gd name="T3" fmla="*/ 1 h 1"/>
              <a:gd name="T4" fmla="*/ 1 w 2"/>
              <a:gd name="T5" fmla="*/ 1 h 1"/>
              <a:gd name="T6" fmla="*/ 1 w 2"/>
              <a:gd name="T7" fmla="*/ 1 h 1"/>
              <a:gd name="T8" fmla="*/ 1 w 2"/>
              <a:gd name="T9" fmla="*/ 0 h 1"/>
              <a:gd name="T10" fmla="*/ 1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2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6" name="Freeform 9512">
            <a:extLst>
              <a:ext uri="{FF2B5EF4-FFF2-40B4-BE49-F238E27FC236}">
                <a16:creationId xmlns:a16="http://schemas.microsoft.com/office/drawing/2014/main" id="{C1778434-2B98-A532-4DDF-76EE822A44CB}"/>
              </a:ext>
            </a:extLst>
          </p:cNvPr>
          <p:cNvSpPr>
            <a:spLocks/>
          </p:cNvSpPr>
          <p:nvPr/>
        </p:nvSpPr>
        <p:spPr bwMode="auto">
          <a:xfrm>
            <a:off x="4060257" y="4205773"/>
            <a:ext cx="4618" cy="4618"/>
          </a:xfrm>
          <a:custGeom>
            <a:avLst/>
            <a:gdLst>
              <a:gd name="T0" fmla="*/ 0 w 1"/>
              <a:gd name="T1" fmla="*/ 0 h 2"/>
              <a:gd name="T2" fmla="*/ 0 w 1"/>
              <a:gd name="T3" fmla="*/ 2 h 2"/>
              <a:gd name="T4" fmla="*/ 1 w 1"/>
              <a:gd name="T5" fmla="*/ 2 h 2"/>
              <a:gd name="T6" fmla="*/ 1 w 1"/>
              <a:gd name="T7" fmla="*/ 2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0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7" name="Freeform 9513">
            <a:extLst>
              <a:ext uri="{FF2B5EF4-FFF2-40B4-BE49-F238E27FC236}">
                <a16:creationId xmlns:a16="http://schemas.microsoft.com/office/drawing/2014/main" id="{CE2F8666-A85F-629F-CD1C-E3F670705B88}"/>
              </a:ext>
            </a:extLst>
          </p:cNvPr>
          <p:cNvSpPr>
            <a:spLocks/>
          </p:cNvSpPr>
          <p:nvPr/>
        </p:nvSpPr>
        <p:spPr bwMode="auto">
          <a:xfrm>
            <a:off x="4277217" y="41319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8" name="Freeform 9514">
            <a:extLst>
              <a:ext uri="{FF2B5EF4-FFF2-40B4-BE49-F238E27FC236}">
                <a16:creationId xmlns:a16="http://schemas.microsoft.com/office/drawing/2014/main" id="{3F976368-459A-9FE6-E88A-3D5883CD3F7E}"/>
              </a:ext>
            </a:extLst>
          </p:cNvPr>
          <p:cNvSpPr>
            <a:spLocks/>
          </p:cNvSpPr>
          <p:nvPr/>
        </p:nvSpPr>
        <p:spPr bwMode="auto">
          <a:xfrm>
            <a:off x="4281837" y="4131913"/>
            <a:ext cx="4618" cy="461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69" name="Freeform 9515">
            <a:extLst>
              <a:ext uri="{FF2B5EF4-FFF2-40B4-BE49-F238E27FC236}">
                <a16:creationId xmlns:a16="http://schemas.microsoft.com/office/drawing/2014/main" id="{B418CF42-785B-52E3-343E-10542E950C08}"/>
              </a:ext>
            </a:extLst>
          </p:cNvPr>
          <p:cNvSpPr>
            <a:spLocks noEditPoints="1"/>
          </p:cNvSpPr>
          <p:nvPr/>
        </p:nvSpPr>
        <p:spPr bwMode="auto">
          <a:xfrm>
            <a:off x="4392623" y="4085751"/>
            <a:ext cx="13850" cy="69244"/>
          </a:xfrm>
          <a:custGeom>
            <a:avLst/>
            <a:gdLst>
              <a:gd name="T0" fmla="*/ 1 w 4"/>
              <a:gd name="T1" fmla="*/ 17 h 20"/>
              <a:gd name="T2" fmla="*/ 0 w 4"/>
              <a:gd name="T3" fmla="*/ 20 h 20"/>
              <a:gd name="T4" fmla="*/ 1 w 4"/>
              <a:gd name="T5" fmla="*/ 20 h 20"/>
              <a:gd name="T6" fmla="*/ 2 w 4"/>
              <a:gd name="T7" fmla="*/ 17 h 20"/>
              <a:gd name="T8" fmla="*/ 1 w 4"/>
              <a:gd name="T9" fmla="*/ 17 h 20"/>
              <a:gd name="T10" fmla="*/ 3 w 4"/>
              <a:gd name="T11" fmla="*/ 0 h 20"/>
              <a:gd name="T12" fmla="*/ 3 w 4"/>
              <a:gd name="T13" fmla="*/ 1 h 20"/>
              <a:gd name="T14" fmla="*/ 4 w 4"/>
              <a:gd name="T15" fmla="*/ 1 h 20"/>
              <a:gd name="T16" fmla="*/ 3 w 4"/>
              <a:gd name="T17" fmla="*/ 0 h 20"/>
              <a:gd name="T18" fmla="*/ 3 w 4"/>
              <a:gd name="T19" fmla="*/ 0 h 20"/>
              <a:gd name="T20" fmla="*/ 3 w 4"/>
              <a:gd name="T21" fmla="*/ 0 h 20"/>
              <a:gd name="T22" fmla="*/ 3 w 4"/>
              <a:gd name="T2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" h="20">
                <a:moveTo>
                  <a:pt x="1" y="17"/>
                </a:moveTo>
                <a:cubicBezTo>
                  <a:pt x="1" y="18"/>
                  <a:pt x="1" y="19"/>
                  <a:pt x="0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19"/>
                  <a:pt x="2" y="18"/>
                  <a:pt x="2" y="17"/>
                </a:cubicBezTo>
                <a:cubicBezTo>
                  <a:pt x="2" y="17"/>
                  <a:pt x="1" y="17"/>
                  <a:pt x="1" y="17"/>
                </a:cubicBezTo>
                <a:moveTo>
                  <a:pt x="3" y="0"/>
                </a:moveTo>
                <a:cubicBezTo>
                  <a:pt x="3" y="0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3" y="1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70" name="Freeform 9516">
            <a:extLst>
              <a:ext uri="{FF2B5EF4-FFF2-40B4-BE49-F238E27FC236}">
                <a16:creationId xmlns:a16="http://schemas.microsoft.com/office/drawing/2014/main" id="{192A77EB-8C16-019D-2B34-6D4D0D784A49}"/>
              </a:ext>
            </a:extLst>
          </p:cNvPr>
          <p:cNvSpPr>
            <a:spLocks/>
          </p:cNvSpPr>
          <p:nvPr/>
        </p:nvSpPr>
        <p:spPr bwMode="auto">
          <a:xfrm>
            <a:off x="4392623" y="4154993"/>
            <a:ext cx="4618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1 h 1"/>
              <a:gd name="T6" fmla="*/ 1 w 1"/>
              <a:gd name="T7" fmla="*/ 0 h 1"/>
              <a:gd name="T8" fmla="*/ 0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B549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71" name="Freeform 9517">
            <a:extLst>
              <a:ext uri="{FF2B5EF4-FFF2-40B4-BE49-F238E27FC236}">
                <a16:creationId xmlns:a16="http://schemas.microsoft.com/office/drawing/2014/main" id="{7D5A5064-07AA-CBA2-69BA-25106944D401}"/>
              </a:ext>
            </a:extLst>
          </p:cNvPr>
          <p:cNvSpPr>
            <a:spLocks/>
          </p:cNvSpPr>
          <p:nvPr/>
        </p:nvSpPr>
        <p:spPr bwMode="auto">
          <a:xfrm>
            <a:off x="4383391" y="4081134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72" name="Freeform 9518">
            <a:extLst>
              <a:ext uri="{FF2B5EF4-FFF2-40B4-BE49-F238E27FC236}">
                <a16:creationId xmlns:a16="http://schemas.microsoft.com/office/drawing/2014/main" id="{420F3E3D-BCC1-0644-C524-4B82FF1834DB}"/>
              </a:ext>
            </a:extLst>
          </p:cNvPr>
          <p:cNvSpPr>
            <a:spLocks/>
          </p:cNvSpPr>
          <p:nvPr/>
        </p:nvSpPr>
        <p:spPr bwMode="auto">
          <a:xfrm>
            <a:off x="4332611" y="4127296"/>
            <a:ext cx="4618" cy="9232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2 h 2"/>
              <a:gd name="T6" fmla="*/ 1 w 1"/>
              <a:gd name="T7" fmla="*/ 0 h 2"/>
              <a:gd name="T8" fmla="*/ 1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1" y="1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73" name="Freeform 9519">
            <a:extLst>
              <a:ext uri="{FF2B5EF4-FFF2-40B4-BE49-F238E27FC236}">
                <a16:creationId xmlns:a16="http://schemas.microsoft.com/office/drawing/2014/main" id="{C9C800D6-ADF3-CB3D-C9AA-2029CEE192B8}"/>
              </a:ext>
            </a:extLst>
          </p:cNvPr>
          <p:cNvSpPr>
            <a:spLocks/>
          </p:cNvSpPr>
          <p:nvPr/>
        </p:nvSpPr>
        <p:spPr bwMode="auto">
          <a:xfrm>
            <a:off x="4323379" y="4127296"/>
            <a:ext cx="4618" cy="13850"/>
          </a:xfrm>
          <a:custGeom>
            <a:avLst/>
            <a:gdLst>
              <a:gd name="T0" fmla="*/ 0 w 1"/>
              <a:gd name="T1" fmla="*/ 0 h 3"/>
              <a:gd name="T2" fmla="*/ 0 w 1"/>
              <a:gd name="T3" fmla="*/ 3 h 3"/>
              <a:gd name="T4" fmla="*/ 1 w 1"/>
              <a:gd name="T5" fmla="*/ 3 h 3"/>
              <a:gd name="T6" fmla="*/ 1 w 1"/>
              <a:gd name="T7" fmla="*/ 0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0" y="2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74" name="Freeform 9520">
            <a:extLst>
              <a:ext uri="{FF2B5EF4-FFF2-40B4-BE49-F238E27FC236}">
                <a16:creationId xmlns:a16="http://schemas.microsoft.com/office/drawing/2014/main" id="{05DB24BC-1A5B-8DF8-1FF6-D7BB69A8EDEB}"/>
              </a:ext>
            </a:extLst>
          </p:cNvPr>
          <p:cNvSpPr>
            <a:spLocks noEditPoints="1"/>
          </p:cNvSpPr>
          <p:nvPr/>
        </p:nvSpPr>
        <p:spPr bwMode="auto">
          <a:xfrm>
            <a:off x="4415705" y="4104216"/>
            <a:ext cx="18465" cy="55394"/>
          </a:xfrm>
          <a:custGeom>
            <a:avLst/>
            <a:gdLst>
              <a:gd name="T0" fmla="*/ 0 w 5"/>
              <a:gd name="T1" fmla="*/ 14 h 16"/>
              <a:gd name="T2" fmla="*/ 0 w 5"/>
              <a:gd name="T3" fmla="*/ 15 h 16"/>
              <a:gd name="T4" fmla="*/ 0 w 5"/>
              <a:gd name="T5" fmla="*/ 16 h 16"/>
              <a:gd name="T6" fmla="*/ 0 w 5"/>
              <a:gd name="T7" fmla="*/ 16 h 16"/>
              <a:gd name="T8" fmla="*/ 1 w 5"/>
              <a:gd name="T9" fmla="*/ 15 h 16"/>
              <a:gd name="T10" fmla="*/ 0 w 5"/>
              <a:gd name="T11" fmla="*/ 14 h 16"/>
              <a:gd name="T12" fmla="*/ 5 w 5"/>
              <a:gd name="T13" fmla="*/ 0 h 16"/>
              <a:gd name="T14" fmla="*/ 5 w 5"/>
              <a:gd name="T15" fmla="*/ 0 h 16"/>
              <a:gd name="T16" fmla="*/ 5 w 5"/>
              <a:gd name="T17" fmla="*/ 1 h 16"/>
              <a:gd name="T18" fmla="*/ 5 w 5"/>
              <a:gd name="T19" fmla="*/ 1 h 16"/>
              <a:gd name="T20" fmla="*/ 5 w 5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" h="16"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4"/>
                  <a:pt x="0" y="14"/>
                </a:cubicBezTo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75" name="Freeform 9521">
            <a:extLst>
              <a:ext uri="{FF2B5EF4-FFF2-40B4-BE49-F238E27FC236}">
                <a16:creationId xmlns:a16="http://schemas.microsoft.com/office/drawing/2014/main" id="{BD01968D-8270-0964-0EC3-8E5481DD76B0}"/>
              </a:ext>
            </a:extLst>
          </p:cNvPr>
          <p:cNvSpPr>
            <a:spLocks noEditPoints="1"/>
          </p:cNvSpPr>
          <p:nvPr/>
        </p:nvSpPr>
        <p:spPr bwMode="auto">
          <a:xfrm>
            <a:off x="4457250" y="4182690"/>
            <a:ext cx="23082" cy="27697"/>
          </a:xfrm>
          <a:custGeom>
            <a:avLst/>
            <a:gdLst>
              <a:gd name="T0" fmla="*/ 1 w 6"/>
              <a:gd name="T1" fmla="*/ 7 h 9"/>
              <a:gd name="T2" fmla="*/ 0 w 6"/>
              <a:gd name="T3" fmla="*/ 9 h 9"/>
              <a:gd name="T4" fmla="*/ 0 w 6"/>
              <a:gd name="T5" fmla="*/ 9 h 9"/>
              <a:gd name="T6" fmla="*/ 2 w 6"/>
              <a:gd name="T7" fmla="*/ 8 h 9"/>
              <a:gd name="T8" fmla="*/ 1 w 6"/>
              <a:gd name="T9" fmla="*/ 7 h 9"/>
              <a:gd name="T10" fmla="*/ 6 w 6"/>
              <a:gd name="T11" fmla="*/ 0 h 9"/>
              <a:gd name="T12" fmla="*/ 6 w 6"/>
              <a:gd name="T13" fmla="*/ 0 h 9"/>
              <a:gd name="T14" fmla="*/ 6 w 6"/>
              <a:gd name="T15" fmla="*/ 0 h 9"/>
              <a:gd name="T16" fmla="*/ 6 w 6"/>
              <a:gd name="T1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9">
                <a:moveTo>
                  <a:pt x="1" y="7"/>
                </a:move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2" y="8"/>
                </a:cubicBezTo>
                <a:cubicBezTo>
                  <a:pt x="1" y="8"/>
                  <a:pt x="1" y="8"/>
                  <a:pt x="1" y="7"/>
                </a:cubicBezTo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C35A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876" name="Picture 9522">
            <a:extLst>
              <a:ext uri="{FF2B5EF4-FFF2-40B4-BE49-F238E27FC236}">
                <a16:creationId xmlns:a16="http://schemas.microsoft.com/office/drawing/2014/main" id="{FF33F390-4B90-DDFE-2B2E-9F1D2613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95" y="4293479"/>
            <a:ext cx="13850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7" name="Picture 9523">
            <a:extLst>
              <a:ext uri="{FF2B5EF4-FFF2-40B4-BE49-F238E27FC236}">
                <a16:creationId xmlns:a16="http://schemas.microsoft.com/office/drawing/2014/main" id="{948BB978-45C4-F710-1BC4-758FB113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7" y="4058054"/>
            <a:ext cx="484702" cy="25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8" name="Picture 9524">
            <a:extLst>
              <a:ext uri="{FF2B5EF4-FFF2-40B4-BE49-F238E27FC236}">
                <a16:creationId xmlns:a16="http://schemas.microsoft.com/office/drawing/2014/main" id="{0559F4DA-5701-3D2F-F834-DC2F875BA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40" y="4071901"/>
            <a:ext cx="23082" cy="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9" name="Picture 9525">
            <a:extLst>
              <a:ext uri="{FF2B5EF4-FFF2-40B4-BE49-F238E27FC236}">
                <a16:creationId xmlns:a16="http://schemas.microsoft.com/office/drawing/2014/main" id="{64FE02D8-EF92-A021-EDA5-89B2C5732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22" y="4081134"/>
            <a:ext cx="23082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0" name="Picture 9526">
            <a:extLst>
              <a:ext uri="{FF2B5EF4-FFF2-40B4-BE49-F238E27FC236}">
                <a16:creationId xmlns:a16="http://schemas.microsoft.com/office/drawing/2014/main" id="{E52981B3-D654-D10E-2752-ED872B31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19" y="4099598"/>
            <a:ext cx="23082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1" name="Picture 9527">
            <a:extLst>
              <a:ext uri="{FF2B5EF4-FFF2-40B4-BE49-F238E27FC236}">
                <a16:creationId xmlns:a16="http://schemas.microsoft.com/office/drawing/2014/main" id="{BFABF2E2-31DC-938A-9816-7833FB3D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86" y="4085751"/>
            <a:ext cx="27697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2" name="Picture 9528">
            <a:extLst>
              <a:ext uri="{FF2B5EF4-FFF2-40B4-BE49-F238E27FC236}">
                <a16:creationId xmlns:a16="http://schemas.microsoft.com/office/drawing/2014/main" id="{B051FFD0-26F8-3437-EF61-4E5A2CADA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66" y="4094984"/>
            <a:ext cx="23082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3" name="Picture 9529">
            <a:extLst>
              <a:ext uri="{FF2B5EF4-FFF2-40B4-BE49-F238E27FC236}">
                <a16:creationId xmlns:a16="http://schemas.microsoft.com/office/drawing/2014/main" id="{164E5AE9-CA5C-3FE4-F9E1-4957AC385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28" y="4071901"/>
            <a:ext cx="27697" cy="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" name="Picture 9530">
            <a:extLst>
              <a:ext uri="{FF2B5EF4-FFF2-40B4-BE49-F238E27FC236}">
                <a16:creationId xmlns:a16="http://schemas.microsoft.com/office/drawing/2014/main" id="{0BF0CDBC-7DE0-F569-4B4D-9763A997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78" y="4081134"/>
            <a:ext cx="23082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5" name="Picture 9531">
            <a:extLst>
              <a:ext uri="{FF2B5EF4-FFF2-40B4-BE49-F238E27FC236}">
                <a16:creationId xmlns:a16="http://schemas.microsoft.com/office/drawing/2014/main" id="{4662D6D9-1081-0DF1-B4A6-D0D62B68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25" y="4090366"/>
            <a:ext cx="13850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6" name="Picture 9532">
            <a:extLst>
              <a:ext uri="{FF2B5EF4-FFF2-40B4-BE49-F238E27FC236}">
                <a16:creationId xmlns:a16="http://schemas.microsoft.com/office/drawing/2014/main" id="{5B951680-C845-013E-CB96-B74C7BE0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36" y="4113449"/>
            <a:ext cx="27697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7" name="Picture 9533">
            <a:extLst>
              <a:ext uri="{FF2B5EF4-FFF2-40B4-BE49-F238E27FC236}">
                <a16:creationId xmlns:a16="http://schemas.microsoft.com/office/drawing/2014/main" id="{985D8347-1D77-FB4F-E189-FF986E28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89" y="4127296"/>
            <a:ext cx="27697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8" name="Picture 9534">
            <a:extLst>
              <a:ext uri="{FF2B5EF4-FFF2-40B4-BE49-F238E27FC236}">
                <a16:creationId xmlns:a16="http://schemas.microsoft.com/office/drawing/2014/main" id="{5D664F89-E0CD-BA93-3669-3ED05EFBA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39" y="4150378"/>
            <a:ext cx="36930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9" name="Picture 9535">
            <a:extLst>
              <a:ext uri="{FF2B5EF4-FFF2-40B4-BE49-F238E27FC236}">
                <a16:creationId xmlns:a16="http://schemas.microsoft.com/office/drawing/2014/main" id="{27BE3B62-BE35-0FBC-998D-3007CA50D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60" y="4182690"/>
            <a:ext cx="32315" cy="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0" name="Picture 9536">
            <a:extLst>
              <a:ext uri="{FF2B5EF4-FFF2-40B4-BE49-F238E27FC236}">
                <a16:creationId xmlns:a16="http://schemas.microsoft.com/office/drawing/2014/main" id="{F29581C6-1F51-8A90-F3C0-FEB4F1A8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72" y="4071901"/>
            <a:ext cx="23082" cy="6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1" name="Picture 9537">
            <a:extLst>
              <a:ext uri="{FF2B5EF4-FFF2-40B4-BE49-F238E27FC236}">
                <a16:creationId xmlns:a16="http://schemas.microsoft.com/office/drawing/2014/main" id="{648C00F8-CD34-2BC2-9454-93FABD32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02" y="4081134"/>
            <a:ext cx="23082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2" name="Picture 9538">
            <a:extLst>
              <a:ext uri="{FF2B5EF4-FFF2-40B4-BE49-F238E27FC236}">
                <a16:creationId xmlns:a16="http://schemas.microsoft.com/office/drawing/2014/main" id="{1E4FD647-2260-FCB8-EBD9-0F6365A7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91" y="4071901"/>
            <a:ext cx="27697" cy="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3" name="Picture 9539">
            <a:extLst>
              <a:ext uri="{FF2B5EF4-FFF2-40B4-BE49-F238E27FC236}">
                <a16:creationId xmlns:a16="http://schemas.microsoft.com/office/drawing/2014/main" id="{693907D2-9F5B-A261-1072-6D307474C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26" y="4067287"/>
            <a:ext cx="32315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" name="Picture 9540">
            <a:extLst>
              <a:ext uri="{FF2B5EF4-FFF2-40B4-BE49-F238E27FC236}">
                <a16:creationId xmlns:a16="http://schemas.microsoft.com/office/drawing/2014/main" id="{BB216E61-BD3A-73A6-0730-B16A5247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773" y="4085751"/>
            <a:ext cx="18465" cy="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5" name="Picture 9541">
            <a:extLst>
              <a:ext uri="{FF2B5EF4-FFF2-40B4-BE49-F238E27FC236}">
                <a16:creationId xmlns:a16="http://schemas.microsoft.com/office/drawing/2014/main" id="{C9679EB4-F0EC-887B-8B73-2CCA46CD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99" y="4058054"/>
            <a:ext cx="23082" cy="8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6" name="Picture 9542">
            <a:extLst>
              <a:ext uri="{FF2B5EF4-FFF2-40B4-BE49-F238E27FC236}">
                <a16:creationId xmlns:a16="http://schemas.microsoft.com/office/drawing/2014/main" id="{C8A3D7FF-6412-D0BD-C65E-07E86BDA8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49" y="4081134"/>
            <a:ext cx="23082" cy="6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7" name="Picture 9543">
            <a:extLst>
              <a:ext uri="{FF2B5EF4-FFF2-40B4-BE49-F238E27FC236}">
                <a16:creationId xmlns:a16="http://schemas.microsoft.com/office/drawing/2014/main" id="{7B4512AA-8A7C-9A78-0E02-B56786DA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14" y="4090366"/>
            <a:ext cx="18465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8" name="Picture 9544">
            <a:extLst>
              <a:ext uri="{FF2B5EF4-FFF2-40B4-BE49-F238E27FC236}">
                <a16:creationId xmlns:a16="http://schemas.microsoft.com/office/drawing/2014/main" id="{0B976474-E7C5-A960-BDF2-441E8C31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473" y="4094984"/>
            <a:ext cx="36930" cy="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9" name="Picture 9545">
            <a:extLst>
              <a:ext uri="{FF2B5EF4-FFF2-40B4-BE49-F238E27FC236}">
                <a16:creationId xmlns:a16="http://schemas.microsoft.com/office/drawing/2014/main" id="{44875498-E24E-A489-7A22-DD25674E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23" y="4127296"/>
            <a:ext cx="32315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0" name="Picture 9546">
            <a:extLst>
              <a:ext uri="{FF2B5EF4-FFF2-40B4-BE49-F238E27FC236}">
                <a16:creationId xmlns:a16="http://schemas.microsoft.com/office/drawing/2014/main" id="{35C2878A-678A-9C0B-1CF0-7C6E5492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53" y="4136528"/>
            <a:ext cx="36930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1" name="Picture 9547">
            <a:extLst>
              <a:ext uri="{FF2B5EF4-FFF2-40B4-BE49-F238E27FC236}">
                <a16:creationId xmlns:a16="http://schemas.microsoft.com/office/drawing/2014/main" id="{1ED4142F-B30E-33D5-A6C2-B53EED006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35" y="4168843"/>
            <a:ext cx="27697" cy="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2" name="Picture 9548">
            <a:extLst>
              <a:ext uri="{FF2B5EF4-FFF2-40B4-BE49-F238E27FC236}">
                <a16:creationId xmlns:a16="http://schemas.microsoft.com/office/drawing/2014/main" id="{F438BEEC-FC05-12EC-5781-0B8B38F0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257" y="4085751"/>
            <a:ext cx="46162" cy="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3" name="Picture 9549">
            <a:extLst>
              <a:ext uri="{FF2B5EF4-FFF2-40B4-BE49-F238E27FC236}">
                <a16:creationId xmlns:a16="http://schemas.microsoft.com/office/drawing/2014/main" id="{1273A544-D4A6-7587-6F5A-EED09B5E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7" y="4053436"/>
            <a:ext cx="207730" cy="21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" name="Picture 9550">
            <a:extLst>
              <a:ext uri="{FF2B5EF4-FFF2-40B4-BE49-F238E27FC236}">
                <a16:creationId xmlns:a16="http://schemas.microsoft.com/office/drawing/2014/main" id="{4CD804D9-88B6-BDC8-63BB-47043573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95" y="4058054"/>
            <a:ext cx="295437" cy="2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5" name="Picture 9551">
            <a:extLst>
              <a:ext uri="{FF2B5EF4-FFF2-40B4-BE49-F238E27FC236}">
                <a16:creationId xmlns:a16="http://schemas.microsoft.com/office/drawing/2014/main" id="{8E6FE24C-012B-2D9A-CA32-503A1831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99" y="4053436"/>
            <a:ext cx="32315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6" name="Picture 9552">
            <a:extLst>
              <a:ext uri="{FF2B5EF4-FFF2-40B4-BE49-F238E27FC236}">
                <a16:creationId xmlns:a16="http://schemas.microsoft.com/office/drawing/2014/main" id="{881D7D7C-B428-058D-7C73-A75A13C18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93" y="4062669"/>
            <a:ext cx="166183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7" name="Picture 9553">
            <a:extLst>
              <a:ext uri="{FF2B5EF4-FFF2-40B4-BE49-F238E27FC236}">
                <a16:creationId xmlns:a16="http://schemas.microsoft.com/office/drawing/2014/main" id="{57A53F35-04FD-C0A8-6F47-46B2B091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40" y="4076519"/>
            <a:ext cx="23082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" name="Picture 9554">
            <a:extLst>
              <a:ext uri="{FF2B5EF4-FFF2-40B4-BE49-F238E27FC236}">
                <a16:creationId xmlns:a16="http://schemas.microsoft.com/office/drawing/2014/main" id="{83624AA7-376F-26F6-FBF0-37ABF502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42" y="4058054"/>
            <a:ext cx="323134" cy="14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9" name="Picture 9555">
            <a:extLst>
              <a:ext uri="{FF2B5EF4-FFF2-40B4-BE49-F238E27FC236}">
                <a16:creationId xmlns:a16="http://schemas.microsoft.com/office/drawing/2014/main" id="{48603056-1EFA-2E59-5F02-946A8549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95" y="4058054"/>
            <a:ext cx="332366" cy="2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0" name="Picture 9556">
            <a:extLst>
              <a:ext uri="{FF2B5EF4-FFF2-40B4-BE49-F238E27FC236}">
                <a16:creationId xmlns:a16="http://schemas.microsoft.com/office/drawing/2014/main" id="{E2C60847-9BAD-2C12-1FB2-054C5049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40" y="4062669"/>
            <a:ext cx="23082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1" name="Picture 9557">
            <a:extLst>
              <a:ext uri="{FF2B5EF4-FFF2-40B4-BE49-F238E27FC236}">
                <a16:creationId xmlns:a16="http://schemas.microsoft.com/office/drawing/2014/main" id="{24089160-DD9B-6819-D681-AF226F38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19" y="4076519"/>
            <a:ext cx="18465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2" name="Picture 9558">
            <a:extLst>
              <a:ext uri="{FF2B5EF4-FFF2-40B4-BE49-F238E27FC236}">
                <a16:creationId xmlns:a16="http://schemas.microsoft.com/office/drawing/2014/main" id="{7E40E8E2-358F-98DB-21C5-C8BC1C5B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86" y="4071901"/>
            <a:ext cx="18465" cy="3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3" name="Picture 9559">
            <a:extLst>
              <a:ext uri="{FF2B5EF4-FFF2-40B4-BE49-F238E27FC236}">
                <a16:creationId xmlns:a16="http://schemas.microsoft.com/office/drawing/2014/main" id="{4B7AF2EE-270E-25B8-0098-490815E4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66" y="4090366"/>
            <a:ext cx="18465" cy="2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" name="Picture 9560">
            <a:extLst>
              <a:ext uri="{FF2B5EF4-FFF2-40B4-BE49-F238E27FC236}">
                <a16:creationId xmlns:a16="http://schemas.microsoft.com/office/drawing/2014/main" id="{3846039F-3BC1-2719-5A17-D7DB64D1A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28" y="4062669"/>
            <a:ext cx="27697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5" name="Picture 9561">
            <a:extLst>
              <a:ext uri="{FF2B5EF4-FFF2-40B4-BE49-F238E27FC236}">
                <a16:creationId xmlns:a16="http://schemas.microsoft.com/office/drawing/2014/main" id="{8F908CC2-8529-5C1D-5302-DAF55953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04" y="4094984"/>
            <a:ext cx="23082" cy="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6" name="Picture 9562">
            <a:extLst>
              <a:ext uri="{FF2B5EF4-FFF2-40B4-BE49-F238E27FC236}">
                <a16:creationId xmlns:a16="http://schemas.microsoft.com/office/drawing/2014/main" id="{4269D6B9-C354-1DA7-CDB6-485CE893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89" y="4127296"/>
            <a:ext cx="23082" cy="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7" name="Picture 9563">
            <a:extLst>
              <a:ext uri="{FF2B5EF4-FFF2-40B4-BE49-F238E27FC236}">
                <a16:creationId xmlns:a16="http://schemas.microsoft.com/office/drawing/2014/main" id="{71CB811A-D813-B415-75EF-A07C37F4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07" y="4136528"/>
            <a:ext cx="32315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8" name="Picture 9564">
            <a:extLst>
              <a:ext uri="{FF2B5EF4-FFF2-40B4-BE49-F238E27FC236}">
                <a16:creationId xmlns:a16="http://schemas.microsoft.com/office/drawing/2014/main" id="{F2D3D38F-6B61-28C3-5766-E681F2A5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60" y="4168843"/>
            <a:ext cx="23082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9" name="Picture 9565">
            <a:extLst>
              <a:ext uri="{FF2B5EF4-FFF2-40B4-BE49-F238E27FC236}">
                <a16:creationId xmlns:a16="http://schemas.microsoft.com/office/drawing/2014/main" id="{7FCA23A7-6266-AF13-3D54-1E632BFE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72" y="4062669"/>
            <a:ext cx="23082" cy="3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0" name="Picture 9566">
            <a:extLst>
              <a:ext uri="{FF2B5EF4-FFF2-40B4-BE49-F238E27FC236}">
                <a16:creationId xmlns:a16="http://schemas.microsoft.com/office/drawing/2014/main" id="{2C38C1D3-FD7D-6802-E641-33512BB9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99" y="4062669"/>
            <a:ext cx="23082" cy="1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1" name="Picture 9578">
            <a:extLst>
              <a:ext uri="{FF2B5EF4-FFF2-40B4-BE49-F238E27FC236}">
                <a16:creationId xmlns:a16="http://schemas.microsoft.com/office/drawing/2014/main" id="{BC234DD6-8960-C5BB-6BF7-7E1AD7D5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30" y="2843992"/>
            <a:ext cx="567794" cy="7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2" name="Picture 9588">
            <a:extLst>
              <a:ext uri="{FF2B5EF4-FFF2-40B4-BE49-F238E27FC236}">
                <a16:creationId xmlns:a16="http://schemas.microsoft.com/office/drawing/2014/main" id="{4A3077BD-614E-9054-A9E3-1913B056F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99" y="1754566"/>
            <a:ext cx="457005" cy="41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77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8E8F4-9F14-41A6-A220-A1FCF5B5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فرآیند</a:t>
            </a:r>
            <a:endParaRPr lang="es-PE" dirty="0">
              <a:cs typeface="B Nazanin" pitchFamily="2" charset="-78"/>
            </a:endParaRPr>
          </a:p>
        </p:txBody>
      </p:sp>
      <p:sp>
        <p:nvSpPr>
          <p:cNvPr id="37" name="Oval 9">
            <a:extLst>
              <a:ext uri="{FF2B5EF4-FFF2-40B4-BE49-F238E27FC236}">
                <a16:creationId xmlns:a16="http://schemas.microsoft.com/office/drawing/2014/main" id="{BF86AF00-92B2-4ABC-A9D9-04EA24C69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38" y="1567543"/>
            <a:ext cx="1863108" cy="1863110"/>
          </a:xfrm>
          <a:prstGeom prst="ellipse">
            <a:avLst/>
          </a:prstGeom>
          <a:solidFill>
            <a:srgbClr val="E94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 dirty="0">
              <a:cs typeface="B Nazanin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10C9B95-3F78-CC1E-C4B2-FC8E374A828C}"/>
              </a:ext>
            </a:extLst>
          </p:cNvPr>
          <p:cNvGrpSpPr/>
          <p:nvPr/>
        </p:nvGrpSpPr>
        <p:grpSpPr>
          <a:xfrm>
            <a:off x="1068017" y="2045690"/>
            <a:ext cx="989259" cy="906826"/>
            <a:chOff x="1068017" y="2045690"/>
            <a:chExt cx="989259" cy="906826"/>
          </a:xfrm>
        </p:grpSpPr>
        <p:sp>
          <p:nvSpPr>
            <p:cNvPr id="38" name="Oval 44">
              <a:extLst>
                <a:ext uri="{FF2B5EF4-FFF2-40B4-BE49-F238E27FC236}">
                  <a16:creationId xmlns:a16="http://schemas.microsoft.com/office/drawing/2014/main" id="{3E6B5817-712A-4C68-B3CA-25D664ED7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351" y="2375443"/>
              <a:ext cx="247320" cy="247320"/>
            </a:xfrm>
            <a:prstGeom prst="ellipse">
              <a:avLst/>
            </a:pr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C1C7FC2E-D916-4292-8D10-1BD1C7490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17" y="2177592"/>
              <a:ext cx="659506" cy="643024"/>
            </a:xfrm>
            <a:custGeom>
              <a:avLst/>
              <a:gdLst>
                <a:gd name="T0" fmla="*/ 23 w 146"/>
                <a:gd name="T1" fmla="*/ 54 h 144"/>
                <a:gd name="T2" fmla="*/ 27 w 146"/>
                <a:gd name="T3" fmla="*/ 46 h 144"/>
                <a:gd name="T4" fmla="*/ 14 w 146"/>
                <a:gd name="T5" fmla="*/ 31 h 144"/>
                <a:gd name="T6" fmla="*/ 34 w 146"/>
                <a:gd name="T7" fmla="*/ 12 h 144"/>
                <a:gd name="T8" fmla="*/ 50 w 146"/>
                <a:gd name="T9" fmla="*/ 24 h 144"/>
                <a:gd name="T10" fmla="*/ 59 w 146"/>
                <a:gd name="T11" fmla="*/ 19 h 144"/>
                <a:gd name="T12" fmla="*/ 60 w 146"/>
                <a:gd name="T13" fmla="*/ 1 h 144"/>
                <a:gd name="T14" fmla="*/ 87 w 146"/>
                <a:gd name="T15" fmla="*/ 0 h 144"/>
                <a:gd name="T16" fmla="*/ 90 w 146"/>
                <a:gd name="T17" fmla="*/ 18 h 144"/>
                <a:gd name="T18" fmla="*/ 98 w 146"/>
                <a:gd name="T19" fmla="*/ 23 h 144"/>
                <a:gd name="T20" fmla="*/ 114 w 146"/>
                <a:gd name="T21" fmla="*/ 12 h 144"/>
                <a:gd name="T22" fmla="*/ 134 w 146"/>
                <a:gd name="T23" fmla="*/ 32 h 144"/>
                <a:gd name="T24" fmla="*/ 122 w 146"/>
                <a:gd name="T25" fmla="*/ 44 h 144"/>
                <a:gd name="T26" fmla="*/ 126 w 146"/>
                <a:gd name="T27" fmla="*/ 57 h 144"/>
                <a:gd name="T28" fmla="*/ 146 w 146"/>
                <a:gd name="T29" fmla="*/ 57 h 144"/>
                <a:gd name="T30" fmla="*/ 146 w 146"/>
                <a:gd name="T31" fmla="*/ 85 h 144"/>
                <a:gd name="T32" fmla="*/ 127 w 146"/>
                <a:gd name="T33" fmla="*/ 86 h 144"/>
                <a:gd name="T34" fmla="*/ 122 w 146"/>
                <a:gd name="T35" fmla="*/ 96 h 144"/>
                <a:gd name="T36" fmla="*/ 134 w 146"/>
                <a:gd name="T37" fmla="*/ 111 h 144"/>
                <a:gd name="T38" fmla="*/ 116 w 146"/>
                <a:gd name="T39" fmla="*/ 130 h 144"/>
                <a:gd name="T40" fmla="*/ 101 w 146"/>
                <a:gd name="T41" fmla="*/ 121 h 144"/>
                <a:gd name="T42" fmla="*/ 91 w 146"/>
                <a:gd name="T43" fmla="*/ 123 h 144"/>
                <a:gd name="T44" fmla="*/ 88 w 146"/>
                <a:gd name="T45" fmla="*/ 143 h 144"/>
                <a:gd name="T46" fmla="*/ 60 w 146"/>
                <a:gd name="T47" fmla="*/ 144 h 144"/>
                <a:gd name="T48" fmla="*/ 56 w 146"/>
                <a:gd name="T49" fmla="*/ 123 h 144"/>
                <a:gd name="T50" fmla="*/ 49 w 146"/>
                <a:gd name="T51" fmla="*/ 120 h 144"/>
                <a:gd name="T52" fmla="*/ 34 w 146"/>
                <a:gd name="T53" fmla="*/ 131 h 144"/>
                <a:gd name="T54" fmla="*/ 14 w 146"/>
                <a:gd name="T55" fmla="*/ 112 h 144"/>
                <a:gd name="T56" fmla="*/ 27 w 146"/>
                <a:gd name="T57" fmla="*/ 97 h 144"/>
                <a:gd name="T58" fmla="*/ 22 w 146"/>
                <a:gd name="T59" fmla="*/ 86 h 144"/>
                <a:gd name="T60" fmla="*/ 1 w 146"/>
                <a:gd name="T61" fmla="*/ 85 h 144"/>
                <a:gd name="T62" fmla="*/ 0 w 146"/>
                <a:gd name="T63" fmla="*/ 58 h 144"/>
                <a:gd name="T64" fmla="*/ 23 w 146"/>
                <a:gd name="T6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44">
                  <a:moveTo>
                    <a:pt x="23" y="54"/>
                  </a:moveTo>
                  <a:cubicBezTo>
                    <a:pt x="24" y="51"/>
                    <a:pt x="26" y="48"/>
                    <a:pt x="27" y="46"/>
                  </a:cubicBezTo>
                  <a:cubicBezTo>
                    <a:pt x="23" y="41"/>
                    <a:pt x="18" y="36"/>
                    <a:pt x="14" y="31"/>
                  </a:cubicBezTo>
                  <a:cubicBezTo>
                    <a:pt x="21" y="25"/>
                    <a:pt x="27" y="18"/>
                    <a:pt x="34" y="12"/>
                  </a:cubicBezTo>
                  <a:cubicBezTo>
                    <a:pt x="39" y="16"/>
                    <a:pt x="45" y="20"/>
                    <a:pt x="50" y="24"/>
                  </a:cubicBezTo>
                  <a:cubicBezTo>
                    <a:pt x="53" y="22"/>
                    <a:pt x="56" y="21"/>
                    <a:pt x="59" y="19"/>
                  </a:cubicBezTo>
                  <a:cubicBezTo>
                    <a:pt x="59" y="13"/>
                    <a:pt x="60" y="7"/>
                    <a:pt x="60" y="1"/>
                  </a:cubicBezTo>
                  <a:cubicBezTo>
                    <a:pt x="69" y="0"/>
                    <a:pt x="78" y="0"/>
                    <a:pt x="87" y="0"/>
                  </a:cubicBezTo>
                  <a:cubicBezTo>
                    <a:pt x="88" y="6"/>
                    <a:pt x="89" y="12"/>
                    <a:pt x="90" y="18"/>
                  </a:cubicBezTo>
                  <a:cubicBezTo>
                    <a:pt x="92" y="20"/>
                    <a:pt x="95" y="22"/>
                    <a:pt x="98" y="23"/>
                  </a:cubicBezTo>
                  <a:cubicBezTo>
                    <a:pt x="103" y="19"/>
                    <a:pt x="109" y="15"/>
                    <a:pt x="114" y="12"/>
                  </a:cubicBezTo>
                  <a:cubicBezTo>
                    <a:pt x="121" y="18"/>
                    <a:pt x="127" y="25"/>
                    <a:pt x="134" y="32"/>
                  </a:cubicBezTo>
                  <a:cubicBezTo>
                    <a:pt x="130" y="36"/>
                    <a:pt x="126" y="40"/>
                    <a:pt x="122" y="44"/>
                  </a:cubicBezTo>
                  <a:cubicBezTo>
                    <a:pt x="123" y="48"/>
                    <a:pt x="125" y="53"/>
                    <a:pt x="126" y="57"/>
                  </a:cubicBezTo>
                  <a:cubicBezTo>
                    <a:pt x="133" y="57"/>
                    <a:pt x="139" y="57"/>
                    <a:pt x="146" y="57"/>
                  </a:cubicBezTo>
                  <a:cubicBezTo>
                    <a:pt x="146" y="66"/>
                    <a:pt x="146" y="76"/>
                    <a:pt x="146" y="85"/>
                  </a:cubicBezTo>
                  <a:cubicBezTo>
                    <a:pt x="140" y="85"/>
                    <a:pt x="133" y="86"/>
                    <a:pt x="127" y="86"/>
                  </a:cubicBezTo>
                  <a:cubicBezTo>
                    <a:pt x="125" y="89"/>
                    <a:pt x="124" y="92"/>
                    <a:pt x="122" y="96"/>
                  </a:cubicBezTo>
                  <a:cubicBezTo>
                    <a:pt x="126" y="101"/>
                    <a:pt x="130" y="106"/>
                    <a:pt x="134" y="111"/>
                  </a:cubicBezTo>
                  <a:cubicBezTo>
                    <a:pt x="128" y="118"/>
                    <a:pt x="122" y="124"/>
                    <a:pt x="116" y="130"/>
                  </a:cubicBezTo>
                  <a:cubicBezTo>
                    <a:pt x="111" y="127"/>
                    <a:pt x="106" y="124"/>
                    <a:pt x="101" y="121"/>
                  </a:cubicBezTo>
                  <a:cubicBezTo>
                    <a:pt x="97" y="121"/>
                    <a:pt x="94" y="122"/>
                    <a:pt x="91" y="123"/>
                  </a:cubicBezTo>
                  <a:cubicBezTo>
                    <a:pt x="90" y="130"/>
                    <a:pt x="89" y="136"/>
                    <a:pt x="88" y="143"/>
                  </a:cubicBezTo>
                  <a:cubicBezTo>
                    <a:pt x="78" y="143"/>
                    <a:pt x="69" y="143"/>
                    <a:pt x="60" y="144"/>
                  </a:cubicBezTo>
                  <a:cubicBezTo>
                    <a:pt x="59" y="137"/>
                    <a:pt x="58" y="130"/>
                    <a:pt x="56" y="123"/>
                  </a:cubicBezTo>
                  <a:cubicBezTo>
                    <a:pt x="54" y="122"/>
                    <a:pt x="51" y="121"/>
                    <a:pt x="49" y="120"/>
                  </a:cubicBezTo>
                  <a:cubicBezTo>
                    <a:pt x="44" y="124"/>
                    <a:pt x="39" y="127"/>
                    <a:pt x="34" y="131"/>
                  </a:cubicBezTo>
                  <a:cubicBezTo>
                    <a:pt x="27" y="125"/>
                    <a:pt x="21" y="118"/>
                    <a:pt x="14" y="112"/>
                  </a:cubicBezTo>
                  <a:cubicBezTo>
                    <a:pt x="18" y="107"/>
                    <a:pt x="23" y="102"/>
                    <a:pt x="27" y="97"/>
                  </a:cubicBezTo>
                  <a:cubicBezTo>
                    <a:pt x="25" y="94"/>
                    <a:pt x="24" y="90"/>
                    <a:pt x="22" y="86"/>
                  </a:cubicBezTo>
                  <a:cubicBezTo>
                    <a:pt x="15" y="86"/>
                    <a:pt x="8" y="85"/>
                    <a:pt x="1" y="85"/>
                  </a:cubicBezTo>
                  <a:cubicBezTo>
                    <a:pt x="0" y="76"/>
                    <a:pt x="0" y="67"/>
                    <a:pt x="0" y="58"/>
                  </a:cubicBezTo>
                  <a:cubicBezTo>
                    <a:pt x="8" y="57"/>
                    <a:pt x="15" y="55"/>
                    <a:pt x="23" y="54"/>
                  </a:cubicBezTo>
                  <a:close/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40" name="Freeform 46">
              <a:extLst>
                <a:ext uri="{FF2B5EF4-FFF2-40B4-BE49-F238E27FC236}">
                  <a16:creationId xmlns:a16="http://schemas.microsoft.com/office/drawing/2014/main" id="{8EE89DB8-1A63-438D-8B75-A6B4902A9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572" y="2573295"/>
              <a:ext cx="395704" cy="379221"/>
            </a:xfrm>
            <a:custGeom>
              <a:avLst/>
              <a:gdLst>
                <a:gd name="T0" fmla="*/ 39 w 88"/>
                <a:gd name="T1" fmla="*/ 13 h 85"/>
                <a:gd name="T2" fmla="*/ 45 w 88"/>
                <a:gd name="T3" fmla="*/ 13 h 85"/>
                <a:gd name="T4" fmla="*/ 56 w 88"/>
                <a:gd name="T5" fmla="*/ 0 h 85"/>
                <a:gd name="T6" fmla="*/ 71 w 88"/>
                <a:gd name="T7" fmla="*/ 8 h 85"/>
                <a:gd name="T8" fmla="*/ 65 w 88"/>
                <a:gd name="T9" fmla="*/ 24 h 85"/>
                <a:gd name="T10" fmla="*/ 70 w 88"/>
                <a:gd name="T11" fmla="*/ 31 h 85"/>
                <a:gd name="T12" fmla="*/ 87 w 88"/>
                <a:gd name="T13" fmla="*/ 31 h 85"/>
                <a:gd name="T14" fmla="*/ 88 w 88"/>
                <a:gd name="T15" fmla="*/ 49 h 85"/>
                <a:gd name="T16" fmla="*/ 70 w 88"/>
                <a:gd name="T17" fmla="*/ 52 h 85"/>
                <a:gd name="T18" fmla="*/ 65 w 88"/>
                <a:gd name="T19" fmla="*/ 58 h 85"/>
                <a:gd name="T20" fmla="*/ 70 w 88"/>
                <a:gd name="T21" fmla="*/ 75 h 85"/>
                <a:gd name="T22" fmla="*/ 57 w 88"/>
                <a:gd name="T23" fmla="*/ 85 h 85"/>
                <a:gd name="T24" fmla="*/ 45 w 88"/>
                <a:gd name="T25" fmla="*/ 69 h 85"/>
                <a:gd name="T26" fmla="*/ 40 w 88"/>
                <a:gd name="T27" fmla="*/ 69 h 85"/>
                <a:gd name="T28" fmla="*/ 30 w 88"/>
                <a:gd name="T29" fmla="*/ 84 h 85"/>
                <a:gd name="T30" fmla="*/ 15 w 88"/>
                <a:gd name="T31" fmla="*/ 74 h 85"/>
                <a:gd name="T32" fmla="*/ 22 w 88"/>
                <a:gd name="T33" fmla="*/ 60 h 85"/>
                <a:gd name="T34" fmla="*/ 18 w 88"/>
                <a:gd name="T35" fmla="*/ 53 h 85"/>
                <a:gd name="T36" fmla="*/ 0 w 88"/>
                <a:gd name="T37" fmla="*/ 50 h 85"/>
                <a:gd name="T38" fmla="*/ 1 w 88"/>
                <a:gd name="T39" fmla="*/ 31 h 85"/>
                <a:gd name="T40" fmla="*/ 17 w 88"/>
                <a:gd name="T41" fmla="*/ 31 h 85"/>
                <a:gd name="T42" fmla="*/ 20 w 88"/>
                <a:gd name="T43" fmla="*/ 24 h 85"/>
                <a:gd name="T44" fmla="*/ 15 w 88"/>
                <a:gd name="T45" fmla="*/ 9 h 85"/>
                <a:gd name="T46" fmla="*/ 30 w 88"/>
                <a:gd name="T47" fmla="*/ 0 h 85"/>
                <a:gd name="T48" fmla="*/ 39 w 88"/>
                <a:gd name="T49" fmla="*/ 1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85">
                  <a:moveTo>
                    <a:pt x="39" y="13"/>
                  </a:moveTo>
                  <a:cubicBezTo>
                    <a:pt x="41" y="13"/>
                    <a:pt x="43" y="13"/>
                    <a:pt x="45" y="13"/>
                  </a:cubicBezTo>
                  <a:cubicBezTo>
                    <a:pt x="49" y="9"/>
                    <a:pt x="53" y="4"/>
                    <a:pt x="56" y="0"/>
                  </a:cubicBezTo>
                  <a:cubicBezTo>
                    <a:pt x="61" y="3"/>
                    <a:pt x="66" y="6"/>
                    <a:pt x="71" y="8"/>
                  </a:cubicBezTo>
                  <a:cubicBezTo>
                    <a:pt x="69" y="13"/>
                    <a:pt x="67" y="19"/>
                    <a:pt x="65" y="24"/>
                  </a:cubicBezTo>
                  <a:cubicBezTo>
                    <a:pt x="67" y="26"/>
                    <a:pt x="68" y="28"/>
                    <a:pt x="70" y="31"/>
                  </a:cubicBezTo>
                  <a:cubicBezTo>
                    <a:pt x="76" y="31"/>
                    <a:pt x="81" y="31"/>
                    <a:pt x="87" y="31"/>
                  </a:cubicBezTo>
                  <a:cubicBezTo>
                    <a:pt x="87" y="37"/>
                    <a:pt x="87" y="43"/>
                    <a:pt x="88" y="49"/>
                  </a:cubicBezTo>
                  <a:cubicBezTo>
                    <a:pt x="82" y="50"/>
                    <a:pt x="76" y="51"/>
                    <a:pt x="70" y="52"/>
                  </a:cubicBezTo>
                  <a:cubicBezTo>
                    <a:pt x="68" y="54"/>
                    <a:pt x="67" y="56"/>
                    <a:pt x="65" y="58"/>
                  </a:cubicBezTo>
                  <a:cubicBezTo>
                    <a:pt x="67" y="64"/>
                    <a:pt x="68" y="69"/>
                    <a:pt x="70" y="75"/>
                  </a:cubicBezTo>
                  <a:cubicBezTo>
                    <a:pt x="66" y="78"/>
                    <a:pt x="62" y="81"/>
                    <a:pt x="57" y="85"/>
                  </a:cubicBezTo>
                  <a:cubicBezTo>
                    <a:pt x="53" y="80"/>
                    <a:pt x="49" y="74"/>
                    <a:pt x="45" y="69"/>
                  </a:cubicBezTo>
                  <a:cubicBezTo>
                    <a:pt x="43" y="69"/>
                    <a:pt x="41" y="69"/>
                    <a:pt x="40" y="69"/>
                  </a:cubicBezTo>
                  <a:cubicBezTo>
                    <a:pt x="36" y="74"/>
                    <a:pt x="33" y="79"/>
                    <a:pt x="30" y="84"/>
                  </a:cubicBezTo>
                  <a:cubicBezTo>
                    <a:pt x="25" y="81"/>
                    <a:pt x="20" y="77"/>
                    <a:pt x="15" y="74"/>
                  </a:cubicBezTo>
                  <a:cubicBezTo>
                    <a:pt x="17" y="69"/>
                    <a:pt x="19" y="64"/>
                    <a:pt x="22" y="60"/>
                  </a:cubicBezTo>
                  <a:cubicBezTo>
                    <a:pt x="20" y="57"/>
                    <a:pt x="19" y="55"/>
                    <a:pt x="18" y="53"/>
                  </a:cubicBezTo>
                  <a:cubicBezTo>
                    <a:pt x="12" y="52"/>
                    <a:pt x="6" y="51"/>
                    <a:pt x="0" y="50"/>
                  </a:cubicBezTo>
                  <a:cubicBezTo>
                    <a:pt x="0" y="44"/>
                    <a:pt x="0" y="37"/>
                    <a:pt x="1" y="31"/>
                  </a:cubicBezTo>
                  <a:cubicBezTo>
                    <a:pt x="6" y="31"/>
                    <a:pt x="11" y="31"/>
                    <a:pt x="17" y="31"/>
                  </a:cubicBezTo>
                  <a:cubicBezTo>
                    <a:pt x="18" y="29"/>
                    <a:pt x="19" y="26"/>
                    <a:pt x="20" y="24"/>
                  </a:cubicBezTo>
                  <a:cubicBezTo>
                    <a:pt x="18" y="19"/>
                    <a:pt x="16" y="14"/>
                    <a:pt x="15" y="9"/>
                  </a:cubicBezTo>
                  <a:cubicBezTo>
                    <a:pt x="20" y="6"/>
                    <a:pt x="25" y="3"/>
                    <a:pt x="30" y="0"/>
                  </a:cubicBezTo>
                  <a:cubicBezTo>
                    <a:pt x="33" y="4"/>
                    <a:pt x="36" y="9"/>
                    <a:pt x="39" y="13"/>
                  </a:cubicBezTo>
                  <a:close/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41" name="Freeform 47">
              <a:extLst>
                <a:ext uri="{FF2B5EF4-FFF2-40B4-BE49-F238E27FC236}">
                  <a16:creationId xmlns:a16="http://schemas.microsoft.com/office/drawing/2014/main" id="{A611DD63-BC78-4120-8EFD-982AEFEA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572" y="2045690"/>
              <a:ext cx="379221" cy="379221"/>
            </a:xfrm>
            <a:custGeom>
              <a:avLst/>
              <a:gdLst>
                <a:gd name="T0" fmla="*/ 30 w 86"/>
                <a:gd name="T1" fmla="*/ 86 h 86"/>
                <a:gd name="T2" fmla="*/ 39 w 86"/>
                <a:gd name="T3" fmla="*/ 71 h 86"/>
                <a:gd name="T4" fmla="*/ 45 w 86"/>
                <a:gd name="T5" fmla="*/ 71 h 86"/>
                <a:gd name="T6" fmla="*/ 56 w 86"/>
                <a:gd name="T7" fmla="*/ 86 h 86"/>
                <a:gd name="T8" fmla="*/ 70 w 86"/>
                <a:gd name="T9" fmla="*/ 77 h 86"/>
                <a:gd name="T10" fmla="*/ 64 w 86"/>
                <a:gd name="T11" fmla="*/ 59 h 86"/>
                <a:gd name="T12" fmla="*/ 67 w 86"/>
                <a:gd name="T13" fmla="*/ 54 h 86"/>
                <a:gd name="T14" fmla="*/ 86 w 86"/>
                <a:gd name="T15" fmla="*/ 53 h 86"/>
                <a:gd name="T16" fmla="*/ 86 w 86"/>
                <a:gd name="T17" fmla="*/ 33 h 86"/>
                <a:gd name="T18" fmla="*/ 69 w 86"/>
                <a:gd name="T19" fmla="*/ 33 h 86"/>
                <a:gd name="T20" fmla="*/ 65 w 86"/>
                <a:gd name="T21" fmla="*/ 27 h 86"/>
                <a:gd name="T22" fmla="*/ 71 w 86"/>
                <a:gd name="T23" fmla="*/ 8 h 86"/>
                <a:gd name="T24" fmla="*/ 56 w 86"/>
                <a:gd name="T25" fmla="*/ 0 h 86"/>
                <a:gd name="T26" fmla="*/ 45 w 86"/>
                <a:gd name="T27" fmla="*/ 14 h 86"/>
                <a:gd name="T28" fmla="*/ 38 w 86"/>
                <a:gd name="T29" fmla="*/ 13 h 86"/>
                <a:gd name="T30" fmla="*/ 30 w 86"/>
                <a:gd name="T31" fmla="*/ 0 h 86"/>
                <a:gd name="T32" fmla="*/ 14 w 86"/>
                <a:gd name="T33" fmla="*/ 12 h 86"/>
                <a:gd name="T34" fmla="*/ 20 w 86"/>
                <a:gd name="T35" fmla="*/ 23 h 86"/>
                <a:gd name="T36" fmla="*/ 15 w 86"/>
                <a:gd name="T37" fmla="*/ 32 h 86"/>
                <a:gd name="T38" fmla="*/ 0 w 86"/>
                <a:gd name="T39" fmla="*/ 32 h 86"/>
                <a:gd name="T40" fmla="*/ 0 w 86"/>
                <a:gd name="T41" fmla="*/ 53 h 86"/>
                <a:gd name="T42" fmla="*/ 15 w 86"/>
                <a:gd name="T43" fmla="*/ 53 h 86"/>
                <a:gd name="T44" fmla="*/ 20 w 86"/>
                <a:gd name="T45" fmla="*/ 61 h 86"/>
                <a:gd name="T46" fmla="*/ 13 w 86"/>
                <a:gd name="T47" fmla="*/ 75 h 86"/>
                <a:gd name="T48" fmla="*/ 30 w 86"/>
                <a:gd name="T4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86">
                  <a:moveTo>
                    <a:pt x="30" y="86"/>
                  </a:moveTo>
                  <a:cubicBezTo>
                    <a:pt x="33" y="81"/>
                    <a:pt x="36" y="76"/>
                    <a:pt x="39" y="71"/>
                  </a:cubicBezTo>
                  <a:cubicBezTo>
                    <a:pt x="41" y="71"/>
                    <a:pt x="43" y="71"/>
                    <a:pt x="45" y="71"/>
                  </a:cubicBezTo>
                  <a:cubicBezTo>
                    <a:pt x="49" y="76"/>
                    <a:pt x="52" y="81"/>
                    <a:pt x="56" y="86"/>
                  </a:cubicBezTo>
                  <a:cubicBezTo>
                    <a:pt x="60" y="83"/>
                    <a:pt x="65" y="80"/>
                    <a:pt x="70" y="77"/>
                  </a:cubicBezTo>
                  <a:cubicBezTo>
                    <a:pt x="68" y="71"/>
                    <a:pt x="66" y="65"/>
                    <a:pt x="64" y="59"/>
                  </a:cubicBezTo>
                  <a:cubicBezTo>
                    <a:pt x="65" y="57"/>
                    <a:pt x="66" y="56"/>
                    <a:pt x="67" y="54"/>
                  </a:cubicBezTo>
                  <a:cubicBezTo>
                    <a:pt x="73" y="54"/>
                    <a:pt x="79" y="53"/>
                    <a:pt x="86" y="53"/>
                  </a:cubicBezTo>
                  <a:cubicBezTo>
                    <a:pt x="86" y="46"/>
                    <a:pt x="86" y="40"/>
                    <a:pt x="86" y="33"/>
                  </a:cubicBezTo>
                  <a:cubicBezTo>
                    <a:pt x="80" y="33"/>
                    <a:pt x="74" y="33"/>
                    <a:pt x="69" y="33"/>
                  </a:cubicBezTo>
                  <a:cubicBezTo>
                    <a:pt x="67" y="31"/>
                    <a:pt x="66" y="29"/>
                    <a:pt x="65" y="27"/>
                  </a:cubicBezTo>
                  <a:cubicBezTo>
                    <a:pt x="67" y="20"/>
                    <a:pt x="69" y="14"/>
                    <a:pt x="71" y="8"/>
                  </a:cubicBezTo>
                  <a:cubicBezTo>
                    <a:pt x="66" y="5"/>
                    <a:pt x="61" y="3"/>
                    <a:pt x="56" y="0"/>
                  </a:cubicBezTo>
                  <a:cubicBezTo>
                    <a:pt x="52" y="5"/>
                    <a:pt x="49" y="9"/>
                    <a:pt x="45" y="14"/>
                  </a:cubicBezTo>
                  <a:cubicBezTo>
                    <a:pt x="43" y="14"/>
                    <a:pt x="40" y="13"/>
                    <a:pt x="38" y="13"/>
                  </a:cubicBezTo>
                  <a:cubicBezTo>
                    <a:pt x="35" y="9"/>
                    <a:pt x="33" y="5"/>
                    <a:pt x="30" y="0"/>
                  </a:cubicBezTo>
                  <a:cubicBezTo>
                    <a:pt x="24" y="4"/>
                    <a:pt x="19" y="8"/>
                    <a:pt x="14" y="12"/>
                  </a:cubicBezTo>
                  <a:cubicBezTo>
                    <a:pt x="16" y="15"/>
                    <a:pt x="18" y="19"/>
                    <a:pt x="20" y="23"/>
                  </a:cubicBezTo>
                  <a:cubicBezTo>
                    <a:pt x="18" y="26"/>
                    <a:pt x="17" y="29"/>
                    <a:pt x="15" y="32"/>
                  </a:cubicBezTo>
                  <a:cubicBezTo>
                    <a:pt x="10" y="32"/>
                    <a:pt x="5" y="32"/>
                    <a:pt x="0" y="32"/>
                  </a:cubicBezTo>
                  <a:cubicBezTo>
                    <a:pt x="0" y="39"/>
                    <a:pt x="0" y="46"/>
                    <a:pt x="0" y="53"/>
                  </a:cubicBezTo>
                  <a:cubicBezTo>
                    <a:pt x="5" y="53"/>
                    <a:pt x="10" y="53"/>
                    <a:pt x="15" y="53"/>
                  </a:cubicBezTo>
                  <a:cubicBezTo>
                    <a:pt x="17" y="56"/>
                    <a:pt x="18" y="58"/>
                    <a:pt x="20" y="61"/>
                  </a:cubicBezTo>
                  <a:cubicBezTo>
                    <a:pt x="18" y="65"/>
                    <a:pt x="15" y="70"/>
                    <a:pt x="13" y="75"/>
                  </a:cubicBezTo>
                  <a:cubicBezTo>
                    <a:pt x="19" y="79"/>
                    <a:pt x="24" y="82"/>
                    <a:pt x="30" y="86"/>
                  </a:cubicBezTo>
                  <a:close/>
                </a:path>
              </a:pathLst>
            </a:cu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42" name="Oval 48">
              <a:extLst>
                <a:ext uri="{FF2B5EF4-FFF2-40B4-BE49-F238E27FC236}">
                  <a16:creationId xmlns:a16="http://schemas.microsoft.com/office/drawing/2014/main" id="{F706D371-D464-4E46-9020-88CF97049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80" y="2177592"/>
              <a:ext cx="131902" cy="131902"/>
            </a:xfrm>
            <a:prstGeom prst="ellipse">
              <a:avLst/>
            </a:pr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43" name="Oval 49">
              <a:extLst>
                <a:ext uri="{FF2B5EF4-FFF2-40B4-BE49-F238E27FC236}">
                  <a16:creationId xmlns:a16="http://schemas.microsoft.com/office/drawing/2014/main" id="{53117602-F1F2-4E44-865B-8C71143DE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980" y="2688693"/>
              <a:ext cx="131902" cy="131902"/>
            </a:xfrm>
            <a:prstGeom prst="ellipse">
              <a:avLst/>
            </a:prstGeom>
            <a:no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</p:grpSp>
      <p:sp>
        <p:nvSpPr>
          <p:cNvPr id="28" name="Oval 13">
            <a:extLst>
              <a:ext uri="{FF2B5EF4-FFF2-40B4-BE49-F238E27FC236}">
                <a16:creationId xmlns:a16="http://schemas.microsoft.com/office/drawing/2014/main" id="{E3DD29DF-0550-4FCE-AA5C-D7C65EB69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884" y="1582643"/>
            <a:ext cx="1863108" cy="1863110"/>
          </a:xfrm>
          <a:prstGeom prst="ellipse">
            <a:avLst/>
          </a:pr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 dirty="0">
              <a:cs typeface="B Nazanin" pitchFamily="2" charset="-78"/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69645231-0DFC-7E56-004D-947DA5BC5092}"/>
              </a:ext>
            </a:extLst>
          </p:cNvPr>
          <p:cNvGrpSpPr/>
          <p:nvPr/>
        </p:nvGrpSpPr>
        <p:grpSpPr>
          <a:xfrm>
            <a:off x="10078463" y="2011322"/>
            <a:ext cx="692471" cy="981013"/>
            <a:chOff x="10078463" y="2011322"/>
            <a:chExt cx="692471" cy="981013"/>
          </a:xfrm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9C93A74B-1CA4-4F08-A351-2C8D0552D9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78463" y="2044297"/>
              <a:ext cx="593555" cy="824382"/>
            </a:xfrm>
            <a:custGeom>
              <a:avLst/>
              <a:gdLst>
                <a:gd name="T0" fmla="*/ 123 w 133"/>
                <a:gd name="T1" fmla="*/ 184 h 184"/>
                <a:gd name="T2" fmla="*/ 9 w 133"/>
                <a:gd name="T3" fmla="*/ 184 h 184"/>
                <a:gd name="T4" fmla="*/ 0 w 133"/>
                <a:gd name="T5" fmla="*/ 174 h 184"/>
                <a:gd name="T6" fmla="*/ 0 w 133"/>
                <a:gd name="T7" fmla="*/ 10 h 184"/>
                <a:gd name="T8" fmla="*/ 9 w 133"/>
                <a:gd name="T9" fmla="*/ 0 h 184"/>
                <a:gd name="T10" fmla="*/ 123 w 133"/>
                <a:gd name="T11" fmla="*/ 0 h 184"/>
                <a:gd name="T12" fmla="*/ 133 w 133"/>
                <a:gd name="T13" fmla="*/ 10 h 184"/>
                <a:gd name="T14" fmla="*/ 133 w 133"/>
                <a:gd name="T15" fmla="*/ 174 h 184"/>
                <a:gd name="T16" fmla="*/ 123 w 133"/>
                <a:gd name="T17" fmla="*/ 184 h 184"/>
                <a:gd name="T18" fmla="*/ 9 w 133"/>
                <a:gd name="T19" fmla="*/ 8 h 184"/>
                <a:gd name="T20" fmla="*/ 8 w 133"/>
                <a:gd name="T21" fmla="*/ 10 h 184"/>
                <a:gd name="T22" fmla="*/ 8 w 133"/>
                <a:gd name="T23" fmla="*/ 174 h 184"/>
                <a:gd name="T24" fmla="*/ 9 w 133"/>
                <a:gd name="T25" fmla="*/ 176 h 184"/>
                <a:gd name="T26" fmla="*/ 123 w 133"/>
                <a:gd name="T27" fmla="*/ 176 h 184"/>
                <a:gd name="T28" fmla="*/ 125 w 133"/>
                <a:gd name="T29" fmla="*/ 174 h 184"/>
                <a:gd name="T30" fmla="*/ 125 w 133"/>
                <a:gd name="T31" fmla="*/ 10 h 184"/>
                <a:gd name="T32" fmla="*/ 123 w 133"/>
                <a:gd name="T33" fmla="*/ 8 h 184"/>
                <a:gd name="T34" fmla="*/ 9 w 133"/>
                <a:gd name="T35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84">
                  <a:moveTo>
                    <a:pt x="123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4" y="184"/>
                    <a:pt x="0" y="180"/>
                    <a:pt x="0" y="17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8" y="0"/>
                    <a:pt x="133" y="4"/>
                    <a:pt x="133" y="1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80"/>
                    <a:pt x="128" y="184"/>
                    <a:pt x="123" y="184"/>
                  </a:cubicBezTo>
                  <a:close/>
                  <a:moveTo>
                    <a:pt x="9" y="8"/>
                  </a:moveTo>
                  <a:cubicBezTo>
                    <a:pt x="8" y="8"/>
                    <a:pt x="8" y="9"/>
                    <a:pt x="8" y="10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75"/>
                    <a:pt x="8" y="176"/>
                    <a:pt x="9" y="176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4" y="176"/>
                    <a:pt x="125" y="175"/>
                    <a:pt x="125" y="17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9"/>
                    <a:pt x="124" y="8"/>
                    <a:pt x="1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43B8D20A-5D11-469D-9779-0CC998586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9812" y="2011322"/>
              <a:ext cx="214344" cy="98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A20D6D57-84BC-42A8-A954-CBD4F445C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7379" y="2184435"/>
              <a:ext cx="593555" cy="807900"/>
            </a:xfrm>
            <a:custGeom>
              <a:avLst/>
              <a:gdLst>
                <a:gd name="T0" fmla="*/ 123 w 133"/>
                <a:gd name="T1" fmla="*/ 184 h 184"/>
                <a:gd name="T2" fmla="*/ 9 w 133"/>
                <a:gd name="T3" fmla="*/ 184 h 184"/>
                <a:gd name="T4" fmla="*/ 0 w 133"/>
                <a:gd name="T5" fmla="*/ 174 h 184"/>
                <a:gd name="T6" fmla="*/ 0 w 133"/>
                <a:gd name="T7" fmla="*/ 9 h 184"/>
                <a:gd name="T8" fmla="*/ 9 w 133"/>
                <a:gd name="T9" fmla="*/ 0 h 184"/>
                <a:gd name="T10" fmla="*/ 123 w 133"/>
                <a:gd name="T11" fmla="*/ 0 h 184"/>
                <a:gd name="T12" fmla="*/ 133 w 133"/>
                <a:gd name="T13" fmla="*/ 9 h 184"/>
                <a:gd name="T14" fmla="*/ 133 w 133"/>
                <a:gd name="T15" fmla="*/ 174 h 184"/>
                <a:gd name="T16" fmla="*/ 123 w 133"/>
                <a:gd name="T17" fmla="*/ 184 h 184"/>
                <a:gd name="T18" fmla="*/ 9 w 133"/>
                <a:gd name="T19" fmla="*/ 8 h 184"/>
                <a:gd name="T20" fmla="*/ 8 w 133"/>
                <a:gd name="T21" fmla="*/ 9 h 184"/>
                <a:gd name="T22" fmla="*/ 8 w 133"/>
                <a:gd name="T23" fmla="*/ 174 h 184"/>
                <a:gd name="T24" fmla="*/ 9 w 133"/>
                <a:gd name="T25" fmla="*/ 176 h 184"/>
                <a:gd name="T26" fmla="*/ 123 w 133"/>
                <a:gd name="T27" fmla="*/ 176 h 184"/>
                <a:gd name="T28" fmla="*/ 125 w 133"/>
                <a:gd name="T29" fmla="*/ 174 h 184"/>
                <a:gd name="T30" fmla="*/ 125 w 133"/>
                <a:gd name="T31" fmla="*/ 9 h 184"/>
                <a:gd name="T32" fmla="*/ 123 w 133"/>
                <a:gd name="T33" fmla="*/ 8 h 184"/>
                <a:gd name="T34" fmla="*/ 9 w 133"/>
                <a:gd name="T35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3" h="184">
                  <a:moveTo>
                    <a:pt x="123" y="184"/>
                  </a:moveTo>
                  <a:cubicBezTo>
                    <a:pt x="9" y="184"/>
                    <a:pt x="9" y="184"/>
                    <a:pt x="9" y="184"/>
                  </a:cubicBezTo>
                  <a:cubicBezTo>
                    <a:pt x="4" y="184"/>
                    <a:pt x="0" y="179"/>
                    <a:pt x="0" y="17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8" y="0"/>
                    <a:pt x="133" y="4"/>
                    <a:pt x="133" y="9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28" y="184"/>
                    <a:pt x="123" y="184"/>
                  </a:cubicBezTo>
                  <a:close/>
                  <a:moveTo>
                    <a:pt x="9" y="8"/>
                  </a:moveTo>
                  <a:cubicBezTo>
                    <a:pt x="8" y="8"/>
                    <a:pt x="8" y="8"/>
                    <a:pt x="8" y="9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75"/>
                    <a:pt x="8" y="176"/>
                    <a:pt x="9" y="176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4" y="176"/>
                    <a:pt x="125" y="175"/>
                    <a:pt x="125" y="174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8"/>
                    <a:pt x="124" y="8"/>
                    <a:pt x="123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2" name="Rectangle 51">
              <a:extLst>
                <a:ext uri="{FF2B5EF4-FFF2-40B4-BE49-F238E27FC236}">
                  <a16:creationId xmlns:a16="http://schemas.microsoft.com/office/drawing/2014/main" id="{84D5C264-98A8-4065-BAE6-7F4CA7867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220" y="2134966"/>
              <a:ext cx="214344" cy="115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3" name="Rectangle 52">
              <a:extLst>
                <a:ext uri="{FF2B5EF4-FFF2-40B4-BE49-F238E27FC236}">
                  <a16:creationId xmlns:a16="http://schemas.microsoft.com/office/drawing/2014/main" id="{00578398-C217-4653-804D-7E92BE9C3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653" y="2316336"/>
              <a:ext cx="65951" cy="230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4" name="Rectangle 53">
              <a:extLst>
                <a:ext uri="{FF2B5EF4-FFF2-40B4-BE49-F238E27FC236}">
                  <a16:creationId xmlns:a16="http://schemas.microsoft.com/office/drawing/2014/main" id="{18624ABC-7811-4218-9573-FCD31D00A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220" y="2398768"/>
              <a:ext cx="214344" cy="65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5" name="Rectangle 54">
              <a:extLst>
                <a:ext uri="{FF2B5EF4-FFF2-40B4-BE49-F238E27FC236}">
                  <a16:creationId xmlns:a16="http://schemas.microsoft.com/office/drawing/2014/main" id="{63A3E0B3-ABA1-459C-B45A-997A86688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9270" y="2613114"/>
              <a:ext cx="346246" cy="65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36" name="Rectangle 55">
              <a:extLst>
                <a:ext uri="{FF2B5EF4-FFF2-40B4-BE49-F238E27FC236}">
                  <a16:creationId xmlns:a16="http://schemas.microsoft.com/office/drawing/2014/main" id="{DB776A2B-10F6-4BE4-8E2D-866CCDBBE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9270" y="2761487"/>
              <a:ext cx="346246" cy="82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</p:grpSp>
      <p:sp>
        <p:nvSpPr>
          <p:cNvPr id="18" name="Oval 12">
            <a:extLst>
              <a:ext uri="{FF2B5EF4-FFF2-40B4-BE49-F238E27FC236}">
                <a16:creationId xmlns:a16="http://schemas.microsoft.com/office/drawing/2014/main" id="{38606CB3-ECB9-43DA-9050-A5F28ACCB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401" y="1597742"/>
            <a:ext cx="1863108" cy="1863110"/>
          </a:xfrm>
          <a:prstGeom prst="ellipse">
            <a:avLst/>
          </a:prstGeom>
          <a:solidFill>
            <a:srgbClr val="FFB9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 dirty="0">
              <a:cs typeface="B Nazanin" pitchFamily="2" charset="-78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F808CB62-23C4-6CD8-3420-7B372F4BD70F}"/>
              </a:ext>
            </a:extLst>
          </p:cNvPr>
          <p:cNvGrpSpPr/>
          <p:nvPr/>
        </p:nvGrpSpPr>
        <p:grpSpPr>
          <a:xfrm>
            <a:off x="7633696" y="2009949"/>
            <a:ext cx="1269554" cy="1022224"/>
            <a:chOff x="7633696" y="2009949"/>
            <a:chExt cx="1269554" cy="1022224"/>
          </a:xfrm>
        </p:grpSpPr>
        <p:sp>
          <p:nvSpPr>
            <p:cNvPr id="19" name="Line 56">
              <a:extLst>
                <a:ext uri="{FF2B5EF4-FFF2-40B4-BE49-F238E27FC236}">
                  <a16:creationId xmlns:a16="http://schemas.microsoft.com/office/drawing/2014/main" id="{66AD7BBF-F9C6-4F11-8C1F-B1C39E89B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9931" y="258699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0" name="Line 57">
              <a:extLst>
                <a:ext uri="{FF2B5EF4-FFF2-40B4-BE49-F238E27FC236}">
                  <a16:creationId xmlns:a16="http://schemas.microsoft.com/office/drawing/2014/main" id="{C4F87CA2-C9F8-4541-AF8A-8E8EAE53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9931" y="2586991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FE4F94B4-7026-47BC-A06A-406A182D3D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4524" y="2207780"/>
              <a:ext cx="461654" cy="395703"/>
            </a:xfrm>
            <a:custGeom>
              <a:avLst/>
              <a:gdLst>
                <a:gd name="T0" fmla="*/ 8 w 28"/>
                <a:gd name="T1" fmla="*/ 24 h 24"/>
                <a:gd name="T2" fmla="*/ 0 w 28"/>
                <a:gd name="T3" fmla="*/ 12 h 24"/>
                <a:gd name="T4" fmla="*/ 7 w 28"/>
                <a:gd name="T5" fmla="*/ 0 h 24"/>
                <a:gd name="T6" fmla="*/ 21 w 28"/>
                <a:gd name="T7" fmla="*/ 0 h 24"/>
                <a:gd name="T8" fmla="*/ 28 w 28"/>
                <a:gd name="T9" fmla="*/ 12 h 24"/>
                <a:gd name="T10" fmla="*/ 21 w 28"/>
                <a:gd name="T11" fmla="*/ 24 h 24"/>
                <a:gd name="T12" fmla="*/ 8 w 28"/>
                <a:gd name="T13" fmla="*/ 24 h 24"/>
                <a:gd name="T14" fmla="*/ 1 w 28"/>
                <a:gd name="T15" fmla="*/ 12 h 24"/>
                <a:gd name="T16" fmla="*/ 8 w 28"/>
                <a:gd name="T17" fmla="*/ 23 h 24"/>
                <a:gd name="T18" fmla="*/ 21 w 28"/>
                <a:gd name="T19" fmla="*/ 22 h 24"/>
                <a:gd name="T20" fmla="*/ 26 w 28"/>
                <a:gd name="T21" fmla="*/ 12 h 24"/>
                <a:gd name="T22" fmla="*/ 20 w 28"/>
                <a:gd name="T23" fmla="*/ 1 h 24"/>
                <a:gd name="T24" fmla="*/ 8 w 28"/>
                <a:gd name="T25" fmla="*/ 1 h 24"/>
                <a:gd name="T26" fmla="*/ 1 w 28"/>
                <a:gd name="T2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4">
                  <a:moveTo>
                    <a:pt x="8" y="24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12"/>
                  </a:lnTo>
                  <a:lnTo>
                    <a:pt x="21" y="24"/>
                  </a:lnTo>
                  <a:lnTo>
                    <a:pt x="8" y="24"/>
                  </a:lnTo>
                  <a:close/>
                  <a:moveTo>
                    <a:pt x="1" y="12"/>
                  </a:moveTo>
                  <a:lnTo>
                    <a:pt x="8" y="23"/>
                  </a:lnTo>
                  <a:lnTo>
                    <a:pt x="21" y="22"/>
                  </a:lnTo>
                  <a:lnTo>
                    <a:pt x="26" y="12"/>
                  </a:lnTo>
                  <a:lnTo>
                    <a:pt x="20" y="1"/>
                  </a:lnTo>
                  <a:lnTo>
                    <a:pt x="8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A136689E-AF58-462D-B95F-2F4F312F3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226" y="2438607"/>
              <a:ext cx="428679" cy="362728"/>
            </a:xfrm>
            <a:custGeom>
              <a:avLst/>
              <a:gdLst>
                <a:gd name="T0" fmla="*/ 25 w 97"/>
                <a:gd name="T1" fmla="*/ 0 h 84"/>
                <a:gd name="T2" fmla="*/ 74 w 97"/>
                <a:gd name="T3" fmla="*/ 0 h 84"/>
                <a:gd name="T4" fmla="*/ 97 w 97"/>
                <a:gd name="T5" fmla="*/ 42 h 84"/>
                <a:gd name="T6" fmla="*/ 75 w 97"/>
                <a:gd name="T7" fmla="*/ 84 h 84"/>
                <a:gd name="T8" fmla="*/ 26 w 97"/>
                <a:gd name="T9" fmla="*/ 84 h 84"/>
                <a:gd name="T10" fmla="*/ 0 w 97"/>
                <a:gd name="T11" fmla="*/ 42 h 84"/>
                <a:gd name="T12" fmla="*/ 25 w 9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84">
                  <a:moveTo>
                    <a:pt x="25" y="0"/>
                  </a:moveTo>
                  <a:cubicBezTo>
                    <a:pt x="41" y="0"/>
                    <a:pt x="58" y="0"/>
                    <a:pt x="74" y="0"/>
                  </a:cubicBezTo>
                  <a:cubicBezTo>
                    <a:pt x="82" y="14"/>
                    <a:pt x="89" y="28"/>
                    <a:pt x="97" y="42"/>
                  </a:cubicBezTo>
                  <a:cubicBezTo>
                    <a:pt x="90" y="56"/>
                    <a:pt x="83" y="70"/>
                    <a:pt x="75" y="84"/>
                  </a:cubicBezTo>
                  <a:cubicBezTo>
                    <a:pt x="59" y="84"/>
                    <a:pt x="43" y="84"/>
                    <a:pt x="26" y="84"/>
                  </a:cubicBezTo>
                  <a:cubicBezTo>
                    <a:pt x="18" y="70"/>
                    <a:pt x="9" y="56"/>
                    <a:pt x="0" y="42"/>
                  </a:cubicBezTo>
                  <a:cubicBezTo>
                    <a:pt x="8" y="28"/>
                    <a:pt x="17" y="14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 w="15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D6B70CEC-5273-477A-B90F-973EAE8FD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4524" y="2636470"/>
              <a:ext cx="461654" cy="395703"/>
            </a:xfrm>
            <a:custGeom>
              <a:avLst/>
              <a:gdLst>
                <a:gd name="T0" fmla="*/ 8 w 28"/>
                <a:gd name="T1" fmla="*/ 24 h 24"/>
                <a:gd name="T2" fmla="*/ 0 w 28"/>
                <a:gd name="T3" fmla="*/ 12 h 24"/>
                <a:gd name="T4" fmla="*/ 7 w 28"/>
                <a:gd name="T5" fmla="*/ 0 h 24"/>
                <a:gd name="T6" fmla="*/ 21 w 28"/>
                <a:gd name="T7" fmla="*/ 0 h 24"/>
                <a:gd name="T8" fmla="*/ 28 w 28"/>
                <a:gd name="T9" fmla="*/ 12 h 24"/>
                <a:gd name="T10" fmla="*/ 21 w 28"/>
                <a:gd name="T11" fmla="*/ 24 h 24"/>
                <a:gd name="T12" fmla="*/ 8 w 28"/>
                <a:gd name="T13" fmla="*/ 24 h 24"/>
                <a:gd name="T14" fmla="*/ 1 w 28"/>
                <a:gd name="T15" fmla="*/ 12 h 24"/>
                <a:gd name="T16" fmla="*/ 8 w 28"/>
                <a:gd name="T17" fmla="*/ 23 h 24"/>
                <a:gd name="T18" fmla="*/ 21 w 28"/>
                <a:gd name="T19" fmla="*/ 23 h 24"/>
                <a:gd name="T20" fmla="*/ 26 w 28"/>
                <a:gd name="T21" fmla="*/ 12 h 24"/>
                <a:gd name="T22" fmla="*/ 20 w 28"/>
                <a:gd name="T23" fmla="*/ 1 h 24"/>
                <a:gd name="T24" fmla="*/ 8 w 28"/>
                <a:gd name="T25" fmla="*/ 1 h 24"/>
                <a:gd name="T26" fmla="*/ 1 w 28"/>
                <a:gd name="T2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4">
                  <a:moveTo>
                    <a:pt x="8" y="24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8" y="12"/>
                  </a:lnTo>
                  <a:lnTo>
                    <a:pt x="21" y="24"/>
                  </a:lnTo>
                  <a:lnTo>
                    <a:pt x="8" y="24"/>
                  </a:lnTo>
                  <a:close/>
                  <a:moveTo>
                    <a:pt x="1" y="12"/>
                  </a:moveTo>
                  <a:lnTo>
                    <a:pt x="8" y="23"/>
                  </a:lnTo>
                  <a:lnTo>
                    <a:pt x="21" y="23"/>
                  </a:lnTo>
                  <a:lnTo>
                    <a:pt x="26" y="12"/>
                  </a:lnTo>
                  <a:lnTo>
                    <a:pt x="20" y="1"/>
                  </a:lnTo>
                  <a:lnTo>
                    <a:pt x="8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4" name="Line 61">
              <a:extLst>
                <a:ext uri="{FF2B5EF4-FFF2-40B4-BE49-F238E27FC236}">
                  <a16:creationId xmlns:a16="http://schemas.microsoft.com/office/drawing/2014/main" id="{AAE47E00-4223-4833-B1E2-B95E9FDC0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5055" y="2009949"/>
              <a:ext cx="164876" cy="197852"/>
            </a:xfrm>
            <a:prstGeom prst="line">
              <a:avLst/>
            </a:prstGeom>
            <a:noFill/>
            <a:ln w="158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5" name="Line 62">
              <a:extLst>
                <a:ext uri="{FF2B5EF4-FFF2-40B4-BE49-F238E27FC236}">
                  <a16:creationId xmlns:a16="http://schemas.microsoft.com/office/drawing/2014/main" id="{D820C7C1-5FB2-42BE-A162-23FC5C50C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55930" y="2619987"/>
              <a:ext cx="247320" cy="0"/>
            </a:xfrm>
            <a:prstGeom prst="line">
              <a:avLst/>
            </a:prstGeom>
            <a:noFill/>
            <a:ln w="158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6" name="Line 63">
              <a:extLst>
                <a:ext uri="{FF2B5EF4-FFF2-40B4-BE49-F238E27FC236}">
                  <a16:creationId xmlns:a16="http://schemas.microsoft.com/office/drawing/2014/main" id="{68BB7732-82ED-4399-AD47-02EB7D254C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0759" y="2026421"/>
              <a:ext cx="148393" cy="181370"/>
            </a:xfrm>
            <a:prstGeom prst="line">
              <a:avLst/>
            </a:prstGeom>
            <a:noFill/>
            <a:ln w="158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27" name="Line 64">
              <a:extLst>
                <a:ext uri="{FF2B5EF4-FFF2-40B4-BE49-F238E27FC236}">
                  <a16:creationId xmlns:a16="http://schemas.microsoft.com/office/drawing/2014/main" id="{707229AC-D612-450F-A3EC-1CD539D92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33696" y="2834321"/>
              <a:ext cx="247320" cy="0"/>
            </a:xfrm>
            <a:prstGeom prst="line">
              <a:avLst/>
            </a:prstGeom>
            <a:noFill/>
            <a:ln w="1588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</p:grpSp>
      <p:sp>
        <p:nvSpPr>
          <p:cNvPr id="13" name="Oval 11">
            <a:extLst>
              <a:ext uri="{FF2B5EF4-FFF2-40B4-BE49-F238E27FC236}">
                <a16:creationId xmlns:a16="http://schemas.microsoft.com/office/drawing/2014/main" id="{762F6336-E180-4120-BB64-87E93E78A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533" y="1573013"/>
            <a:ext cx="1863108" cy="1863110"/>
          </a:xfrm>
          <a:prstGeom prst="ellipse">
            <a:avLst/>
          </a:prstGeom>
          <a:solidFill>
            <a:srgbClr val="F8C9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 dirty="0">
              <a:cs typeface="B Nazanin" pitchFamily="2" charset="-78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1234F9F-52E6-238D-C68A-E8E61C67F0CD}"/>
              </a:ext>
            </a:extLst>
          </p:cNvPr>
          <p:cNvGrpSpPr/>
          <p:nvPr/>
        </p:nvGrpSpPr>
        <p:grpSpPr>
          <a:xfrm>
            <a:off x="5771606" y="2100618"/>
            <a:ext cx="758431" cy="857379"/>
            <a:chOff x="5771606" y="2100618"/>
            <a:chExt cx="758431" cy="857379"/>
          </a:xfrm>
        </p:grpSpPr>
        <p:sp>
          <p:nvSpPr>
            <p:cNvPr id="14" name="Freeform 65">
              <a:extLst>
                <a:ext uri="{FF2B5EF4-FFF2-40B4-BE49-F238E27FC236}">
                  <a16:creationId xmlns:a16="http://schemas.microsoft.com/office/drawing/2014/main" id="{E8BDBC1D-F874-46E6-9855-E2370918C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606" y="2100618"/>
              <a:ext cx="346246" cy="857358"/>
            </a:xfrm>
            <a:custGeom>
              <a:avLst/>
              <a:gdLst>
                <a:gd name="T0" fmla="*/ 79 w 79"/>
                <a:gd name="T1" fmla="*/ 0 h 191"/>
                <a:gd name="T2" fmla="*/ 79 w 79"/>
                <a:gd name="T3" fmla="*/ 182 h 191"/>
                <a:gd name="T4" fmla="*/ 66 w 79"/>
                <a:gd name="T5" fmla="*/ 189 h 191"/>
                <a:gd name="T6" fmla="*/ 40 w 79"/>
                <a:gd name="T7" fmla="*/ 178 h 191"/>
                <a:gd name="T8" fmla="*/ 53 w 79"/>
                <a:gd name="T9" fmla="*/ 169 h 191"/>
                <a:gd name="T10" fmla="*/ 63 w 79"/>
                <a:gd name="T11" fmla="*/ 159 h 191"/>
                <a:gd name="T12" fmla="*/ 62 w 79"/>
                <a:gd name="T13" fmla="*/ 155 h 191"/>
                <a:gd name="T14" fmla="*/ 57 w 79"/>
                <a:gd name="T15" fmla="*/ 157 h 191"/>
                <a:gd name="T16" fmla="*/ 48 w 79"/>
                <a:gd name="T17" fmla="*/ 166 h 191"/>
                <a:gd name="T18" fmla="*/ 34 w 79"/>
                <a:gd name="T19" fmla="*/ 174 h 191"/>
                <a:gd name="T20" fmla="*/ 13 w 79"/>
                <a:gd name="T21" fmla="*/ 160 h 191"/>
                <a:gd name="T22" fmla="*/ 4 w 79"/>
                <a:gd name="T23" fmla="*/ 144 h 191"/>
                <a:gd name="T24" fmla="*/ 8 w 79"/>
                <a:gd name="T25" fmla="*/ 135 h 191"/>
                <a:gd name="T26" fmla="*/ 47 w 79"/>
                <a:gd name="T27" fmla="*/ 120 h 191"/>
                <a:gd name="T28" fmla="*/ 52 w 79"/>
                <a:gd name="T29" fmla="*/ 122 h 191"/>
                <a:gd name="T30" fmla="*/ 57 w 79"/>
                <a:gd name="T31" fmla="*/ 127 h 191"/>
                <a:gd name="T32" fmla="*/ 60 w 79"/>
                <a:gd name="T33" fmla="*/ 127 h 191"/>
                <a:gd name="T34" fmla="*/ 60 w 79"/>
                <a:gd name="T35" fmla="*/ 119 h 191"/>
                <a:gd name="T36" fmla="*/ 35 w 79"/>
                <a:gd name="T37" fmla="*/ 113 h 191"/>
                <a:gd name="T38" fmla="*/ 16 w 79"/>
                <a:gd name="T39" fmla="*/ 122 h 191"/>
                <a:gd name="T40" fmla="*/ 3 w 79"/>
                <a:gd name="T41" fmla="*/ 109 h 191"/>
                <a:gd name="T42" fmla="*/ 2 w 79"/>
                <a:gd name="T43" fmla="*/ 88 h 191"/>
                <a:gd name="T44" fmla="*/ 20 w 79"/>
                <a:gd name="T45" fmla="*/ 46 h 191"/>
                <a:gd name="T46" fmla="*/ 32 w 79"/>
                <a:gd name="T47" fmla="*/ 42 h 191"/>
                <a:gd name="T48" fmla="*/ 45 w 79"/>
                <a:gd name="T49" fmla="*/ 35 h 191"/>
                <a:gd name="T50" fmla="*/ 42 w 79"/>
                <a:gd name="T51" fmla="*/ 30 h 191"/>
                <a:gd name="T52" fmla="*/ 36 w 79"/>
                <a:gd name="T53" fmla="*/ 27 h 191"/>
                <a:gd name="T54" fmla="*/ 36 w 79"/>
                <a:gd name="T55" fmla="*/ 14 h 191"/>
                <a:gd name="T56" fmla="*/ 52 w 79"/>
                <a:gd name="T57" fmla="*/ 0 h 191"/>
                <a:gd name="T58" fmla="*/ 79 w 79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191">
                  <a:moveTo>
                    <a:pt x="79" y="0"/>
                  </a:moveTo>
                  <a:cubicBezTo>
                    <a:pt x="79" y="60"/>
                    <a:pt x="79" y="121"/>
                    <a:pt x="79" y="182"/>
                  </a:cubicBezTo>
                  <a:cubicBezTo>
                    <a:pt x="77" y="184"/>
                    <a:pt x="73" y="188"/>
                    <a:pt x="66" y="189"/>
                  </a:cubicBezTo>
                  <a:cubicBezTo>
                    <a:pt x="57" y="191"/>
                    <a:pt x="47" y="186"/>
                    <a:pt x="40" y="178"/>
                  </a:cubicBezTo>
                  <a:cubicBezTo>
                    <a:pt x="44" y="176"/>
                    <a:pt x="48" y="174"/>
                    <a:pt x="53" y="169"/>
                  </a:cubicBezTo>
                  <a:cubicBezTo>
                    <a:pt x="58" y="165"/>
                    <a:pt x="61" y="162"/>
                    <a:pt x="63" y="159"/>
                  </a:cubicBezTo>
                  <a:cubicBezTo>
                    <a:pt x="63" y="157"/>
                    <a:pt x="62" y="156"/>
                    <a:pt x="62" y="155"/>
                  </a:cubicBezTo>
                  <a:cubicBezTo>
                    <a:pt x="60" y="154"/>
                    <a:pt x="58" y="155"/>
                    <a:pt x="57" y="157"/>
                  </a:cubicBezTo>
                  <a:cubicBezTo>
                    <a:pt x="55" y="159"/>
                    <a:pt x="52" y="163"/>
                    <a:pt x="48" y="166"/>
                  </a:cubicBezTo>
                  <a:cubicBezTo>
                    <a:pt x="42" y="170"/>
                    <a:pt x="38" y="172"/>
                    <a:pt x="34" y="174"/>
                  </a:cubicBezTo>
                  <a:cubicBezTo>
                    <a:pt x="23" y="169"/>
                    <a:pt x="17" y="164"/>
                    <a:pt x="13" y="160"/>
                  </a:cubicBezTo>
                  <a:cubicBezTo>
                    <a:pt x="8" y="155"/>
                    <a:pt x="4" y="150"/>
                    <a:pt x="4" y="144"/>
                  </a:cubicBezTo>
                  <a:cubicBezTo>
                    <a:pt x="4" y="140"/>
                    <a:pt x="7" y="137"/>
                    <a:pt x="8" y="135"/>
                  </a:cubicBezTo>
                  <a:cubicBezTo>
                    <a:pt x="19" y="123"/>
                    <a:pt x="42" y="120"/>
                    <a:pt x="47" y="120"/>
                  </a:cubicBezTo>
                  <a:cubicBezTo>
                    <a:pt x="48" y="120"/>
                    <a:pt x="50" y="120"/>
                    <a:pt x="52" y="122"/>
                  </a:cubicBezTo>
                  <a:cubicBezTo>
                    <a:pt x="55" y="123"/>
                    <a:pt x="57" y="126"/>
                    <a:pt x="57" y="127"/>
                  </a:cubicBezTo>
                  <a:cubicBezTo>
                    <a:pt x="58" y="127"/>
                    <a:pt x="59" y="127"/>
                    <a:pt x="60" y="127"/>
                  </a:cubicBezTo>
                  <a:cubicBezTo>
                    <a:pt x="61" y="126"/>
                    <a:pt x="61" y="121"/>
                    <a:pt x="60" y="119"/>
                  </a:cubicBezTo>
                  <a:cubicBezTo>
                    <a:pt x="55" y="110"/>
                    <a:pt x="37" y="113"/>
                    <a:pt x="35" y="113"/>
                  </a:cubicBezTo>
                  <a:cubicBezTo>
                    <a:pt x="31" y="114"/>
                    <a:pt x="24" y="116"/>
                    <a:pt x="16" y="122"/>
                  </a:cubicBezTo>
                  <a:cubicBezTo>
                    <a:pt x="12" y="120"/>
                    <a:pt x="6" y="116"/>
                    <a:pt x="3" y="109"/>
                  </a:cubicBezTo>
                  <a:cubicBezTo>
                    <a:pt x="0" y="103"/>
                    <a:pt x="0" y="97"/>
                    <a:pt x="2" y="88"/>
                  </a:cubicBezTo>
                  <a:cubicBezTo>
                    <a:pt x="4" y="78"/>
                    <a:pt x="9" y="64"/>
                    <a:pt x="20" y="46"/>
                  </a:cubicBezTo>
                  <a:cubicBezTo>
                    <a:pt x="23" y="45"/>
                    <a:pt x="27" y="43"/>
                    <a:pt x="32" y="42"/>
                  </a:cubicBezTo>
                  <a:cubicBezTo>
                    <a:pt x="41" y="39"/>
                    <a:pt x="44" y="37"/>
                    <a:pt x="45" y="35"/>
                  </a:cubicBezTo>
                  <a:cubicBezTo>
                    <a:pt x="45" y="33"/>
                    <a:pt x="43" y="31"/>
                    <a:pt x="42" y="30"/>
                  </a:cubicBezTo>
                  <a:cubicBezTo>
                    <a:pt x="40" y="27"/>
                    <a:pt x="37" y="27"/>
                    <a:pt x="36" y="27"/>
                  </a:cubicBezTo>
                  <a:cubicBezTo>
                    <a:pt x="35" y="25"/>
                    <a:pt x="34" y="19"/>
                    <a:pt x="36" y="14"/>
                  </a:cubicBezTo>
                  <a:cubicBezTo>
                    <a:pt x="40" y="3"/>
                    <a:pt x="50" y="0"/>
                    <a:pt x="52" y="0"/>
                  </a:cubicBezTo>
                  <a:cubicBezTo>
                    <a:pt x="61" y="0"/>
                    <a:pt x="70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0FF96B53-28D6-4F03-BDB3-A3F03EC8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482" y="2314962"/>
              <a:ext cx="115419" cy="148395"/>
            </a:xfrm>
            <a:custGeom>
              <a:avLst/>
              <a:gdLst>
                <a:gd name="T0" fmla="*/ 2 w 25"/>
                <a:gd name="T1" fmla="*/ 33 h 33"/>
                <a:gd name="T2" fmla="*/ 0 w 25"/>
                <a:gd name="T3" fmla="*/ 31 h 33"/>
                <a:gd name="T4" fmla="*/ 1 w 25"/>
                <a:gd name="T5" fmla="*/ 29 h 33"/>
                <a:gd name="T6" fmla="*/ 16 w 25"/>
                <a:gd name="T7" fmla="*/ 15 h 33"/>
                <a:gd name="T8" fmla="*/ 21 w 25"/>
                <a:gd name="T9" fmla="*/ 1 h 33"/>
                <a:gd name="T10" fmla="*/ 23 w 25"/>
                <a:gd name="T11" fmla="*/ 0 h 33"/>
                <a:gd name="T12" fmla="*/ 25 w 25"/>
                <a:gd name="T13" fmla="*/ 2 h 33"/>
                <a:gd name="T14" fmla="*/ 19 w 25"/>
                <a:gd name="T15" fmla="*/ 17 h 33"/>
                <a:gd name="T16" fmla="*/ 3 w 25"/>
                <a:gd name="T17" fmla="*/ 32 h 33"/>
                <a:gd name="T18" fmla="*/ 2 w 25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2" y="33"/>
                  </a:moveTo>
                  <a:cubicBezTo>
                    <a:pt x="1" y="33"/>
                    <a:pt x="1" y="32"/>
                    <a:pt x="0" y="31"/>
                  </a:cubicBezTo>
                  <a:cubicBezTo>
                    <a:pt x="0" y="30"/>
                    <a:pt x="0" y="29"/>
                    <a:pt x="1" y="29"/>
                  </a:cubicBezTo>
                  <a:cubicBezTo>
                    <a:pt x="5" y="26"/>
                    <a:pt x="11" y="22"/>
                    <a:pt x="16" y="15"/>
                  </a:cubicBezTo>
                  <a:cubicBezTo>
                    <a:pt x="18" y="11"/>
                    <a:pt x="20" y="6"/>
                    <a:pt x="21" y="1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4" y="7"/>
                    <a:pt x="22" y="12"/>
                    <a:pt x="19" y="17"/>
                  </a:cubicBezTo>
                  <a:cubicBezTo>
                    <a:pt x="14" y="25"/>
                    <a:pt x="8" y="30"/>
                    <a:pt x="3" y="32"/>
                  </a:cubicBezTo>
                  <a:cubicBezTo>
                    <a:pt x="3" y="32"/>
                    <a:pt x="2" y="33"/>
                    <a:pt x="2" y="33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16" name="Freeform 67">
              <a:extLst>
                <a:ext uri="{FF2B5EF4-FFF2-40B4-BE49-F238E27FC236}">
                  <a16:creationId xmlns:a16="http://schemas.microsoft.com/office/drawing/2014/main" id="{C6868B7D-F745-485A-B606-04F74270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309" y="2100639"/>
              <a:ext cx="362728" cy="857358"/>
            </a:xfrm>
            <a:custGeom>
              <a:avLst/>
              <a:gdLst>
                <a:gd name="T0" fmla="*/ 0 w 79"/>
                <a:gd name="T1" fmla="*/ 0 h 191"/>
                <a:gd name="T2" fmla="*/ 0 w 79"/>
                <a:gd name="T3" fmla="*/ 182 h 191"/>
                <a:gd name="T4" fmla="*/ 12 w 79"/>
                <a:gd name="T5" fmla="*/ 189 h 191"/>
                <a:gd name="T6" fmla="*/ 39 w 79"/>
                <a:gd name="T7" fmla="*/ 178 h 191"/>
                <a:gd name="T8" fmla="*/ 25 w 79"/>
                <a:gd name="T9" fmla="*/ 169 h 191"/>
                <a:gd name="T10" fmla="*/ 16 w 79"/>
                <a:gd name="T11" fmla="*/ 159 h 191"/>
                <a:gd name="T12" fmla="*/ 17 w 79"/>
                <a:gd name="T13" fmla="*/ 155 h 191"/>
                <a:gd name="T14" fmla="*/ 22 w 79"/>
                <a:gd name="T15" fmla="*/ 157 h 191"/>
                <a:gd name="T16" fmla="*/ 31 w 79"/>
                <a:gd name="T17" fmla="*/ 166 h 191"/>
                <a:gd name="T18" fmla="*/ 45 w 79"/>
                <a:gd name="T19" fmla="*/ 174 h 191"/>
                <a:gd name="T20" fmla="*/ 66 w 79"/>
                <a:gd name="T21" fmla="*/ 160 h 191"/>
                <a:gd name="T22" fmla="*/ 75 w 79"/>
                <a:gd name="T23" fmla="*/ 144 h 191"/>
                <a:gd name="T24" fmla="*/ 70 w 79"/>
                <a:gd name="T25" fmla="*/ 135 h 191"/>
                <a:gd name="T26" fmla="*/ 31 w 79"/>
                <a:gd name="T27" fmla="*/ 120 h 191"/>
                <a:gd name="T28" fmla="*/ 26 w 79"/>
                <a:gd name="T29" fmla="*/ 122 h 191"/>
                <a:gd name="T30" fmla="*/ 21 w 79"/>
                <a:gd name="T31" fmla="*/ 127 h 191"/>
                <a:gd name="T32" fmla="*/ 19 w 79"/>
                <a:gd name="T33" fmla="*/ 127 h 191"/>
                <a:gd name="T34" fmla="*/ 19 w 79"/>
                <a:gd name="T35" fmla="*/ 119 h 191"/>
                <a:gd name="T36" fmla="*/ 43 w 79"/>
                <a:gd name="T37" fmla="*/ 113 h 191"/>
                <a:gd name="T38" fmla="*/ 63 w 79"/>
                <a:gd name="T39" fmla="*/ 122 h 191"/>
                <a:gd name="T40" fmla="*/ 76 w 79"/>
                <a:gd name="T41" fmla="*/ 109 h 191"/>
                <a:gd name="T42" fmla="*/ 76 w 79"/>
                <a:gd name="T43" fmla="*/ 88 h 191"/>
                <a:gd name="T44" fmla="*/ 59 w 79"/>
                <a:gd name="T45" fmla="*/ 46 h 191"/>
                <a:gd name="T46" fmla="*/ 47 w 79"/>
                <a:gd name="T47" fmla="*/ 42 h 191"/>
                <a:gd name="T48" fmla="*/ 34 w 79"/>
                <a:gd name="T49" fmla="*/ 35 h 191"/>
                <a:gd name="T50" fmla="*/ 36 w 79"/>
                <a:gd name="T51" fmla="*/ 30 h 191"/>
                <a:gd name="T52" fmla="*/ 43 w 79"/>
                <a:gd name="T53" fmla="*/ 27 h 191"/>
                <a:gd name="T54" fmla="*/ 43 w 79"/>
                <a:gd name="T55" fmla="*/ 14 h 191"/>
                <a:gd name="T56" fmla="*/ 27 w 79"/>
                <a:gd name="T57" fmla="*/ 0 h 191"/>
                <a:gd name="T58" fmla="*/ 0 w 79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9" h="191">
                  <a:moveTo>
                    <a:pt x="0" y="0"/>
                  </a:moveTo>
                  <a:cubicBezTo>
                    <a:pt x="0" y="60"/>
                    <a:pt x="0" y="121"/>
                    <a:pt x="0" y="182"/>
                  </a:cubicBezTo>
                  <a:cubicBezTo>
                    <a:pt x="2" y="184"/>
                    <a:pt x="6" y="188"/>
                    <a:pt x="12" y="189"/>
                  </a:cubicBezTo>
                  <a:cubicBezTo>
                    <a:pt x="22" y="191"/>
                    <a:pt x="32" y="186"/>
                    <a:pt x="39" y="178"/>
                  </a:cubicBezTo>
                  <a:cubicBezTo>
                    <a:pt x="35" y="176"/>
                    <a:pt x="30" y="174"/>
                    <a:pt x="25" y="169"/>
                  </a:cubicBezTo>
                  <a:cubicBezTo>
                    <a:pt x="21" y="165"/>
                    <a:pt x="18" y="162"/>
                    <a:pt x="16" y="159"/>
                  </a:cubicBezTo>
                  <a:cubicBezTo>
                    <a:pt x="16" y="157"/>
                    <a:pt x="16" y="156"/>
                    <a:pt x="17" y="155"/>
                  </a:cubicBezTo>
                  <a:cubicBezTo>
                    <a:pt x="18" y="154"/>
                    <a:pt x="21" y="155"/>
                    <a:pt x="22" y="157"/>
                  </a:cubicBezTo>
                  <a:cubicBezTo>
                    <a:pt x="24" y="159"/>
                    <a:pt x="27" y="163"/>
                    <a:pt x="31" y="166"/>
                  </a:cubicBezTo>
                  <a:cubicBezTo>
                    <a:pt x="36" y="170"/>
                    <a:pt x="41" y="172"/>
                    <a:pt x="45" y="174"/>
                  </a:cubicBezTo>
                  <a:cubicBezTo>
                    <a:pt x="55" y="169"/>
                    <a:pt x="62" y="164"/>
                    <a:pt x="66" y="160"/>
                  </a:cubicBezTo>
                  <a:cubicBezTo>
                    <a:pt x="70" y="155"/>
                    <a:pt x="75" y="150"/>
                    <a:pt x="75" y="144"/>
                  </a:cubicBezTo>
                  <a:cubicBezTo>
                    <a:pt x="74" y="140"/>
                    <a:pt x="72" y="137"/>
                    <a:pt x="70" y="135"/>
                  </a:cubicBezTo>
                  <a:cubicBezTo>
                    <a:pt x="60" y="123"/>
                    <a:pt x="37" y="120"/>
                    <a:pt x="31" y="120"/>
                  </a:cubicBezTo>
                  <a:cubicBezTo>
                    <a:pt x="30" y="120"/>
                    <a:pt x="28" y="120"/>
                    <a:pt x="26" y="122"/>
                  </a:cubicBezTo>
                  <a:cubicBezTo>
                    <a:pt x="23" y="123"/>
                    <a:pt x="22" y="126"/>
                    <a:pt x="21" y="127"/>
                  </a:cubicBezTo>
                  <a:cubicBezTo>
                    <a:pt x="21" y="127"/>
                    <a:pt x="20" y="127"/>
                    <a:pt x="19" y="127"/>
                  </a:cubicBezTo>
                  <a:cubicBezTo>
                    <a:pt x="17" y="126"/>
                    <a:pt x="18" y="121"/>
                    <a:pt x="19" y="119"/>
                  </a:cubicBezTo>
                  <a:cubicBezTo>
                    <a:pt x="23" y="110"/>
                    <a:pt x="42" y="113"/>
                    <a:pt x="43" y="113"/>
                  </a:cubicBezTo>
                  <a:cubicBezTo>
                    <a:pt x="47" y="114"/>
                    <a:pt x="55" y="116"/>
                    <a:pt x="63" y="122"/>
                  </a:cubicBezTo>
                  <a:cubicBezTo>
                    <a:pt x="67" y="120"/>
                    <a:pt x="73" y="116"/>
                    <a:pt x="76" y="109"/>
                  </a:cubicBezTo>
                  <a:cubicBezTo>
                    <a:pt x="79" y="103"/>
                    <a:pt x="78" y="97"/>
                    <a:pt x="76" y="88"/>
                  </a:cubicBezTo>
                  <a:cubicBezTo>
                    <a:pt x="74" y="78"/>
                    <a:pt x="70" y="64"/>
                    <a:pt x="59" y="46"/>
                  </a:cubicBezTo>
                  <a:cubicBezTo>
                    <a:pt x="56" y="45"/>
                    <a:pt x="52" y="43"/>
                    <a:pt x="47" y="42"/>
                  </a:cubicBezTo>
                  <a:cubicBezTo>
                    <a:pt x="38" y="39"/>
                    <a:pt x="34" y="37"/>
                    <a:pt x="34" y="35"/>
                  </a:cubicBezTo>
                  <a:cubicBezTo>
                    <a:pt x="34" y="33"/>
                    <a:pt x="35" y="31"/>
                    <a:pt x="36" y="30"/>
                  </a:cubicBezTo>
                  <a:cubicBezTo>
                    <a:pt x="39" y="27"/>
                    <a:pt x="42" y="27"/>
                    <a:pt x="43" y="27"/>
                  </a:cubicBezTo>
                  <a:cubicBezTo>
                    <a:pt x="44" y="25"/>
                    <a:pt x="45" y="19"/>
                    <a:pt x="43" y="14"/>
                  </a:cubicBezTo>
                  <a:cubicBezTo>
                    <a:pt x="39" y="3"/>
                    <a:pt x="28" y="0"/>
                    <a:pt x="27" y="0"/>
                  </a:cubicBezTo>
                  <a:cubicBezTo>
                    <a:pt x="18" y="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id="{9F22BBAE-C7DA-4BEC-BF7A-FEE7225CE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742" y="2314973"/>
              <a:ext cx="115419" cy="148395"/>
            </a:xfrm>
            <a:custGeom>
              <a:avLst/>
              <a:gdLst>
                <a:gd name="T0" fmla="*/ 23 w 25"/>
                <a:gd name="T1" fmla="*/ 33 h 33"/>
                <a:gd name="T2" fmla="*/ 24 w 25"/>
                <a:gd name="T3" fmla="*/ 31 h 33"/>
                <a:gd name="T4" fmla="*/ 23 w 25"/>
                <a:gd name="T5" fmla="*/ 29 h 33"/>
                <a:gd name="T6" fmla="*/ 9 w 25"/>
                <a:gd name="T7" fmla="*/ 15 h 33"/>
                <a:gd name="T8" fmla="*/ 4 w 25"/>
                <a:gd name="T9" fmla="*/ 1 h 33"/>
                <a:gd name="T10" fmla="*/ 2 w 25"/>
                <a:gd name="T11" fmla="*/ 0 h 33"/>
                <a:gd name="T12" fmla="*/ 0 w 25"/>
                <a:gd name="T13" fmla="*/ 2 h 33"/>
                <a:gd name="T14" fmla="*/ 5 w 25"/>
                <a:gd name="T15" fmla="*/ 17 h 33"/>
                <a:gd name="T16" fmla="*/ 22 w 25"/>
                <a:gd name="T17" fmla="*/ 32 h 33"/>
                <a:gd name="T18" fmla="*/ 23 w 25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23" y="33"/>
                  </a:moveTo>
                  <a:cubicBezTo>
                    <a:pt x="23" y="33"/>
                    <a:pt x="24" y="32"/>
                    <a:pt x="24" y="31"/>
                  </a:cubicBezTo>
                  <a:cubicBezTo>
                    <a:pt x="25" y="30"/>
                    <a:pt x="24" y="29"/>
                    <a:pt x="23" y="29"/>
                  </a:cubicBezTo>
                  <a:cubicBezTo>
                    <a:pt x="19" y="26"/>
                    <a:pt x="13" y="22"/>
                    <a:pt x="9" y="15"/>
                  </a:cubicBezTo>
                  <a:cubicBezTo>
                    <a:pt x="6" y="11"/>
                    <a:pt x="5" y="6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7"/>
                    <a:pt x="3" y="12"/>
                    <a:pt x="5" y="17"/>
                  </a:cubicBezTo>
                  <a:cubicBezTo>
                    <a:pt x="10" y="25"/>
                    <a:pt x="17" y="30"/>
                    <a:pt x="22" y="32"/>
                  </a:cubicBezTo>
                  <a:cubicBezTo>
                    <a:pt x="22" y="32"/>
                    <a:pt x="22" y="33"/>
                    <a:pt x="23" y="33"/>
                  </a:cubicBezTo>
                  <a:close/>
                </a:path>
              </a:pathLst>
            </a:custGeom>
            <a:solidFill>
              <a:srgbClr val="1FA1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</p:grpSp>
      <p:sp>
        <p:nvSpPr>
          <p:cNvPr id="9" name="Oval 10">
            <a:extLst>
              <a:ext uri="{FF2B5EF4-FFF2-40B4-BE49-F238E27FC236}">
                <a16:creationId xmlns:a16="http://schemas.microsoft.com/office/drawing/2014/main" id="{F85EA99A-11FC-45F0-84D4-D7C02CC43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8214" y="1567542"/>
            <a:ext cx="1863108" cy="1863110"/>
          </a:xfrm>
          <a:prstGeom prst="ellipse">
            <a:avLst/>
          </a:prstGeom>
          <a:solidFill>
            <a:srgbClr val="FA8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 dirty="0">
              <a:cs typeface="B Nazanin" pitchFamily="2" charset="-78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24A4F80-1815-9C33-3EC9-EDF6509C09A1}"/>
              </a:ext>
            </a:extLst>
          </p:cNvPr>
          <p:cNvGrpSpPr/>
          <p:nvPr/>
        </p:nvGrpSpPr>
        <p:grpSpPr>
          <a:xfrm>
            <a:off x="3694174" y="2062246"/>
            <a:ext cx="577072" cy="873808"/>
            <a:chOff x="3694174" y="2062246"/>
            <a:chExt cx="577072" cy="873808"/>
          </a:xfrm>
        </p:grpSpPr>
        <p:sp>
          <p:nvSpPr>
            <p:cNvPr id="10" name="Freeform 69">
              <a:extLst>
                <a:ext uri="{FF2B5EF4-FFF2-40B4-BE49-F238E27FC236}">
                  <a16:creationId xmlns:a16="http://schemas.microsoft.com/office/drawing/2014/main" id="{2C09DAB5-1852-4374-B9F5-5C4C3DC4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592" y="2622784"/>
              <a:ext cx="346246" cy="313270"/>
            </a:xfrm>
            <a:custGeom>
              <a:avLst/>
              <a:gdLst>
                <a:gd name="T0" fmla="*/ 10 w 78"/>
                <a:gd name="T1" fmla="*/ 2 h 70"/>
                <a:gd name="T2" fmla="*/ 37 w 78"/>
                <a:gd name="T3" fmla="*/ 0 h 70"/>
                <a:gd name="T4" fmla="*/ 69 w 78"/>
                <a:gd name="T5" fmla="*/ 1 h 70"/>
                <a:gd name="T6" fmla="*/ 74 w 78"/>
                <a:gd name="T7" fmla="*/ 6 h 70"/>
                <a:gd name="T8" fmla="*/ 76 w 78"/>
                <a:gd name="T9" fmla="*/ 11 h 70"/>
                <a:gd name="T10" fmla="*/ 73 w 78"/>
                <a:gd name="T11" fmla="*/ 20 h 70"/>
                <a:gd name="T12" fmla="*/ 77 w 78"/>
                <a:gd name="T13" fmla="*/ 25 h 70"/>
                <a:gd name="T14" fmla="*/ 70 w 78"/>
                <a:gd name="T15" fmla="*/ 39 h 70"/>
                <a:gd name="T16" fmla="*/ 68 w 78"/>
                <a:gd name="T17" fmla="*/ 51 h 70"/>
                <a:gd name="T18" fmla="*/ 58 w 78"/>
                <a:gd name="T19" fmla="*/ 54 h 70"/>
                <a:gd name="T20" fmla="*/ 44 w 78"/>
                <a:gd name="T21" fmla="*/ 68 h 70"/>
                <a:gd name="T22" fmla="*/ 20 w 78"/>
                <a:gd name="T23" fmla="*/ 55 h 70"/>
                <a:gd name="T24" fmla="*/ 10 w 78"/>
                <a:gd name="T25" fmla="*/ 51 h 70"/>
                <a:gd name="T26" fmla="*/ 10 w 78"/>
                <a:gd name="T27" fmla="*/ 41 h 70"/>
                <a:gd name="T28" fmla="*/ 4 w 78"/>
                <a:gd name="T29" fmla="*/ 36 h 70"/>
                <a:gd name="T30" fmla="*/ 3 w 78"/>
                <a:gd name="T31" fmla="*/ 22 h 70"/>
                <a:gd name="T32" fmla="*/ 6 w 78"/>
                <a:gd name="T33" fmla="*/ 20 h 70"/>
                <a:gd name="T34" fmla="*/ 2 w 78"/>
                <a:gd name="T35" fmla="*/ 13 h 70"/>
                <a:gd name="T36" fmla="*/ 10 w 78"/>
                <a:gd name="T37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70">
                  <a:moveTo>
                    <a:pt x="10" y="2"/>
                  </a:moveTo>
                  <a:cubicBezTo>
                    <a:pt x="18" y="1"/>
                    <a:pt x="27" y="0"/>
                    <a:pt x="37" y="0"/>
                  </a:cubicBezTo>
                  <a:cubicBezTo>
                    <a:pt x="48" y="0"/>
                    <a:pt x="59" y="0"/>
                    <a:pt x="69" y="1"/>
                  </a:cubicBezTo>
                  <a:cubicBezTo>
                    <a:pt x="70" y="2"/>
                    <a:pt x="72" y="4"/>
                    <a:pt x="74" y="6"/>
                  </a:cubicBezTo>
                  <a:cubicBezTo>
                    <a:pt x="75" y="9"/>
                    <a:pt x="76" y="10"/>
                    <a:pt x="76" y="11"/>
                  </a:cubicBezTo>
                  <a:cubicBezTo>
                    <a:pt x="77" y="15"/>
                    <a:pt x="73" y="16"/>
                    <a:pt x="73" y="20"/>
                  </a:cubicBezTo>
                  <a:cubicBezTo>
                    <a:pt x="74" y="22"/>
                    <a:pt x="76" y="23"/>
                    <a:pt x="77" y="25"/>
                  </a:cubicBezTo>
                  <a:cubicBezTo>
                    <a:pt x="78" y="27"/>
                    <a:pt x="77" y="31"/>
                    <a:pt x="70" y="39"/>
                  </a:cubicBezTo>
                  <a:cubicBezTo>
                    <a:pt x="72" y="43"/>
                    <a:pt x="71" y="48"/>
                    <a:pt x="68" y="51"/>
                  </a:cubicBezTo>
                  <a:cubicBezTo>
                    <a:pt x="64" y="55"/>
                    <a:pt x="58" y="54"/>
                    <a:pt x="58" y="54"/>
                  </a:cubicBezTo>
                  <a:cubicBezTo>
                    <a:pt x="57" y="55"/>
                    <a:pt x="54" y="65"/>
                    <a:pt x="44" y="68"/>
                  </a:cubicBezTo>
                  <a:cubicBezTo>
                    <a:pt x="35" y="70"/>
                    <a:pt x="25" y="65"/>
                    <a:pt x="20" y="55"/>
                  </a:cubicBezTo>
                  <a:cubicBezTo>
                    <a:pt x="16" y="56"/>
                    <a:pt x="12" y="54"/>
                    <a:pt x="10" y="51"/>
                  </a:cubicBezTo>
                  <a:cubicBezTo>
                    <a:pt x="8" y="48"/>
                    <a:pt x="8" y="44"/>
                    <a:pt x="10" y="41"/>
                  </a:cubicBezTo>
                  <a:cubicBezTo>
                    <a:pt x="8" y="41"/>
                    <a:pt x="6" y="39"/>
                    <a:pt x="4" y="36"/>
                  </a:cubicBezTo>
                  <a:cubicBezTo>
                    <a:pt x="1" y="32"/>
                    <a:pt x="0" y="26"/>
                    <a:pt x="3" y="22"/>
                  </a:cubicBezTo>
                  <a:cubicBezTo>
                    <a:pt x="4" y="21"/>
                    <a:pt x="5" y="20"/>
                    <a:pt x="6" y="20"/>
                  </a:cubicBezTo>
                  <a:cubicBezTo>
                    <a:pt x="5" y="19"/>
                    <a:pt x="2" y="17"/>
                    <a:pt x="2" y="13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11" name="Freeform 70">
              <a:extLst>
                <a:ext uri="{FF2B5EF4-FFF2-40B4-BE49-F238E27FC236}">
                  <a16:creationId xmlns:a16="http://schemas.microsoft.com/office/drawing/2014/main" id="{EC5B587A-67E2-4B11-90EE-014705C8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74" y="2062246"/>
              <a:ext cx="577072" cy="626531"/>
            </a:xfrm>
            <a:custGeom>
              <a:avLst/>
              <a:gdLst>
                <a:gd name="T0" fmla="*/ 92 w 131"/>
                <a:gd name="T1" fmla="*/ 141 h 141"/>
                <a:gd name="T2" fmla="*/ 36 w 131"/>
                <a:gd name="T3" fmla="*/ 141 h 141"/>
                <a:gd name="T4" fmla="*/ 37 w 131"/>
                <a:gd name="T5" fmla="*/ 134 h 141"/>
                <a:gd name="T6" fmla="*/ 33 w 131"/>
                <a:gd name="T7" fmla="*/ 110 h 141"/>
                <a:gd name="T8" fmla="*/ 26 w 131"/>
                <a:gd name="T9" fmla="*/ 100 h 141"/>
                <a:gd name="T10" fmla="*/ 2 w 131"/>
                <a:gd name="T11" fmla="*/ 55 h 141"/>
                <a:gd name="T12" fmla="*/ 22 w 131"/>
                <a:gd name="T13" fmla="*/ 20 h 141"/>
                <a:gd name="T14" fmla="*/ 74 w 131"/>
                <a:gd name="T15" fmla="*/ 4 h 141"/>
                <a:gd name="T16" fmla="*/ 128 w 131"/>
                <a:gd name="T17" fmla="*/ 52 h 141"/>
                <a:gd name="T18" fmla="*/ 118 w 131"/>
                <a:gd name="T19" fmla="*/ 89 h 141"/>
                <a:gd name="T20" fmla="*/ 108 w 131"/>
                <a:gd name="T21" fmla="*/ 101 h 141"/>
                <a:gd name="T22" fmla="*/ 99 w 131"/>
                <a:gd name="T23" fmla="*/ 111 h 141"/>
                <a:gd name="T24" fmla="*/ 92 w 131"/>
                <a:gd name="T25" fmla="*/ 135 h 141"/>
                <a:gd name="T26" fmla="*/ 92 w 131"/>
                <a:gd name="T27" fmla="*/ 141 h 141"/>
                <a:gd name="T28" fmla="*/ 49 w 131"/>
                <a:gd name="T29" fmla="*/ 129 h 141"/>
                <a:gd name="T30" fmla="*/ 81 w 131"/>
                <a:gd name="T31" fmla="*/ 129 h 141"/>
                <a:gd name="T32" fmla="*/ 89 w 131"/>
                <a:gd name="T33" fmla="*/ 105 h 141"/>
                <a:gd name="T34" fmla="*/ 100 w 131"/>
                <a:gd name="T35" fmla="*/ 92 h 141"/>
                <a:gd name="T36" fmla="*/ 108 w 131"/>
                <a:gd name="T37" fmla="*/ 83 h 141"/>
                <a:gd name="T38" fmla="*/ 116 w 131"/>
                <a:gd name="T39" fmla="*/ 53 h 141"/>
                <a:gd name="T40" fmla="*/ 72 w 131"/>
                <a:gd name="T41" fmla="*/ 16 h 141"/>
                <a:gd name="T42" fmla="*/ 30 w 131"/>
                <a:gd name="T43" fmla="*/ 29 h 141"/>
                <a:gd name="T44" fmla="*/ 14 w 131"/>
                <a:gd name="T45" fmla="*/ 55 h 141"/>
                <a:gd name="T46" fmla="*/ 33 w 131"/>
                <a:gd name="T47" fmla="*/ 90 h 141"/>
                <a:gd name="T48" fmla="*/ 34 w 131"/>
                <a:gd name="T49" fmla="*/ 91 h 141"/>
                <a:gd name="T50" fmla="*/ 44 w 131"/>
                <a:gd name="T51" fmla="*/ 105 h 141"/>
                <a:gd name="T52" fmla="*/ 49 w 131"/>
                <a:gd name="T53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41">
                  <a:moveTo>
                    <a:pt x="92" y="141"/>
                  </a:moveTo>
                  <a:cubicBezTo>
                    <a:pt x="36" y="141"/>
                    <a:pt x="36" y="141"/>
                    <a:pt x="36" y="141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28"/>
                    <a:pt x="38" y="119"/>
                    <a:pt x="33" y="110"/>
                  </a:cubicBezTo>
                  <a:cubicBezTo>
                    <a:pt x="31" y="106"/>
                    <a:pt x="29" y="103"/>
                    <a:pt x="26" y="100"/>
                  </a:cubicBezTo>
                  <a:cubicBezTo>
                    <a:pt x="22" y="97"/>
                    <a:pt x="0" y="80"/>
                    <a:pt x="2" y="55"/>
                  </a:cubicBezTo>
                  <a:cubicBezTo>
                    <a:pt x="4" y="36"/>
                    <a:pt x="17" y="25"/>
                    <a:pt x="22" y="20"/>
                  </a:cubicBezTo>
                  <a:cubicBezTo>
                    <a:pt x="26" y="17"/>
                    <a:pt x="46" y="0"/>
                    <a:pt x="74" y="4"/>
                  </a:cubicBezTo>
                  <a:cubicBezTo>
                    <a:pt x="98" y="7"/>
                    <a:pt x="125" y="26"/>
                    <a:pt x="128" y="52"/>
                  </a:cubicBezTo>
                  <a:cubicBezTo>
                    <a:pt x="131" y="70"/>
                    <a:pt x="120" y="86"/>
                    <a:pt x="118" y="89"/>
                  </a:cubicBezTo>
                  <a:cubicBezTo>
                    <a:pt x="115" y="95"/>
                    <a:pt x="111" y="98"/>
                    <a:pt x="108" y="101"/>
                  </a:cubicBezTo>
                  <a:cubicBezTo>
                    <a:pt x="104" y="104"/>
                    <a:pt x="102" y="106"/>
                    <a:pt x="99" y="111"/>
                  </a:cubicBezTo>
                  <a:cubicBezTo>
                    <a:pt x="95" y="118"/>
                    <a:pt x="92" y="126"/>
                    <a:pt x="92" y="135"/>
                  </a:cubicBezTo>
                  <a:lnTo>
                    <a:pt x="92" y="141"/>
                  </a:lnTo>
                  <a:close/>
                  <a:moveTo>
                    <a:pt x="49" y="129"/>
                  </a:moveTo>
                  <a:cubicBezTo>
                    <a:pt x="81" y="129"/>
                    <a:pt x="81" y="129"/>
                    <a:pt x="81" y="129"/>
                  </a:cubicBezTo>
                  <a:cubicBezTo>
                    <a:pt x="81" y="120"/>
                    <a:pt x="84" y="112"/>
                    <a:pt x="89" y="105"/>
                  </a:cubicBezTo>
                  <a:cubicBezTo>
                    <a:pt x="92" y="98"/>
                    <a:pt x="96" y="95"/>
                    <a:pt x="100" y="92"/>
                  </a:cubicBezTo>
                  <a:cubicBezTo>
                    <a:pt x="103" y="89"/>
                    <a:pt x="106" y="87"/>
                    <a:pt x="108" y="83"/>
                  </a:cubicBezTo>
                  <a:cubicBezTo>
                    <a:pt x="109" y="81"/>
                    <a:pt x="118" y="68"/>
                    <a:pt x="116" y="53"/>
                  </a:cubicBezTo>
                  <a:cubicBezTo>
                    <a:pt x="114" y="34"/>
                    <a:pt x="91" y="18"/>
                    <a:pt x="72" y="16"/>
                  </a:cubicBezTo>
                  <a:cubicBezTo>
                    <a:pt x="50" y="13"/>
                    <a:pt x="33" y="26"/>
                    <a:pt x="30" y="29"/>
                  </a:cubicBezTo>
                  <a:cubicBezTo>
                    <a:pt x="25" y="33"/>
                    <a:pt x="15" y="42"/>
                    <a:pt x="14" y="55"/>
                  </a:cubicBezTo>
                  <a:cubicBezTo>
                    <a:pt x="13" y="76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8" y="95"/>
                    <a:pt x="41" y="100"/>
                    <a:pt x="44" y="105"/>
                  </a:cubicBezTo>
                  <a:cubicBezTo>
                    <a:pt x="48" y="114"/>
                    <a:pt x="49" y="122"/>
                    <a:pt x="49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  <p:sp>
          <p:nvSpPr>
            <p:cNvPr id="12" name="Freeform 71">
              <a:extLst>
                <a:ext uri="{FF2B5EF4-FFF2-40B4-BE49-F238E27FC236}">
                  <a16:creationId xmlns:a16="http://schemas.microsoft.com/office/drawing/2014/main" id="{C5DBF833-B273-4577-9F8A-A65B24EE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563" y="2227174"/>
              <a:ext cx="131902" cy="115419"/>
            </a:xfrm>
            <a:custGeom>
              <a:avLst/>
              <a:gdLst>
                <a:gd name="T0" fmla="*/ 28 w 32"/>
                <a:gd name="T1" fmla="*/ 27 h 27"/>
                <a:gd name="T2" fmla="*/ 24 w 32"/>
                <a:gd name="T3" fmla="*/ 23 h 27"/>
                <a:gd name="T4" fmla="*/ 21 w 32"/>
                <a:gd name="T5" fmla="*/ 15 h 27"/>
                <a:gd name="T6" fmla="*/ 5 w 32"/>
                <a:gd name="T7" fmla="*/ 10 h 27"/>
                <a:gd name="T8" fmla="*/ 0 w 32"/>
                <a:gd name="T9" fmla="*/ 7 h 27"/>
                <a:gd name="T10" fmla="*/ 3 w 32"/>
                <a:gd name="T11" fmla="*/ 2 h 27"/>
                <a:gd name="T12" fmla="*/ 27 w 32"/>
                <a:gd name="T13" fmla="*/ 9 h 27"/>
                <a:gd name="T14" fmla="*/ 32 w 32"/>
                <a:gd name="T15" fmla="*/ 22 h 27"/>
                <a:gd name="T16" fmla="*/ 29 w 32"/>
                <a:gd name="T17" fmla="*/ 27 h 27"/>
                <a:gd name="T18" fmla="*/ 28 w 32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7">
                  <a:moveTo>
                    <a:pt x="28" y="27"/>
                  </a:moveTo>
                  <a:cubicBezTo>
                    <a:pt x="26" y="27"/>
                    <a:pt x="24" y="25"/>
                    <a:pt x="24" y="23"/>
                  </a:cubicBezTo>
                  <a:cubicBezTo>
                    <a:pt x="24" y="21"/>
                    <a:pt x="24" y="17"/>
                    <a:pt x="21" y="15"/>
                  </a:cubicBezTo>
                  <a:cubicBezTo>
                    <a:pt x="18" y="10"/>
                    <a:pt x="11" y="9"/>
                    <a:pt x="5" y="10"/>
                  </a:cubicBezTo>
                  <a:cubicBezTo>
                    <a:pt x="3" y="11"/>
                    <a:pt x="1" y="9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12" y="0"/>
                    <a:pt x="22" y="3"/>
                    <a:pt x="27" y="9"/>
                  </a:cubicBezTo>
                  <a:cubicBezTo>
                    <a:pt x="31" y="14"/>
                    <a:pt x="32" y="19"/>
                    <a:pt x="32" y="22"/>
                  </a:cubicBezTo>
                  <a:cubicBezTo>
                    <a:pt x="32" y="25"/>
                    <a:pt x="31" y="27"/>
                    <a:pt x="29" y="27"/>
                  </a:cubicBezTo>
                  <a:cubicBezTo>
                    <a:pt x="28" y="27"/>
                    <a:pt x="28" y="27"/>
                    <a:pt x="2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 dirty="0">
                <a:cs typeface="B Nazanin" pitchFamily="2" charset="-78"/>
              </a:endParaRPr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0962F15-87EB-401D-9754-72EE639DA066}"/>
              </a:ext>
            </a:extLst>
          </p:cNvPr>
          <p:cNvSpPr txBox="1"/>
          <p:nvPr/>
        </p:nvSpPr>
        <p:spPr>
          <a:xfrm>
            <a:off x="591657" y="3677967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روانشناسی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I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C565983-4D42-4836-AEF4-C39B33A89092}"/>
              </a:ext>
            </a:extLst>
          </p:cNvPr>
          <p:cNvSpPr txBox="1"/>
          <p:nvPr/>
        </p:nvSpPr>
        <p:spPr>
          <a:xfrm>
            <a:off x="344774" y="4139632"/>
            <a:ext cx="2122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400" dirty="0">
                <a:cs typeface="B Nazanin" pitchFamily="2" charset="-78"/>
              </a:rPr>
              <a:t>.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903D93B4-1355-4922-AC52-BDACE4277982}"/>
              </a:ext>
            </a:extLst>
          </p:cNvPr>
          <p:cNvSpPr txBox="1"/>
          <p:nvPr/>
        </p:nvSpPr>
        <p:spPr>
          <a:xfrm>
            <a:off x="2958214" y="3677967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روانشناسی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II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16138C2-ABE5-46C5-9935-3D84997EE60B}"/>
              </a:ext>
            </a:extLst>
          </p:cNvPr>
          <p:cNvSpPr txBox="1"/>
          <p:nvPr/>
        </p:nvSpPr>
        <p:spPr>
          <a:xfrm>
            <a:off x="2758190" y="4139632"/>
            <a:ext cx="2076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400" dirty="0">
                <a:cs typeface="B Nazanin" pitchFamily="2" charset="-78"/>
              </a:rPr>
              <a:t>.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2AD5DCD-1B63-4E80-9DC5-B1069A6616C5}"/>
              </a:ext>
            </a:extLst>
          </p:cNvPr>
          <p:cNvSpPr txBox="1"/>
          <p:nvPr/>
        </p:nvSpPr>
        <p:spPr>
          <a:xfrm>
            <a:off x="5167749" y="3633975"/>
            <a:ext cx="192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روانشناسی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III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41663FE-642E-4E13-A135-5479B88005B2}"/>
              </a:ext>
            </a:extLst>
          </p:cNvPr>
          <p:cNvSpPr txBox="1"/>
          <p:nvPr/>
        </p:nvSpPr>
        <p:spPr>
          <a:xfrm>
            <a:off x="5021705" y="4112122"/>
            <a:ext cx="204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400" dirty="0">
                <a:cs typeface="B Nazanin" pitchFamily="2" charset="-78"/>
              </a:rPr>
              <a:t>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8ADEF793-F62B-41EA-86F2-0916DD17F0B1}"/>
              </a:ext>
            </a:extLst>
          </p:cNvPr>
          <p:cNvSpPr txBox="1"/>
          <p:nvPr/>
        </p:nvSpPr>
        <p:spPr>
          <a:xfrm>
            <a:off x="7268645" y="3691668"/>
            <a:ext cx="192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روانشناسی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IV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FA8176D-0B48-4E78-AB26-50D13865A523}"/>
              </a:ext>
            </a:extLst>
          </p:cNvPr>
          <p:cNvSpPr txBox="1"/>
          <p:nvPr/>
        </p:nvSpPr>
        <p:spPr>
          <a:xfrm>
            <a:off x="7150308" y="4153333"/>
            <a:ext cx="2047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400" dirty="0">
                <a:cs typeface="B Nazanin" pitchFamily="2" charset="-78"/>
              </a:rPr>
              <a:t>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60E835DF-81A9-4D6F-8EFE-51D5E3A064F8}"/>
              </a:ext>
            </a:extLst>
          </p:cNvPr>
          <p:cNvSpPr txBox="1"/>
          <p:nvPr/>
        </p:nvSpPr>
        <p:spPr>
          <a:xfrm>
            <a:off x="9504964" y="3650457"/>
            <a:ext cx="187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روانشناسی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Nazanin" pitchFamily="2" charset="-78"/>
              </a:rPr>
              <a:t>V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CB4A93C1-6652-4A9E-B7C8-AD7D0FDB000F}"/>
              </a:ext>
            </a:extLst>
          </p:cNvPr>
          <p:cNvSpPr txBox="1"/>
          <p:nvPr/>
        </p:nvSpPr>
        <p:spPr>
          <a:xfrm>
            <a:off x="9504963" y="4112122"/>
            <a:ext cx="209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1400" dirty="0"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</a:t>
            </a:r>
            <a:r>
              <a:rPr lang="en-US" sz="1400" dirty="0">
                <a:cs typeface="B Nazanin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527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E20DE-374F-448F-8EF8-9370A8D5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24" y="265142"/>
            <a:ext cx="8474700" cy="708300"/>
          </a:xfr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اعضای داخلی</a:t>
            </a:r>
            <a:endParaRPr lang="es-PE" dirty="0">
              <a:cs typeface="B Nazanin" pitchFamily="2" charset="-78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22B6FF14-0C35-48C3-B30C-B7F3DFCFA786}"/>
              </a:ext>
            </a:extLst>
          </p:cNvPr>
          <p:cNvSpPr>
            <a:spLocks/>
          </p:cNvSpPr>
          <p:nvPr/>
        </p:nvSpPr>
        <p:spPr bwMode="auto">
          <a:xfrm>
            <a:off x="1561561" y="1146066"/>
            <a:ext cx="1850045" cy="5199702"/>
          </a:xfrm>
          <a:custGeom>
            <a:avLst/>
            <a:gdLst>
              <a:gd name="T0" fmla="*/ 513 w 540"/>
              <a:gd name="T1" fmla="*/ 676 h 1397"/>
              <a:gd name="T2" fmla="*/ 490 w 540"/>
              <a:gd name="T3" fmla="*/ 569 h 1397"/>
              <a:gd name="T4" fmla="*/ 474 w 540"/>
              <a:gd name="T5" fmla="*/ 429 h 1397"/>
              <a:gd name="T6" fmla="*/ 456 w 540"/>
              <a:gd name="T7" fmla="*/ 304 h 1397"/>
              <a:gd name="T8" fmla="*/ 369 w 540"/>
              <a:gd name="T9" fmla="*/ 220 h 1397"/>
              <a:gd name="T10" fmla="*/ 313 w 540"/>
              <a:gd name="T11" fmla="*/ 156 h 1397"/>
              <a:gd name="T12" fmla="*/ 330 w 540"/>
              <a:gd name="T13" fmla="*/ 128 h 1397"/>
              <a:gd name="T14" fmla="*/ 329 w 540"/>
              <a:gd name="T15" fmla="*/ 95 h 1397"/>
              <a:gd name="T16" fmla="*/ 203 w 540"/>
              <a:gd name="T17" fmla="*/ 94 h 1397"/>
              <a:gd name="T18" fmla="*/ 202 w 540"/>
              <a:gd name="T19" fmla="*/ 128 h 1397"/>
              <a:gd name="T20" fmla="*/ 223 w 540"/>
              <a:gd name="T21" fmla="*/ 159 h 1397"/>
              <a:gd name="T22" fmla="*/ 171 w 540"/>
              <a:gd name="T23" fmla="*/ 221 h 1397"/>
              <a:gd name="T24" fmla="*/ 84 w 540"/>
              <a:gd name="T25" fmla="*/ 333 h 1397"/>
              <a:gd name="T26" fmla="*/ 67 w 540"/>
              <a:gd name="T27" fmla="*/ 474 h 1397"/>
              <a:gd name="T28" fmla="*/ 47 w 540"/>
              <a:gd name="T29" fmla="*/ 626 h 1397"/>
              <a:gd name="T30" fmla="*/ 15 w 540"/>
              <a:gd name="T31" fmla="*/ 714 h 1397"/>
              <a:gd name="T32" fmla="*/ 25 w 540"/>
              <a:gd name="T33" fmla="*/ 738 h 1397"/>
              <a:gd name="T34" fmla="*/ 23 w 540"/>
              <a:gd name="T35" fmla="*/ 787 h 1397"/>
              <a:gd name="T36" fmla="*/ 44 w 540"/>
              <a:gd name="T37" fmla="*/ 749 h 1397"/>
              <a:gd name="T38" fmla="*/ 45 w 540"/>
              <a:gd name="T39" fmla="*/ 802 h 1397"/>
              <a:gd name="T40" fmla="*/ 61 w 540"/>
              <a:gd name="T41" fmla="*/ 756 h 1397"/>
              <a:gd name="T42" fmla="*/ 71 w 540"/>
              <a:gd name="T43" fmla="*/ 796 h 1397"/>
              <a:gd name="T44" fmla="*/ 83 w 540"/>
              <a:gd name="T45" fmla="*/ 791 h 1397"/>
              <a:gd name="T46" fmla="*/ 88 w 540"/>
              <a:gd name="T47" fmla="*/ 714 h 1397"/>
              <a:gd name="T48" fmla="*/ 118 w 540"/>
              <a:gd name="T49" fmla="*/ 557 h 1397"/>
              <a:gd name="T50" fmla="*/ 137 w 540"/>
              <a:gd name="T51" fmla="*/ 453 h 1397"/>
              <a:gd name="T52" fmla="*/ 156 w 540"/>
              <a:gd name="T53" fmla="*/ 473 h 1397"/>
              <a:gd name="T54" fmla="*/ 161 w 540"/>
              <a:gd name="T55" fmla="*/ 567 h 1397"/>
              <a:gd name="T56" fmla="*/ 138 w 540"/>
              <a:gd name="T57" fmla="*/ 716 h 1397"/>
              <a:gd name="T58" fmla="*/ 142 w 540"/>
              <a:gd name="T59" fmla="*/ 902 h 1397"/>
              <a:gd name="T60" fmla="*/ 128 w 540"/>
              <a:gd name="T61" fmla="*/ 1190 h 1397"/>
              <a:gd name="T62" fmla="*/ 48 w 540"/>
              <a:gd name="T63" fmla="*/ 1366 h 1397"/>
              <a:gd name="T64" fmla="*/ 99 w 540"/>
              <a:gd name="T65" fmla="*/ 1386 h 1397"/>
              <a:gd name="T66" fmla="*/ 186 w 540"/>
              <a:gd name="T67" fmla="*/ 1261 h 1397"/>
              <a:gd name="T68" fmla="*/ 218 w 540"/>
              <a:gd name="T69" fmla="*/ 1022 h 1397"/>
              <a:gd name="T70" fmla="*/ 227 w 540"/>
              <a:gd name="T71" fmla="*/ 933 h 1397"/>
              <a:gd name="T72" fmla="*/ 275 w 540"/>
              <a:gd name="T73" fmla="*/ 774 h 1397"/>
              <a:gd name="T74" fmla="*/ 323 w 540"/>
              <a:gd name="T75" fmla="*/ 924 h 1397"/>
              <a:gd name="T76" fmla="*/ 330 w 540"/>
              <a:gd name="T77" fmla="*/ 980 h 1397"/>
              <a:gd name="T78" fmla="*/ 347 w 540"/>
              <a:gd name="T79" fmla="*/ 1116 h 1397"/>
              <a:gd name="T80" fmla="*/ 399 w 540"/>
              <a:gd name="T81" fmla="*/ 1333 h 1397"/>
              <a:gd name="T82" fmla="*/ 511 w 540"/>
              <a:gd name="T83" fmla="*/ 1381 h 1397"/>
              <a:gd name="T84" fmla="*/ 434 w 540"/>
              <a:gd name="T85" fmla="*/ 1263 h 1397"/>
              <a:gd name="T86" fmla="*/ 415 w 540"/>
              <a:gd name="T87" fmla="*/ 980 h 1397"/>
              <a:gd name="T88" fmla="*/ 416 w 540"/>
              <a:gd name="T89" fmla="*/ 847 h 1397"/>
              <a:gd name="T90" fmla="*/ 398 w 540"/>
              <a:gd name="T91" fmla="*/ 656 h 1397"/>
              <a:gd name="T92" fmla="*/ 384 w 540"/>
              <a:gd name="T93" fmla="*/ 558 h 1397"/>
              <a:gd name="T94" fmla="*/ 390 w 540"/>
              <a:gd name="T95" fmla="*/ 434 h 1397"/>
              <a:gd name="T96" fmla="*/ 415 w 540"/>
              <a:gd name="T97" fmla="*/ 489 h 1397"/>
              <a:gd name="T98" fmla="*/ 456 w 540"/>
              <a:gd name="T99" fmla="*/ 657 h 1397"/>
              <a:gd name="T100" fmla="*/ 456 w 540"/>
              <a:gd name="T101" fmla="*/ 744 h 1397"/>
              <a:gd name="T102" fmla="*/ 460 w 540"/>
              <a:gd name="T103" fmla="*/ 789 h 1397"/>
              <a:gd name="T104" fmla="*/ 470 w 540"/>
              <a:gd name="T105" fmla="*/ 794 h 1397"/>
              <a:gd name="T106" fmla="*/ 479 w 540"/>
              <a:gd name="T107" fmla="*/ 753 h 1397"/>
              <a:gd name="T108" fmla="*/ 495 w 540"/>
              <a:gd name="T109" fmla="*/ 744 h 1397"/>
              <a:gd name="T110" fmla="*/ 515 w 540"/>
              <a:gd name="T111" fmla="*/ 796 h 1397"/>
              <a:gd name="T112" fmla="*/ 515 w 540"/>
              <a:gd name="T113" fmla="*/ 735 h 1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40" h="1397">
                <a:moveTo>
                  <a:pt x="538" y="739"/>
                </a:moveTo>
                <a:cubicBezTo>
                  <a:pt x="536" y="736"/>
                  <a:pt x="534" y="732"/>
                  <a:pt x="532" y="728"/>
                </a:cubicBezTo>
                <a:cubicBezTo>
                  <a:pt x="529" y="723"/>
                  <a:pt x="527" y="718"/>
                  <a:pt x="526" y="712"/>
                </a:cubicBezTo>
                <a:cubicBezTo>
                  <a:pt x="525" y="705"/>
                  <a:pt x="523" y="698"/>
                  <a:pt x="521" y="691"/>
                </a:cubicBezTo>
                <a:cubicBezTo>
                  <a:pt x="520" y="685"/>
                  <a:pt x="517" y="681"/>
                  <a:pt x="513" y="676"/>
                </a:cubicBezTo>
                <a:cubicBezTo>
                  <a:pt x="508" y="670"/>
                  <a:pt x="503" y="663"/>
                  <a:pt x="498" y="656"/>
                </a:cubicBezTo>
                <a:cubicBezTo>
                  <a:pt x="497" y="655"/>
                  <a:pt x="496" y="653"/>
                  <a:pt x="496" y="651"/>
                </a:cubicBezTo>
                <a:cubicBezTo>
                  <a:pt x="496" y="648"/>
                  <a:pt x="496" y="645"/>
                  <a:pt x="495" y="641"/>
                </a:cubicBezTo>
                <a:cubicBezTo>
                  <a:pt x="494" y="632"/>
                  <a:pt x="493" y="623"/>
                  <a:pt x="493" y="615"/>
                </a:cubicBezTo>
                <a:cubicBezTo>
                  <a:pt x="491" y="600"/>
                  <a:pt x="491" y="584"/>
                  <a:pt x="490" y="569"/>
                </a:cubicBezTo>
                <a:cubicBezTo>
                  <a:pt x="489" y="557"/>
                  <a:pt x="488" y="545"/>
                  <a:pt x="487" y="533"/>
                </a:cubicBezTo>
                <a:cubicBezTo>
                  <a:pt x="486" y="514"/>
                  <a:pt x="482" y="495"/>
                  <a:pt x="474" y="477"/>
                </a:cubicBezTo>
                <a:cubicBezTo>
                  <a:pt x="474" y="476"/>
                  <a:pt x="474" y="474"/>
                  <a:pt x="474" y="473"/>
                </a:cubicBezTo>
                <a:cubicBezTo>
                  <a:pt x="474" y="469"/>
                  <a:pt x="475" y="466"/>
                  <a:pt x="475" y="462"/>
                </a:cubicBezTo>
                <a:cubicBezTo>
                  <a:pt x="476" y="451"/>
                  <a:pt x="475" y="440"/>
                  <a:pt x="474" y="429"/>
                </a:cubicBezTo>
                <a:cubicBezTo>
                  <a:pt x="470" y="405"/>
                  <a:pt x="464" y="381"/>
                  <a:pt x="456" y="358"/>
                </a:cubicBezTo>
                <a:cubicBezTo>
                  <a:pt x="456" y="356"/>
                  <a:pt x="455" y="353"/>
                  <a:pt x="455" y="351"/>
                </a:cubicBezTo>
                <a:cubicBezTo>
                  <a:pt x="456" y="348"/>
                  <a:pt x="456" y="344"/>
                  <a:pt x="457" y="341"/>
                </a:cubicBezTo>
                <a:cubicBezTo>
                  <a:pt x="457" y="337"/>
                  <a:pt x="457" y="333"/>
                  <a:pt x="457" y="330"/>
                </a:cubicBezTo>
                <a:cubicBezTo>
                  <a:pt x="458" y="321"/>
                  <a:pt x="458" y="313"/>
                  <a:pt x="456" y="304"/>
                </a:cubicBezTo>
                <a:cubicBezTo>
                  <a:pt x="454" y="291"/>
                  <a:pt x="448" y="276"/>
                  <a:pt x="440" y="262"/>
                </a:cubicBezTo>
                <a:cubicBezTo>
                  <a:pt x="432" y="249"/>
                  <a:pt x="422" y="242"/>
                  <a:pt x="411" y="235"/>
                </a:cubicBezTo>
                <a:cubicBezTo>
                  <a:pt x="406" y="232"/>
                  <a:pt x="401" y="229"/>
                  <a:pt x="395" y="228"/>
                </a:cubicBezTo>
                <a:cubicBezTo>
                  <a:pt x="389" y="226"/>
                  <a:pt x="382" y="226"/>
                  <a:pt x="377" y="223"/>
                </a:cubicBezTo>
                <a:cubicBezTo>
                  <a:pt x="374" y="222"/>
                  <a:pt x="371" y="222"/>
                  <a:pt x="369" y="220"/>
                </a:cubicBezTo>
                <a:cubicBezTo>
                  <a:pt x="359" y="215"/>
                  <a:pt x="348" y="209"/>
                  <a:pt x="338" y="204"/>
                </a:cubicBezTo>
                <a:cubicBezTo>
                  <a:pt x="330" y="200"/>
                  <a:pt x="323" y="196"/>
                  <a:pt x="315" y="193"/>
                </a:cubicBezTo>
                <a:cubicBezTo>
                  <a:pt x="312" y="192"/>
                  <a:pt x="312" y="192"/>
                  <a:pt x="312" y="189"/>
                </a:cubicBezTo>
                <a:cubicBezTo>
                  <a:pt x="310" y="174"/>
                  <a:pt x="313" y="157"/>
                  <a:pt x="313" y="156"/>
                </a:cubicBezTo>
                <a:cubicBezTo>
                  <a:pt x="313" y="156"/>
                  <a:pt x="313" y="156"/>
                  <a:pt x="313" y="156"/>
                </a:cubicBezTo>
                <a:cubicBezTo>
                  <a:pt x="313" y="156"/>
                  <a:pt x="314" y="156"/>
                  <a:pt x="314" y="156"/>
                </a:cubicBezTo>
                <a:cubicBezTo>
                  <a:pt x="316" y="152"/>
                  <a:pt x="317" y="148"/>
                  <a:pt x="318" y="144"/>
                </a:cubicBezTo>
                <a:cubicBezTo>
                  <a:pt x="318" y="141"/>
                  <a:pt x="319" y="139"/>
                  <a:pt x="319" y="136"/>
                </a:cubicBezTo>
                <a:cubicBezTo>
                  <a:pt x="323" y="136"/>
                  <a:pt x="326" y="136"/>
                  <a:pt x="327" y="134"/>
                </a:cubicBezTo>
                <a:cubicBezTo>
                  <a:pt x="329" y="132"/>
                  <a:pt x="329" y="130"/>
                  <a:pt x="330" y="128"/>
                </a:cubicBezTo>
                <a:cubicBezTo>
                  <a:pt x="331" y="126"/>
                  <a:pt x="333" y="124"/>
                  <a:pt x="334" y="123"/>
                </a:cubicBezTo>
                <a:cubicBezTo>
                  <a:pt x="337" y="119"/>
                  <a:pt x="338" y="114"/>
                  <a:pt x="338" y="109"/>
                </a:cubicBezTo>
                <a:cubicBezTo>
                  <a:pt x="338" y="105"/>
                  <a:pt x="339" y="95"/>
                  <a:pt x="333" y="94"/>
                </a:cubicBezTo>
                <a:cubicBezTo>
                  <a:pt x="332" y="93"/>
                  <a:pt x="330" y="94"/>
                  <a:pt x="329" y="96"/>
                </a:cubicBezTo>
                <a:cubicBezTo>
                  <a:pt x="329" y="96"/>
                  <a:pt x="329" y="95"/>
                  <a:pt x="329" y="95"/>
                </a:cubicBezTo>
                <a:cubicBezTo>
                  <a:pt x="329" y="91"/>
                  <a:pt x="329" y="87"/>
                  <a:pt x="330" y="83"/>
                </a:cubicBezTo>
                <a:cubicBezTo>
                  <a:pt x="334" y="68"/>
                  <a:pt x="332" y="53"/>
                  <a:pt x="325" y="40"/>
                </a:cubicBezTo>
                <a:cubicBezTo>
                  <a:pt x="317" y="24"/>
                  <a:pt x="301" y="12"/>
                  <a:pt x="281" y="8"/>
                </a:cubicBezTo>
                <a:cubicBezTo>
                  <a:pt x="234" y="0"/>
                  <a:pt x="194" y="33"/>
                  <a:pt x="200" y="82"/>
                </a:cubicBezTo>
                <a:cubicBezTo>
                  <a:pt x="200" y="86"/>
                  <a:pt x="202" y="90"/>
                  <a:pt x="203" y="94"/>
                </a:cubicBezTo>
                <a:cubicBezTo>
                  <a:pt x="203" y="95"/>
                  <a:pt x="204" y="95"/>
                  <a:pt x="204" y="96"/>
                </a:cubicBezTo>
                <a:cubicBezTo>
                  <a:pt x="202" y="95"/>
                  <a:pt x="200" y="93"/>
                  <a:pt x="199" y="94"/>
                </a:cubicBezTo>
                <a:cubicBezTo>
                  <a:pt x="193" y="95"/>
                  <a:pt x="194" y="105"/>
                  <a:pt x="194" y="109"/>
                </a:cubicBezTo>
                <a:cubicBezTo>
                  <a:pt x="194" y="114"/>
                  <a:pt x="195" y="119"/>
                  <a:pt x="198" y="123"/>
                </a:cubicBezTo>
                <a:cubicBezTo>
                  <a:pt x="199" y="124"/>
                  <a:pt x="201" y="126"/>
                  <a:pt x="202" y="128"/>
                </a:cubicBezTo>
                <a:cubicBezTo>
                  <a:pt x="203" y="130"/>
                  <a:pt x="204" y="132"/>
                  <a:pt x="205" y="134"/>
                </a:cubicBezTo>
                <a:cubicBezTo>
                  <a:pt x="207" y="136"/>
                  <a:pt x="211" y="136"/>
                  <a:pt x="215" y="135"/>
                </a:cubicBezTo>
                <a:cubicBezTo>
                  <a:pt x="215" y="137"/>
                  <a:pt x="215" y="138"/>
                  <a:pt x="215" y="140"/>
                </a:cubicBezTo>
                <a:cubicBezTo>
                  <a:pt x="216" y="145"/>
                  <a:pt x="217" y="150"/>
                  <a:pt x="220" y="154"/>
                </a:cubicBezTo>
                <a:cubicBezTo>
                  <a:pt x="221" y="156"/>
                  <a:pt x="222" y="157"/>
                  <a:pt x="223" y="159"/>
                </a:cubicBezTo>
                <a:cubicBezTo>
                  <a:pt x="224" y="167"/>
                  <a:pt x="226" y="183"/>
                  <a:pt x="226" y="187"/>
                </a:cubicBezTo>
                <a:cubicBezTo>
                  <a:pt x="226" y="191"/>
                  <a:pt x="225" y="192"/>
                  <a:pt x="220" y="194"/>
                </a:cubicBezTo>
                <a:cubicBezTo>
                  <a:pt x="220" y="195"/>
                  <a:pt x="219" y="195"/>
                  <a:pt x="219" y="195"/>
                </a:cubicBezTo>
                <a:cubicBezTo>
                  <a:pt x="212" y="198"/>
                  <a:pt x="205" y="202"/>
                  <a:pt x="198" y="205"/>
                </a:cubicBezTo>
                <a:cubicBezTo>
                  <a:pt x="189" y="210"/>
                  <a:pt x="180" y="216"/>
                  <a:pt x="171" y="221"/>
                </a:cubicBezTo>
                <a:cubicBezTo>
                  <a:pt x="166" y="224"/>
                  <a:pt x="161" y="226"/>
                  <a:pt x="156" y="227"/>
                </a:cubicBezTo>
                <a:cubicBezTo>
                  <a:pt x="154" y="228"/>
                  <a:pt x="152" y="228"/>
                  <a:pt x="149" y="229"/>
                </a:cubicBezTo>
                <a:cubicBezTo>
                  <a:pt x="145" y="230"/>
                  <a:pt x="140" y="231"/>
                  <a:pt x="135" y="233"/>
                </a:cubicBezTo>
                <a:cubicBezTo>
                  <a:pt x="121" y="241"/>
                  <a:pt x="109" y="250"/>
                  <a:pt x="100" y="266"/>
                </a:cubicBezTo>
                <a:cubicBezTo>
                  <a:pt x="88" y="286"/>
                  <a:pt x="80" y="309"/>
                  <a:pt x="84" y="333"/>
                </a:cubicBezTo>
                <a:cubicBezTo>
                  <a:pt x="84" y="333"/>
                  <a:pt x="84" y="334"/>
                  <a:pt x="83" y="334"/>
                </a:cubicBezTo>
                <a:cubicBezTo>
                  <a:pt x="83" y="339"/>
                  <a:pt x="84" y="343"/>
                  <a:pt x="85" y="347"/>
                </a:cubicBezTo>
                <a:cubicBezTo>
                  <a:pt x="85" y="351"/>
                  <a:pt x="86" y="355"/>
                  <a:pt x="84" y="359"/>
                </a:cubicBezTo>
                <a:cubicBezTo>
                  <a:pt x="78" y="380"/>
                  <a:pt x="72" y="401"/>
                  <a:pt x="68" y="423"/>
                </a:cubicBezTo>
                <a:cubicBezTo>
                  <a:pt x="65" y="440"/>
                  <a:pt x="64" y="457"/>
                  <a:pt x="67" y="474"/>
                </a:cubicBezTo>
                <a:cubicBezTo>
                  <a:pt x="67" y="477"/>
                  <a:pt x="67" y="478"/>
                  <a:pt x="66" y="480"/>
                </a:cubicBezTo>
                <a:cubicBezTo>
                  <a:pt x="62" y="490"/>
                  <a:pt x="59" y="499"/>
                  <a:pt x="57" y="509"/>
                </a:cubicBezTo>
                <a:cubicBezTo>
                  <a:pt x="53" y="528"/>
                  <a:pt x="52" y="547"/>
                  <a:pt x="51" y="566"/>
                </a:cubicBezTo>
                <a:cubicBezTo>
                  <a:pt x="50" y="575"/>
                  <a:pt x="50" y="584"/>
                  <a:pt x="50" y="593"/>
                </a:cubicBezTo>
                <a:cubicBezTo>
                  <a:pt x="49" y="604"/>
                  <a:pt x="48" y="615"/>
                  <a:pt x="47" y="626"/>
                </a:cubicBezTo>
                <a:cubicBezTo>
                  <a:pt x="46" y="633"/>
                  <a:pt x="45" y="640"/>
                  <a:pt x="45" y="647"/>
                </a:cubicBezTo>
                <a:cubicBezTo>
                  <a:pt x="45" y="653"/>
                  <a:pt x="44" y="658"/>
                  <a:pt x="40" y="662"/>
                </a:cubicBezTo>
                <a:cubicBezTo>
                  <a:pt x="35" y="668"/>
                  <a:pt x="31" y="674"/>
                  <a:pt x="26" y="680"/>
                </a:cubicBezTo>
                <a:cubicBezTo>
                  <a:pt x="24" y="683"/>
                  <a:pt x="22" y="685"/>
                  <a:pt x="21" y="688"/>
                </a:cubicBezTo>
                <a:cubicBezTo>
                  <a:pt x="19" y="697"/>
                  <a:pt x="17" y="705"/>
                  <a:pt x="15" y="714"/>
                </a:cubicBezTo>
                <a:cubicBezTo>
                  <a:pt x="13" y="718"/>
                  <a:pt x="12" y="723"/>
                  <a:pt x="10" y="727"/>
                </a:cubicBezTo>
                <a:cubicBezTo>
                  <a:pt x="8" y="732"/>
                  <a:pt x="5" y="737"/>
                  <a:pt x="2" y="742"/>
                </a:cubicBezTo>
                <a:cubicBezTo>
                  <a:pt x="0" y="744"/>
                  <a:pt x="1" y="746"/>
                  <a:pt x="4" y="747"/>
                </a:cubicBezTo>
                <a:cubicBezTo>
                  <a:pt x="9" y="748"/>
                  <a:pt x="14" y="748"/>
                  <a:pt x="18" y="745"/>
                </a:cubicBezTo>
                <a:cubicBezTo>
                  <a:pt x="21" y="742"/>
                  <a:pt x="23" y="740"/>
                  <a:pt x="25" y="738"/>
                </a:cubicBezTo>
                <a:cubicBezTo>
                  <a:pt x="26" y="737"/>
                  <a:pt x="27" y="736"/>
                  <a:pt x="27" y="735"/>
                </a:cubicBezTo>
                <a:cubicBezTo>
                  <a:pt x="28" y="735"/>
                  <a:pt x="28" y="735"/>
                  <a:pt x="28" y="735"/>
                </a:cubicBezTo>
                <a:cubicBezTo>
                  <a:pt x="28" y="736"/>
                  <a:pt x="28" y="737"/>
                  <a:pt x="28" y="738"/>
                </a:cubicBezTo>
                <a:cubicBezTo>
                  <a:pt x="27" y="747"/>
                  <a:pt x="26" y="756"/>
                  <a:pt x="25" y="764"/>
                </a:cubicBezTo>
                <a:cubicBezTo>
                  <a:pt x="24" y="772"/>
                  <a:pt x="23" y="779"/>
                  <a:pt x="23" y="787"/>
                </a:cubicBezTo>
                <a:cubicBezTo>
                  <a:pt x="23" y="790"/>
                  <a:pt x="23" y="792"/>
                  <a:pt x="23" y="795"/>
                </a:cubicBezTo>
                <a:cubicBezTo>
                  <a:pt x="23" y="797"/>
                  <a:pt x="24" y="798"/>
                  <a:pt x="25" y="798"/>
                </a:cubicBezTo>
                <a:cubicBezTo>
                  <a:pt x="26" y="799"/>
                  <a:pt x="27" y="798"/>
                  <a:pt x="28" y="797"/>
                </a:cubicBezTo>
                <a:cubicBezTo>
                  <a:pt x="32" y="793"/>
                  <a:pt x="35" y="787"/>
                  <a:pt x="36" y="781"/>
                </a:cubicBezTo>
                <a:cubicBezTo>
                  <a:pt x="39" y="770"/>
                  <a:pt x="41" y="759"/>
                  <a:pt x="44" y="749"/>
                </a:cubicBezTo>
                <a:cubicBezTo>
                  <a:pt x="44" y="748"/>
                  <a:pt x="45" y="747"/>
                  <a:pt x="45" y="747"/>
                </a:cubicBezTo>
                <a:cubicBezTo>
                  <a:pt x="46" y="747"/>
                  <a:pt x="46" y="748"/>
                  <a:pt x="46" y="748"/>
                </a:cubicBezTo>
                <a:cubicBezTo>
                  <a:pt x="46" y="751"/>
                  <a:pt x="46" y="754"/>
                  <a:pt x="46" y="757"/>
                </a:cubicBezTo>
                <a:cubicBezTo>
                  <a:pt x="45" y="764"/>
                  <a:pt x="45" y="770"/>
                  <a:pt x="44" y="777"/>
                </a:cubicBezTo>
                <a:cubicBezTo>
                  <a:pt x="44" y="786"/>
                  <a:pt x="44" y="794"/>
                  <a:pt x="45" y="802"/>
                </a:cubicBezTo>
                <a:cubicBezTo>
                  <a:pt x="46" y="802"/>
                  <a:pt x="47" y="803"/>
                  <a:pt x="47" y="803"/>
                </a:cubicBezTo>
                <a:cubicBezTo>
                  <a:pt x="49" y="804"/>
                  <a:pt x="50" y="804"/>
                  <a:pt x="52" y="802"/>
                </a:cubicBezTo>
                <a:cubicBezTo>
                  <a:pt x="53" y="801"/>
                  <a:pt x="53" y="800"/>
                  <a:pt x="54" y="799"/>
                </a:cubicBezTo>
                <a:cubicBezTo>
                  <a:pt x="56" y="790"/>
                  <a:pt x="58" y="781"/>
                  <a:pt x="59" y="772"/>
                </a:cubicBezTo>
                <a:cubicBezTo>
                  <a:pt x="60" y="766"/>
                  <a:pt x="61" y="761"/>
                  <a:pt x="61" y="756"/>
                </a:cubicBezTo>
                <a:cubicBezTo>
                  <a:pt x="62" y="757"/>
                  <a:pt x="62" y="758"/>
                  <a:pt x="62" y="758"/>
                </a:cubicBezTo>
                <a:cubicBezTo>
                  <a:pt x="62" y="768"/>
                  <a:pt x="62" y="777"/>
                  <a:pt x="62" y="786"/>
                </a:cubicBezTo>
                <a:cubicBezTo>
                  <a:pt x="62" y="789"/>
                  <a:pt x="63" y="792"/>
                  <a:pt x="63" y="796"/>
                </a:cubicBezTo>
                <a:cubicBezTo>
                  <a:pt x="63" y="798"/>
                  <a:pt x="65" y="799"/>
                  <a:pt x="67" y="799"/>
                </a:cubicBezTo>
                <a:cubicBezTo>
                  <a:pt x="68" y="799"/>
                  <a:pt x="70" y="798"/>
                  <a:pt x="71" y="796"/>
                </a:cubicBezTo>
                <a:cubicBezTo>
                  <a:pt x="71" y="795"/>
                  <a:pt x="71" y="795"/>
                  <a:pt x="71" y="794"/>
                </a:cubicBezTo>
                <a:cubicBezTo>
                  <a:pt x="72" y="789"/>
                  <a:pt x="73" y="785"/>
                  <a:pt x="73" y="780"/>
                </a:cubicBezTo>
                <a:cubicBezTo>
                  <a:pt x="75" y="783"/>
                  <a:pt x="76" y="785"/>
                  <a:pt x="77" y="788"/>
                </a:cubicBezTo>
                <a:cubicBezTo>
                  <a:pt x="78" y="791"/>
                  <a:pt x="78" y="791"/>
                  <a:pt x="82" y="791"/>
                </a:cubicBezTo>
                <a:cubicBezTo>
                  <a:pt x="82" y="791"/>
                  <a:pt x="83" y="791"/>
                  <a:pt x="83" y="791"/>
                </a:cubicBezTo>
                <a:cubicBezTo>
                  <a:pt x="84" y="789"/>
                  <a:pt x="84" y="787"/>
                  <a:pt x="84" y="786"/>
                </a:cubicBezTo>
                <a:cubicBezTo>
                  <a:pt x="85" y="781"/>
                  <a:pt x="84" y="777"/>
                  <a:pt x="84" y="772"/>
                </a:cubicBezTo>
                <a:cubicBezTo>
                  <a:pt x="84" y="761"/>
                  <a:pt x="83" y="750"/>
                  <a:pt x="86" y="739"/>
                </a:cubicBezTo>
                <a:cubicBezTo>
                  <a:pt x="87" y="733"/>
                  <a:pt x="87" y="727"/>
                  <a:pt x="87" y="720"/>
                </a:cubicBezTo>
                <a:cubicBezTo>
                  <a:pt x="88" y="718"/>
                  <a:pt x="87" y="716"/>
                  <a:pt x="88" y="714"/>
                </a:cubicBezTo>
                <a:cubicBezTo>
                  <a:pt x="88" y="706"/>
                  <a:pt x="89" y="697"/>
                  <a:pt x="89" y="689"/>
                </a:cubicBezTo>
                <a:cubicBezTo>
                  <a:pt x="88" y="681"/>
                  <a:pt x="88" y="673"/>
                  <a:pt x="85" y="665"/>
                </a:cubicBezTo>
                <a:cubicBezTo>
                  <a:pt x="84" y="662"/>
                  <a:pt x="84" y="660"/>
                  <a:pt x="85" y="657"/>
                </a:cubicBezTo>
                <a:cubicBezTo>
                  <a:pt x="89" y="647"/>
                  <a:pt x="93" y="638"/>
                  <a:pt x="96" y="628"/>
                </a:cubicBezTo>
                <a:cubicBezTo>
                  <a:pt x="103" y="604"/>
                  <a:pt x="111" y="581"/>
                  <a:pt x="118" y="557"/>
                </a:cubicBezTo>
                <a:cubicBezTo>
                  <a:pt x="122" y="542"/>
                  <a:pt x="125" y="527"/>
                  <a:pt x="124" y="511"/>
                </a:cubicBezTo>
                <a:cubicBezTo>
                  <a:pt x="124" y="507"/>
                  <a:pt x="125" y="503"/>
                  <a:pt x="125" y="499"/>
                </a:cubicBezTo>
                <a:cubicBezTo>
                  <a:pt x="125" y="495"/>
                  <a:pt x="125" y="490"/>
                  <a:pt x="125" y="485"/>
                </a:cubicBezTo>
                <a:cubicBezTo>
                  <a:pt x="125" y="482"/>
                  <a:pt x="125" y="479"/>
                  <a:pt x="127" y="477"/>
                </a:cubicBezTo>
                <a:cubicBezTo>
                  <a:pt x="131" y="469"/>
                  <a:pt x="134" y="461"/>
                  <a:pt x="137" y="453"/>
                </a:cubicBezTo>
                <a:cubicBezTo>
                  <a:pt x="141" y="444"/>
                  <a:pt x="143" y="435"/>
                  <a:pt x="145" y="426"/>
                </a:cubicBezTo>
                <a:cubicBezTo>
                  <a:pt x="146" y="425"/>
                  <a:pt x="146" y="424"/>
                  <a:pt x="147" y="423"/>
                </a:cubicBezTo>
                <a:cubicBezTo>
                  <a:pt x="148" y="426"/>
                  <a:pt x="150" y="429"/>
                  <a:pt x="151" y="433"/>
                </a:cubicBezTo>
                <a:cubicBezTo>
                  <a:pt x="152" y="433"/>
                  <a:pt x="152" y="434"/>
                  <a:pt x="152" y="435"/>
                </a:cubicBezTo>
                <a:cubicBezTo>
                  <a:pt x="153" y="447"/>
                  <a:pt x="154" y="460"/>
                  <a:pt x="156" y="473"/>
                </a:cubicBezTo>
                <a:cubicBezTo>
                  <a:pt x="156" y="480"/>
                  <a:pt x="157" y="487"/>
                  <a:pt x="158" y="494"/>
                </a:cubicBezTo>
                <a:cubicBezTo>
                  <a:pt x="158" y="502"/>
                  <a:pt x="158" y="510"/>
                  <a:pt x="158" y="518"/>
                </a:cubicBezTo>
                <a:cubicBezTo>
                  <a:pt x="158" y="528"/>
                  <a:pt x="159" y="537"/>
                  <a:pt x="159" y="547"/>
                </a:cubicBezTo>
                <a:cubicBezTo>
                  <a:pt x="159" y="551"/>
                  <a:pt x="160" y="555"/>
                  <a:pt x="161" y="559"/>
                </a:cubicBezTo>
                <a:cubicBezTo>
                  <a:pt x="162" y="562"/>
                  <a:pt x="162" y="564"/>
                  <a:pt x="161" y="567"/>
                </a:cubicBezTo>
                <a:cubicBezTo>
                  <a:pt x="160" y="570"/>
                  <a:pt x="159" y="573"/>
                  <a:pt x="159" y="576"/>
                </a:cubicBezTo>
                <a:cubicBezTo>
                  <a:pt x="156" y="589"/>
                  <a:pt x="154" y="601"/>
                  <a:pt x="157" y="614"/>
                </a:cubicBezTo>
                <a:cubicBezTo>
                  <a:pt x="157" y="616"/>
                  <a:pt x="157" y="617"/>
                  <a:pt x="157" y="618"/>
                </a:cubicBezTo>
                <a:cubicBezTo>
                  <a:pt x="155" y="626"/>
                  <a:pt x="154" y="634"/>
                  <a:pt x="152" y="641"/>
                </a:cubicBezTo>
                <a:cubicBezTo>
                  <a:pt x="148" y="666"/>
                  <a:pt x="143" y="691"/>
                  <a:pt x="138" y="716"/>
                </a:cubicBezTo>
                <a:cubicBezTo>
                  <a:pt x="136" y="729"/>
                  <a:pt x="135" y="741"/>
                  <a:pt x="134" y="754"/>
                </a:cubicBezTo>
                <a:cubicBezTo>
                  <a:pt x="132" y="771"/>
                  <a:pt x="131" y="788"/>
                  <a:pt x="132" y="805"/>
                </a:cubicBezTo>
                <a:cubicBezTo>
                  <a:pt x="132" y="815"/>
                  <a:pt x="132" y="826"/>
                  <a:pt x="133" y="836"/>
                </a:cubicBezTo>
                <a:cubicBezTo>
                  <a:pt x="133" y="842"/>
                  <a:pt x="135" y="848"/>
                  <a:pt x="135" y="853"/>
                </a:cubicBezTo>
                <a:cubicBezTo>
                  <a:pt x="137" y="870"/>
                  <a:pt x="140" y="886"/>
                  <a:pt x="142" y="902"/>
                </a:cubicBezTo>
                <a:cubicBezTo>
                  <a:pt x="142" y="913"/>
                  <a:pt x="143" y="924"/>
                  <a:pt x="141" y="935"/>
                </a:cubicBezTo>
                <a:cubicBezTo>
                  <a:pt x="138" y="950"/>
                  <a:pt x="138" y="965"/>
                  <a:pt x="138" y="980"/>
                </a:cubicBezTo>
                <a:cubicBezTo>
                  <a:pt x="138" y="983"/>
                  <a:pt x="138" y="986"/>
                  <a:pt x="137" y="989"/>
                </a:cubicBezTo>
                <a:cubicBezTo>
                  <a:pt x="132" y="1003"/>
                  <a:pt x="129" y="1017"/>
                  <a:pt x="128" y="1031"/>
                </a:cubicBezTo>
                <a:cubicBezTo>
                  <a:pt x="123" y="1084"/>
                  <a:pt x="124" y="1136"/>
                  <a:pt x="128" y="1190"/>
                </a:cubicBezTo>
                <a:cubicBezTo>
                  <a:pt x="128" y="1190"/>
                  <a:pt x="130" y="1232"/>
                  <a:pt x="130" y="1241"/>
                </a:cubicBezTo>
                <a:cubicBezTo>
                  <a:pt x="130" y="1250"/>
                  <a:pt x="127" y="1264"/>
                  <a:pt x="122" y="1273"/>
                </a:cubicBezTo>
                <a:cubicBezTo>
                  <a:pt x="110" y="1298"/>
                  <a:pt x="89" y="1321"/>
                  <a:pt x="71" y="1344"/>
                </a:cubicBezTo>
                <a:cubicBezTo>
                  <a:pt x="61" y="1355"/>
                  <a:pt x="60" y="1353"/>
                  <a:pt x="55" y="1357"/>
                </a:cubicBezTo>
                <a:cubicBezTo>
                  <a:pt x="51" y="1361"/>
                  <a:pt x="50" y="1362"/>
                  <a:pt x="48" y="1366"/>
                </a:cubicBezTo>
                <a:cubicBezTo>
                  <a:pt x="46" y="1370"/>
                  <a:pt x="47" y="1373"/>
                  <a:pt x="47" y="1373"/>
                </a:cubicBezTo>
                <a:cubicBezTo>
                  <a:pt x="44" y="1380"/>
                  <a:pt x="49" y="1381"/>
                  <a:pt x="49" y="1381"/>
                </a:cubicBezTo>
                <a:cubicBezTo>
                  <a:pt x="53" y="1387"/>
                  <a:pt x="58" y="1385"/>
                  <a:pt x="58" y="1385"/>
                </a:cubicBezTo>
                <a:cubicBezTo>
                  <a:pt x="66" y="1393"/>
                  <a:pt x="71" y="1387"/>
                  <a:pt x="71" y="1387"/>
                </a:cubicBezTo>
                <a:cubicBezTo>
                  <a:pt x="80" y="1397"/>
                  <a:pt x="89" y="1395"/>
                  <a:pt x="99" y="1386"/>
                </a:cubicBezTo>
                <a:cubicBezTo>
                  <a:pt x="110" y="1377"/>
                  <a:pt x="109" y="1380"/>
                  <a:pt x="115" y="1378"/>
                </a:cubicBezTo>
                <a:cubicBezTo>
                  <a:pt x="139" y="1369"/>
                  <a:pt x="140" y="1344"/>
                  <a:pt x="161" y="1332"/>
                </a:cubicBezTo>
                <a:cubicBezTo>
                  <a:pt x="185" y="1319"/>
                  <a:pt x="191" y="1305"/>
                  <a:pt x="188" y="1296"/>
                </a:cubicBezTo>
                <a:cubicBezTo>
                  <a:pt x="185" y="1287"/>
                  <a:pt x="184" y="1274"/>
                  <a:pt x="184" y="1274"/>
                </a:cubicBezTo>
                <a:cubicBezTo>
                  <a:pt x="186" y="1272"/>
                  <a:pt x="187" y="1267"/>
                  <a:pt x="186" y="1261"/>
                </a:cubicBezTo>
                <a:cubicBezTo>
                  <a:pt x="181" y="1245"/>
                  <a:pt x="183" y="1243"/>
                  <a:pt x="186" y="1208"/>
                </a:cubicBezTo>
                <a:cubicBezTo>
                  <a:pt x="191" y="1176"/>
                  <a:pt x="196" y="1140"/>
                  <a:pt x="211" y="1113"/>
                </a:cubicBezTo>
                <a:cubicBezTo>
                  <a:pt x="216" y="1103"/>
                  <a:pt x="220" y="1092"/>
                  <a:pt x="221" y="1080"/>
                </a:cubicBezTo>
                <a:cubicBezTo>
                  <a:pt x="222" y="1071"/>
                  <a:pt x="222" y="1063"/>
                  <a:pt x="221" y="1054"/>
                </a:cubicBezTo>
                <a:cubicBezTo>
                  <a:pt x="221" y="1043"/>
                  <a:pt x="220" y="1033"/>
                  <a:pt x="218" y="1022"/>
                </a:cubicBezTo>
                <a:cubicBezTo>
                  <a:pt x="217" y="1014"/>
                  <a:pt x="216" y="1007"/>
                  <a:pt x="215" y="999"/>
                </a:cubicBezTo>
                <a:cubicBezTo>
                  <a:pt x="215" y="997"/>
                  <a:pt x="215" y="996"/>
                  <a:pt x="216" y="994"/>
                </a:cubicBezTo>
                <a:cubicBezTo>
                  <a:pt x="219" y="990"/>
                  <a:pt x="221" y="985"/>
                  <a:pt x="222" y="980"/>
                </a:cubicBezTo>
                <a:cubicBezTo>
                  <a:pt x="225" y="970"/>
                  <a:pt x="226" y="960"/>
                  <a:pt x="226" y="950"/>
                </a:cubicBezTo>
                <a:cubicBezTo>
                  <a:pt x="227" y="944"/>
                  <a:pt x="227" y="939"/>
                  <a:pt x="227" y="933"/>
                </a:cubicBezTo>
                <a:cubicBezTo>
                  <a:pt x="228" y="929"/>
                  <a:pt x="228" y="925"/>
                  <a:pt x="230" y="921"/>
                </a:cubicBezTo>
                <a:cubicBezTo>
                  <a:pt x="239" y="904"/>
                  <a:pt x="246" y="887"/>
                  <a:pt x="251" y="868"/>
                </a:cubicBezTo>
                <a:cubicBezTo>
                  <a:pt x="256" y="851"/>
                  <a:pt x="260" y="833"/>
                  <a:pt x="264" y="814"/>
                </a:cubicBezTo>
                <a:cubicBezTo>
                  <a:pt x="268" y="799"/>
                  <a:pt x="271" y="784"/>
                  <a:pt x="275" y="769"/>
                </a:cubicBezTo>
                <a:cubicBezTo>
                  <a:pt x="275" y="771"/>
                  <a:pt x="275" y="772"/>
                  <a:pt x="275" y="774"/>
                </a:cubicBezTo>
                <a:cubicBezTo>
                  <a:pt x="276" y="778"/>
                  <a:pt x="278" y="783"/>
                  <a:pt x="279" y="787"/>
                </a:cubicBezTo>
                <a:cubicBezTo>
                  <a:pt x="283" y="802"/>
                  <a:pt x="286" y="818"/>
                  <a:pt x="290" y="833"/>
                </a:cubicBezTo>
                <a:cubicBezTo>
                  <a:pt x="297" y="863"/>
                  <a:pt x="307" y="893"/>
                  <a:pt x="322" y="921"/>
                </a:cubicBezTo>
                <a:cubicBezTo>
                  <a:pt x="322" y="921"/>
                  <a:pt x="322" y="921"/>
                  <a:pt x="322" y="921"/>
                </a:cubicBezTo>
                <a:cubicBezTo>
                  <a:pt x="323" y="922"/>
                  <a:pt x="323" y="923"/>
                  <a:pt x="323" y="924"/>
                </a:cubicBezTo>
                <a:cubicBezTo>
                  <a:pt x="324" y="924"/>
                  <a:pt x="324" y="925"/>
                  <a:pt x="324" y="925"/>
                </a:cubicBezTo>
                <a:cubicBezTo>
                  <a:pt x="325" y="935"/>
                  <a:pt x="326" y="942"/>
                  <a:pt x="326" y="945"/>
                </a:cubicBezTo>
                <a:cubicBezTo>
                  <a:pt x="326" y="945"/>
                  <a:pt x="326" y="945"/>
                  <a:pt x="326" y="945"/>
                </a:cubicBezTo>
                <a:cubicBezTo>
                  <a:pt x="326" y="947"/>
                  <a:pt x="326" y="948"/>
                  <a:pt x="326" y="950"/>
                </a:cubicBezTo>
                <a:cubicBezTo>
                  <a:pt x="326" y="958"/>
                  <a:pt x="327" y="968"/>
                  <a:pt x="330" y="980"/>
                </a:cubicBezTo>
                <a:cubicBezTo>
                  <a:pt x="332" y="985"/>
                  <a:pt x="334" y="990"/>
                  <a:pt x="337" y="994"/>
                </a:cubicBezTo>
                <a:cubicBezTo>
                  <a:pt x="337" y="995"/>
                  <a:pt x="340" y="1000"/>
                  <a:pt x="336" y="1025"/>
                </a:cubicBezTo>
                <a:cubicBezTo>
                  <a:pt x="334" y="1036"/>
                  <a:pt x="334" y="1047"/>
                  <a:pt x="334" y="1057"/>
                </a:cubicBezTo>
                <a:cubicBezTo>
                  <a:pt x="334" y="1066"/>
                  <a:pt x="334" y="1075"/>
                  <a:pt x="336" y="1083"/>
                </a:cubicBezTo>
                <a:cubicBezTo>
                  <a:pt x="337" y="1095"/>
                  <a:pt x="341" y="1106"/>
                  <a:pt x="347" y="1116"/>
                </a:cubicBezTo>
                <a:cubicBezTo>
                  <a:pt x="362" y="1142"/>
                  <a:pt x="366" y="1178"/>
                  <a:pt x="371" y="1208"/>
                </a:cubicBezTo>
                <a:cubicBezTo>
                  <a:pt x="376" y="1243"/>
                  <a:pt x="377" y="1244"/>
                  <a:pt x="373" y="1261"/>
                </a:cubicBezTo>
                <a:cubicBezTo>
                  <a:pt x="372" y="1266"/>
                  <a:pt x="374" y="1272"/>
                  <a:pt x="377" y="1274"/>
                </a:cubicBezTo>
                <a:cubicBezTo>
                  <a:pt x="377" y="1274"/>
                  <a:pt x="375" y="1283"/>
                  <a:pt x="374" y="1292"/>
                </a:cubicBezTo>
                <a:cubicBezTo>
                  <a:pt x="372" y="1309"/>
                  <a:pt x="374" y="1318"/>
                  <a:pt x="399" y="1333"/>
                </a:cubicBezTo>
                <a:cubicBezTo>
                  <a:pt x="420" y="1345"/>
                  <a:pt x="421" y="1370"/>
                  <a:pt x="446" y="1379"/>
                </a:cubicBezTo>
                <a:cubicBezTo>
                  <a:pt x="452" y="1381"/>
                  <a:pt x="452" y="1378"/>
                  <a:pt x="462" y="1387"/>
                </a:cubicBezTo>
                <a:cubicBezTo>
                  <a:pt x="472" y="1397"/>
                  <a:pt x="481" y="1397"/>
                  <a:pt x="489" y="1387"/>
                </a:cubicBezTo>
                <a:cubicBezTo>
                  <a:pt x="489" y="1387"/>
                  <a:pt x="495" y="1392"/>
                  <a:pt x="502" y="1385"/>
                </a:cubicBezTo>
                <a:cubicBezTo>
                  <a:pt x="502" y="1385"/>
                  <a:pt x="508" y="1387"/>
                  <a:pt x="511" y="1381"/>
                </a:cubicBezTo>
                <a:cubicBezTo>
                  <a:pt x="511" y="1381"/>
                  <a:pt x="517" y="1379"/>
                  <a:pt x="512" y="1373"/>
                </a:cubicBezTo>
                <a:cubicBezTo>
                  <a:pt x="512" y="1373"/>
                  <a:pt x="517" y="1370"/>
                  <a:pt x="507" y="1359"/>
                </a:cubicBezTo>
                <a:cubicBezTo>
                  <a:pt x="505" y="1356"/>
                  <a:pt x="500" y="1357"/>
                  <a:pt x="490" y="1345"/>
                </a:cubicBezTo>
                <a:cubicBezTo>
                  <a:pt x="476" y="1326"/>
                  <a:pt x="462" y="1308"/>
                  <a:pt x="449" y="1289"/>
                </a:cubicBezTo>
                <a:cubicBezTo>
                  <a:pt x="443" y="1280"/>
                  <a:pt x="437" y="1273"/>
                  <a:pt x="434" y="1263"/>
                </a:cubicBezTo>
                <a:cubicBezTo>
                  <a:pt x="431" y="1253"/>
                  <a:pt x="430" y="1252"/>
                  <a:pt x="430" y="1243"/>
                </a:cubicBezTo>
                <a:cubicBezTo>
                  <a:pt x="430" y="1219"/>
                  <a:pt x="431" y="1194"/>
                  <a:pt x="431" y="1170"/>
                </a:cubicBezTo>
                <a:cubicBezTo>
                  <a:pt x="431" y="1123"/>
                  <a:pt x="432" y="1077"/>
                  <a:pt x="427" y="1031"/>
                </a:cubicBezTo>
                <a:cubicBezTo>
                  <a:pt x="426" y="1021"/>
                  <a:pt x="419" y="995"/>
                  <a:pt x="417" y="992"/>
                </a:cubicBezTo>
                <a:cubicBezTo>
                  <a:pt x="416" y="987"/>
                  <a:pt x="414" y="982"/>
                  <a:pt x="415" y="980"/>
                </a:cubicBezTo>
                <a:cubicBezTo>
                  <a:pt x="415" y="965"/>
                  <a:pt x="414" y="950"/>
                  <a:pt x="412" y="935"/>
                </a:cubicBezTo>
                <a:cubicBezTo>
                  <a:pt x="410" y="925"/>
                  <a:pt x="409" y="913"/>
                  <a:pt x="410" y="902"/>
                </a:cubicBezTo>
                <a:cubicBezTo>
                  <a:pt x="410" y="897"/>
                  <a:pt x="410" y="891"/>
                  <a:pt x="411" y="886"/>
                </a:cubicBezTo>
                <a:cubicBezTo>
                  <a:pt x="412" y="880"/>
                  <a:pt x="412" y="874"/>
                  <a:pt x="413" y="868"/>
                </a:cubicBezTo>
                <a:cubicBezTo>
                  <a:pt x="414" y="861"/>
                  <a:pt x="415" y="854"/>
                  <a:pt x="416" y="847"/>
                </a:cubicBezTo>
                <a:cubicBezTo>
                  <a:pt x="416" y="840"/>
                  <a:pt x="417" y="834"/>
                  <a:pt x="418" y="827"/>
                </a:cubicBezTo>
                <a:cubicBezTo>
                  <a:pt x="418" y="817"/>
                  <a:pt x="418" y="806"/>
                  <a:pt x="418" y="796"/>
                </a:cubicBezTo>
                <a:cubicBezTo>
                  <a:pt x="418" y="778"/>
                  <a:pt x="416" y="761"/>
                  <a:pt x="414" y="744"/>
                </a:cubicBezTo>
                <a:cubicBezTo>
                  <a:pt x="412" y="729"/>
                  <a:pt x="410" y="715"/>
                  <a:pt x="407" y="700"/>
                </a:cubicBezTo>
                <a:cubicBezTo>
                  <a:pt x="404" y="685"/>
                  <a:pt x="401" y="671"/>
                  <a:pt x="398" y="656"/>
                </a:cubicBezTo>
                <a:cubicBezTo>
                  <a:pt x="395" y="642"/>
                  <a:pt x="392" y="628"/>
                  <a:pt x="389" y="615"/>
                </a:cubicBezTo>
                <a:cubicBezTo>
                  <a:pt x="389" y="614"/>
                  <a:pt x="389" y="612"/>
                  <a:pt x="389" y="611"/>
                </a:cubicBezTo>
                <a:cubicBezTo>
                  <a:pt x="390" y="603"/>
                  <a:pt x="390" y="594"/>
                  <a:pt x="389" y="585"/>
                </a:cubicBezTo>
                <a:cubicBezTo>
                  <a:pt x="387" y="579"/>
                  <a:pt x="386" y="572"/>
                  <a:pt x="384" y="566"/>
                </a:cubicBezTo>
                <a:cubicBezTo>
                  <a:pt x="383" y="563"/>
                  <a:pt x="383" y="560"/>
                  <a:pt x="384" y="558"/>
                </a:cubicBezTo>
                <a:cubicBezTo>
                  <a:pt x="384" y="554"/>
                  <a:pt x="385" y="550"/>
                  <a:pt x="385" y="547"/>
                </a:cubicBezTo>
                <a:cubicBezTo>
                  <a:pt x="385" y="539"/>
                  <a:pt x="385" y="532"/>
                  <a:pt x="385" y="524"/>
                </a:cubicBezTo>
                <a:cubicBezTo>
                  <a:pt x="385" y="518"/>
                  <a:pt x="385" y="512"/>
                  <a:pt x="385" y="506"/>
                </a:cubicBezTo>
                <a:cubicBezTo>
                  <a:pt x="385" y="496"/>
                  <a:pt x="386" y="487"/>
                  <a:pt x="387" y="477"/>
                </a:cubicBezTo>
                <a:cubicBezTo>
                  <a:pt x="388" y="463"/>
                  <a:pt x="389" y="448"/>
                  <a:pt x="390" y="434"/>
                </a:cubicBezTo>
                <a:cubicBezTo>
                  <a:pt x="391" y="432"/>
                  <a:pt x="394" y="425"/>
                  <a:pt x="395" y="423"/>
                </a:cubicBezTo>
                <a:cubicBezTo>
                  <a:pt x="395" y="424"/>
                  <a:pt x="396" y="425"/>
                  <a:pt x="396" y="426"/>
                </a:cubicBezTo>
                <a:cubicBezTo>
                  <a:pt x="400" y="443"/>
                  <a:pt x="406" y="460"/>
                  <a:pt x="414" y="476"/>
                </a:cubicBezTo>
                <a:cubicBezTo>
                  <a:pt x="415" y="477"/>
                  <a:pt x="416" y="479"/>
                  <a:pt x="416" y="481"/>
                </a:cubicBezTo>
                <a:cubicBezTo>
                  <a:pt x="415" y="484"/>
                  <a:pt x="415" y="486"/>
                  <a:pt x="415" y="489"/>
                </a:cubicBezTo>
                <a:cubicBezTo>
                  <a:pt x="415" y="496"/>
                  <a:pt x="416" y="503"/>
                  <a:pt x="416" y="510"/>
                </a:cubicBezTo>
                <a:cubicBezTo>
                  <a:pt x="416" y="524"/>
                  <a:pt x="418" y="538"/>
                  <a:pt x="422" y="552"/>
                </a:cubicBezTo>
                <a:cubicBezTo>
                  <a:pt x="425" y="562"/>
                  <a:pt x="428" y="572"/>
                  <a:pt x="431" y="582"/>
                </a:cubicBezTo>
                <a:cubicBezTo>
                  <a:pt x="437" y="601"/>
                  <a:pt x="442" y="619"/>
                  <a:pt x="448" y="637"/>
                </a:cubicBezTo>
                <a:cubicBezTo>
                  <a:pt x="451" y="643"/>
                  <a:pt x="453" y="650"/>
                  <a:pt x="456" y="657"/>
                </a:cubicBezTo>
                <a:cubicBezTo>
                  <a:pt x="456" y="658"/>
                  <a:pt x="457" y="660"/>
                  <a:pt x="456" y="662"/>
                </a:cubicBezTo>
                <a:cubicBezTo>
                  <a:pt x="455" y="664"/>
                  <a:pt x="454" y="666"/>
                  <a:pt x="454" y="668"/>
                </a:cubicBezTo>
                <a:cubicBezTo>
                  <a:pt x="452" y="678"/>
                  <a:pt x="451" y="688"/>
                  <a:pt x="452" y="698"/>
                </a:cubicBezTo>
                <a:cubicBezTo>
                  <a:pt x="453" y="704"/>
                  <a:pt x="453" y="709"/>
                  <a:pt x="453" y="714"/>
                </a:cubicBezTo>
                <a:cubicBezTo>
                  <a:pt x="453" y="724"/>
                  <a:pt x="453" y="734"/>
                  <a:pt x="456" y="744"/>
                </a:cubicBezTo>
                <a:cubicBezTo>
                  <a:pt x="456" y="744"/>
                  <a:pt x="456" y="745"/>
                  <a:pt x="456" y="745"/>
                </a:cubicBezTo>
                <a:cubicBezTo>
                  <a:pt x="456" y="753"/>
                  <a:pt x="456" y="761"/>
                  <a:pt x="456" y="769"/>
                </a:cubicBezTo>
                <a:cubicBezTo>
                  <a:pt x="456" y="773"/>
                  <a:pt x="456" y="778"/>
                  <a:pt x="456" y="783"/>
                </a:cubicBezTo>
                <a:cubicBezTo>
                  <a:pt x="456" y="785"/>
                  <a:pt x="457" y="787"/>
                  <a:pt x="457" y="788"/>
                </a:cubicBezTo>
                <a:cubicBezTo>
                  <a:pt x="458" y="789"/>
                  <a:pt x="459" y="789"/>
                  <a:pt x="460" y="789"/>
                </a:cubicBezTo>
                <a:cubicBezTo>
                  <a:pt x="462" y="789"/>
                  <a:pt x="462" y="789"/>
                  <a:pt x="463" y="787"/>
                </a:cubicBezTo>
                <a:cubicBezTo>
                  <a:pt x="464" y="785"/>
                  <a:pt x="465" y="783"/>
                  <a:pt x="466" y="782"/>
                </a:cubicBezTo>
                <a:cubicBezTo>
                  <a:pt x="466" y="780"/>
                  <a:pt x="466" y="779"/>
                  <a:pt x="467" y="778"/>
                </a:cubicBezTo>
                <a:cubicBezTo>
                  <a:pt x="468" y="783"/>
                  <a:pt x="469" y="787"/>
                  <a:pt x="469" y="792"/>
                </a:cubicBezTo>
                <a:cubicBezTo>
                  <a:pt x="469" y="792"/>
                  <a:pt x="469" y="793"/>
                  <a:pt x="470" y="794"/>
                </a:cubicBezTo>
                <a:cubicBezTo>
                  <a:pt x="470" y="796"/>
                  <a:pt x="472" y="797"/>
                  <a:pt x="474" y="797"/>
                </a:cubicBezTo>
                <a:cubicBezTo>
                  <a:pt x="475" y="797"/>
                  <a:pt x="477" y="795"/>
                  <a:pt x="477" y="793"/>
                </a:cubicBezTo>
                <a:cubicBezTo>
                  <a:pt x="478" y="790"/>
                  <a:pt x="478" y="787"/>
                  <a:pt x="478" y="785"/>
                </a:cubicBezTo>
                <a:cubicBezTo>
                  <a:pt x="479" y="775"/>
                  <a:pt x="478" y="766"/>
                  <a:pt x="479" y="756"/>
                </a:cubicBezTo>
                <a:cubicBezTo>
                  <a:pt x="479" y="756"/>
                  <a:pt x="479" y="755"/>
                  <a:pt x="479" y="753"/>
                </a:cubicBezTo>
                <a:cubicBezTo>
                  <a:pt x="480" y="762"/>
                  <a:pt x="481" y="770"/>
                  <a:pt x="483" y="778"/>
                </a:cubicBezTo>
                <a:cubicBezTo>
                  <a:pt x="484" y="784"/>
                  <a:pt x="485" y="791"/>
                  <a:pt x="487" y="797"/>
                </a:cubicBezTo>
                <a:cubicBezTo>
                  <a:pt x="488" y="801"/>
                  <a:pt x="490" y="802"/>
                  <a:pt x="494" y="800"/>
                </a:cubicBezTo>
                <a:cubicBezTo>
                  <a:pt x="494" y="800"/>
                  <a:pt x="495" y="800"/>
                  <a:pt x="495" y="800"/>
                </a:cubicBezTo>
                <a:cubicBezTo>
                  <a:pt x="498" y="781"/>
                  <a:pt x="494" y="763"/>
                  <a:pt x="495" y="744"/>
                </a:cubicBezTo>
                <a:cubicBezTo>
                  <a:pt x="496" y="745"/>
                  <a:pt x="496" y="746"/>
                  <a:pt x="497" y="747"/>
                </a:cubicBezTo>
                <a:cubicBezTo>
                  <a:pt x="498" y="752"/>
                  <a:pt x="499" y="756"/>
                  <a:pt x="500" y="761"/>
                </a:cubicBezTo>
                <a:cubicBezTo>
                  <a:pt x="501" y="766"/>
                  <a:pt x="503" y="771"/>
                  <a:pt x="504" y="777"/>
                </a:cubicBezTo>
                <a:cubicBezTo>
                  <a:pt x="505" y="784"/>
                  <a:pt x="508" y="790"/>
                  <a:pt x="513" y="795"/>
                </a:cubicBezTo>
                <a:cubicBezTo>
                  <a:pt x="513" y="796"/>
                  <a:pt x="514" y="797"/>
                  <a:pt x="515" y="796"/>
                </a:cubicBezTo>
                <a:cubicBezTo>
                  <a:pt x="517" y="796"/>
                  <a:pt x="517" y="795"/>
                  <a:pt x="518" y="793"/>
                </a:cubicBezTo>
                <a:cubicBezTo>
                  <a:pt x="518" y="793"/>
                  <a:pt x="518" y="792"/>
                  <a:pt x="518" y="792"/>
                </a:cubicBezTo>
                <a:cubicBezTo>
                  <a:pt x="517" y="783"/>
                  <a:pt x="517" y="775"/>
                  <a:pt x="516" y="767"/>
                </a:cubicBezTo>
                <a:cubicBezTo>
                  <a:pt x="515" y="755"/>
                  <a:pt x="514" y="744"/>
                  <a:pt x="512" y="732"/>
                </a:cubicBezTo>
                <a:cubicBezTo>
                  <a:pt x="513" y="733"/>
                  <a:pt x="514" y="734"/>
                  <a:pt x="515" y="735"/>
                </a:cubicBezTo>
                <a:cubicBezTo>
                  <a:pt x="516" y="737"/>
                  <a:pt x="518" y="739"/>
                  <a:pt x="520" y="740"/>
                </a:cubicBezTo>
                <a:cubicBezTo>
                  <a:pt x="524" y="745"/>
                  <a:pt x="529" y="747"/>
                  <a:pt x="536" y="745"/>
                </a:cubicBezTo>
                <a:cubicBezTo>
                  <a:pt x="539" y="744"/>
                  <a:pt x="540" y="742"/>
                  <a:pt x="538" y="739"/>
                </a:cubicBezTo>
                <a:close/>
              </a:path>
            </a:pathLst>
          </a:custGeom>
          <a:solidFill>
            <a:srgbClr val="F7CA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927633F-446D-4A95-9734-4F1833D90D7F}"/>
              </a:ext>
            </a:extLst>
          </p:cNvPr>
          <p:cNvSpPr/>
          <p:nvPr/>
        </p:nvSpPr>
        <p:spPr>
          <a:xfrm>
            <a:off x="2392631" y="3745917"/>
            <a:ext cx="215061" cy="215061"/>
          </a:xfrm>
          <a:prstGeom prst="ellipse">
            <a:avLst/>
          </a:prstGeom>
          <a:solidFill>
            <a:srgbClr val="F28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8300258-E78F-41AE-8704-A6627BEE6753}"/>
              </a:ext>
            </a:extLst>
          </p:cNvPr>
          <p:cNvSpPr/>
          <p:nvPr/>
        </p:nvSpPr>
        <p:spPr>
          <a:xfrm>
            <a:off x="2386604" y="3492325"/>
            <a:ext cx="215061" cy="215061"/>
          </a:xfrm>
          <a:prstGeom prst="ellipse">
            <a:avLst/>
          </a:prstGeom>
          <a:solidFill>
            <a:srgbClr val="6BB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3F0F397-2ADA-4555-9FE3-8DAF79A6BB3E}"/>
              </a:ext>
            </a:extLst>
          </p:cNvPr>
          <p:cNvSpPr/>
          <p:nvPr/>
        </p:nvSpPr>
        <p:spPr>
          <a:xfrm>
            <a:off x="2157326" y="3299278"/>
            <a:ext cx="215061" cy="215061"/>
          </a:xfrm>
          <a:prstGeom prst="ellipse">
            <a:avLst/>
          </a:prstGeom>
          <a:solidFill>
            <a:srgbClr val="CC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B642508-D857-48FE-908F-66C63B941BEA}"/>
              </a:ext>
            </a:extLst>
          </p:cNvPr>
          <p:cNvSpPr/>
          <p:nvPr/>
        </p:nvSpPr>
        <p:spPr>
          <a:xfrm>
            <a:off x="2655343" y="3302954"/>
            <a:ext cx="215061" cy="215061"/>
          </a:xfrm>
          <a:prstGeom prst="ellipse">
            <a:avLst/>
          </a:prstGeom>
          <a:solidFill>
            <a:srgbClr val="CC6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7EF2069-DB70-490B-B9DC-5545F050D9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12607" y="1474053"/>
            <a:ext cx="656721" cy="506604"/>
            <a:chOff x="2824" y="501"/>
            <a:chExt cx="513" cy="363"/>
          </a:xfrm>
          <a:solidFill>
            <a:srgbClr val="FF92BE"/>
          </a:solidFill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C147A79-6D42-4372-BAD7-116F4BA79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4" y="501"/>
              <a:ext cx="472" cy="363"/>
            </a:xfrm>
            <a:custGeom>
              <a:avLst/>
              <a:gdLst>
                <a:gd name="T0" fmla="*/ 144 w 196"/>
                <a:gd name="T1" fmla="*/ 142 h 150"/>
                <a:gd name="T2" fmla="*/ 158 w 196"/>
                <a:gd name="T3" fmla="*/ 107 h 150"/>
                <a:gd name="T4" fmla="*/ 106 w 196"/>
                <a:gd name="T5" fmla="*/ 92 h 150"/>
                <a:gd name="T6" fmla="*/ 95 w 196"/>
                <a:gd name="T7" fmla="*/ 60 h 150"/>
                <a:gd name="T8" fmla="*/ 143 w 196"/>
                <a:gd name="T9" fmla="*/ 69 h 150"/>
                <a:gd name="T10" fmla="*/ 145 w 196"/>
                <a:gd name="T11" fmla="*/ 69 h 150"/>
                <a:gd name="T12" fmla="*/ 130 w 196"/>
                <a:gd name="T13" fmla="*/ 41 h 150"/>
                <a:gd name="T14" fmla="*/ 92 w 196"/>
                <a:gd name="T15" fmla="*/ 32 h 150"/>
                <a:gd name="T16" fmla="*/ 100 w 196"/>
                <a:gd name="T17" fmla="*/ 5 h 150"/>
                <a:gd name="T18" fmla="*/ 120 w 196"/>
                <a:gd name="T19" fmla="*/ 13 h 150"/>
                <a:gd name="T20" fmla="*/ 157 w 196"/>
                <a:gd name="T21" fmla="*/ 27 h 150"/>
                <a:gd name="T22" fmla="*/ 169 w 196"/>
                <a:gd name="T23" fmla="*/ 35 h 150"/>
                <a:gd name="T24" fmla="*/ 190 w 196"/>
                <a:gd name="T25" fmla="*/ 40 h 150"/>
                <a:gd name="T26" fmla="*/ 177 w 196"/>
                <a:gd name="T27" fmla="*/ 23 h 150"/>
                <a:gd name="T28" fmla="*/ 167 w 196"/>
                <a:gd name="T29" fmla="*/ 19 h 150"/>
                <a:gd name="T30" fmla="*/ 158 w 196"/>
                <a:gd name="T31" fmla="*/ 11 h 150"/>
                <a:gd name="T32" fmla="*/ 70 w 196"/>
                <a:gd name="T33" fmla="*/ 12 h 150"/>
                <a:gd name="T34" fmla="*/ 28 w 196"/>
                <a:gd name="T35" fmla="*/ 41 h 150"/>
                <a:gd name="T36" fmla="*/ 25 w 196"/>
                <a:gd name="T37" fmla="*/ 41 h 150"/>
                <a:gd name="T38" fmla="*/ 29 w 196"/>
                <a:gd name="T39" fmla="*/ 114 h 150"/>
                <a:gd name="T40" fmla="*/ 23 w 196"/>
                <a:gd name="T41" fmla="*/ 118 h 150"/>
                <a:gd name="T42" fmla="*/ 20 w 196"/>
                <a:gd name="T43" fmla="*/ 103 h 150"/>
                <a:gd name="T44" fmla="*/ 52 w 196"/>
                <a:gd name="T45" fmla="*/ 104 h 150"/>
                <a:gd name="T46" fmla="*/ 52 w 196"/>
                <a:gd name="T47" fmla="*/ 114 h 150"/>
                <a:gd name="T48" fmla="*/ 103 w 196"/>
                <a:gd name="T49" fmla="*/ 127 h 150"/>
                <a:gd name="T50" fmla="*/ 132 w 196"/>
                <a:gd name="T51" fmla="*/ 142 h 150"/>
                <a:gd name="T52" fmla="*/ 54 w 196"/>
                <a:gd name="T53" fmla="*/ 123 h 150"/>
                <a:gd name="T54" fmla="*/ 155 w 196"/>
                <a:gd name="T55" fmla="*/ 119 h 150"/>
                <a:gd name="T56" fmla="*/ 154 w 196"/>
                <a:gd name="T57" fmla="*/ 121 h 150"/>
                <a:gd name="T58" fmla="*/ 85 w 196"/>
                <a:gd name="T59" fmla="*/ 9 h 150"/>
                <a:gd name="T60" fmla="*/ 56 w 196"/>
                <a:gd name="T61" fmla="*/ 22 h 150"/>
                <a:gd name="T62" fmla="*/ 54 w 196"/>
                <a:gd name="T63" fmla="*/ 34 h 150"/>
                <a:gd name="T64" fmla="*/ 82 w 196"/>
                <a:gd name="T65" fmla="*/ 15 h 150"/>
                <a:gd name="T66" fmla="*/ 87 w 196"/>
                <a:gd name="T67" fmla="*/ 28 h 150"/>
                <a:gd name="T68" fmla="*/ 106 w 196"/>
                <a:gd name="T69" fmla="*/ 39 h 150"/>
                <a:gd name="T70" fmla="*/ 110 w 196"/>
                <a:gd name="T71" fmla="*/ 47 h 150"/>
                <a:gd name="T72" fmla="*/ 129 w 196"/>
                <a:gd name="T73" fmla="*/ 62 h 150"/>
                <a:gd name="T74" fmla="*/ 102 w 196"/>
                <a:gd name="T75" fmla="*/ 49 h 150"/>
                <a:gd name="T76" fmla="*/ 51 w 196"/>
                <a:gd name="T77" fmla="*/ 39 h 150"/>
                <a:gd name="T78" fmla="*/ 38 w 196"/>
                <a:gd name="T79" fmla="*/ 61 h 150"/>
                <a:gd name="T80" fmla="*/ 46 w 196"/>
                <a:gd name="T81" fmla="*/ 69 h 150"/>
                <a:gd name="T82" fmla="*/ 49 w 196"/>
                <a:gd name="T83" fmla="*/ 59 h 150"/>
                <a:gd name="T84" fmla="*/ 51 w 196"/>
                <a:gd name="T85" fmla="*/ 31 h 150"/>
                <a:gd name="T86" fmla="*/ 12 w 196"/>
                <a:gd name="T87" fmla="*/ 99 h 150"/>
                <a:gd name="T88" fmla="*/ 98 w 196"/>
                <a:gd name="T89" fmla="*/ 123 h 150"/>
                <a:gd name="T90" fmla="*/ 85 w 196"/>
                <a:gd name="T91" fmla="*/ 116 h 150"/>
                <a:gd name="T92" fmla="*/ 87 w 196"/>
                <a:gd name="T93" fmla="*/ 115 h 150"/>
                <a:gd name="T94" fmla="*/ 87 w 196"/>
                <a:gd name="T95" fmla="*/ 96 h 150"/>
                <a:gd name="T96" fmla="*/ 70 w 196"/>
                <a:gd name="T97" fmla="*/ 91 h 150"/>
                <a:gd name="T98" fmla="*/ 38 w 196"/>
                <a:gd name="T99" fmla="*/ 99 h 150"/>
                <a:gd name="T100" fmla="*/ 11 w 196"/>
                <a:gd name="T101" fmla="*/ 85 h 150"/>
                <a:gd name="T102" fmla="*/ 27 w 196"/>
                <a:gd name="T103" fmla="*/ 52 h 150"/>
                <a:gd name="T104" fmla="*/ 18 w 196"/>
                <a:gd name="T105" fmla="*/ 66 h 150"/>
                <a:gd name="T106" fmla="*/ 34 w 196"/>
                <a:gd name="T107" fmla="*/ 75 h 150"/>
                <a:gd name="T108" fmla="*/ 66 w 196"/>
                <a:gd name="T109" fmla="*/ 90 h 150"/>
                <a:gd name="T110" fmla="*/ 72 w 196"/>
                <a:gd name="T111" fmla="*/ 57 h 150"/>
                <a:gd name="T112" fmla="*/ 114 w 196"/>
                <a:gd name="T113" fmla="*/ 102 h 150"/>
                <a:gd name="T114" fmla="*/ 119 w 196"/>
                <a:gd name="T115" fmla="*/ 121 h 150"/>
                <a:gd name="T116" fmla="*/ 134 w 196"/>
                <a:gd name="T117" fmla="*/ 12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" h="150">
                  <a:moveTo>
                    <a:pt x="99" y="137"/>
                  </a:moveTo>
                  <a:cubicBezTo>
                    <a:pt x="102" y="138"/>
                    <a:pt x="104" y="140"/>
                    <a:pt x="107" y="141"/>
                  </a:cubicBezTo>
                  <a:cubicBezTo>
                    <a:pt x="110" y="142"/>
                    <a:pt x="113" y="143"/>
                    <a:pt x="116" y="143"/>
                  </a:cubicBezTo>
                  <a:cubicBezTo>
                    <a:pt x="117" y="143"/>
                    <a:pt x="119" y="143"/>
                    <a:pt x="120" y="143"/>
                  </a:cubicBezTo>
                  <a:cubicBezTo>
                    <a:pt x="122" y="143"/>
                    <a:pt x="123" y="142"/>
                    <a:pt x="125" y="14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8" y="142"/>
                    <a:pt x="128" y="142"/>
                    <a:pt x="128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1" y="142"/>
                    <a:pt x="133" y="142"/>
                    <a:pt x="135" y="142"/>
                  </a:cubicBezTo>
                  <a:cubicBezTo>
                    <a:pt x="138" y="142"/>
                    <a:pt x="141" y="142"/>
                    <a:pt x="144" y="142"/>
                  </a:cubicBezTo>
                  <a:cubicBezTo>
                    <a:pt x="145" y="142"/>
                    <a:pt x="147" y="142"/>
                    <a:pt x="148" y="142"/>
                  </a:cubicBezTo>
                  <a:cubicBezTo>
                    <a:pt x="149" y="142"/>
                    <a:pt x="150" y="141"/>
                    <a:pt x="152" y="141"/>
                  </a:cubicBezTo>
                  <a:cubicBezTo>
                    <a:pt x="154" y="140"/>
                    <a:pt x="157" y="138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5"/>
                    <a:pt x="160" y="134"/>
                    <a:pt x="160" y="134"/>
                  </a:cubicBezTo>
                  <a:cubicBezTo>
                    <a:pt x="160" y="132"/>
                    <a:pt x="160" y="131"/>
                    <a:pt x="160" y="129"/>
                  </a:cubicBezTo>
                  <a:cubicBezTo>
                    <a:pt x="160" y="128"/>
                    <a:pt x="160" y="128"/>
                    <a:pt x="160" y="128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2" y="127"/>
                    <a:pt x="164" y="126"/>
                    <a:pt x="165" y="126"/>
                  </a:cubicBezTo>
                  <a:cubicBezTo>
                    <a:pt x="166" y="125"/>
                    <a:pt x="166" y="124"/>
                    <a:pt x="167" y="123"/>
                  </a:cubicBezTo>
                  <a:cubicBezTo>
                    <a:pt x="167" y="122"/>
                    <a:pt x="167" y="121"/>
                    <a:pt x="167" y="119"/>
                  </a:cubicBezTo>
                  <a:cubicBezTo>
                    <a:pt x="166" y="118"/>
                    <a:pt x="166" y="117"/>
                    <a:pt x="165" y="115"/>
                  </a:cubicBezTo>
                  <a:cubicBezTo>
                    <a:pt x="163" y="112"/>
                    <a:pt x="160" y="110"/>
                    <a:pt x="158" y="107"/>
                  </a:cubicBezTo>
                  <a:cubicBezTo>
                    <a:pt x="156" y="106"/>
                    <a:pt x="155" y="105"/>
                    <a:pt x="154" y="103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1" y="101"/>
                    <a:pt x="150" y="100"/>
                    <a:pt x="149" y="100"/>
                  </a:cubicBezTo>
                  <a:cubicBezTo>
                    <a:pt x="146" y="98"/>
                    <a:pt x="142" y="98"/>
                    <a:pt x="139" y="98"/>
                  </a:cubicBezTo>
                  <a:cubicBezTo>
                    <a:pt x="135" y="98"/>
                    <a:pt x="131" y="99"/>
                    <a:pt x="128" y="100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4" y="97"/>
                    <a:pt x="120" y="94"/>
                    <a:pt x="116" y="91"/>
                  </a:cubicBezTo>
                  <a:cubicBezTo>
                    <a:pt x="113" y="88"/>
                    <a:pt x="109" y="86"/>
                    <a:pt x="105" y="84"/>
                  </a:cubicBezTo>
                  <a:cubicBezTo>
                    <a:pt x="103" y="83"/>
                    <a:pt x="101" y="81"/>
                    <a:pt x="100" y="80"/>
                  </a:cubicBezTo>
                  <a:cubicBezTo>
                    <a:pt x="100" y="81"/>
                    <a:pt x="100" y="82"/>
                    <a:pt x="100" y="83"/>
                  </a:cubicBezTo>
                  <a:cubicBezTo>
                    <a:pt x="100" y="84"/>
                    <a:pt x="101" y="85"/>
                    <a:pt x="101" y="86"/>
                  </a:cubicBezTo>
                  <a:cubicBezTo>
                    <a:pt x="102" y="88"/>
                    <a:pt x="104" y="91"/>
                    <a:pt x="106" y="92"/>
                  </a:cubicBezTo>
                  <a:cubicBezTo>
                    <a:pt x="104" y="91"/>
                    <a:pt x="102" y="89"/>
                    <a:pt x="101" y="87"/>
                  </a:cubicBezTo>
                  <a:cubicBezTo>
                    <a:pt x="100" y="85"/>
                    <a:pt x="99" y="84"/>
                    <a:pt x="99" y="83"/>
                  </a:cubicBezTo>
                  <a:cubicBezTo>
                    <a:pt x="99" y="82"/>
                    <a:pt x="98" y="80"/>
                    <a:pt x="98" y="78"/>
                  </a:cubicBezTo>
                  <a:cubicBezTo>
                    <a:pt x="97" y="77"/>
                    <a:pt x="96" y="75"/>
                    <a:pt x="96" y="73"/>
                  </a:cubicBezTo>
                  <a:cubicBezTo>
                    <a:pt x="95" y="71"/>
                    <a:pt x="95" y="69"/>
                    <a:pt x="95" y="67"/>
                  </a:cubicBezTo>
                  <a:cubicBezTo>
                    <a:pt x="93" y="66"/>
                    <a:pt x="91" y="64"/>
                    <a:pt x="89" y="64"/>
                  </a:cubicBezTo>
                  <a:cubicBezTo>
                    <a:pt x="88" y="63"/>
                    <a:pt x="86" y="62"/>
                    <a:pt x="85" y="60"/>
                  </a:cubicBezTo>
                  <a:cubicBezTo>
                    <a:pt x="82" y="58"/>
                    <a:pt x="80" y="55"/>
                    <a:pt x="79" y="52"/>
                  </a:cubicBezTo>
                  <a:cubicBezTo>
                    <a:pt x="81" y="55"/>
                    <a:pt x="83" y="57"/>
                    <a:pt x="86" y="59"/>
                  </a:cubicBezTo>
                  <a:cubicBezTo>
                    <a:pt x="87" y="60"/>
                    <a:pt x="89" y="61"/>
                    <a:pt x="90" y="61"/>
                  </a:cubicBezTo>
                  <a:cubicBezTo>
                    <a:pt x="92" y="62"/>
                    <a:pt x="93" y="62"/>
                    <a:pt x="94" y="63"/>
                  </a:cubicBezTo>
                  <a:cubicBezTo>
                    <a:pt x="94" y="62"/>
                    <a:pt x="94" y="61"/>
                    <a:pt x="94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4"/>
                    <a:pt x="96" y="69"/>
                    <a:pt x="97" y="73"/>
                  </a:cubicBezTo>
                  <a:cubicBezTo>
                    <a:pt x="98" y="75"/>
                    <a:pt x="99" y="77"/>
                    <a:pt x="101" y="78"/>
                  </a:cubicBezTo>
                  <a:cubicBezTo>
                    <a:pt x="102" y="79"/>
                    <a:pt x="104" y="80"/>
                    <a:pt x="106" y="81"/>
                  </a:cubicBezTo>
                  <a:cubicBezTo>
                    <a:pt x="108" y="82"/>
                    <a:pt x="110" y="83"/>
                    <a:pt x="112" y="85"/>
                  </a:cubicBezTo>
                  <a:cubicBezTo>
                    <a:pt x="114" y="86"/>
                    <a:pt x="116" y="87"/>
                    <a:pt x="118" y="88"/>
                  </a:cubicBezTo>
                  <a:cubicBezTo>
                    <a:pt x="122" y="91"/>
                    <a:pt x="125" y="93"/>
                    <a:pt x="128" y="96"/>
                  </a:cubicBezTo>
                  <a:cubicBezTo>
                    <a:pt x="132" y="95"/>
                    <a:pt x="135" y="95"/>
                    <a:pt x="139" y="95"/>
                  </a:cubicBezTo>
                  <a:cubicBezTo>
                    <a:pt x="140" y="95"/>
                    <a:pt x="141" y="95"/>
                    <a:pt x="142" y="95"/>
                  </a:cubicBezTo>
                  <a:cubicBezTo>
                    <a:pt x="143" y="91"/>
                    <a:pt x="144" y="87"/>
                    <a:pt x="144" y="84"/>
                  </a:cubicBezTo>
                  <a:cubicBezTo>
                    <a:pt x="144" y="81"/>
                    <a:pt x="144" y="79"/>
                    <a:pt x="144" y="76"/>
                  </a:cubicBezTo>
                  <a:cubicBezTo>
                    <a:pt x="144" y="75"/>
                    <a:pt x="144" y="74"/>
                    <a:pt x="144" y="73"/>
                  </a:cubicBezTo>
                  <a:cubicBezTo>
                    <a:pt x="144" y="72"/>
                    <a:pt x="143" y="70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70"/>
                    <a:pt x="145" y="71"/>
                    <a:pt x="145" y="72"/>
                  </a:cubicBezTo>
                  <a:cubicBezTo>
                    <a:pt x="146" y="74"/>
                    <a:pt x="146" y="75"/>
                    <a:pt x="146" y="76"/>
                  </a:cubicBezTo>
                  <a:cubicBezTo>
                    <a:pt x="147" y="79"/>
                    <a:pt x="147" y="81"/>
                    <a:pt x="147" y="84"/>
                  </a:cubicBezTo>
                  <a:cubicBezTo>
                    <a:pt x="146" y="86"/>
                    <a:pt x="146" y="89"/>
                    <a:pt x="145" y="91"/>
                  </a:cubicBezTo>
                  <a:cubicBezTo>
                    <a:pt x="145" y="92"/>
                    <a:pt x="144" y="94"/>
                    <a:pt x="143" y="95"/>
                  </a:cubicBezTo>
                  <a:cubicBezTo>
                    <a:pt x="145" y="96"/>
                    <a:pt x="147" y="96"/>
                    <a:pt x="149" y="97"/>
                  </a:cubicBezTo>
                  <a:cubicBezTo>
                    <a:pt x="148" y="96"/>
                    <a:pt x="148" y="95"/>
                    <a:pt x="148" y="94"/>
                  </a:cubicBezTo>
                  <a:cubicBezTo>
                    <a:pt x="148" y="92"/>
                    <a:pt x="148" y="90"/>
                    <a:pt x="148" y="88"/>
                  </a:cubicBezTo>
                  <a:cubicBezTo>
                    <a:pt x="148" y="86"/>
                    <a:pt x="149" y="83"/>
                    <a:pt x="149" y="81"/>
                  </a:cubicBezTo>
                  <a:cubicBezTo>
                    <a:pt x="150" y="80"/>
                    <a:pt x="150" y="79"/>
                    <a:pt x="151" y="79"/>
                  </a:cubicBezTo>
                  <a:cubicBezTo>
                    <a:pt x="151" y="78"/>
                    <a:pt x="152" y="77"/>
                    <a:pt x="152" y="76"/>
                  </a:cubicBezTo>
                  <a:cubicBezTo>
                    <a:pt x="150" y="75"/>
                    <a:pt x="149" y="73"/>
                    <a:pt x="147" y="72"/>
                  </a:cubicBezTo>
                  <a:cubicBezTo>
                    <a:pt x="146" y="71"/>
                    <a:pt x="146" y="70"/>
                    <a:pt x="145" y="69"/>
                  </a:cubicBezTo>
                  <a:cubicBezTo>
                    <a:pt x="144" y="68"/>
                    <a:pt x="144" y="67"/>
                    <a:pt x="144" y="66"/>
                  </a:cubicBezTo>
                  <a:cubicBezTo>
                    <a:pt x="143" y="64"/>
                    <a:pt x="144" y="62"/>
                    <a:pt x="144" y="60"/>
                  </a:cubicBezTo>
                  <a:cubicBezTo>
                    <a:pt x="144" y="58"/>
                    <a:pt x="143" y="56"/>
                    <a:pt x="141" y="55"/>
                  </a:cubicBezTo>
                  <a:cubicBezTo>
                    <a:pt x="139" y="53"/>
                    <a:pt x="137" y="53"/>
                    <a:pt x="135" y="53"/>
                  </a:cubicBezTo>
                  <a:cubicBezTo>
                    <a:pt x="133" y="52"/>
                    <a:pt x="131" y="52"/>
                    <a:pt x="129" y="52"/>
                  </a:cubicBezTo>
                  <a:cubicBezTo>
                    <a:pt x="128" y="52"/>
                    <a:pt x="128" y="52"/>
                    <a:pt x="127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127" y="48"/>
                    <a:pt x="127" y="47"/>
                    <a:pt x="128" y="47"/>
                  </a:cubicBezTo>
                  <a:cubicBezTo>
                    <a:pt x="129" y="46"/>
                    <a:pt x="129" y="45"/>
                    <a:pt x="130" y="44"/>
                  </a:cubicBezTo>
                  <a:cubicBezTo>
                    <a:pt x="130" y="44"/>
                    <a:pt x="130" y="42"/>
                    <a:pt x="130" y="41"/>
                  </a:cubicBezTo>
                  <a:cubicBezTo>
                    <a:pt x="130" y="40"/>
                    <a:pt x="129" y="39"/>
                    <a:pt x="128" y="39"/>
                  </a:cubicBezTo>
                  <a:cubicBezTo>
                    <a:pt x="127" y="38"/>
                    <a:pt x="126" y="38"/>
                    <a:pt x="125" y="38"/>
                  </a:cubicBezTo>
                  <a:cubicBezTo>
                    <a:pt x="123" y="37"/>
                    <a:pt x="121" y="37"/>
                    <a:pt x="119" y="36"/>
                  </a:cubicBezTo>
                  <a:cubicBezTo>
                    <a:pt x="117" y="35"/>
                    <a:pt x="115" y="34"/>
                    <a:pt x="113" y="32"/>
                  </a:cubicBezTo>
                  <a:cubicBezTo>
                    <a:pt x="112" y="31"/>
                    <a:pt x="110" y="30"/>
                    <a:pt x="108" y="29"/>
                  </a:cubicBezTo>
                  <a:cubicBezTo>
                    <a:pt x="106" y="28"/>
                    <a:pt x="104" y="28"/>
                    <a:pt x="102" y="28"/>
                  </a:cubicBezTo>
                  <a:cubicBezTo>
                    <a:pt x="101" y="28"/>
                    <a:pt x="100" y="28"/>
                    <a:pt x="99" y="29"/>
                  </a:cubicBezTo>
                  <a:cubicBezTo>
                    <a:pt x="98" y="30"/>
                    <a:pt x="97" y="30"/>
                    <a:pt x="96" y="31"/>
                  </a:cubicBezTo>
                  <a:cubicBezTo>
                    <a:pt x="96" y="32"/>
                    <a:pt x="95" y="32"/>
                    <a:pt x="94" y="33"/>
                  </a:cubicBezTo>
                  <a:cubicBezTo>
                    <a:pt x="93" y="33"/>
                    <a:pt x="93" y="33"/>
                    <a:pt x="92" y="33"/>
                  </a:cubicBezTo>
                  <a:cubicBezTo>
                    <a:pt x="92" y="33"/>
                    <a:pt x="92" y="33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3"/>
                    <a:pt x="92" y="33"/>
                  </a:cubicBezTo>
                  <a:cubicBezTo>
                    <a:pt x="92" y="33"/>
                    <a:pt x="93" y="32"/>
                    <a:pt x="93" y="32"/>
                  </a:cubicBezTo>
                  <a:cubicBezTo>
                    <a:pt x="94" y="32"/>
                    <a:pt x="95" y="31"/>
                    <a:pt x="96" y="30"/>
                  </a:cubicBezTo>
                  <a:cubicBezTo>
                    <a:pt x="97" y="30"/>
                    <a:pt x="97" y="29"/>
                    <a:pt x="98" y="28"/>
                  </a:cubicBezTo>
                  <a:cubicBezTo>
                    <a:pt x="99" y="27"/>
                    <a:pt x="100" y="26"/>
                    <a:pt x="102" y="26"/>
                  </a:cubicBezTo>
                  <a:cubicBezTo>
                    <a:pt x="104" y="26"/>
                    <a:pt x="107" y="26"/>
                    <a:pt x="109" y="27"/>
                  </a:cubicBezTo>
                  <a:cubicBezTo>
                    <a:pt x="109" y="27"/>
                    <a:pt x="110" y="27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5"/>
                    <a:pt x="110" y="24"/>
                    <a:pt x="109" y="23"/>
                  </a:cubicBezTo>
                  <a:cubicBezTo>
                    <a:pt x="107" y="21"/>
                    <a:pt x="105" y="20"/>
                    <a:pt x="103" y="19"/>
                  </a:cubicBezTo>
                  <a:cubicBezTo>
                    <a:pt x="102" y="18"/>
                    <a:pt x="101" y="17"/>
                    <a:pt x="101" y="16"/>
                  </a:cubicBezTo>
                  <a:cubicBezTo>
                    <a:pt x="100" y="15"/>
                    <a:pt x="100" y="14"/>
                    <a:pt x="100" y="12"/>
                  </a:cubicBezTo>
                  <a:cubicBezTo>
                    <a:pt x="101" y="10"/>
                    <a:pt x="101" y="8"/>
                    <a:pt x="1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2" y="7"/>
                    <a:pt x="102" y="10"/>
                    <a:pt x="102" y="13"/>
                  </a:cubicBezTo>
                  <a:cubicBezTo>
                    <a:pt x="102" y="14"/>
                    <a:pt x="102" y="15"/>
                    <a:pt x="103" y="15"/>
                  </a:cubicBezTo>
                  <a:cubicBezTo>
                    <a:pt x="103" y="16"/>
                    <a:pt x="104" y="16"/>
                    <a:pt x="104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5"/>
                    <a:pt x="107" y="14"/>
                  </a:cubicBezTo>
                  <a:cubicBezTo>
                    <a:pt x="109" y="13"/>
                    <a:pt x="111" y="13"/>
                    <a:pt x="113" y="13"/>
                  </a:cubicBezTo>
                  <a:cubicBezTo>
                    <a:pt x="114" y="14"/>
                    <a:pt x="116" y="14"/>
                    <a:pt x="118" y="15"/>
                  </a:cubicBezTo>
                  <a:cubicBezTo>
                    <a:pt x="118" y="15"/>
                    <a:pt x="119" y="16"/>
                    <a:pt x="120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9" y="12"/>
                    <a:pt x="119" y="10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10"/>
                    <a:pt x="120" y="12"/>
                    <a:pt x="120" y="13"/>
                  </a:cubicBezTo>
                  <a:cubicBezTo>
                    <a:pt x="121" y="15"/>
                    <a:pt x="122" y="16"/>
                    <a:pt x="123" y="17"/>
                  </a:cubicBezTo>
                  <a:cubicBezTo>
                    <a:pt x="124" y="18"/>
                    <a:pt x="126" y="19"/>
                    <a:pt x="128" y="19"/>
                  </a:cubicBezTo>
                  <a:cubicBezTo>
                    <a:pt x="129" y="19"/>
                    <a:pt x="131" y="19"/>
                    <a:pt x="133" y="19"/>
                  </a:cubicBezTo>
                  <a:cubicBezTo>
                    <a:pt x="136" y="19"/>
                    <a:pt x="139" y="19"/>
                    <a:pt x="142" y="18"/>
                  </a:cubicBezTo>
                  <a:cubicBezTo>
                    <a:pt x="146" y="18"/>
                    <a:pt x="149" y="17"/>
                    <a:pt x="152" y="16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8"/>
                    <a:pt x="146" y="19"/>
                    <a:pt x="143" y="20"/>
                  </a:cubicBezTo>
                  <a:cubicBezTo>
                    <a:pt x="142" y="20"/>
                    <a:pt x="141" y="21"/>
                    <a:pt x="140" y="21"/>
                  </a:cubicBezTo>
                  <a:cubicBezTo>
                    <a:pt x="140" y="21"/>
                    <a:pt x="140" y="22"/>
                    <a:pt x="140" y="23"/>
                  </a:cubicBezTo>
                  <a:cubicBezTo>
                    <a:pt x="140" y="24"/>
                    <a:pt x="140" y="25"/>
                    <a:pt x="140" y="27"/>
                  </a:cubicBezTo>
                  <a:cubicBezTo>
                    <a:pt x="141" y="29"/>
                    <a:pt x="143" y="31"/>
                    <a:pt x="145" y="32"/>
                  </a:cubicBezTo>
                  <a:cubicBezTo>
                    <a:pt x="147" y="31"/>
                    <a:pt x="149" y="30"/>
                    <a:pt x="150" y="29"/>
                  </a:cubicBezTo>
                  <a:cubicBezTo>
                    <a:pt x="152" y="28"/>
                    <a:pt x="154" y="27"/>
                    <a:pt x="157" y="27"/>
                  </a:cubicBezTo>
                  <a:cubicBezTo>
                    <a:pt x="158" y="27"/>
                    <a:pt x="159" y="27"/>
                    <a:pt x="160" y="27"/>
                  </a:cubicBezTo>
                  <a:cubicBezTo>
                    <a:pt x="161" y="28"/>
                    <a:pt x="162" y="28"/>
                    <a:pt x="162" y="28"/>
                  </a:cubicBezTo>
                  <a:cubicBezTo>
                    <a:pt x="163" y="29"/>
                    <a:pt x="163" y="29"/>
                    <a:pt x="164" y="29"/>
                  </a:cubicBezTo>
                  <a:cubicBezTo>
                    <a:pt x="164" y="30"/>
                    <a:pt x="165" y="31"/>
                    <a:pt x="166" y="31"/>
                  </a:cubicBezTo>
                  <a:cubicBezTo>
                    <a:pt x="167" y="32"/>
                    <a:pt x="167" y="32"/>
                    <a:pt x="167" y="33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8" y="34"/>
                    <a:pt x="168" y="34"/>
                    <a:pt x="169" y="34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70" y="35"/>
                    <a:pt x="171" y="35"/>
                    <a:pt x="172" y="36"/>
                  </a:cubicBezTo>
                  <a:cubicBezTo>
                    <a:pt x="174" y="36"/>
                    <a:pt x="176" y="37"/>
                    <a:pt x="178" y="38"/>
                  </a:cubicBezTo>
                  <a:cubicBezTo>
                    <a:pt x="180" y="39"/>
                    <a:pt x="182" y="40"/>
                    <a:pt x="183" y="42"/>
                  </a:cubicBezTo>
                  <a:cubicBezTo>
                    <a:pt x="184" y="43"/>
                    <a:pt x="185" y="44"/>
                    <a:pt x="185" y="46"/>
                  </a:cubicBezTo>
                  <a:cubicBezTo>
                    <a:pt x="186" y="46"/>
                    <a:pt x="186" y="46"/>
                    <a:pt x="187" y="46"/>
                  </a:cubicBezTo>
                  <a:cubicBezTo>
                    <a:pt x="188" y="45"/>
                    <a:pt x="188" y="46"/>
                    <a:pt x="189" y="46"/>
                  </a:cubicBezTo>
                  <a:cubicBezTo>
                    <a:pt x="190" y="46"/>
                    <a:pt x="190" y="46"/>
                    <a:pt x="191" y="46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5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6"/>
                    <a:pt x="195" y="45"/>
                    <a:pt x="194" y="44"/>
                  </a:cubicBezTo>
                  <a:cubicBezTo>
                    <a:pt x="193" y="42"/>
                    <a:pt x="192" y="41"/>
                    <a:pt x="190" y="40"/>
                  </a:cubicBezTo>
                  <a:cubicBezTo>
                    <a:pt x="189" y="39"/>
                    <a:pt x="188" y="39"/>
                    <a:pt x="187" y="38"/>
                  </a:cubicBezTo>
                  <a:cubicBezTo>
                    <a:pt x="186" y="38"/>
                    <a:pt x="185" y="37"/>
                    <a:pt x="184" y="36"/>
                  </a:cubicBezTo>
                  <a:cubicBezTo>
                    <a:pt x="182" y="35"/>
                    <a:pt x="181" y="32"/>
                    <a:pt x="180" y="30"/>
                  </a:cubicBezTo>
                  <a:cubicBezTo>
                    <a:pt x="181" y="32"/>
                    <a:pt x="182" y="34"/>
                    <a:pt x="184" y="36"/>
                  </a:cubicBezTo>
                  <a:cubicBezTo>
                    <a:pt x="186" y="37"/>
                    <a:pt x="187" y="38"/>
                    <a:pt x="189" y="39"/>
                  </a:cubicBezTo>
                  <a:cubicBezTo>
                    <a:pt x="189" y="38"/>
                    <a:pt x="189" y="37"/>
                    <a:pt x="189" y="37"/>
                  </a:cubicBezTo>
                  <a:cubicBezTo>
                    <a:pt x="189" y="36"/>
                    <a:pt x="188" y="35"/>
                    <a:pt x="189" y="34"/>
                  </a:cubicBezTo>
                  <a:cubicBezTo>
                    <a:pt x="189" y="33"/>
                    <a:pt x="189" y="32"/>
                    <a:pt x="189" y="31"/>
                  </a:cubicBezTo>
                  <a:cubicBezTo>
                    <a:pt x="189" y="31"/>
                    <a:pt x="188" y="30"/>
                    <a:pt x="188" y="30"/>
                  </a:cubicBezTo>
                  <a:cubicBezTo>
                    <a:pt x="185" y="29"/>
                    <a:pt x="182" y="28"/>
                    <a:pt x="180" y="27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78" y="25"/>
                    <a:pt x="178" y="24"/>
                    <a:pt x="177" y="23"/>
                  </a:cubicBezTo>
                  <a:cubicBezTo>
                    <a:pt x="177" y="22"/>
                    <a:pt x="176" y="21"/>
                    <a:pt x="175" y="21"/>
                  </a:cubicBezTo>
                  <a:cubicBezTo>
                    <a:pt x="174" y="19"/>
                    <a:pt x="173" y="18"/>
                    <a:pt x="171" y="17"/>
                  </a:cubicBezTo>
                  <a:cubicBezTo>
                    <a:pt x="167" y="14"/>
                    <a:pt x="164" y="13"/>
                    <a:pt x="159" y="12"/>
                  </a:cubicBezTo>
                  <a:cubicBezTo>
                    <a:pt x="159" y="13"/>
                    <a:pt x="160" y="14"/>
                    <a:pt x="159" y="14"/>
                  </a:cubicBezTo>
                  <a:cubicBezTo>
                    <a:pt x="159" y="15"/>
                    <a:pt x="159" y="16"/>
                    <a:pt x="159" y="17"/>
                  </a:cubicBezTo>
                  <a:cubicBezTo>
                    <a:pt x="159" y="17"/>
                    <a:pt x="159" y="17"/>
                    <a:pt x="158" y="17"/>
                  </a:cubicBezTo>
                  <a:cubicBezTo>
                    <a:pt x="160" y="17"/>
                    <a:pt x="161" y="17"/>
                    <a:pt x="162" y="17"/>
                  </a:cubicBezTo>
                  <a:cubicBezTo>
                    <a:pt x="163" y="17"/>
                    <a:pt x="165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6" y="17"/>
                    <a:pt x="166" y="16"/>
                    <a:pt x="166" y="15"/>
                  </a:cubicBezTo>
                  <a:cubicBezTo>
                    <a:pt x="166" y="16"/>
                    <a:pt x="166" y="17"/>
                    <a:pt x="167" y="18"/>
                  </a:cubicBezTo>
                  <a:cubicBezTo>
                    <a:pt x="167" y="18"/>
                    <a:pt x="167" y="19"/>
                    <a:pt x="167" y="19"/>
                  </a:cubicBezTo>
                  <a:cubicBezTo>
                    <a:pt x="168" y="20"/>
                    <a:pt x="169" y="20"/>
                    <a:pt x="169" y="21"/>
                  </a:cubicBezTo>
                  <a:cubicBezTo>
                    <a:pt x="170" y="22"/>
                    <a:pt x="171" y="23"/>
                    <a:pt x="172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0" y="23"/>
                    <a:pt x="168" y="21"/>
                    <a:pt x="165" y="20"/>
                  </a:cubicBezTo>
                  <a:cubicBezTo>
                    <a:pt x="163" y="19"/>
                    <a:pt x="161" y="18"/>
                    <a:pt x="158" y="18"/>
                  </a:cubicBezTo>
                  <a:cubicBezTo>
                    <a:pt x="158" y="18"/>
                    <a:pt x="157" y="19"/>
                    <a:pt x="157" y="19"/>
                  </a:cubicBezTo>
                  <a:cubicBezTo>
                    <a:pt x="156" y="20"/>
                    <a:pt x="156" y="21"/>
                    <a:pt x="155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5" y="20"/>
                    <a:pt x="156" y="18"/>
                    <a:pt x="157" y="16"/>
                  </a:cubicBezTo>
                  <a:cubicBezTo>
                    <a:pt x="158" y="15"/>
                    <a:pt x="158" y="15"/>
                    <a:pt x="158" y="14"/>
                  </a:cubicBezTo>
                  <a:cubicBezTo>
                    <a:pt x="158" y="13"/>
                    <a:pt x="158" y="13"/>
                    <a:pt x="158" y="12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58" y="11"/>
                    <a:pt x="158" y="11"/>
                    <a:pt x="157" y="11"/>
                  </a:cubicBezTo>
                  <a:cubicBezTo>
                    <a:pt x="157" y="10"/>
                    <a:pt x="157" y="10"/>
                    <a:pt x="156" y="10"/>
                  </a:cubicBezTo>
                  <a:cubicBezTo>
                    <a:pt x="155" y="9"/>
                    <a:pt x="155" y="9"/>
                    <a:pt x="154" y="8"/>
                  </a:cubicBezTo>
                  <a:cubicBezTo>
                    <a:pt x="151" y="8"/>
                    <a:pt x="149" y="7"/>
                    <a:pt x="147" y="7"/>
                  </a:cubicBezTo>
                  <a:cubicBezTo>
                    <a:pt x="145" y="7"/>
                    <a:pt x="142" y="7"/>
                    <a:pt x="140" y="7"/>
                  </a:cubicBezTo>
                  <a:cubicBezTo>
                    <a:pt x="138" y="7"/>
                    <a:pt x="135" y="7"/>
                    <a:pt x="133" y="8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5" y="7"/>
                    <a:pt x="136" y="7"/>
                    <a:pt x="138" y="7"/>
                  </a:cubicBezTo>
                  <a:cubicBezTo>
                    <a:pt x="133" y="0"/>
                    <a:pt x="110" y="1"/>
                    <a:pt x="107" y="1"/>
                  </a:cubicBezTo>
                  <a:cubicBezTo>
                    <a:pt x="105" y="1"/>
                    <a:pt x="101" y="5"/>
                    <a:pt x="101" y="5"/>
                  </a:cubicBezTo>
                  <a:cubicBezTo>
                    <a:pt x="101" y="5"/>
                    <a:pt x="99" y="5"/>
                    <a:pt x="97" y="5"/>
                  </a:cubicBezTo>
                  <a:cubicBezTo>
                    <a:pt x="91" y="5"/>
                    <a:pt x="81" y="4"/>
                    <a:pt x="77" y="5"/>
                  </a:cubicBezTo>
                  <a:cubicBezTo>
                    <a:pt x="71" y="6"/>
                    <a:pt x="70" y="12"/>
                    <a:pt x="70" y="12"/>
                  </a:cubicBezTo>
                  <a:cubicBezTo>
                    <a:pt x="70" y="12"/>
                    <a:pt x="63" y="5"/>
                    <a:pt x="57" y="10"/>
                  </a:cubicBezTo>
                  <a:cubicBezTo>
                    <a:pt x="51" y="14"/>
                    <a:pt x="48" y="18"/>
                    <a:pt x="48" y="18"/>
                  </a:cubicBezTo>
                  <a:cubicBezTo>
                    <a:pt x="48" y="18"/>
                    <a:pt x="40" y="20"/>
                    <a:pt x="32" y="27"/>
                  </a:cubicBezTo>
                  <a:cubicBezTo>
                    <a:pt x="32" y="27"/>
                    <a:pt x="32" y="28"/>
                    <a:pt x="32" y="28"/>
                  </a:cubicBezTo>
                  <a:cubicBezTo>
                    <a:pt x="24" y="36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5" y="40"/>
                    <a:pt x="25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7" y="40"/>
                    <a:pt x="27" y="41"/>
                  </a:cubicBez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1"/>
                  </a:cubicBezTo>
                  <a:cubicBezTo>
                    <a:pt x="32" y="41"/>
                    <a:pt x="34" y="41"/>
                    <a:pt x="35" y="40"/>
                  </a:cubicBezTo>
                  <a:cubicBezTo>
                    <a:pt x="34" y="41"/>
                    <a:pt x="32" y="42"/>
                    <a:pt x="30" y="42"/>
                  </a:cubicBezTo>
                  <a:cubicBezTo>
                    <a:pt x="29" y="42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3"/>
                    <a:pt x="25" y="44"/>
                    <a:pt x="23" y="45"/>
                  </a:cubicBezTo>
                  <a:cubicBezTo>
                    <a:pt x="22" y="47"/>
                    <a:pt x="21" y="48"/>
                    <a:pt x="20" y="49"/>
                  </a:cubicBezTo>
                  <a:cubicBezTo>
                    <a:pt x="18" y="52"/>
                    <a:pt x="16" y="55"/>
                    <a:pt x="15" y="59"/>
                  </a:cubicBezTo>
                  <a:cubicBezTo>
                    <a:pt x="16" y="55"/>
                    <a:pt x="17" y="52"/>
                    <a:pt x="19" y="49"/>
                  </a:cubicBezTo>
                  <a:cubicBezTo>
                    <a:pt x="20" y="47"/>
                    <a:pt x="21" y="46"/>
                    <a:pt x="23" y="45"/>
                  </a:cubicBezTo>
                  <a:cubicBezTo>
                    <a:pt x="24" y="44"/>
                    <a:pt x="25" y="42"/>
                    <a:pt x="26" y="42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1" y="43"/>
                    <a:pt x="7" y="55"/>
                    <a:pt x="11" y="63"/>
                  </a:cubicBezTo>
                  <a:cubicBezTo>
                    <a:pt x="11" y="63"/>
                    <a:pt x="2" y="72"/>
                    <a:pt x="6" y="81"/>
                  </a:cubicBezTo>
                  <a:cubicBezTo>
                    <a:pt x="6" y="81"/>
                    <a:pt x="0" y="8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98"/>
                    <a:pt x="8" y="98"/>
                    <a:pt x="8" y="99"/>
                  </a:cubicBezTo>
                  <a:cubicBezTo>
                    <a:pt x="8" y="99"/>
                    <a:pt x="9" y="100"/>
                    <a:pt x="9" y="102"/>
                  </a:cubicBezTo>
                  <a:cubicBezTo>
                    <a:pt x="10" y="103"/>
                    <a:pt x="13" y="105"/>
                    <a:pt x="14" y="106"/>
                  </a:cubicBezTo>
                  <a:cubicBezTo>
                    <a:pt x="16" y="107"/>
                    <a:pt x="17" y="108"/>
                    <a:pt x="18" y="109"/>
                  </a:cubicBezTo>
                  <a:cubicBezTo>
                    <a:pt x="21" y="111"/>
                    <a:pt x="24" y="112"/>
                    <a:pt x="28" y="113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0" y="114"/>
                    <a:pt x="31" y="115"/>
                    <a:pt x="32" y="116"/>
                  </a:cubicBezTo>
                  <a:cubicBezTo>
                    <a:pt x="31" y="115"/>
                    <a:pt x="29" y="114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4" y="114"/>
                    <a:pt x="20" y="112"/>
                    <a:pt x="17" y="111"/>
                  </a:cubicBezTo>
                  <a:cubicBezTo>
                    <a:pt x="16" y="110"/>
                    <a:pt x="14" y="109"/>
                    <a:pt x="13" y="108"/>
                  </a:cubicBezTo>
                  <a:cubicBezTo>
                    <a:pt x="12" y="108"/>
                    <a:pt x="12" y="107"/>
                    <a:pt x="12" y="107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9" y="103"/>
                    <a:pt x="10" y="103"/>
                  </a:cubicBezTo>
                  <a:cubicBezTo>
                    <a:pt x="11" y="108"/>
                    <a:pt x="14" y="114"/>
                    <a:pt x="20" y="117"/>
                  </a:cubicBezTo>
                  <a:cubicBezTo>
                    <a:pt x="21" y="118"/>
                    <a:pt x="22" y="118"/>
                    <a:pt x="23" y="118"/>
                  </a:cubicBezTo>
                  <a:cubicBezTo>
                    <a:pt x="25" y="118"/>
                    <a:pt x="26" y="118"/>
                    <a:pt x="28" y="118"/>
                  </a:cubicBezTo>
                  <a:cubicBezTo>
                    <a:pt x="31" y="119"/>
                    <a:pt x="34" y="119"/>
                    <a:pt x="37" y="119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44" y="120"/>
                    <a:pt x="45" y="120"/>
                    <a:pt x="47" y="120"/>
                  </a:cubicBezTo>
                  <a:cubicBezTo>
                    <a:pt x="49" y="120"/>
                    <a:pt x="50" y="120"/>
                    <a:pt x="52" y="121"/>
                  </a:cubicBezTo>
                  <a:cubicBezTo>
                    <a:pt x="52" y="120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19"/>
                  </a:cubicBezTo>
                  <a:cubicBezTo>
                    <a:pt x="50" y="118"/>
                    <a:pt x="49" y="116"/>
                    <a:pt x="49" y="115"/>
                  </a:cubicBezTo>
                  <a:cubicBezTo>
                    <a:pt x="44" y="115"/>
                    <a:pt x="39" y="114"/>
                    <a:pt x="34" y="112"/>
                  </a:cubicBezTo>
                  <a:cubicBezTo>
                    <a:pt x="33" y="112"/>
                    <a:pt x="32" y="111"/>
                    <a:pt x="30" y="110"/>
                  </a:cubicBezTo>
                  <a:cubicBezTo>
                    <a:pt x="30" y="110"/>
                    <a:pt x="29" y="110"/>
                    <a:pt x="28" y="109"/>
                  </a:cubicBezTo>
                  <a:cubicBezTo>
                    <a:pt x="28" y="109"/>
                    <a:pt x="28" y="108"/>
                    <a:pt x="27" y="107"/>
                  </a:cubicBezTo>
                  <a:cubicBezTo>
                    <a:pt x="26" y="105"/>
                    <a:pt x="23" y="104"/>
                    <a:pt x="20" y="103"/>
                  </a:cubicBezTo>
                  <a:cubicBezTo>
                    <a:pt x="22" y="103"/>
                    <a:pt x="23" y="104"/>
                    <a:pt x="24" y="104"/>
                  </a:cubicBezTo>
                  <a:cubicBezTo>
                    <a:pt x="25" y="105"/>
                    <a:pt x="26" y="105"/>
                    <a:pt x="27" y="106"/>
                  </a:cubicBezTo>
                  <a:cubicBezTo>
                    <a:pt x="27" y="105"/>
                    <a:pt x="27" y="105"/>
                    <a:pt x="27" y="104"/>
                  </a:cubicBezTo>
                  <a:cubicBezTo>
                    <a:pt x="26" y="103"/>
                    <a:pt x="26" y="102"/>
                    <a:pt x="26" y="102"/>
                  </a:cubicBezTo>
                  <a:cubicBezTo>
                    <a:pt x="26" y="102"/>
                    <a:pt x="27" y="103"/>
                    <a:pt x="27" y="104"/>
                  </a:cubicBezTo>
                  <a:cubicBezTo>
                    <a:pt x="27" y="105"/>
                    <a:pt x="28" y="106"/>
                    <a:pt x="28" y="107"/>
                  </a:cubicBezTo>
                  <a:cubicBezTo>
                    <a:pt x="28" y="107"/>
                    <a:pt x="29" y="108"/>
                    <a:pt x="29" y="108"/>
                  </a:cubicBezTo>
                  <a:cubicBezTo>
                    <a:pt x="30" y="109"/>
                    <a:pt x="30" y="109"/>
                    <a:pt x="31" y="109"/>
                  </a:cubicBezTo>
                  <a:cubicBezTo>
                    <a:pt x="32" y="110"/>
                    <a:pt x="33" y="110"/>
                    <a:pt x="35" y="111"/>
                  </a:cubicBezTo>
                  <a:cubicBezTo>
                    <a:pt x="37" y="111"/>
                    <a:pt x="40" y="112"/>
                    <a:pt x="43" y="112"/>
                  </a:cubicBezTo>
                  <a:cubicBezTo>
                    <a:pt x="45" y="112"/>
                    <a:pt x="47" y="112"/>
                    <a:pt x="50" y="112"/>
                  </a:cubicBezTo>
                  <a:cubicBezTo>
                    <a:pt x="50" y="111"/>
                    <a:pt x="50" y="110"/>
                    <a:pt x="50" y="109"/>
                  </a:cubicBezTo>
                  <a:cubicBezTo>
                    <a:pt x="51" y="107"/>
                    <a:pt x="51" y="106"/>
                    <a:pt x="52" y="104"/>
                  </a:cubicBezTo>
                  <a:cubicBezTo>
                    <a:pt x="52" y="104"/>
                    <a:pt x="52" y="103"/>
                    <a:pt x="53" y="102"/>
                  </a:cubicBezTo>
                  <a:cubicBezTo>
                    <a:pt x="52" y="102"/>
                    <a:pt x="51" y="101"/>
                    <a:pt x="50" y="101"/>
                  </a:cubicBezTo>
                  <a:cubicBezTo>
                    <a:pt x="49" y="99"/>
                    <a:pt x="47" y="98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8" y="97"/>
                    <a:pt x="50" y="98"/>
                    <a:pt x="51" y="99"/>
                  </a:cubicBezTo>
                  <a:cubicBezTo>
                    <a:pt x="53" y="100"/>
                    <a:pt x="55" y="101"/>
                    <a:pt x="57" y="101"/>
                  </a:cubicBezTo>
                  <a:cubicBezTo>
                    <a:pt x="61" y="102"/>
                    <a:pt x="64" y="101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102"/>
                    <a:pt x="65" y="103"/>
                    <a:pt x="63" y="103"/>
                  </a:cubicBezTo>
                  <a:cubicBezTo>
                    <a:pt x="61" y="104"/>
                    <a:pt x="58" y="104"/>
                    <a:pt x="56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3" y="105"/>
                    <a:pt x="52" y="107"/>
                    <a:pt x="52" y="109"/>
                  </a:cubicBezTo>
                  <a:cubicBezTo>
                    <a:pt x="52" y="111"/>
                    <a:pt x="52" y="112"/>
                    <a:pt x="52" y="114"/>
                  </a:cubicBezTo>
                  <a:cubicBezTo>
                    <a:pt x="52" y="115"/>
                    <a:pt x="52" y="117"/>
                    <a:pt x="53" y="118"/>
                  </a:cubicBezTo>
                  <a:cubicBezTo>
                    <a:pt x="54" y="119"/>
                    <a:pt x="55" y="120"/>
                    <a:pt x="56" y="121"/>
                  </a:cubicBezTo>
                  <a:cubicBezTo>
                    <a:pt x="57" y="122"/>
                    <a:pt x="58" y="122"/>
                    <a:pt x="60" y="123"/>
                  </a:cubicBezTo>
                  <a:cubicBezTo>
                    <a:pt x="62" y="124"/>
                    <a:pt x="65" y="125"/>
                    <a:pt x="68" y="126"/>
                  </a:cubicBezTo>
                  <a:cubicBezTo>
                    <a:pt x="74" y="127"/>
                    <a:pt x="80" y="128"/>
                    <a:pt x="86" y="129"/>
                  </a:cubicBezTo>
                  <a:cubicBezTo>
                    <a:pt x="89" y="129"/>
                    <a:pt x="92" y="130"/>
                    <a:pt x="95" y="130"/>
                  </a:cubicBezTo>
                  <a:cubicBezTo>
                    <a:pt x="96" y="130"/>
                    <a:pt x="98" y="130"/>
                    <a:pt x="99" y="129"/>
                  </a:cubicBezTo>
                  <a:cubicBezTo>
                    <a:pt x="101" y="129"/>
                    <a:pt x="102" y="128"/>
                    <a:pt x="103" y="127"/>
                  </a:cubicBezTo>
                  <a:cubicBezTo>
                    <a:pt x="103" y="127"/>
                    <a:pt x="103" y="126"/>
                    <a:pt x="103" y="126"/>
                  </a:cubicBezTo>
                  <a:cubicBezTo>
                    <a:pt x="103" y="126"/>
                    <a:pt x="103" y="126"/>
                    <a:pt x="103" y="126"/>
                  </a:cubicBezTo>
                  <a:cubicBezTo>
                    <a:pt x="103" y="126"/>
                    <a:pt x="103" y="127"/>
                    <a:pt x="103" y="127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104" y="128"/>
                    <a:pt x="104" y="129"/>
                    <a:pt x="105" y="130"/>
                  </a:cubicBezTo>
                  <a:cubicBezTo>
                    <a:pt x="106" y="131"/>
                    <a:pt x="107" y="131"/>
                    <a:pt x="108" y="132"/>
                  </a:cubicBezTo>
                  <a:cubicBezTo>
                    <a:pt x="110" y="132"/>
                    <a:pt x="113" y="133"/>
                    <a:pt x="115" y="133"/>
                  </a:cubicBezTo>
                  <a:cubicBezTo>
                    <a:pt x="120" y="133"/>
                    <a:pt x="125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28" y="135"/>
                    <a:pt x="127" y="135"/>
                    <a:pt x="126" y="135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4" y="135"/>
                    <a:pt x="125" y="135"/>
                    <a:pt x="125" y="136"/>
                  </a:cubicBezTo>
                  <a:cubicBezTo>
                    <a:pt x="126" y="137"/>
                    <a:pt x="126" y="138"/>
                    <a:pt x="127" y="138"/>
                  </a:cubicBezTo>
                  <a:cubicBezTo>
                    <a:pt x="129" y="140"/>
                    <a:pt x="130" y="141"/>
                    <a:pt x="132" y="142"/>
                  </a:cubicBezTo>
                  <a:cubicBezTo>
                    <a:pt x="130" y="141"/>
                    <a:pt x="128" y="140"/>
                    <a:pt x="127" y="139"/>
                  </a:cubicBezTo>
                  <a:cubicBezTo>
                    <a:pt x="126" y="138"/>
                    <a:pt x="125" y="138"/>
                    <a:pt x="124" y="137"/>
                  </a:cubicBezTo>
                  <a:cubicBezTo>
                    <a:pt x="124" y="136"/>
                    <a:pt x="123" y="136"/>
                    <a:pt x="123" y="135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0" y="135"/>
                    <a:pt x="118" y="135"/>
                    <a:pt x="116" y="135"/>
                  </a:cubicBezTo>
                  <a:cubicBezTo>
                    <a:pt x="107" y="136"/>
                    <a:pt x="97" y="137"/>
                    <a:pt x="88" y="137"/>
                  </a:cubicBezTo>
                  <a:cubicBezTo>
                    <a:pt x="85" y="137"/>
                    <a:pt x="82" y="137"/>
                    <a:pt x="80" y="136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77" y="136"/>
                    <a:pt x="76" y="136"/>
                    <a:pt x="76" y="136"/>
                  </a:cubicBezTo>
                  <a:cubicBezTo>
                    <a:pt x="74" y="135"/>
                    <a:pt x="73" y="134"/>
                    <a:pt x="72" y="133"/>
                  </a:cubicBezTo>
                  <a:cubicBezTo>
                    <a:pt x="70" y="132"/>
                    <a:pt x="68" y="130"/>
                    <a:pt x="65" y="128"/>
                  </a:cubicBezTo>
                  <a:cubicBezTo>
                    <a:pt x="63" y="128"/>
                    <a:pt x="61" y="127"/>
                    <a:pt x="58" y="126"/>
                  </a:cubicBezTo>
                  <a:cubicBezTo>
                    <a:pt x="57" y="125"/>
                    <a:pt x="55" y="124"/>
                    <a:pt x="54" y="123"/>
                  </a:cubicBezTo>
                  <a:cubicBezTo>
                    <a:pt x="54" y="123"/>
                    <a:pt x="53" y="122"/>
                    <a:pt x="53" y="122"/>
                  </a:cubicBezTo>
                  <a:cubicBezTo>
                    <a:pt x="48" y="122"/>
                    <a:pt x="42" y="122"/>
                    <a:pt x="37" y="121"/>
                  </a:cubicBezTo>
                  <a:cubicBezTo>
                    <a:pt x="34" y="121"/>
                    <a:pt x="32" y="121"/>
                    <a:pt x="29" y="120"/>
                  </a:cubicBezTo>
                  <a:cubicBezTo>
                    <a:pt x="38" y="134"/>
                    <a:pt x="52" y="149"/>
                    <a:pt x="68" y="150"/>
                  </a:cubicBezTo>
                  <a:cubicBezTo>
                    <a:pt x="84" y="150"/>
                    <a:pt x="99" y="139"/>
                    <a:pt x="100" y="138"/>
                  </a:cubicBezTo>
                  <a:cubicBezTo>
                    <a:pt x="99" y="138"/>
                    <a:pt x="99" y="137"/>
                    <a:pt x="99" y="137"/>
                  </a:cubicBezTo>
                  <a:close/>
                  <a:moveTo>
                    <a:pt x="132" y="106"/>
                  </a:moveTo>
                  <a:cubicBezTo>
                    <a:pt x="134" y="106"/>
                    <a:pt x="136" y="106"/>
                    <a:pt x="139" y="106"/>
                  </a:cubicBezTo>
                  <a:cubicBezTo>
                    <a:pt x="140" y="107"/>
                    <a:pt x="140" y="107"/>
                    <a:pt x="140" y="107"/>
                  </a:cubicBezTo>
                  <a:cubicBezTo>
                    <a:pt x="141" y="107"/>
                    <a:pt x="142" y="107"/>
                    <a:pt x="142" y="107"/>
                  </a:cubicBezTo>
                  <a:cubicBezTo>
                    <a:pt x="143" y="108"/>
                    <a:pt x="144" y="108"/>
                    <a:pt x="145" y="109"/>
                  </a:cubicBezTo>
                  <a:cubicBezTo>
                    <a:pt x="147" y="110"/>
                    <a:pt x="149" y="112"/>
                    <a:pt x="150" y="114"/>
                  </a:cubicBezTo>
                  <a:cubicBezTo>
                    <a:pt x="152" y="115"/>
                    <a:pt x="153" y="117"/>
                    <a:pt x="155" y="119"/>
                  </a:cubicBezTo>
                  <a:cubicBezTo>
                    <a:pt x="155" y="119"/>
                    <a:pt x="155" y="120"/>
                    <a:pt x="155" y="120"/>
                  </a:cubicBezTo>
                  <a:cubicBezTo>
                    <a:pt x="155" y="120"/>
                    <a:pt x="155" y="121"/>
                    <a:pt x="155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2"/>
                    <a:pt x="155" y="123"/>
                    <a:pt x="155" y="123"/>
                  </a:cubicBezTo>
                  <a:cubicBezTo>
                    <a:pt x="155" y="125"/>
                    <a:pt x="154" y="126"/>
                    <a:pt x="153" y="127"/>
                  </a:cubicBezTo>
                  <a:cubicBezTo>
                    <a:pt x="152" y="129"/>
                    <a:pt x="150" y="130"/>
                    <a:pt x="148" y="132"/>
                  </a:cubicBezTo>
                  <a:cubicBezTo>
                    <a:pt x="146" y="133"/>
                    <a:pt x="145" y="134"/>
                    <a:pt x="143" y="135"/>
                  </a:cubicBezTo>
                  <a:cubicBezTo>
                    <a:pt x="140" y="136"/>
                    <a:pt x="138" y="137"/>
                    <a:pt x="136" y="138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40" y="136"/>
                    <a:pt x="144" y="134"/>
                    <a:pt x="148" y="131"/>
                  </a:cubicBezTo>
                  <a:cubicBezTo>
                    <a:pt x="149" y="129"/>
                    <a:pt x="151" y="128"/>
                    <a:pt x="152" y="126"/>
                  </a:cubicBezTo>
                  <a:cubicBezTo>
                    <a:pt x="153" y="125"/>
                    <a:pt x="153" y="124"/>
                    <a:pt x="153" y="123"/>
                  </a:cubicBezTo>
                  <a:cubicBezTo>
                    <a:pt x="154" y="122"/>
                    <a:pt x="154" y="122"/>
                    <a:pt x="154" y="121"/>
                  </a:cubicBezTo>
                  <a:cubicBezTo>
                    <a:pt x="154" y="121"/>
                    <a:pt x="153" y="120"/>
                    <a:pt x="153" y="120"/>
                  </a:cubicBezTo>
                  <a:cubicBezTo>
                    <a:pt x="152" y="118"/>
                    <a:pt x="151" y="116"/>
                    <a:pt x="149" y="115"/>
                  </a:cubicBezTo>
                  <a:cubicBezTo>
                    <a:pt x="148" y="113"/>
                    <a:pt x="146" y="111"/>
                    <a:pt x="144" y="110"/>
                  </a:cubicBezTo>
                  <a:cubicBezTo>
                    <a:pt x="143" y="109"/>
                    <a:pt x="141" y="107"/>
                    <a:pt x="139" y="107"/>
                  </a:cubicBezTo>
                  <a:cubicBezTo>
                    <a:pt x="132" y="106"/>
                    <a:pt x="132" y="106"/>
                    <a:pt x="132" y="106"/>
                  </a:cubicBezTo>
                  <a:close/>
                  <a:moveTo>
                    <a:pt x="83" y="8"/>
                  </a:moveTo>
                  <a:cubicBezTo>
                    <a:pt x="83" y="8"/>
                    <a:pt x="84" y="8"/>
                    <a:pt x="85" y="8"/>
                  </a:cubicBezTo>
                  <a:cubicBezTo>
                    <a:pt x="86" y="7"/>
                    <a:pt x="87" y="7"/>
                    <a:pt x="89" y="6"/>
                  </a:cubicBezTo>
                  <a:cubicBezTo>
                    <a:pt x="91" y="6"/>
                    <a:pt x="94" y="5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6"/>
                    <a:pt x="94" y="6"/>
                    <a:pt x="93" y="7"/>
                  </a:cubicBezTo>
                  <a:cubicBezTo>
                    <a:pt x="92" y="7"/>
                    <a:pt x="90" y="8"/>
                    <a:pt x="89" y="8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9"/>
                    <a:pt x="84" y="9"/>
                    <a:pt x="83" y="9"/>
                  </a:cubicBezTo>
                  <a:cubicBezTo>
                    <a:pt x="83" y="9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9"/>
                    <a:pt x="82" y="9"/>
                    <a:pt x="83" y="8"/>
                  </a:cubicBezTo>
                  <a:close/>
                  <a:moveTo>
                    <a:pt x="35" y="31"/>
                  </a:moveTo>
                  <a:cubicBezTo>
                    <a:pt x="38" y="29"/>
                    <a:pt x="42" y="27"/>
                    <a:pt x="45" y="26"/>
                  </a:cubicBezTo>
                  <a:cubicBezTo>
                    <a:pt x="47" y="25"/>
                    <a:pt x="49" y="24"/>
                    <a:pt x="51" y="24"/>
                  </a:cubicBezTo>
                  <a:cubicBezTo>
                    <a:pt x="52" y="24"/>
                    <a:pt x="53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4" y="20"/>
                    <a:pt x="55" y="19"/>
                  </a:cubicBezTo>
                  <a:cubicBezTo>
                    <a:pt x="55" y="18"/>
                    <a:pt x="56" y="17"/>
                    <a:pt x="56" y="16"/>
                  </a:cubicBezTo>
                  <a:cubicBezTo>
                    <a:pt x="56" y="17"/>
                    <a:pt x="55" y="18"/>
                    <a:pt x="55" y="19"/>
                  </a:cubicBezTo>
                  <a:cubicBezTo>
                    <a:pt x="55" y="21"/>
                    <a:pt x="55" y="22"/>
                    <a:pt x="56" y="22"/>
                  </a:cubicBezTo>
                  <a:cubicBezTo>
                    <a:pt x="56" y="23"/>
                    <a:pt x="57" y="23"/>
                    <a:pt x="58" y="23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60" y="23"/>
                    <a:pt x="61" y="22"/>
                    <a:pt x="61" y="22"/>
                  </a:cubicBezTo>
                  <a:cubicBezTo>
                    <a:pt x="63" y="20"/>
                    <a:pt x="64" y="19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9"/>
                    <a:pt x="64" y="21"/>
                    <a:pt x="63" y="23"/>
                  </a:cubicBezTo>
                  <a:cubicBezTo>
                    <a:pt x="62" y="24"/>
                    <a:pt x="61" y="24"/>
                    <a:pt x="61" y="25"/>
                  </a:cubicBezTo>
                  <a:cubicBezTo>
                    <a:pt x="61" y="25"/>
                    <a:pt x="59" y="27"/>
                    <a:pt x="58" y="28"/>
                  </a:cubicBezTo>
                  <a:cubicBezTo>
                    <a:pt x="56" y="29"/>
                    <a:pt x="54" y="30"/>
                    <a:pt x="53" y="32"/>
                  </a:cubicBezTo>
                  <a:cubicBezTo>
                    <a:pt x="53" y="32"/>
                    <a:pt x="52" y="33"/>
                    <a:pt x="52" y="33"/>
                  </a:cubicBezTo>
                  <a:cubicBezTo>
                    <a:pt x="52" y="34"/>
                    <a:pt x="53" y="34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8" y="33"/>
                    <a:pt x="61" y="32"/>
                    <a:pt x="64" y="30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9" y="28"/>
                    <a:pt x="69" y="28"/>
                    <a:pt x="70" y="28"/>
                  </a:cubicBezTo>
                  <a:cubicBezTo>
                    <a:pt x="72" y="27"/>
                    <a:pt x="75" y="27"/>
                    <a:pt x="77" y="28"/>
                  </a:cubicBezTo>
                  <a:cubicBezTo>
                    <a:pt x="78" y="29"/>
                    <a:pt x="79" y="30"/>
                    <a:pt x="80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3" y="29"/>
                    <a:pt x="84" y="28"/>
                    <a:pt x="85" y="27"/>
                  </a:cubicBezTo>
                  <a:cubicBezTo>
                    <a:pt x="86" y="26"/>
                    <a:pt x="86" y="26"/>
                    <a:pt x="86" y="25"/>
                  </a:cubicBezTo>
                  <a:cubicBezTo>
                    <a:pt x="86" y="24"/>
                    <a:pt x="86" y="23"/>
                    <a:pt x="86" y="23"/>
                  </a:cubicBezTo>
                  <a:cubicBezTo>
                    <a:pt x="86" y="21"/>
                    <a:pt x="86" y="20"/>
                    <a:pt x="85" y="18"/>
                  </a:cubicBezTo>
                  <a:cubicBezTo>
                    <a:pt x="84" y="17"/>
                    <a:pt x="83" y="16"/>
                    <a:pt x="82" y="15"/>
                  </a:cubicBezTo>
                  <a:cubicBezTo>
                    <a:pt x="81" y="15"/>
                    <a:pt x="79" y="15"/>
                    <a:pt x="78" y="15"/>
                  </a:cubicBezTo>
                  <a:cubicBezTo>
                    <a:pt x="76" y="15"/>
                    <a:pt x="74" y="15"/>
                    <a:pt x="73" y="15"/>
                  </a:cubicBezTo>
                  <a:cubicBezTo>
                    <a:pt x="71" y="14"/>
                    <a:pt x="70" y="13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1" y="13"/>
                    <a:pt x="72" y="13"/>
                    <a:pt x="73" y="13"/>
                  </a:cubicBezTo>
                  <a:cubicBezTo>
                    <a:pt x="75" y="14"/>
                    <a:pt x="76" y="13"/>
                    <a:pt x="77" y="13"/>
                  </a:cubicBezTo>
                  <a:cubicBezTo>
                    <a:pt x="78" y="13"/>
                    <a:pt x="79" y="13"/>
                    <a:pt x="80" y="13"/>
                  </a:cubicBezTo>
                  <a:cubicBezTo>
                    <a:pt x="81" y="13"/>
                    <a:pt x="82" y="13"/>
                    <a:pt x="83" y="13"/>
                  </a:cubicBezTo>
                  <a:cubicBezTo>
                    <a:pt x="84" y="13"/>
                    <a:pt x="85" y="14"/>
                    <a:pt x="86" y="15"/>
                  </a:cubicBezTo>
                  <a:cubicBezTo>
                    <a:pt x="86" y="16"/>
                    <a:pt x="87" y="16"/>
                    <a:pt x="87" y="17"/>
                  </a:cubicBezTo>
                  <a:cubicBezTo>
                    <a:pt x="88" y="19"/>
                    <a:pt x="88" y="21"/>
                    <a:pt x="89" y="22"/>
                  </a:cubicBezTo>
                  <a:cubicBezTo>
                    <a:pt x="89" y="23"/>
                    <a:pt x="89" y="24"/>
                    <a:pt x="88" y="25"/>
                  </a:cubicBezTo>
                  <a:cubicBezTo>
                    <a:pt x="88" y="27"/>
                    <a:pt x="87" y="27"/>
                    <a:pt x="87" y="28"/>
                  </a:cubicBezTo>
                  <a:cubicBezTo>
                    <a:pt x="85" y="29"/>
                    <a:pt x="84" y="30"/>
                    <a:pt x="82" y="31"/>
                  </a:cubicBezTo>
                  <a:cubicBezTo>
                    <a:pt x="82" y="31"/>
                    <a:pt x="81" y="31"/>
                    <a:pt x="81" y="31"/>
                  </a:cubicBezTo>
                  <a:cubicBezTo>
                    <a:pt x="81" y="32"/>
                    <a:pt x="82" y="32"/>
                    <a:pt x="82" y="33"/>
                  </a:cubicBezTo>
                  <a:cubicBezTo>
                    <a:pt x="83" y="33"/>
                    <a:pt x="83" y="34"/>
                    <a:pt x="84" y="35"/>
                  </a:cubicBezTo>
                  <a:cubicBezTo>
                    <a:pt x="84" y="36"/>
                    <a:pt x="85" y="36"/>
                    <a:pt x="85" y="37"/>
                  </a:cubicBezTo>
                  <a:cubicBezTo>
                    <a:pt x="87" y="39"/>
                    <a:pt x="91" y="40"/>
                    <a:pt x="94" y="42"/>
                  </a:cubicBezTo>
                  <a:cubicBezTo>
                    <a:pt x="96" y="43"/>
                    <a:pt x="97" y="44"/>
                    <a:pt x="99" y="45"/>
                  </a:cubicBezTo>
                  <a:cubicBezTo>
                    <a:pt x="100" y="46"/>
                    <a:pt x="102" y="47"/>
                    <a:pt x="103" y="47"/>
                  </a:cubicBezTo>
                  <a:cubicBezTo>
                    <a:pt x="103" y="47"/>
                    <a:pt x="104" y="48"/>
                    <a:pt x="104" y="48"/>
                  </a:cubicBezTo>
                  <a:cubicBezTo>
                    <a:pt x="105" y="47"/>
                    <a:pt x="106" y="47"/>
                    <a:pt x="107" y="46"/>
                  </a:cubicBezTo>
                  <a:cubicBezTo>
                    <a:pt x="108" y="46"/>
                    <a:pt x="108" y="44"/>
                    <a:pt x="109" y="43"/>
                  </a:cubicBezTo>
                  <a:cubicBezTo>
                    <a:pt x="109" y="43"/>
                    <a:pt x="109" y="42"/>
                    <a:pt x="109" y="42"/>
                  </a:cubicBezTo>
                  <a:cubicBezTo>
                    <a:pt x="108" y="41"/>
                    <a:pt x="107" y="40"/>
                    <a:pt x="106" y="39"/>
                  </a:cubicBezTo>
                  <a:cubicBezTo>
                    <a:pt x="105" y="38"/>
                    <a:pt x="104" y="37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5" y="37"/>
                    <a:pt x="106" y="38"/>
                    <a:pt x="107" y="38"/>
                  </a:cubicBezTo>
                  <a:cubicBezTo>
                    <a:pt x="107" y="39"/>
                    <a:pt x="108" y="40"/>
                    <a:pt x="109" y="40"/>
                  </a:cubicBezTo>
                  <a:cubicBezTo>
                    <a:pt x="111" y="41"/>
                    <a:pt x="113" y="42"/>
                    <a:pt x="115" y="43"/>
                  </a:cubicBezTo>
                  <a:cubicBezTo>
                    <a:pt x="115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116" y="43"/>
                    <a:pt x="115" y="43"/>
                    <a:pt x="115" y="43"/>
                  </a:cubicBezTo>
                  <a:cubicBezTo>
                    <a:pt x="114" y="44"/>
                    <a:pt x="112" y="44"/>
                    <a:pt x="111" y="45"/>
                  </a:cubicBezTo>
                  <a:cubicBezTo>
                    <a:pt x="111" y="46"/>
                    <a:pt x="110" y="47"/>
                    <a:pt x="110" y="47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0" y="48"/>
                    <a:pt x="111" y="49"/>
                  </a:cubicBezTo>
                  <a:cubicBezTo>
                    <a:pt x="112" y="49"/>
                    <a:pt x="113" y="49"/>
                    <a:pt x="114" y="50"/>
                  </a:cubicBezTo>
                  <a:cubicBezTo>
                    <a:pt x="115" y="51"/>
                    <a:pt x="117" y="53"/>
                    <a:pt x="117" y="55"/>
                  </a:cubicBezTo>
                  <a:cubicBezTo>
                    <a:pt x="118" y="57"/>
                    <a:pt x="117" y="59"/>
                    <a:pt x="116" y="61"/>
                  </a:cubicBezTo>
                  <a:cubicBezTo>
                    <a:pt x="116" y="62"/>
                    <a:pt x="116" y="63"/>
                    <a:pt x="115" y="64"/>
                  </a:cubicBezTo>
                  <a:cubicBezTo>
                    <a:pt x="115" y="64"/>
                    <a:pt x="115" y="65"/>
                    <a:pt x="115" y="66"/>
                  </a:cubicBezTo>
                  <a:cubicBezTo>
                    <a:pt x="114" y="67"/>
                    <a:pt x="114" y="68"/>
                    <a:pt x="115" y="68"/>
                  </a:cubicBezTo>
                  <a:cubicBezTo>
                    <a:pt x="115" y="68"/>
                    <a:pt x="115" y="67"/>
                    <a:pt x="116" y="66"/>
                  </a:cubicBezTo>
                  <a:cubicBezTo>
                    <a:pt x="117" y="65"/>
                    <a:pt x="117" y="64"/>
                    <a:pt x="118" y="63"/>
                  </a:cubicBezTo>
                  <a:cubicBezTo>
                    <a:pt x="119" y="62"/>
                    <a:pt x="121" y="62"/>
                    <a:pt x="122" y="61"/>
                  </a:cubicBezTo>
                  <a:cubicBezTo>
                    <a:pt x="125" y="61"/>
                    <a:pt x="127" y="61"/>
                    <a:pt x="129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7" y="62"/>
                    <a:pt x="125" y="62"/>
                    <a:pt x="123" y="63"/>
                  </a:cubicBezTo>
                  <a:cubicBezTo>
                    <a:pt x="121" y="64"/>
                    <a:pt x="119" y="66"/>
                    <a:pt x="118" y="68"/>
                  </a:cubicBezTo>
                  <a:cubicBezTo>
                    <a:pt x="116" y="70"/>
                    <a:pt x="113" y="72"/>
                    <a:pt x="113" y="72"/>
                  </a:cubicBezTo>
                  <a:cubicBezTo>
                    <a:pt x="111" y="73"/>
                    <a:pt x="108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8" y="72"/>
                    <a:pt x="111" y="71"/>
                    <a:pt x="112" y="70"/>
                  </a:cubicBezTo>
                  <a:cubicBezTo>
                    <a:pt x="113" y="70"/>
                    <a:pt x="113" y="69"/>
                    <a:pt x="114" y="69"/>
                  </a:cubicBezTo>
                  <a:cubicBezTo>
                    <a:pt x="114" y="66"/>
                    <a:pt x="114" y="63"/>
                    <a:pt x="115" y="61"/>
                  </a:cubicBezTo>
                  <a:cubicBezTo>
                    <a:pt x="117" y="58"/>
                    <a:pt x="116" y="54"/>
                    <a:pt x="113" y="51"/>
                  </a:cubicBezTo>
                  <a:cubicBezTo>
                    <a:pt x="112" y="51"/>
                    <a:pt x="111" y="50"/>
                    <a:pt x="110" y="50"/>
                  </a:cubicBezTo>
                  <a:cubicBezTo>
                    <a:pt x="110" y="50"/>
                    <a:pt x="109" y="50"/>
                    <a:pt x="108" y="50"/>
                  </a:cubicBezTo>
                  <a:cubicBezTo>
                    <a:pt x="106" y="50"/>
                    <a:pt x="104" y="50"/>
                    <a:pt x="102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1" y="49"/>
                    <a:pt x="101" y="49"/>
                    <a:pt x="100" y="48"/>
                  </a:cubicBezTo>
                  <a:cubicBezTo>
                    <a:pt x="98" y="47"/>
                    <a:pt x="95" y="45"/>
                    <a:pt x="93" y="44"/>
                  </a:cubicBezTo>
                  <a:cubicBezTo>
                    <a:pt x="91" y="43"/>
                    <a:pt x="90" y="42"/>
                    <a:pt x="88" y="42"/>
                  </a:cubicBezTo>
                  <a:cubicBezTo>
                    <a:pt x="86" y="41"/>
                    <a:pt x="85" y="40"/>
                    <a:pt x="83" y="39"/>
                  </a:cubicBezTo>
                  <a:cubicBezTo>
                    <a:pt x="82" y="38"/>
                    <a:pt x="82" y="38"/>
                    <a:pt x="81" y="37"/>
                  </a:cubicBezTo>
                  <a:cubicBezTo>
                    <a:pt x="81" y="36"/>
                    <a:pt x="80" y="35"/>
                    <a:pt x="80" y="34"/>
                  </a:cubicBezTo>
                  <a:cubicBezTo>
                    <a:pt x="79" y="33"/>
                    <a:pt x="77" y="32"/>
                    <a:pt x="76" y="31"/>
                  </a:cubicBezTo>
                  <a:cubicBezTo>
                    <a:pt x="74" y="31"/>
                    <a:pt x="72" y="31"/>
                    <a:pt x="71" y="31"/>
                  </a:cubicBezTo>
                  <a:cubicBezTo>
                    <a:pt x="69" y="31"/>
                    <a:pt x="67" y="32"/>
                    <a:pt x="66" y="33"/>
                  </a:cubicBezTo>
                  <a:cubicBezTo>
                    <a:pt x="62" y="35"/>
                    <a:pt x="59" y="36"/>
                    <a:pt x="56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9"/>
                    <a:pt x="51" y="39"/>
                    <a:pt x="51" y="39"/>
                  </a:cubicBezTo>
                  <a:cubicBezTo>
                    <a:pt x="49" y="40"/>
                    <a:pt x="49" y="42"/>
                    <a:pt x="49" y="44"/>
                  </a:cubicBezTo>
                  <a:cubicBezTo>
                    <a:pt x="49" y="47"/>
                    <a:pt x="50" y="51"/>
                    <a:pt x="52" y="54"/>
                  </a:cubicBezTo>
                  <a:cubicBezTo>
                    <a:pt x="52" y="56"/>
                    <a:pt x="52" y="58"/>
                    <a:pt x="51" y="60"/>
                  </a:cubicBezTo>
                  <a:cubicBezTo>
                    <a:pt x="51" y="61"/>
                    <a:pt x="51" y="61"/>
                    <a:pt x="51" y="62"/>
                  </a:cubicBezTo>
                  <a:cubicBezTo>
                    <a:pt x="51" y="63"/>
                    <a:pt x="51" y="64"/>
                    <a:pt x="52" y="65"/>
                  </a:cubicBezTo>
                  <a:cubicBezTo>
                    <a:pt x="53" y="66"/>
                    <a:pt x="54" y="68"/>
                    <a:pt x="55" y="69"/>
                  </a:cubicBezTo>
                  <a:cubicBezTo>
                    <a:pt x="55" y="70"/>
                    <a:pt x="55" y="71"/>
                    <a:pt x="55" y="72"/>
                  </a:cubicBezTo>
                  <a:cubicBezTo>
                    <a:pt x="55" y="73"/>
                    <a:pt x="54" y="74"/>
                    <a:pt x="53" y="74"/>
                  </a:cubicBezTo>
                  <a:cubicBezTo>
                    <a:pt x="52" y="75"/>
                    <a:pt x="51" y="75"/>
                    <a:pt x="50" y="75"/>
                  </a:cubicBezTo>
                  <a:cubicBezTo>
                    <a:pt x="49" y="75"/>
                    <a:pt x="48" y="75"/>
                    <a:pt x="48" y="74"/>
                  </a:cubicBezTo>
                  <a:cubicBezTo>
                    <a:pt x="46" y="73"/>
                    <a:pt x="45" y="71"/>
                    <a:pt x="44" y="70"/>
                  </a:cubicBezTo>
                  <a:cubicBezTo>
                    <a:pt x="43" y="68"/>
                    <a:pt x="43" y="67"/>
                    <a:pt x="42" y="65"/>
                  </a:cubicBezTo>
                  <a:cubicBezTo>
                    <a:pt x="41" y="64"/>
                    <a:pt x="40" y="62"/>
                    <a:pt x="38" y="61"/>
                  </a:cubicBezTo>
                  <a:cubicBezTo>
                    <a:pt x="36" y="61"/>
                    <a:pt x="35" y="61"/>
                    <a:pt x="33" y="61"/>
                  </a:cubicBezTo>
                  <a:cubicBezTo>
                    <a:pt x="31" y="62"/>
                    <a:pt x="29" y="62"/>
                    <a:pt x="28" y="63"/>
                  </a:cubicBezTo>
                  <a:cubicBezTo>
                    <a:pt x="26" y="64"/>
                    <a:pt x="25" y="65"/>
                    <a:pt x="24" y="67"/>
                  </a:cubicBezTo>
                  <a:cubicBezTo>
                    <a:pt x="23" y="69"/>
                    <a:pt x="23" y="70"/>
                    <a:pt x="22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0"/>
                    <a:pt x="23" y="68"/>
                    <a:pt x="24" y="67"/>
                  </a:cubicBezTo>
                  <a:cubicBezTo>
                    <a:pt x="24" y="65"/>
                    <a:pt x="25" y="63"/>
                    <a:pt x="27" y="62"/>
                  </a:cubicBezTo>
                  <a:cubicBezTo>
                    <a:pt x="29" y="61"/>
                    <a:pt x="31" y="61"/>
                    <a:pt x="32" y="60"/>
                  </a:cubicBezTo>
                  <a:cubicBezTo>
                    <a:pt x="33" y="60"/>
                    <a:pt x="34" y="60"/>
                    <a:pt x="35" y="59"/>
                  </a:cubicBezTo>
                  <a:cubicBezTo>
                    <a:pt x="36" y="59"/>
                    <a:pt x="38" y="59"/>
                    <a:pt x="39" y="60"/>
                  </a:cubicBezTo>
                  <a:cubicBezTo>
                    <a:pt x="40" y="60"/>
                    <a:pt x="41" y="61"/>
                    <a:pt x="41" y="62"/>
                  </a:cubicBezTo>
                  <a:cubicBezTo>
                    <a:pt x="42" y="63"/>
                    <a:pt x="43" y="63"/>
                    <a:pt x="43" y="64"/>
                  </a:cubicBezTo>
                  <a:cubicBezTo>
                    <a:pt x="44" y="66"/>
                    <a:pt x="45" y="67"/>
                    <a:pt x="46" y="69"/>
                  </a:cubicBezTo>
                  <a:cubicBezTo>
                    <a:pt x="47" y="70"/>
                    <a:pt x="48" y="72"/>
                    <a:pt x="49" y="72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2" y="72"/>
                    <a:pt x="52" y="72"/>
                    <a:pt x="52" y="71"/>
                  </a:cubicBezTo>
                  <a:cubicBezTo>
                    <a:pt x="52" y="71"/>
                    <a:pt x="52" y="71"/>
                    <a:pt x="52" y="70"/>
                  </a:cubicBezTo>
                  <a:cubicBezTo>
                    <a:pt x="52" y="69"/>
                    <a:pt x="52" y="69"/>
                    <a:pt x="51" y="68"/>
                  </a:cubicBezTo>
                  <a:cubicBezTo>
                    <a:pt x="51" y="68"/>
                    <a:pt x="51" y="68"/>
                    <a:pt x="51" y="67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49" y="65"/>
                    <a:pt x="48" y="64"/>
                    <a:pt x="48" y="63"/>
                  </a:cubicBezTo>
                  <a:cubicBezTo>
                    <a:pt x="48" y="62"/>
                    <a:pt x="48" y="61"/>
                    <a:pt x="48" y="60"/>
                  </a:cubicBezTo>
                  <a:cubicBezTo>
                    <a:pt x="48" y="60"/>
                    <a:pt x="48" y="59"/>
                    <a:pt x="49" y="59"/>
                  </a:cubicBezTo>
                  <a:cubicBezTo>
                    <a:pt x="49" y="58"/>
                    <a:pt x="49" y="58"/>
                    <a:pt x="49" y="57"/>
                  </a:cubicBezTo>
                  <a:cubicBezTo>
                    <a:pt x="49" y="56"/>
                    <a:pt x="49" y="56"/>
                    <a:pt x="49" y="55"/>
                  </a:cubicBezTo>
                  <a:cubicBezTo>
                    <a:pt x="48" y="54"/>
                    <a:pt x="48" y="53"/>
                    <a:pt x="47" y="51"/>
                  </a:cubicBezTo>
                  <a:cubicBezTo>
                    <a:pt x="46" y="51"/>
                    <a:pt x="44" y="51"/>
                    <a:pt x="43" y="50"/>
                  </a:cubicBezTo>
                  <a:cubicBezTo>
                    <a:pt x="44" y="50"/>
                    <a:pt x="45" y="50"/>
                    <a:pt x="47" y="49"/>
                  </a:cubicBezTo>
                  <a:cubicBezTo>
                    <a:pt x="46" y="48"/>
                    <a:pt x="46" y="46"/>
                    <a:pt x="46" y="44"/>
                  </a:cubicBezTo>
                  <a:cubicBezTo>
                    <a:pt x="46" y="43"/>
                    <a:pt x="46" y="42"/>
                    <a:pt x="46" y="40"/>
                  </a:cubicBezTo>
                  <a:cubicBezTo>
                    <a:pt x="47" y="39"/>
                    <a:pt x="48" y="38"/>
                    <a:pt x="49" y="37"/>
                  </a:cubicBezTo>
                  <a:cubicBezTo>
                    <a:pt x="49" y="36"/>
                    <a:pt x="50" y="36"/>
                    <a:pt x="50" y="36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1" y="35"/>
                    <a:pt x="51" y="34"/>
                    <a:pt x="51" y="33"/>
                  </a:cubicBezTo>
                  <a:cubicBezTo>
                    <a:pt x="51" y="32"/>
                    <a:pt x="51" y="31"/>
                    <a:pt x="51" y="31"/>
                  </a:cubicBezTo>
                  <a:cubicBezTo>
                    <a:pt x="53" y="28"/>
                    <a:pt x="55" y="27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4" y="25"/>
                    <a:pt x="52" y="25"/>
                    <a:pt x="51" y="25"/>
                  </a:cubicBezTo>
                  <a:cubicBezTo>
                    <a:pt x="49" y="25"/>
                    <a:pt x="47" y="26"/>
                    <a:pt x="45" y="26"/>
                  </a:cubicBezTo>
                  <a:cubicBezTo>
                    <a:pt x="42" y="27"/>
                    <a:pt x="39" y="29"/>
                    <a:pt x="35" y="31"/>
                  </a:cubicBezTo>
                  <a:close/>
                  <a:moveTo>
                    <a:pt x="25" y="101"/>
                  </a:moveTo>
                  <a:cubicBezTo>
                    <a:pt x="23" y="101"/>
                    <a:pt x="22" y="100"/>
                    <a:pt x="21" y="100"/>
                  </a:cubicBezTo>
                  <a:cubicBezTo>
                    <a:pt x="19" y="100"/>
                    <a:pt x="18" y="100"/>
                    <a:pt x="17" y="100"/>
                  </a:cubicBezTo>
                  <a:cubicBezTo>
                    <a:pt x="15" y="100"/>
                    <a:pt x="14" y="101"/>
                    <a:pt x="12" y="100"/>
                  </a:cubicBezTo>
                  <a:cubicBezTo>
                    <a:pt x="11" y="100"/>
                    <a:pt x="9" y="100"/>
                    <a:pt x="8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1" y="99"/>
                    <a:pt x="12" y="99"/>
                  </a:cubicBezTo>
                  <a:cubicBezTo>
                    <a:pt x="14" y="98"/>
                    <a:pt x="15" y="98"/>
                    <a:pt x="17" y="98"/>
                  </a:cubicBezTo>
                  <a:cubicBezTo>
                    <a:pt x="18" y="98"/>
                    <a:pt x="20" y="98"/>
                    <a:pt x="21" y="99"/>
                  </a:cubicBezTo>
                  <a:cubicBezTo>
                    <a:pt x="23" y="99"/>
                    <a:pt x="24" y="100"/>
                    <a:pt x="25" y="100"/>
                  </a:cubicBezTo>
                  <a:lnTo>
                    <a:pt x="25" y="101"/>
                  </a:lnTo>
                  <a:close/>
                  <a:moveTo>
                    <a:pt x="114" y="103"/>
                  </a:moveTo>
                  <a:cubicBezTo>
                    <a:pt x="112" y="103"/>
                    <a:pt x="110" y="103"/>
                    <a:pt x="108" y="104"/>
                  </a:cubicBezTo>
                  <a:cubicBezTo>
                    <a:pt x="106" y="104"/>
                    <a:pt x="105" y="104"/>
                    <a:pt x="104" y="105"/>
                  </a:cubicBezTo>
                  <a:cubicBezTo>
                    <a:pt x="104" y="105"/>
                    <a:pt x="104" y="105"/>
                    <a:pt x="103" y="106"/>
                  </a:cubicBezTo>
                  <a:cubicBezTo>
                    <a:pt x="103" y="106"/>
                    <a:pt x="103" y="107"/>
                    <a:pt x="102" y="107"/>
                  </a:cubicBezTo>
                  <a:cubicBezTo>
                    <a:pt x="101" y="109"/>
                    <a:pt x="99" y="111"/>
                    <a:pt x="97" y="112"/>
                  </a:cubicBezTo>
                  <a:cubicBezTo>
                    <a:pt x="98" y="117"/>
                    <a:pt x="99" y="122"/>
                    <a:pt x="99" y="126"/>
                  </a:cubicBezTo>
                  <a:cubicBezTo>
                    <a:pt x="99" y="126"/>
                    <a:pt x="99" y="126"/>
                    <a:pt x="99" y="126"/>
                  </a:cubicBezTo>
                  <a:cubicBezTo>
                    <a:pt x="98" y="125"/>
                    <a:pt x="98" y="124"/>
                    <a:pt x="98" y="123"/>
                  </a:cubicBezTo>
                  <a:cubicBezTo>
                    <a:pt x="97" y="122"/>
                    <a:pt x="97" y="120"/>
                    <a:pt x="97" y="119"/>
                  </a:cubicBezTo>
                  <a:cubicBezTo>
                    <a:pt x="96" y="118"/>
                    <a:pt x="96" y="117"/>
                    <a:pt x="96" y="116"/>
                  </a:cubicBezTo>
                  <a:cubicBezTo>
                    <a:pt x="96" y="115"/>
                    <a:pt x="96" y="114"/>
                    <a:pt x="95" y="114"/>
                  </a:cubicBezTo>
                  <a:cubicBezTo>
                    <a:pt x="93" y="114"/>
                    <a:pt x="91" y="115"/>
                    <a:pt x="90" y="116"/>
                  </a:cubicBezTo>
                  <a:cubicBezTo>
                    <a:pt x="89" y="116"/>
                    <a:pt x="88" y="116"/>
                    <a:pt x="88" y="11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86" y="116"/>
                    <a:pt x="85" y="116"/>
                    <a:pt x="85" y="116"/>
                  </a:cubicBezTo>
                  <a:cubicBezTo>
                    <a:pt x="84" y="115"/>
                    <a:pt x="82" y="115"/>
                    <a:pt x="81" y="114"/>
                  </a:cubicBezTo>
                  <a:cubicBezTo>
                    <a:pt x="80" y="113"/>
                    <a:pt x="78" y="112"/>
                    <a:pt x="78" y="112"/>
                  </a:cubicBezTo>
                  <a:cubicBezTo>
                    <a:pt x="76" y="111"/>
                    <a:pt x="73" y="111"/>
                    <a:pt x="71" y="112"/>
                  </a:cubicBezTo>
                  <a:cubicBezTo>
                    <a:pt x="69" y="112"/>
                    <a:pt x="67" y="112"/>
                    <a:pt x="64" y="113"/>
                  </a:cubicBezTo>
                  <a:cubicBezTo>
                    <a:pt x="66" y="112"/>
                    <a:pt x="69" y="112"/>
                    <a:pt x="71" y="111"/>
                  </a:cubicBezTo>
                  <a:cubicBezTo>
                    <a:pt x="73" y="111"/>
                    <a:pt x="75" y="111"/>
                    <a:pt x="76" y="110"/>
                  </a:cubicBezTo>
                  <a:cubicBezTo>
                    <a:pt x="73" y="108"/>
                    <a:pt x="70" y="107"/>
                    <a:pt x="66" y="106"/>
                  </a:cubicBezTo>
                  <a:cubicBezTo>
                    <a:pt x="72" y="106"/>
                    <a:pt x="81" y="112"/>
                    <a:pt x="82" y="113"/>
                  </a:cubicBezTo>
                  <a:cubicBezTo>
                    <a:pt x="83" y="113"/>
                    <a:pt x="84" y="114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8" y="114"/>
                    <a:pt x="89" y="114"/>
                  </a:cubicBezTo>
                  <a:cubicBezTo>
                    <a:pt x="91" y="113"/>
                    <a:pt x="93" y="112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97" y="109"/>
                    <a:pt x="99" y="107"/>
                    <a:pt x="100" y="106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3"/>
                    <a:pt x="103" y="103"/>
                    <a:pt x="103" y="103"/>
                  </a:cubicBezTo>
                  <a:cubicBezTo>
                    <a:pt x="103" y="103"/>
                    <a:pt x="104" y="103"/>
                    <a:pt x="104" y="103"/>
                  </a:cubicBezTo>
                  <a:cubicBezTo>
                    <a:pt x="102" y="101"/>
                    <a:pt x="100" y="100"/>
                    <a:pt x="98" y="99"/>
                  </a:cubicBezTo>
                  <a:cubicBezTo>
                    <a:pt x="95" y="98"/>
                    <a:pt x="92" y="97"/>
                    <a:pt x="89" y="96"/>
                  </a:cubicBezTo>
                  <a:cubicBezTo>
                    <a:pt x="88" y="96"/>
                    <a:pt x="88" y="96"/>
                    <a:pt x="87" y="96"/>
                  </a:cubicBezTo>
                  <a:cubicBezTo>
                    <a:pt x="86" y="96"/>
                    <a:pt x="85" y="95"/>
                    <a:pt x="84" y="95"/>
                  </a:cubicBezTo>
                  <a:cubicBezTo>
                    <a:pt x="83" y="95"/>
                    <a:pt x="82" y="94"/>
                    <a:pt x="80" y="94"/>
                  </a:cubicBezTo>
                  <a:cubicBezTo>
                    <a:pt x="80" y="94"/>
                    <a:pt x="80" y="94"/>
                    <a:pt x="80" y="95"/>
                  </a:cubicBezTo>
                  <a:cubicBezTo>
                    <a:pt x="81" y="96"/>
                    <a:pt x="81" y="97"/>
                    <a:pt x="81" y="98"/>
                  </a:cubicBezTo>
                  <a:cubicBezTo>
                    <a:pt x="83" y="101"/>
                    <a:pt x="84" y="102"/>
                    <a:pt x="87" y="104"/>
                  </a:cubicBezTo>
                  <a:cubicBezTo>
                    <a:pt x="84" y="103"/>
                    <a:pt x="82" y="101"/>
                    <a:pt x="81" y="99"/>
                  </a:cubicBezTo>
                  <a:cubicBezTo>
                    <a:pt x="80" y="98"/>
                    <a:pt x="80" y="96"/>
                    <a:pt x="79" y="95"/>
                  </a:cubicBezTo>
                  <a:cubicBezTo>
                    <a:pt x="79" y="94"/>
                    <a:pt x="79" y="93"/>
                    <a:pt x="79" y="93"/>
                  </a:cubicBezTo>
                  <a:cubicBezTo>
                    <a:pt x="78" y="92"/>
                    <a:pt x="76" y="90"/>
                    <a:pt x="76" y="88"/>
                  </a:cubicBezTo>
                  <a:cubicBezTo>
                    <a:pt x="75" y="86"/>
                    <a:pt x="75" y="84"/>
                    <a:pt x="75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4" y="83"/>
                    <a:pt x="73" y="86"/>
                    <a:pt x="71" y="89"/>
                  </a:cubicBezTo>
                  <a:cubicBezTo>
                    <a:pt x="71" y="90"/>
                    <a:pt x="70" y="90"/>
                    <a:pt x="70" y="91"/>
                  </a:cubicBezTo>
                  <a:cubicBezTo>
                    <a:pt x="69" y="91"/>
                    <a:pt x="69" y="91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6" y="93"/>
                    <a:pt x="65" y="94"/>
                    <a:pt x="64" y="95"/>
                  </a:cubicBezTo>
                  <a:cubicBezTo>
                    <a:pt x="61" y="96"/>
                    <a:pt x="57" y="97"/>
                    <a:pt x="53" y="95"/>
                  </a:cubicBezTo>
                  <a:cubicBezTo>
                    <a:pt x="52" y="95"/>
                    <a:pt x="51" y="95"/>
                    <a:pt x="51" y="94"/>
                  </a:cubicBezTo>
                  <a:cubicBezTo>
                    <a:pt x="50" y="94"/>
                    <a:pt x="50" y="94"/>
                    <a:pt x="50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1"/>
                    <a:pt x="47" y="90"/>
                    <a:pt x="46" y="89"/>
                  </a:cubicBezTo>
                  <a:cubicBezTo>
                    <a:pt x="44" y="87"/>
                    <a:pt x="42" y="85"/>
                    <a:pt x="40" y="83"/>
                  </a:cubicBezTo>
                  <a:cubicBezTo>
                    <a:pt x="39" y="81"/>
                    <a:pt x="37" y="79"/>
                    <a:pt x="36" y="77"/>
                  </a:cubicBezTo>
                  <a:cubicBezTo>
                    <a:pt x="36" y="82"/>
                    <a:pt x="36" y="87"/>
                    <a:pt x="36" y="91"/>
                  </a:cubicBezTo>
                  <a:cubicBezTo>
                    <a:pt x="36" y="93"/>
                    <a:pt x="36" y="94"/>
                    <a:pt x="36" y="96"/>
                  </a:cubicBezTo>
                  <a:cubicBezTo>
                    <a:pt x="36" y="97"/>
                    <a:pt x="37" y="98"/>
                    <a:pt x="38" y="99"/>
                  </a:cubicBezTo>
                  <a:cubicBezTo>
                    <a:pt x="39" y="102"/>
                    <a:pt x="41" y="104"/>
                    <a:pt x="43" y="106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5"/>
                    <a:pt x="38" y="103"/>
                    <a:pt x="36" y="100"/>
                  </a:cubicBezTo>
                  <a:cubicBezTo>
                    <a:pt x="35" y="99"/>
                    <a:pt x="35" y="98"/>
                    <a:pt x="34" y="96"/>
                  </a:cubicBezTo>
                  <a:cubicBezTo>
                    <a:pt x="34" y="96"/>
                    <a:pt x="34" y="97"/>
                    <a:pt x="34" y="97"/>
                  </a:cubicBezTo>
                  <a:cubicBezTo>
                    <a:pt x="33" y="97"/>
                    <a:pt x="32" y="97"/>
                    <a:pt x="31" y="97"/>
                  </a:cubicBezTo>
                  <a:cubicBezTo>
                    <a:pt x="30" y="97"/>
                    <a:pt x="28" y="97"/>
                    <a:pt x="26" y="96"/>
                  </a:cubicBezTo>
                  <a:cubicBezTo>
                    <a:pt x="23" y="95"/>
                    <a:pt x="20" y="94"/>
                    <a:pt x="18" y="92"/>
                  </a:cubicBezTo>
                  <a:cubicBezTo>
                    <a:pt x="16" y="90"/>
                    <a:pt x="15" y="89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3" y="87"/>
                    <a:pt x="12" y="86"/>
                    <a:pt x="11" y="86"/>
                  </a:cubicBezTo>
                  <a:cubicBezTo>
                    <a:pt x="9" y="85"/>
                    <a:pt x="8" y="83"/>
                    <a:pt x="6" y="82"/>
                  </a:cubicBezTo>
                  <a:cubicBezTo>
                    <a:pt x="8" y="83"/>
                    <a:pt x="9" y="84"/>
                    <a:pt x="11" y="85"/>
                  </a:cubicBezTo>
                  <a:cubicBezTo>
                    <a:pt x="12" y="85"/>
                    <a:pt x="12" y="85"/>
                    <a:pt x="13" y="85"/>
                  </a:cubicBezTo>
                  <a:cubicBezTo>
                    <a:pt x="12" y="85"/>
                    <a:pt x="12" y="84"/>
                    <a:pt x="11" y="83"/>
                  </a:cubicBezTo>
                  <a:cubicBezTo>
                    <a:pt x="11" y="82"/>
                    <a:pt x="10" y="80"/>
                    <a:pt x="10" y="78"/>
                  </a:cubicBezTo>
                  <a:cubicBezTo>
                    <a:pt x="10" y="76"/>
                    <a:pt x="10" y="74"/>
                    <a:pt x="10" y="73"/>
                  </a:cubicBezTo>
                  <a:cubicBezTo>
                    <a:pt x="11" y="71"/>
                    <a:pt x="11" y="69"/>
                    <a:pt x="12" y="68"/>
                  </a:cubicBezTo>
                  <a:cubicBezTo>
                    <a:pt x="13" y="67"/>
                    <a:pt x="14" y="66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2" y="65"/>
                    <a:pt x="11" y="64"/>
                    <a:pt x="11" y="64"/>
                  </a:cubicBezTo>
                  <a:cubicBezTo>
                    <a:pt x="12" y="65"/>
                    <a:pt x="14" y="65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7" y="61"/>
                    <a:pt x="19" y="59"/>
                    <a:pt x="22" y="57"/>
                  </a:cubicBezTo>
                  <a:cubicBezTo>
                    <a:pt x="23" y="56"/>
                    <a:pt x="24" y="54"/>
                    <a:pt x="25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6" y="52"/>
                    <a:pt x="25" y="52"/>
                    <a:pt x="24" y="52"/>
                  </a:cubicBezTo>
                  <a:cubicBezTo>
                    <a:pt x="23" y="51"/>
                    <a:pt x="21" y="51"/>
                    <a:pt x="20" y="51"/>
                  </a:cubicBezTo>
                  <a:cubicBezTo>
                    <a:pt x="21" y="51"/>
                    <a:pt x="23" y="51"/>
                    <a:pt x="24" y="51"/>
                  </a:cubicBezTo>
                  <a:cubicBezTo>
                    <a:pt x="25" y="50"/>
                    <a:pt x="27" y="51"/>
                    <a:pt x="29" y="51"/>
                  </a:cubicBezTo>
                  <a:cubicBezTo>
                    <a:pt x="29" y="51"/>
                    <a:pt x="29" y="51"/>
                    <a:pt x="29" y="50"/>
                  </a:cubicBezTo>
                  <a:cubicBezTo>
                    <a:pt x="31" y="50"/>
                    <a:pt x="33" y="50"/>
                    <a:pt x="34" y="50"/>
                  </a:cubicBezTo>
                  <a:cubicBezTo>
                    <a:pt x="36" y="50"/>
                    <a:pt x="37" y="50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6" y="51"/>
                    <a:pt x="33" y="51"/>
                    <a:pt x="30" y="52"/>
                  </a:cubicBezTo>
                  <a:cubicBezTo>
                    <a:pt x="29" y="52"/>
                    <a:pt x="29" y="53"/>
                    <a:pt x="28" y="53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6"/>
                    <a:pt x="25" y="57"/>
                    <a:pt x="24" y="58"/>
                  </a:cubicBezTo>
                  <a:cubicBezTo>
                    <a:pt x="22" y="61"/>
                    <a:pt x="20" y="63"/>
                    <a:pt x="18" y="66"/>
                  </a:cubicBezTo>
                  <a:cubicBezTo>
                    <a:pt x="16" y="68"/>
                    <a:pt x="14" y="70"/>
                    <a:pt x="13" y="73"/>
                  </a:cubicBezTo>
                  <a:cubicBezTo>
                    <a:pt x="12" y="76"/>
                    <a:pt x="13" y="79"/>
                    <a:pt x="14" y="82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17" y="87"/>
                    <a:pt x="18" y="89"/>
                    <a:pt x="19" y="90"/>
                  </a:cubicBezTo>
                  <a:cubicBezTo>
                    <a:pt x="21" y="92"/>
                    <a:pt x="24" y="94"/>
                    <a:pt x="27" y="95"/>
                  </a:cubicBezTo>
                  <a:cubicBezTo>
                    <a:pt x="28" y="95"/>
                    <a:pt x="30" y="96"/>
                    <a:pt x="31" y="96"/>
                  </a:cubicBezTo>
                  <a:cubicBezTo>
                    <a:pt x="32" y="96"/>
                    <a:pt x="33" y="96"/>
                    <a:pt x="34" y="96"/>
                  </a:cubicBezTo>
                  <a:cubicBezTo>
                    <a:pt x="34" y="94"/>
                    <a:pt x="34" y="93"/>
                    <a:pt x="34" y="92"/>
                  </a:cubicBezTo>
                  <a:cubicBezTo>
                    <a:pt x="34" y="89"/>
                    <a:pt x="34" y="86"/>
                    <a:pt x="34" y="83"/>
                  </a:cubicBezTo>
                  <a:cubicBezTo>
                    <a:pt x="34" y="81"/>
                    <a:pt x="35" y="79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3" y="74"/>
                    <a:pt x="33" y="74"/>
                    <a:pt x="32" y="73"/>
                  </a:cubicBezTo>
                  <a:cubicBezTo>
                    <a:pt x="31" y="73"/>
                    <a:pt x="30" y="73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30" y="72"/>
                    <a:pt x="31" y="72"/>
                    <a:pt x="32" y="72"/>
                  </a:cubicBezTo>
                  <a:cubicBezTo>
                    <a:pt x="33" y="72"/>
                    <a:pt x="34" y="73"/>
                    <a:pt x="34" y="73"/>
                  </a:cubicBezTo>
                  <a:cubicBezTo>
                    <a:pt x="35" y="74"/>
                    <a:pt x="36" y="74"/>
                    <a:pt x="36" y="75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4" y="83"/>
                    <a:pt x="46" y="85"/>
                    <a:pt x="48" y="87"/>
                  </a:cubicBezTo>
                  <a:cubicBezTo>
                    <a:pt x="49" y="88"/>
                    <a:pt x="50" y="89"/>
                    <a:pt x="51" y="90"/>
                  </a:cubicBezTo>
                  <a:cubicBezTo>
                    <a:pt x="52" y="91"/>
                    <a:pt x="53" y="92"/>
                    <a:pt x="54" y="92"/>
                  </a:cubicBezTo>
                  <a:cubicBezTo>
                    <a:pt x="57" y="93"/>
                    <a:pt x="60" y="93"/>
                    <a:pt x="62" y="92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67" y="89"/>
                    <a:pt x="68" y="88"/>
                    <a:pt x="69" y="87"/>
                  </a:cubicBezTo>
                  <a:cubicBezTo>
                    <a:pt x="71" y="85"/>
                    <a:pt x="72" y="82"/>
                    <a:pt x="73" y="80"/>
                  </a:cubicBezTo>
                  <a:cubicBezTo>
                    <a:pt x="74" y="79"/>
                    <a:pt x="74" y="78"/>
                    <a:pt x="74" y="76"/>
                  </a:cubicBezTo>
                  <a:cubicBezTo>
                    <a:pt x="74" y="75"/>
                    <a:pt x="74" y="74"/>
                    <a:pt x="74" y="73"/>
                  </a:cubicBezTo>
                  <a:cubicBezTo>
                    <a:pt x="74" y="70"/>
                    <a:pt x="73" y="67"/>
                    <a:pt x="72" y="64"/>
                  </a:cubicBezTo>
                  <a:cubicBezTo>
                    <a:pt x="71" y="61"/>
                    <a:pt x="70" y="58"/>
                    <a:pt x="69" y="56"/>
                  </a:cubicBezTo>
                  <a:cubicBezTo>
                    <a:pt x="68" y="53"/>
                    <a:pt x="66" y="50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6" y="49"/>
                    <a:pt x="68" y="52"/>
                    <a:pt x="70" y="55"/>
                  </a:cubicBezTo>
                  <a:cubicBezTo>
                    <a:pt x="70" y="53"/>
                    <a:pt x="70" y="52"/>
                    <a:pt x="69" y="50"/>
                  </a:cubicBezTo>
                  <a:cubicBezTo>
                    <a:pt x="69" y="48"/>
                    <a:pt x="69" y="46"/>
                    <a:pt x="68" y="43"/>
                  </a:cubicBezTo>
                  <a:cubicBezTo>
                    <a:pt x="69" y="45"/>
                    <a:pt x="70" y="48"/>
                    <a:pt x="70" y="50"/>
                  </a:cubicBezTo>
                  <a:cubicBezTo>
                    <a:pt x="71" y="52"/>
                    <a:pt x="71" y="55"/>
                    <a:pt x="72" y="57"/>
                  </a:cubicBezTo>
                  <a:cubicBezTo>
                    <a:pt x="72" y="57"/>
                    <a:pt x="73" y="61"/>
                    <a:pt x="74" y="64"/>
                  </a:cubicBezTo>
                  <a:cubicBezTo>
                    <a:pt x="75" y="67"/>
                    <a:pt x="76" y="70"/>
                    <a:pt x="76" y="73"/>
                  </a:cubicBezTo>
                  <a:cubicBezTo>
                    <a:pt x="77" y="76"/>
                    <a:pt x="77" y="79"/>
                    <a:pt x="78" y="83"/>
                  </a:cubicBezTo>
                  <a:cubicBezTo>
                    <a:pt x="78" y="84"/>
                    <a:pt x="78" y="86"/>
                    <a:pt x="78" y="87"/>
                  </a:cubicBezTo>
                  <a:cubicBezTo>
                    <a:pt x="79" y="89"/>
                    <a:pt x="79" y="90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2" y="92"/>
                    <a:pt x="83" y="93"/>
                    <a:pt x="85" y="93"/>
                  </a:cubicBezTo>
                  <a:cubicBezTo>
                    <a:pt x="86" y="94"/>
                    <a:pt x="88" y="94"/>
                    <a:pt x="90" y="94"/>
                  </a:cubicBezTo>
                  <a:cubicBezTo>
                    <a:pt x="95" y="96"/>
                    <a:pt x="100" y="99"/>
                    <a:pt x="104" y="102"/>
                  </a:cubicBezTo>
                  <a:cubicBezTo>
                    <a:pt x="105" y="102"/>
                    <a:pt x="106" y="102"/>
                    <a:pt x="107" y="102"/>
                  </a:cubicBezTo>
                  <a:cubicBezTo>
                    <a:pt x="108" y="102"/>
                    <a:pt x="110" y="102"/>
                    <a:pt x="111" y="102"/>
                  </a:cubicBezTo>
                  <a:cubicBezTo>
                    <a:pt x="112" y="102"/>
                    <a:pt x="113" y="102"/>
                    <a:pt x="114" y="102"/>
                  </a:cubicBezTo>
                  <a:cubicBezTo>
                    <a:pt x="115" y="102"/>
                    <a:pt x="117" y="102"/>
                    <a:pt x="118" y="102"/>
                  </a:cubicBezTo>
                  <a:cubicBezTo>
                    <a:pt x="119" y="103"/>
                    <a:pt x="120" y="103"/>
                    <a:pt x="121" y="103"/>
                  </a:cubicBezTo>
                  <a:cubicBezTo>
                    <a:pt x="121" y="103"/>
                    <a:pt x="121" y="103"/>
                    <a:pt x="121" y="103"/>
                  </a:cubicBezTo>
                  <a:lnTo>
                    <a:pt x="114" y="103"/>
                  </a:lnTo>
                  <a:close/>
                  <a:moveTo>
                    <a:pt x="132" y="126"/>
                  </a:moveTo>
                  <a:cubicBezTo>
                    <a:pt x="131" y="126"/>
                    <a:pt x="131" y="126"/>
                    <a:pt x="130" y="126"/>
                  </a:cubicBezTo>
                  <a:cubicBezTo>
                    <a:pt x="129" y="126"/>
                    <a:pt x="128" y="126"/>
                    <a:pt x="127" y="126"/>
                  </a:cubicBezTo>
                  <a:cubicBezTo>
                    <a:pt x="126" y="126"/>
                    <a:pt x="126" y="125"/>
                    <a:pt x="125" y="125"/>
                  </a:cubicBezTo>
                  <a:cubicBezTo>
                    <a:pt x="123" y="124"/>
                    <a:pt x="122" y="124"/>
                    <a:pt x="121" y="123"/>
                  </a:cubicBezTo>
                  <a:cubicBezTo>
                    <a:pt x="120" y="124"/>
                    <a:pt x="120" y="124"/>
                    <a:pt x="120" y="125"/>
                  </a:cubicBezTo>
                  <a:cubicBezTo>
                    <a:pt x="119" y="126"/>
                    <a:pt x="118" y="127"/>
                    <a:pt x="116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8" y="125"/>
                    <a:pt x="119" y="123"/>
                    <a:pt x="119" y="121"/>
                  </a:cubicBezTo>
                  <a:cubicBezTo>
                    <a:pt x="120" y="120"/>
                    <a:pt x="119" y="119"/>
                    <a:pt x="119" y="118"/>
                  </a:cubicBezTo>
                  <a:cubicBezTo>
                    <a:pt x="118" y="117"/>
                    <a:pt x="117" y="116"/>
                    <a:pt x="116" y="115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8" y="115"/>
                    <a:pt x="119" y="116"/>
                    <a:pt x="120" y="117"/>
                  </a:cubicBezTo>
                  <a:cubicBezTo>
                    <a:pt x="121" y="118"/>
                    <a:pt x="121" y="119"/>
                    <a:pt x="121" y="121"/>
                  </a:cubicBezTo>
                  <a:cubicBezTo>
                    <a:pt x="121" y="121"/>
                    <a:pt x="121" y="122"/>
                    <a:pt x="121" y="122"/>
                  </a:cubicBezTo>
                  <a:cubicBezTo>
                    <a:pt x="122" y="122"/>
                    <a:pt x="124" y="123"/>
                    <a:pt x="125" y="123"/>
                  </a:cubicBezTo>
                  <a:cubicBezTo>
                    <a:pt x="126" y="123"/>
                    <a:pt x="127" y="123"/>
                    <a:pt x="128" y="123"/>
                  </a:cubicBezTo>
                  <a:cubicBezTo>
                    <a:pt x="130" y="123"/>
                    <a:pt x="133" y="122"/>
                    <a:pt x="133" y="122"/>
                  </a:cubicBezTo>
                  <a:cubicBezTo>
                    <a:pt x="134" y="122"/>
                    <a:pt x="135" y="122"/>
                    <a:pt x="136" y="122"/>
                  </a:cubicBezTo>
                  <a:cubicBezTo>
                    <a:pt x="137" y="121"/>
                    <a:pt x="139" y="121"/>
                    <a:pt x="141" y="120"/>
                  </a:cubicBezTo>
                  <a:cubicBezTo>
                    <a:pt x="139" y="121"/>
                    <a:pt x="138" y="122"/>
                    <a:pt x="136" y="123"/>
                  </a:cubicBezTo>
                  <a:cubicBezTo>
                    <a:pt x="135" y="123"/>
                    <a:pt x="135" y="124"/>
                    <a:pt x="134" y="124"/>
                  </a:cubicBezTo>
                  <a:cubicBezTo>
                    <a:pt x="134" y="124"/>
                    <a:pt x="133" y="124"/>
                    <a:pt x="133" y="124"/>
                  </a:cubicBezTo>
                  <a:cubicBezTo>
                    <a:pt x="136" y="124"/>
                    <a:pt x="139" y="124"/>
                    <a:pt x="142" y="124"/>
                  </a:cubicBezTo>
                  <a:cubicBezTo>
                    <a:pt x="142" y="125"/>
                    <a:pt x="142" y="125"/>
                    <a:pt x="142" y="125"/>
                  </a:cubicBezTo>
                  <a:cubicBezTo>
                    <a:pt x="140" y="126"/>
                    <a:pt x="138" y="126"/>
                    <a:pt x="136" y="126"/>
                  </a:cubicBezTo>
                  <a:cubicBezTo>
                    <a:pt x="136" y="126"/>
                    <a:pt x="135" y="126"/>
                    <a:pt x="134" y="126"/>
                  </a:cubicBezTo>
                  <a:cubicBezTo>
                    <a:pt x="135" y="127"/>
                    <a:pt x="136" y="127"/>
                    <a:pt x="136" y="128"/>
                  </a:cubicBezTo>
                  <a:cubicBezTo>
                    <a:pt x="137" y="129"/>
                    <a:pt x="138" y="131"/>
                    <a:pt x="139" y="133"/>
                  </a:cubicBezTo>
                  <a:cubicBezTo>
                    <a:pt x="138" y="131"/>
                    <a:pt x="137" y="130"/>
                    <a:pt x="136" y="129"/>
                  </a:cubicBezTo>
                  <a:cubicBezTo>
                    <a:pt x="135" y="128"/>
                    <a:pt x="134" y="127"/>
                    <a:pt x="133" y="127"/>
                  </a:cubicBezTo>
                  <a:cubicBezTo>
                    <a:pt x="133" y="127"/>
                    <a:pt x="132" y="127"/>
                    <a:pt x="132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90BBA22-0313-4E50-AFD2-F437B4D18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811"/>
              <a:ext cx="101" cy="17"/>
            </a:xfrm>
            <a:custGeom>
              <a:avLst/>
              <a:gdLst>
                <a:gd name="T0" fmla="*/ 8 w 42"/>
                <a:gd name="T1" fmla="*/ 6 h 7"/>
                <a:gd name="T2" fmla="*/ 8 w 42"/>
                <a:gd name="T3" fmla="*/ 6 h 7"/>
                <a:gd name="T4" fmla="*/ 8 w 42"/>
                <a:gd name="T5" fmla="*/ 6 h 7"/>
                <a:gd name="T6" fmla="*/ 9 w 42"/>
                <a:gd name="T7" fmla="*/ 6 h 7"/>
                <a:gd name="T8" fmla="*/ 11 w 42"/>
                <a:gd name="T9" fmla="*/ 6 h 7"/>
                <a:gd name="T10" fmla="*/ 19 w 42"/>
                <a:gd name="T11" fmla="*/ 6 h 7"/>
                <a:gd name="T12" fmla="*/ 35 w 42"/>
                <a:gd name="T13" fmla="*/ 6 h 7"/>
                <a:gd name="T14" fmla="*/ 42 w 42"/>
                <a:gd name="T15" fmla="*/ 6 h 7"/>
                <a:gd name="T16" fmla="*/ 39 w 42"/>
                <a:gd name="T17" fmla="*/ 5 h 7"/>
                <a:gd name="T18" fmla="*/ 35 w 42"/>
                <a:gd name="T19" fmla="*/ 3 h 7"/>
                <a:gd name="T20" fmla="*/ 34 w 42"/>
                <a:gd name="T21" fmla="*/ 0 h 7"/>
                <a:gd name="T22" fmla="*/ 31 w 42"/>
                <a:gd name="T23" fmla="*/ 2 h 7"/>
                <a:gd name="T24" fmla="*/ 26 w 42"/>
                <a:gd name="T25" fmla="*/ 3 h 7"/>
                <a:gd name="T26" fmla="*/ 21 w 42"/>
                <a:gd name="T27" fmla="*/ 4 h 7"/>
                <a:gd name="T28" fmla="*/ 17 w 42"/>
                <a:gd name="T29" fmla="*/ 4 h 7"/>
                <a:gd name="T30" fmla="*/ 7 w 42"/>
                <a:gd name="T31" fmla="*/ 2 h 7"/>
                <a:gd name="T32" fmla="*/ 0 w 42"/>
                <a:gd name="T33" fmla="*/ 1 h 7"/>
                <a:gd name="T34" fmla="*/ 4 w 42"/>
                <a:gd name="T35" fmla="*/ 4 h 7"/>
                <a:gd name="T36" fmla="*/ 8 w 42"/>
                <a:gd name="T3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" h="7"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6"/>
                    <a:pt x="9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6"/>
                    <a:pt x="16" y="6"/>
                    <a:pt x="19" y="6"/>
                  </a:cubicBezTo>
                  <a:cubicBezTo>
                    <a:pt x="24" y="7"/>
                    <a:pt x="30" y="7"/>
                    <a:pt x="35" y="6"/>
                  </a:cubicBezTo>
                  <a:cubicBezTo>
                    <a:pt x="37" y="6"/>
                    <a:pt x="40" y="6"/>
                    <a:pt x="42" y="6"/>
                  </a:cubicBezTo>
                  <a:cubicBezTo>
                    <a:pt x="41" y="6"/>
                    <a:pt x="40" y="5"/>
                    <a:pt x="39" y="5"/>
                  </a:cubicBezTo>
                  <a:cubicBezTo>
                    <a:pt x="38" y="4"/>
                    <a:pt x="36" y="4"/>
                    <a:pt x="35" y="3"/>
                  </a:cubicBezTo>
                  <a:cubicBezTo>
                    <a:pt x="35" y="2"/>
                    <a:pt x="34" y="1"/>
                    <a:pt x="34" y="0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3"/>
                    <a:pt x="27" y="3"/>
                    <a:pt x="26" y="3"/>
                  </a:cubicBezTo>
                  <a:cubicBezTo>
                    <a:pt x="24" y="4"/>
                    <a:pt x="23" y="4"/>
                    <a:pt x="21" y="4"/>
                  </a:cubicBezTo>
                  <a:cubicBezTo>
                    <a:pt x="20" y="4"/>
                    <a:pt x="18" y="4"/>
                    <a:pt x="17" y="4"/>
                  </a:cubicBezTo>
                  <a:cubicBezTo>
                    <a:pt x="13" y="3"/>
                    <a:pt x="10" y="3"/>
                    <a:pt x="7" y="2"/>
                  </a:cubicBezTo>
                  <a:cubicBezTo>
                    <a:pt x="5" y="2"/>
                    <a:pt x="2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5"/>
                    <a:pt x="7" y="5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F75A1D6-3C3D-402F-BAA5-305118977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7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23E698C-17DB-429C-8FC9-774B4CF0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603"/>
              <a:ext cx="12" cy="14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5 h 6"/>
                <a:gd name="T6" fmla="*/ 3 w 5"/>
                <a:gd name="T7" fmla="*/ 2 h 6"/>
                <a:gd name="T8" fmla="*/ 5 w 5"/>
                <a:gd name="T9" fmla="*/ 1 h 6"/>
                <a:gd name="T10" fmla="*/ 3 w 5"/>
                <a:gd name="T11" fmla="*/ 0 h 6"/>
                <a:gd name="T12" fmla="*/ 3 w 5"/>
                <a:gd name="T13" fmla="*/ 2 h 6"/>
                <a:gd name="T14" fmla="*/ 1 w 5"/>
                <a:gd name="T15" fmla="*/ 6 h 6"/>
                <a:gd name="T16" fmla="*/ 0 w 5"/>
                <a:gd name="T17" fmla="*/ 6 h 6"/>
                <a:gd name="T18" fmla="*/ 1 w 5"/>
                <a:gd name="T19" fmla="*/ 6 h 6"/>
                <a:gd name="T20" fmla="*/ 2 w 5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5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2CEB008-DD58-4BBD-8112-0D496A3D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784"/>
              <a:ext cx="0" cy="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F1B31AB-08CF-47CF-B95A-45060D9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525"/>
              <a:ext cx="2" cy="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882FE80-83DE-4AF2-9EC9-C77AE5262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7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E30BAD9-BC4B-4412-AC0E-F776761A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782"/>
              <a:ext cx="4" cy="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1F2435D-362D-4205-8640-0D6333707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537"/>
              <a:ext cx="72" cy="56"/>
            </a:xfrm>
            <a:custGeom>
              <a:avLst/>
              <a:gdLst>
                <a:gd name="T0" fmla="*/ 27 w 30"/>
                <a:gd name="T1" fmla="*/ 23 h 23"/>
                <a:gd name="T2" fmla="*/ 29 w 30"/>
                <a:gd name="T3" fmla="*/ 16 h 23"/>
                <a:gd name="T4" fmla="*/ 29 w 30"/>
                <a:gd name="T5" fmla="*/ 10 h 23"/>
                <a:gd name="T6" fmla="*/ 28 w 30"/>
                <a:gd name="T7" fmla="*/ 7 h 23"/>
                <a:gd name="T8" fmla="*/ 28 w 30"/>
                <a:gd name="T9" fmla="*/ 7 h 23"/>
                <a:gd name="T10" fmla="*/ 22 w 30"/>
                <a:gd name="T11" fmla="*/ 6 h 23"/>
                <a:gd name="T12" fmla="*/ 17 w 30"/>
                <a:gd name="T13" fmla="*/ 4 h 23"/>
                <a:gd name="T14" fmla="*/ 15 w 30"/>
                <a:gd name="T15" fmla="*/ 2 h 23"/>
                <a:gd name="T16" fmla="*/ 7 w 30"/>
                <a:gd name="T17" fmla="*/ 0 h 23"/>
                <a:gd name="T18" fmla="*/ 2 w 30"/>
                <a:gd name="T19" fmla="*/ 1 h 23"/>
                <a:gd name="T20" fmla="*/ 0 w 30"/>
                <a:gd name="T21" fmla="*/ 2 h 23"/>
                <a:gd name="T22" fmla="*/ 2 w 30"/>
                <a:gd name="T23" fmla="*/ 4 h 23"/>
                <a:gd name="T24" fmla="*/ 5 w 30"/>
                <a:gd name="T25" fmla="*/ 6 h 23"/>
                <a:gd name="T26" fmla="*/ 6 w 30"/>
                <a:gd name="T27" fmla="*/ 8 h 23"/>
                <a:gd name="T28" fmla="*/ 6 w 30"/>
                <a:gd name="T29" fmla="*/ 11 h 23"/>
                <a:gd name="T30" fmla="*/ 6 w 30"/>
                <a:gd name="T31" fmla="*/ 13 h 23"/>
                <a:gd name="T32" fmla="*/ 10 w 30"/>
                <a:gd name="T33" fmla="*/ 15 h 23"/>
                <a:gd name="T34" fmla="*/ 12 w 30"/>
                <a:gd name="T35" fmla="*/ 17 h 23"/>
                <a:gd name="T36" fmla="*/ 15 w 30"/>
                <a:gd name="T37" fmla="*/ 18 h 23"/>
                <a:gd name="T38" fmla="*/ 21 w 30"/>
                <a:gd name="T39" fmla="*/ 20 h 23"/>
                <a:gd name="T40" fmla="*/ 24 w 30"/>
                <a:gd name="T41" fmla="*/ 21 h 23"/>
                <a:gd name="T42" fmla="*/ 26 w 30"/>
                <a:gd name="T43" fmla="*/ 22 h 23"/>
                <a:gd name="T44" fmla="*/ 27 w 30"/>
                <a:gd name="T4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23">
                  <a:moveTo>
                    <a:pt x="27" y="23"/>
                  </a:moveTo>
                  <a:cubicBezTo>
                    <a:pt x="28" y="20"/>
                    <a:pt x="28" y="18"/>
                    <a:pt x="29" y="16"/>
                  </a:cubicBezTo>
                  <a:cubicBezTo>
                    <a:pt x="29" y="14"/>
                    <a:pt x="30" y="12"/>
                    <a:pt x="29" y="10"/>
                  </a:cubicBezTo>
                  <a:cubicBezTo>
                    <a:pt x="29" y="9"/>
                    <a:pt x="29" y="8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7"/>
                    <a:pt x="24" y="7"/>
                    <a:pt x="22" y="6"/>
                  </a:cubicBezTo>
                  <a:cubicBezTo>
                    <a:pt x="20" y="6"/>
                    <a:pt x="18" y="5"/>
                    <a:pt x="17" y="4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3" y="1"/>
                    <a:pt x="10" y="0"/>
                    <a:pt x="7" y="0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7" y="9"/>
                    <a:pt x="7" y="10"/>
                    <a:pt x="6" y="11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7" y="13"/>
                    <a:pt x="9" y="14"/>
                    <a:pt x="10" y="15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4" y="18"/>
                    <a:pt x="15" y="18"/>
                  </a:cubicBezTo>
                  <a:cubicBezTo>
                    <a:pt x="17" y="19"/>
                    <a:pt x="19" y="19"/>
                    <a:pt x="21" y="20"/>
                  </a:cubicBezTo>
                  <a:cubicBezTo>
                    <a:pt x="22" y="20"/>
                    <a:pt x="23" y="20"/>
                    <a:pt x="24" y="21"/>
                  </a:cubicBezTo>
                  <a:cubicBezTo>
                    <a:pt x="25" y="21"/>
                    <a:pt x="26" y="22"/>
                    <a:pt x="26" y="22"/>
                  </a:cubicBezTo>
                  <a:cubicBezTo>
                    <a:pt x="27" y="22"/>
                    <a:pt x="27" y="23"/>
                    <a:pt x="2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38AF24C-4835-49CC-A38A-2C654C5CB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639"/>
              <a:ext cx="32" cy="36"/>
            </a:xfrm>
            <a:custGeom>
              <a:avLst/>
              <a:gdLst>
                <a:gd name="T0" fmla="*/ 5 w 13"/>
                <a:gd name="T1" fmla="*/ 3 h 15"/>
                <a:gd name="T2" fmla="*/ 0 w 13"/>
                <a:gd name="T3" fmla="*/ 3 h 15"/>
                <a:gd name="T4" fmla="*/ 0 w 13"/>
                <a:gd name="T5" fmla="*/ 3 h 15"/>
                <a:gd name="T6" fmla="*/ 0 w 13"/>
                <a:gd name="T7" fmla="*/ 4 h 15"/>
                <a:gd name="T8" fmla="*/ 4 w 13"/>
                <a:gd name="T9" fmla="*/ 10 h 15"/>
                <a:gd name="T10" fmla="*/ 7 w 13"/>
                <a:gd name="T11" fmla="*/ 12 h 15"/>
                <a:gd name="T12" fmla="*/ 10 w 13"/>
                <a:gd name="T13" fmla="*/ 14 h 15"/>
                <a:gd name="T14" fmla="*/ 13 w 13"/>
                <a:gd name="T15" fmla="*/ 15 h 15"/>
                <a:gd name="T16" fmla="*/ 10 w 13"/>
                <a:gd name="T17" fmla="*/ 11 h 15"/>
                <a:gd name="T18" fmla="*/ 10 w 13"/>
                <a:gd name="T19" fmla="*/ 10 h 15"/>
                <a:gd name="T20" fmla="*/ 10 w 13"/>
                <a:gd name="T21" fmla="*/ 9 h 15"/>
                <a:gd name="T22" fmla="*/ 10 w 13"/>
                <a:gd name="T23" fmla="*/ 4 h 15"/>
                <a:gd name="T24" fmla="*/ 9 w 13"/>
                <a:gd name="T25" fmla="*/ 0 h 15"/>
                <a:gd name="T26" fmla="*/ 9 w 13"/>
                <a:gd name="T27" fmla="*/ 0 h 15"/>
                <a:gd name="T28" fmla="*/ 5 w 13"/>
                <a:gd name="T2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5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" y="6"/>
                    <a:pt x="3" y="8"/>
                    <a:pt x="4" y="10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5"/>
                    <a:pt x="13" y="15"/>
                  </a:cubicBezTo>
                  <a:cubicBezTo>
                    <a:pt x="12" y="14"/>
                    <a:pt x="11" y="12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"/>
                    <a:pt x="10" y="6"/>
                    <a:pt x="10" y="4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7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19" name="Oval 19">
              <a:extLst>
                <a:ext uri="{FF2B5EF4-FFF2-40B4-BE49-F238E27FC236}">
                  <a16:creationId xmlns:a16="http://schemas.microsoft.com/office/drawing/2014/main" id="{0D49C7B5-A695-40A3-B566-E9C2916DD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" y="830"/>
              <a:ext cx="1" cy="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41753B4-1D4A-415D-BD22-D516C045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3" y="649"/>
              <a:ext cx="44" cy="72"/>
            </a:xfrm>
            <a:custGeom>
              <a:avLst/>
              <a:gdLst>
                <a:gd name="T0" fmla="*/ 18 w 18"/>
                <a:gd name="T1" fmla="*/ 22 h 30"/>
                <a:gd name="T2" fmla="*/ 17 w 18"/>
                <a:gd name="T3" fmla="*/ 16 h 30"/>
                <a:gd name="T4" fmla="*/ 16 w 18"/>
                <a:gd name="T5" fmla="*/ 12 h 30"/>
                <a:gd name="T6" fmla="*/ 13 w 18"/>
                <a:gd name="T7" fmla="*/ 10 h 30"/>
                <a:gd name="T8" fmla="*/ 9 w 18"/>
                <a:gd name="T9" fmla="*/ 9 h 30"/>
                <a:gd name="T10" fmla="*/ 6 w 18"/>
                <a:gd name="T11" fmla="*/ 7 h 30"/>
                <a:gd name="T12" fmla="*/ 2 w 18"/>
                <a:gd name="T13" fmla="*/ 1 h 30"/>
                <a:gd name="T14" fmla="*/ 1 w 18"/>
                <a:gd name="T15" fmla="*/ 0 h 30"/>
                <a:gd name="T16" fmla="*/ 2 w 18"/>
                <a:gd name="T17" fmla="*/ 5 h 30"/>
                <a:gd name="T18" fmla="*/ 0 w 18"/>
                <a:gd name="T19" fmla="*/ 9 h 30"/>
                <a:gd name="T20" fmla="*/ 0 w 18"/>
                <a:gd name="T21" fmla="*/ 10 h 30"/>
                <a:gd name="T22" fmla="*/ 0 w 18"/>
                <a:gd name="T23" fmla="*/ 9 h 30"/>
                <a:gd name="T24" fmla="*/ 3 w 18"/>
                <a:gd name="T25" fmla="*/ 10 h 30"/>
                <a:gd name="T26" fmla="*/ 12 w 18"/>
                <a:gd name="T27" fmla="*/ 14 h 30"/>
                <a:gd name="T28" fmla="*/ 15 w 18"/>
                <a:gd name="T29" fmla="*/ 19 h 30"/>
                <a:gd name="T30" fmla="*/ 14 w 18"/>
                <a:gd name="T31" fmla="*/ 24 h 30"/>
                <a:gd name="T32" fmla="*/ 9 w 18"/>
                <a:gd name="T33" fmla="*/ 30 h 30"/>
                <a:gd name="T34" fmla="*/ 14 w 18"/>
                <a:gd name="T35" fmla="*/ 27 h 30"/>
                <a:gd name="T36" fmla="*/ 18 w 18"/>
                <a:gd name="T3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30">
                  <a:moveTo>
                    <a:pt x="18" y="22"/>
                  </a:moveTo>
                  <a:cubicBezTo>
                    <a:pt x="18" y="20"/>
                    <a:pt x="18" y="18"/>
                    <a:pt x="17" y="16"/>
                  </a:cubicBezTo>
                  <a:cubicBezTo>
                    <a:pt x="17" y="14"/>
                    <a:pt x="16" y="13"/>
                    <a:pt x="16" y="12"/>
                  </a:cubicBezTo>
                  <a:cubicBezTo>
                    <a:pt x="15" y="11"/>
                    <a:pt x="14" y="11"/>
                    <a:pt x="13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7" y="8"/>
                    <a:pt x="6" y="7"/>
                  </a:cubicBezTo>
                  <a:cubicBezTo>
                    <a:pt x="5" y="5"/>
                    <a:pt x="3" y="3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3"/>
                    <a:pt x="2" y="5"/>
                  </a:cubicBezTo>
                  <a:cubicBezTo>
                    <a:pt x="2" y="6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1" y="9"/>
                    <a:pt x="2" y="10"/>
                    <a:pt x="3" y="10"/>
                  </a:cubicBezTo>
                  <a:cubicBezTo>
                    <a:pt x="6" y="10"/>
                    <a:pt x="9" y="11"/>
                    <a:pt x="12" y="14"/>
                  </a:cubicBezTo>
                  <a:cubicBezTo>
                    <a:pt x="14" y="15"/>
                    <a:pt x="15" y="16"/>
                    <a:pt x="15" y="19"/>
                  </a:cubicBezTo>
                  <a:cubicBezTo>
                    <a:pt x="16" y="21"/>
                    <a:pt x="15" y="23"/>
                    <a:pt x="14" y="24"/>
                  </a:cubicBezTo>
                  <a:cubicBezTo>
                    <a:pt x="13" y="27"/>
                    <a:pt x="11" y="28"/>
                    <a:pt x="9" y="30"/>
                  </a:cubicBezTo>
                  <a:cubicBezTo>
                    <a:pt x="10" y="29"/>
                    <a:pt x="12" y="28"/>
                    <a:pt x="14" y="27"/>
                  </a:cubicBezTo>
                  <a:cubicBezTo>
                    <a:pt x="15" y="25"/>
                    <a:pt x="17" y="24"/>
                    <a:pt x="1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8C1F539-171B-4567-9506-5EB58B2C7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707"/>
              <a:ext cx="121" cy="80"/>
            </a:xfrm>
            <a:custGeom>
              <a:avLst/>
              <a:gdLst>
                <a:gd name="T0" fmla="*/ 29 w 50"/>
                <a:gd name="T1" fmla="*/ 22 h 33"/>
                <a:gd name="T2" fmla="*/ 30 w 50"/>
                <a:gd name="T3" fmla="*/ 21 h 33"/>
                <a:gd name="T4" fmla="*/ 30 w 50"/>
                <a:gd name="T5" fmla="*/ 21 h 33"/>
                <a:gd name="T6" fmla="*/ 30 w 50"/>
                <a:gd name="T7" fmla="*/ 20 h 33"/>
                <a:gd name="T8" fmla="*/ 30 w 50"/>
                <a:gd name="T9" fmla="*/ 20 h 33"/>
                <a:gd name="T10" fmla="*/ 31 w 50"/>
                <a:gd name="T11" fmla="*/ 19 h 33"/>
                <a:gd name="T12" fmla="*/ 34 w 50"/>
                <a:gd name="T13" fmla="*/ 18 h 33"/>
                <a:gd name="T14" fmla="*/ 39 w 50"/>
                <a:gd name="T15" fmla="*/ 16 h 33"/>
                <a:gd name="T16" fmla="*/ 47 w 50"/>
                <a:gd name="T17" fmla="*/ 10 h 33"/>
                <a:gd name="T18" fmla="*/ 50 w 50"/>
                <a:gd name="T19" fmla="*/ 2 h 33"/>
                <a:gd name="T20" fmla="*/ 50 w 50"/>
                <a:gd name="T21" fmla="*/ 0 h 33"/>
                <a:gd name="T22" fmla="*/ 47 w 50"/>
                <a:gd name="T23" fmla="*/ 4 h 33"/>
                <a:gd name="T24" fmla="*/ 37 w 50"/>
                <a:gd name="T25" fmla="*/ 8 h 33"/>
                <a:gd name="T26" fmla="*/ 32 w 50"/>
                <a:gd name="T27" fmla="*/ 9 h 33"/>
                <a:gd name="T28" fmla="*/ 27 w 50"/>
                <a:gd name="T29" fmla="*/ 10 h 33"/>
                <a:gd name="T30" fmla="*/ 20 w 50"/>
                <a:gd name="T31" fmla="*/ 14 h 33"/>
                <a:gd name="T32" fmla="*/ 20 w 50"/>
                <a:gd name="T33" fmla="*/ 14 h 33"/>
                <a:gd name="T34" fmla="*/ 21 w 50"/>
                <a:gd name="T35" fmla="*/ 14 h 33"/>
                <a:gd name="T36" fmla="*/ 21 w 50"/>
                <a:gd name="T37" fmla="*/ 16 h 33"/>
                <a:gd name="T38" fmla="*/ 21 w 50"/>
                <a:gd name="T39" fmla="*/ 18 h 33"/>
                <a:gd name="T40" fmla="*/ 20 w 50"/>
                <a:gd name="T41" fmla="*/ 21 h 33"/>
                <a:gd name="T42" fmla="*/ 16 w 50"/>
                <a:gd name="T43" fmla="*/ 24 h 33"/>
                <a:gd name="T44" fmla="*/ 7 w 50"/>
                <a:gd name="T45" fmla="*/ 26 h 33"/>
                <a:gd name="T46" fmla="*/ 0 w 50"/>
                <a:gd name="T47" fmla="*/ 26 h 33"/>
                <a:gd name="T48" fmla="*/ 2 w 50"/>
                <a:gd name="T49" fmla="*/ 30 h 33"/>
                <a:gd name="T50" fmla="*/ 2 w 50"/>
                <a:gd name="T51" fmla="*/ 30 h 33"/>
                <a:gd name="T52" fmla="*/ 2 w 50"/>
                <a:gd name="T53" fmla="*/ 30 h 33"/>
                <a:gd name="T54" fmla="*/ 2 w 50"/>
                <a:gd name="T55" fmla="*/ 30 h 33"/>
                <a:gd name="T56" fmla="*/ 12 w 50"/>
                <a:gd name="T57" fmla="*/ 33 h 33"/>
                <a:gd name="T58" fmla="*/ 15 w 50"/>
                <a:gd name="T59" fmla="*/ 33 h 33"/>
                <a:gd name="T60" fmla="*/ 17 w 50"/>
                <a:gd name="T61" fmla="*/ 32 h 33"/>
                <a:gd name="T62" fmla="*/ 22 w 50"/>
                <a:gd name="T63" fmla="*/ 29 h 33"/>
                <a:gd name="T64" fmla="*/ 29 w 50"/>
                <a:gd name="T65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33">
                  <a:moveTo>
                    <a:pt x="29" y="22"/>
                  </a:move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19"/>
                  </a:cubicBezTo>
                  <a:cubicBezTo>
                    <a:pt x="32" y="19"/>
                    <a:pt x="33" y="18"/>
                    <a:pt x="34" y="18"/>
                  </a:cubicBezTo>
                  <a:cubicBezTo>
                    <a:pt x="36" y="17"/>
                    <a:pt x="37" y="17"/>
                    <a:pt x="39" y="16"/>
                  </a:cubicBezTo>
                  <a:cubicBezTo>
                    <a:pt x="42" y="15"/>
                    <a:pt x="45" y="13"/>
                    <a:pt x="47" y="10"/>
                  </a:cubicBezTo>
                  <a:cubicBezTo>
                    <a:pt x="48" y="8"/>
                    <a:pt x="49" y="5"/>
                    <a:pt x="50" y="2"/>
                  </a:cubicBezTo>
                  <a:cubicBezTo>
                    <a:pt x="50" y="1"/>
                    <a:pt x="50" y="0"/>
                    <a:pt x="50" y="0"/>
                  </a:cubicBezTo>
                  <a:cubicBezTo>
                    <a:pt x="49" y="1"/>
                    <a:pt x="48" y="2"/>
                    <a:pt x="47" y="4"/>
                  </a:cubicBezTo>
                  <a:cubicBezTo>
                    <a:pt x="44" y="6"/>
                    <a:pt x="41" y="8"/>
                    <a:pt x="37" y="8"/>
                  </a:cubicBezTo>
                  <a:cubicBezTo>
                    <a:pt x="35" y="9"/>
                    <a:pt x="33" y="9"/>
                    <a:pt x="32" y="9"/>
                  </a:cubicBezTo>
                  <a:cubicBezTo>
                    <a:pt x="30" y="9"/>
                    <a:pt x="28" y="9"/>
                    <a:pt x="27" y="10"/>
                  </a:cubicBezTo>
                  <a:cubicBezTo>
                    <a:pt x="24" y="10"/>
                    <a:pt x="21" y="11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19"/>
                    <a:pt x="20" y="20"/>
                    <a:pt x="20" y="21"/>
                  </a:cubicBezTo>
                  <a:cubicBezTo>
                    <a:pt x="18" y="22"/>
                    <a:pt x="17" y="23"/>
                    <a:pt x="16" y="24"/>
                  </a:cubicBezTo>
                  <a:cubicBezTo>
                    <a:pt x="13" y="25"/>
                    <a:pt x="10" y="26"/>
                    <a:pt x="7" y="26"/>
                  </a:cubicBezTo>
                  <a:cubicBezTo>
                    <a:pt x="5" y="27"/>
                    <a:pt x="2" y="27"/>
                    <a:pt x="0" y="26"/>
                  </a:cubicBezTo>
                  <a:cubicBezTo>
                    <a:pt x="1" y="27"/>
                    <a:pt x="2" y="29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2"/>
                    <a:pt x="9" y="33"/>
                    <a:pt x="12" y="33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2"/>
                    <a:pt x="17" y="32"/>
                    <a:pt x="17" y="32"/>
                  </a:cubicBezTo>
                  <a:cubicBezTo>
                    <a:pt x="19" y="31"/>
                    <a:pt x="21" y="30"/>
                    <a:pt x="22" y="29"/>
                  </a:cubicBezTo>
                  <a:cubicBezTo>
                    <a:pt x="25" y="27"/>
                    <a:pt x="27" y="25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6399D17-3DDD-406E-87CD-FFDB49FC3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724"/>
              <a:ext cx="26" cy="14"/>
            </a:xfrm>
            <a:custGeom>
              <a:avLst/>
              <a:gdLst>
                <a:gd name="T0" fmla="*/ 7 w 11"/>
                <a:gd name="T1" fmla="*/ 2 h 6"/>
                <a:gd name="T2" fmla="*/ 1 w 11"/>
                <a:gd name="T3" fmla="*/ 0 h 6"/>
                <a:gd name="T4" fmla="*/ 0 w 11"/>
                <a:gd name="T5" fmla="*/ 4 h 6"/>
                <a:gd name="T6" fmla="*/ 3 w 11"/>
                <a:gd name="T7" fmla="*/ 5 h 6"/>
                <a:gd name="T8" fmla="*/ 5 w 11"/>
                <a:gd name="T9" fmla="*/ 6 h 6"/>
                <a:gd name="T10" fmla="*/ 5 w 11"/>
                <a:gd name="T11" fmla="*/ 6 h 6"/>
                <a:gd name="T12" fmla="*/ 8 w 11"/>
                <a:gd name="T13" fmla="*/ 4 h 6"/>
                <a:gd name="T14" fmla="*/ 11 w 11"/>
                <a:gd name="T15" fmla="*/ 2 h 6"/>
                <a:gd name="T16" fmla="*/ 10 w 11"/>
                <a:gd name="T17" fmla="*/ 2 h 6"/>
                <a:gd name="T18" fmla="*/ 7 w 11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6">
                  <a:moveTo>
                    <a:pt x="7" y="2"/>
                  </a:moveTo>
                  <a:cubicBezTo>
                    <a:pt x="5" y="2"/>
                    <a:pt x="3" y="1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7" y="4"/>
                    <a:pt x="8" y="4"/>
                  </a:cubicBezTo>
                  <a:cubicBezTo>
                    <a:pt x="9" y="3"/>
                    <a:pt x="10" y="2"/>
                    <a:pt x="11" y="2"/>
                  </a:cubicBezTo>
                  <a:cubicBezTo>
                    <a:pt x="11" y="2"/>
                    <a:pt x="10" y="2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B57C440-5629-4151-BF72-B22AFC0EF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6" y="588"/>
              <a:ext cx="106" cy="136"/>
            </a:xfrm>
            <a:custGeom>
              <a:avLst/>
              <a:gdLst>
                <a:gd name="T0" fmla="*/ 9 w 44"/>
                <a:gd name="T1" fmla="*/ 18 h 56"/>
                <a:gd name="T2" fmla="*/ 9 w 44"/>
                <a:gd name="T3" fmla="*/ 23 h 56"/>
                <a:gd name="T4" fmla="*/ 3 w 44"/>
                <a:gd name="T5" fmla="*/ 31 h 56"/>
                <a:gd name="T6" fmla="*/ 2 w 44"/>
                <a:gd name="T7" fmla="*/ 39 h 56"/>
                <a:gd name="T8" fmla="*/ 6 w 44"/>
                <a:gd name="T9" fmla="*/ 45 h 56"/>
                <a:gd name="T10" fmla="*/ 13 w 44"/>
                <a:gd name="T11" fmla="*/ 51 h 56"/>
                <a:gd name="T12" fmla="*/ 21 w 44"/>
                <a:gd name="T13" fmla="*/ 56 h 56"/>
                <a:gd name="T14" fmla="*/ 27 w 44"/>
                <a:gd name="T15" fmla="*/ 51 h 56"/>
                <a:gd name="T16" fmla="*/ 28 w 44"/>
                <a:gd name="T17" fmla="*/ 38 h 56"/>
                <a:gd name="T18" fmla="*/ 21 w 44"/>
                <a:gd name="T19" fmla="*/ 37 h 56"/>
                <a:gd name="T20" fmla="*/ 10 w 44"/>
                <a:gd name="T21" fmla="*/ 37 h 56"/>
                <a:gd name="T22" fmla="*/ 7 w 44"/>
                <a:gd name="T23" fmla="*/ 38 h 56"/>
                <a:gd name="T24" fmla="*/ 10 w 44"/>
                <a:gd name="T25" fmla="*/ 37 h 56"/>
                <a:gd name="T26" fmla="*/ 20 w 44"/>
                <a:gd name="T27" fmla="*/ 35 h 56"/>
                <a:gd name="T28" fmla="*/ 29 w 44"/>
                <a:gd name="T29" fmla="*/ 34 h 56"/>
                <a:gd name="T30" fmla="*/ 31 w 44"/>
                <a:gd name="T31" fmla="*/ 30 h 56"/>
                <a:gd name="T32" fmla="*/ 28 w 44"/>
                <a:gd name="T33" fmla="*/ 20 h 56"/>
                <a:gd name="T34" fmla="*/ 18 w 44"/>
                <a:gd name="T35" fmla="*/ 17 h 56"/>
                <a:gd name="T36" fmla="*/ 11 w 44"/>
                <a:gd name="T37" fmla="*/ 16 h 56"/>
                <a:gd name="T38" fmla="*/ 29 w 44"/>
                <a:gd name="T39" fmla="*/ 19 h 56"/>
                <a:gd name="T40" fmla="*/ 31 w 44"/>
                <a:gd name="T41" fmla="*/ 21 h 56"/>
                <a:gd name="T42" fmla="*/ 44 w 44"/>
                <a:gd name="T43" fmla="*/ 21 h 56"/>
                <a:gd name="T44" fmla="*/ 44 w 44"/>
                <a:gd name="T45" fmla="*/ 18 h 56"/>
                <a:gd name="T46" fmla="*/ 38 w 44"/>
                <a:gd name="T47" fmla="*/ 13 h 56"/>
                <a:gd name="T48" fmla="*/ 38 w 44"/>
                <a:gd name="T49" fmla="*/ 13 h 56"/>
                <a:gd name="T50" fmla="*/ 34 w 44"/>
                <a:gd name="T51" fmla="*/ 14 h 56"/>
                <a:gd name="T52" fmla="*/ 34 w 44"/>
                <a:gd name="T53" fmla="*/ 14 h 56"/>
                <a:gd name="T54" fmla="*/ 20 w 44"/>
                <a:gd name="T55" fmla="*/ 12 h 56"/>
                <a:gd name="T56" fmla="*/ 14 w 44"/>
                <a:gd name="T57" fmla="*/ 14 h 56"/>
                <a:gd name="T58" fmla="*/ 21 w 44"/>
                <a:gd name="T59" fmla="*/ 10 h 56"/>
                <a:gd name="T60" fmla="*/ 14 w 44"/>
                <a:gd name="T61" fmla="*/ 3 h 56"/>
                <a:gd name="T62" fmla="*/ 7 w 44"/>
                <a:gd name="T63" fmla="*/ 8 h 56"/>
                <a:gd name="T64" fmla="*/ 14 w 44"/>
                <a:gd name="T65" fmla="*/ 45 h 56"/>
                <a:gd name="T66" fmla="*/ 16 w 44"/>
                <a:gd name="T67" fmla="*/ 42 h 56"/>
                <a:gd name="T68" fmla="*/ 15 w 44"/>
                <a:gd name="T69" fmla="*/ 44 h 56"/>
                <a:gd name="T70" fmla="*/ 18 w 44"/>
                <a:gd name="T71" fmla="*/ 45 h 56"/>
                <a:gd name="T72" fmla="*/ 21 w 44"/>
                <a:gd name="T73" fmla="*/ 44 h 56"/>
                <a:gd name="T74" fmla="*/ 22 w 44"/>
                <a:gd name="T75" fmla="*/ 40 h 56"/>
                <a:gd name="T76" fmla="*/ 20 w 44"/>
                <a:gd name="T77" fmla="*/ 46 h 56"/>
                <a:gd name="T78" fmla="*/ 16 w 44"/>
                <a:gd name="T79" fmla="*/ 46 h 56"/>
                <a:gd name="T80" fmla="*/ 14 w 44"/>
                <a:gd name="T8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6">
                  <a:moveTo>
                    <a:pt x="8" y="13"/>
                  </a:moveTo>
                  <a:cubicBezTo>
                    <a:pt x="8" y="15"/>
                    <a:pt x="8" y="16"/>
                    <a:pt x="9" y="1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2"/>
                    <a:pt x="9" y="23"/>
                  </a:cubicBezTo>
                  <a:cubicBezTo>
                    <a:pt x="9" y="25"/>
                    <a:pt x="9" y="27"/>
                    <a:pt x="7" y="28"/>
                  </a:cubicBezTo>
                  <a:cubicBezTo>
                    <a:pt x="6" y="30"/>
                    <a:pt x="4" y="31"/>
                    <a:pt x="3" y="31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34"/>
                    <a:pt x="1" y="36"/>
                    <a:pt x="2" y="39"/>
                  </a:cubicBezTo>
                  <a:cubicBezTo>
                    <a:pt x="2" y="41"/>
                    <a:pt x="3" y="43"/>
                    <a:pt x="4" y="45"/>
                  </a:cubicBezTo>
                  <a:cubicBezTo>
                    <a:pt x="5" y="45"/>
                    <a:pt x="5" y="45"/>
                    <a:pt x="6" y="45"/>
                  </a:cubicBezTo>
                  <a:cubicBezTo>
                    <a:pt x="7" y="46"/>
                    <a:pt x="9" y="46"/>
                    <a:pt x="10" y="47"/>
                  </a:cubicBezTo>
                  <a:cubicBezTo>
                    <a:pt x="11" y="48"/>
                    <a:pt x="12" y="49"/>
                    <a:pt x="13" y="51"/>
                  </a:cubicBezTo>
                  <a:cubicBezTo>
                    <a:pt x="14" y="52"/>
                    <a:pt x="15" y="54"/>
                    <a:pt x="15" y="55"/>
                  </a:cubicBezTo>
                  <a:cubicBezTo>
                    <a:pt x="17" y="56"/>
                    <a:pt x="19" y="56"/>
                    <a:pt x="21" y="56"/>
                  </a:cubicBezTo>
                  <a:cubicBezTo>
                    <a:pt x="23" y="56"/>
                    <a:pt x="24" y="56"/>
                    <a:pt x="26" y="55"/>
                  </a:cubicBezTo>
                  <a:cubicBezTo>
                    <a:pt x="27" y="54"/>
                    <a:pt x="27" y="53"/>
                    <a:pt x="27" y="51"/>
                  </a:cubicBezTo>
                  <a:cubicBezTo>
                    <a:pt x="28" y="48"/>
                    <a:pt x="28" y="45"/>
                    <a:pt x="28" y="42"/>
                  </a:cubicBezTo>
                  <a:cubicBezTo>
                    <a:pt x="28" y="41"/>
                    <a:pt x="28" y="40"/>
                    <a:pt x="28" y="38"/>
                  </a:cubicBezTo>
                  <a:cubicBezTo>
                    <a:pt x="27" y="38"/>
                    <a:pt x="27" y="37"/>
                    <a:pt x="27" y="36"/>
                  </a:cubicBezTo>
                  <a:cubicBezTo>
                    <a:pt x="25" y="37"/>
                    <a:pt x="23" y="37"/>
                    <a:pt x="21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3" y="37"/>
                    <a:pt x="11" y="37"/>
                    <a:pt x="10" y="37"/>
                  </a:cubicBezTo>
                  <a:cubicBezTo>
                    <a:pt x="10" y="37"/>
                    <a:pt x="9" y="38"/>
                    <a:pt x="9" y="38"/>
                  </a:cubicBezTo>
                  <a:cubicBezTo>
                    <a:pt x="8" y="38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11" y="36"/>
                    <a:pt x="12" y="36"/>
                    <a:pt x="14" y="36"/>
                  </a:cubicBezTo>
                  <a:cubicBezTo>
                    <a:pt x="16" y="35"/>
                    <a:pt x="18" y="35"/>
                    <a:pt x="20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9" y="34"/>
                    <a:pt x="29" y="34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31" y="32"/>
                    <a:pt x="31" y="31"/>
                    <a:pt x="31" y="30"/>
                  </a:cubicBezTo>
                  <a:cubicBezTo>
                    <a:pt x="31" y="27"/>
                    <a:pt x="31" y="25"/>
                    <a:pt x="30" y="23"/>
                  </a:cubicBezTo>
                  <a:cubicBezTo>
                    <a:pt x="29" y="22"/>
                    <a:pt x="29" y="21"/>
                    <a:pt x="28" y="20"/>
                  </a:cubicBezTo>
                  <a:cubicBezTo>
                    <a:pt x="27" y="20"/>
                    <a:pt x="26" y="19"/>
                    <a:pt x="25" y="19"/>
                  </a:cubicBezTo>
                  <a:cubicBezTo>
                    <a:pt x="23" y="18"/>
                    <a:pt x="21" y="17"/>
                    <a:pt x="18" y="17"/>
                  </a:cubicBezTo>
                  <a:cubicBezTo>
                    <a:pt x="16" y="17"/>
                    <a:pt x="14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6"/>
                    <a:pt x="21" y="15"/>
                    <a:pt x="26" y="17"/>
                  </a:cubicBezTo>
                  <a:cubicBezTo>
                    <a:pt x="27" y="17"/>
                    <a:pt x="28" y="18"/>
                    <a:pt x="29" y="19"/>
                  </a:cubicBezTo>
                  <a:cubicBezTo>
                    <a:pt x="30" y="19"/>
                    <a:pt x="31" y="20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4" y="22"/>
                    <a:pt x="37" y="23"/>
                    <a:pt x="40" y="23"/>
                  </a:cubicBezTo>
                  <a:cubicBezTo>
                    <a:pt x="41" y="22"/>
                    <a:pt x="43" y="22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9"/>
                    <a:pt x="44" y="19"/>
                    <a:pt x="44" y="18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1" y="15"/>
                    <a:pt x="40" y="14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6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3"/>
                    <a:pt x="30" y="13"/>
                    <a:pt x="27" y="12"/>
                  </a:cubicBezTo>
                  <a:cubicBezTo>
                    <a:pt x="25" y="12"/>
                    <a:pt x="23" y="12"/>
                    <a:pt x="20" y="12"/>
                  </a:cubicBezTo>
                  <a:cubicBezTo>
                    <a:pt x="18" y="12"/>
                    <a:pt x="16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2"/>
                    <a:pt x="18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5"/>
                    <a:pt x="16" y="4"/>
                    <a:pt x="14" y="3"/>
                  </a:cubicBezTo>
                  <a:cubicBezTo>
                    <a:pt x="12" y="2"/>
                    <a:pt x="9" y="1"/>
                    <a:pt x="6" y="0"/>
                  </a:cubicBezTo>
                  <a:cubicBezTo>
                    <a:pt x="6" y="3"/>
                    <a:pt x="7" y="6"/>
                    <a:pt x="7" y="8"/>
                  </a:cubicBezTo>
                  <a:lnTo>
                    <a:pt x="8" y="13"/>
                  </a:lnTo>
                  <a:close/>
                  <a:moveTo>
                    <a:pt x="14" y="45"/>
                  </a:moveTo>
                  <a:cubicBezTo>
                    <a:pt x="14" y="44"/>
                    <a:pt x="14" y="44"/>
                    <a:pt x="15" y="44"/>
                  </a:cubicBezTo>
                  <a:cubicBezTo>
                    <a:pt x="15" y="43"/>
                    <a:pt x="16" y="43"/>
                    <a:pt x="16" y="42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5" y="44"/>
                    <a:pt x="15" y="44"/>
                  </a:cubicBezTo>
                  <a:cubicBezTo>
                    <a:pt x="15" y="44"/>
                    <a:pt x="15" y="45"/>
                    <a:pt x="15" y="45"/>
                  </a:cubicBezTo>
                  <a:cubicBezTo>
                    <a:pt x="16" y="45"/>
                    <a:pt x="17" y="45"/>
                    <a:pt x="18" y="45"/>
                  </a:cubicBezTo>
                  <a:cubicBezTo>
                    <a:pt x="19" y="45"/>
                    <a:pt x="20" y="45"/>
                    <a:pt x="20" y="44"/>
                  </a:cubicBezTo>
                  <a:cubicBezTo>
                    <a:pt x="20" y="44"/>
                    <a:pt x="20" y="44"/>
                    <a:pt x="21" y="44"/>
                  </a:cubicBezTo>
                  <a:cubicBezTo>
                    <a:pt x="21" y="43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1"/>
                    <a:pt x="22" y="43"/>
                    <a:pt x="22" y="44"/>
                  </a:cubicBezTo>
                  <a:cubicBezTo>
                    <a:pt x="22" y="45"/>
                    <a:pt x="21" y="45"/>
                    <a:pt x="20" y="46"/>
                  </a:cubicBezTo>
                  <a:cubicBezTo>
                    <a:pt x="20" y="46"/>
                    <a:pt x="19" y="46"/>
                    <a:pt x="18" y="46"/>
                  </a:cubicBezTo>
                  <a:cubicBezTo>
                    <a:pt x="18" y="46"/>
                    <a:pt x="17" y="46"/>
                    <a:pt x="16" y="46"/>
                  </a:cubicBezTo>
                  <a:cubicBezTo>
                    <a:pt x="15" y="46"/>
                    <a:pt x="15" y="46"/>
                    <a:pt x="14" y="46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B1482E1B-52D5-409A-88D7-CED032397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675"/>
              <a:ext cx="2" cy="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D433193-AB88-4D80-B995-2DB2C39D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" y="6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092F8389-951D-4249-A54E-A6A839EDA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576"/>
              <a:ext cx="29" cy="41"/>
            </a:xfrm>
            <a:custGeom>
              <a:avLst/>
              <a:gdLst>
                <a:gd name="T0" fmla="*/ 9 w 12"/>
                <a:gd name="T1" fmla="*/ 17 h 17"/>
                <a:gd name="T2" fmla="*/ 11 w 12"/>
                <a:gd name="T3" fmla="*/ 17 h 17"/>
                <a:gd name="T4" fmla="*/ 12 w 12"/>
                <a:gd name="T5" fmla="*/ 17 h 17"/>
                <a:gd name="T6" fmla="*/ 12 w 12"/>
                <a:gd name="T7" fmla="*/ 16 h 17"/>
                <a:gd name="T8" fmla="*/ 10 w 12"/>
                <a:gd name="T9" fmla="*/ 8 h 17"/>
                <a:gd name="T10" fmla="*/ 6 w 12"/>
                <a:gd name="T11" fmla="*/ 3 h 17"/>
                <a:gd name="T12" fmla="*/ 1 w 12"/>
                <a:gd name="T13" fmla="*/ 0 h 17"/>
                <a:gd name="T14" fmla="*/ 0 w 12"/>
                <a:gd name="T15" fmla="*/ 3 h 17"/>
                <a:gd name="T16" fmla="*/ 1 w 12"/>
                <a:gd name="T17" fmla="*/ 8 h 17"/>
                <a:gd name="T18" fmla="*/ 6 w 12"/>
                <a:gd name="T19" fmla="*/ 12 h 17"/>
                <a:gd name="T20" fmla="*/ 8 w 12"/>
                <a:gd name="T21" fmla="*/ 15 h 17"/>
                <a:gd name="T22" fmla="*/ 9 w 12"/>
                <a:gd name="T2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7">
                  <a:moveTo>
                    <a:pt x="9" y="17"/>
                  </a:move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3"/>
                    <a:pt x="11" y="11"/>
                    <a:pt x="10" y="8"/>
                  </a:cubicBezTo>
                  <a:cubicBezTo>
                    <a:pt x="9" y="6"/>
                    <a:pt x="8" y="5"/>
                    <a:pt x="6" y="3"/>
                  </a:cubicBezTo>
                  <a:cubicBezTo>
                    <a:pt x="4" y="2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3" y="9"/>
                    <a:pt x="5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9" y="16"/>
                    <a:pt x="9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766A61C-B84A-4596-9754-AA264BAF9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552"/>
              <a:ext cx="125" cy="215"/>
            </a:xfrm>
            <a:custGeom>
              <a:avLst/>
              <a:gdLst>
                <a:gd name="T0" fmla="*/ 51 w 52"/>
                <a:gd name="T1" fmla="*/ 83 h 89"/>
                <a:gd name="T2" fmla="*/ 52 w 52"/>
                <a:gd name="T3" fmla="*/ 79 h 89"/>
                <a:gd name="T4" fmla="*/ 46 w 52"/>
                <a:gd name="T5" fmla="*/ 76 h 89"/>
                <a:gd name="T6" fmla="*/ 38 w 52"/>
                <a:gd name="T7" fmla="*/ 80 h 89"/>
                <a:gd name="T8" fmla="*/ 46 w 52"/>
                <a:gd name="T9" fmla="*/ 71 h 89"/>
                <a:gd name="T10" fmla="*/ 38 w 52"/>
                <a:gd name="T11" fmla="*/ 62 h 89"/>
                <a:gd name="T12" fmla="*/ 30 w 52"/>
                <a:gd name="T13" fmla="*/ 59 h 89"/>
                <a:gd name="T14" fmla="*/ 33 w 52"/>
                <a:gd name="T15" fmla="*/ 54 h 89"/>
                <a:gd name="T16" fmla="*/ 31 w 52"/>
                <a:gd name="T17" fmla="*/ 44 h 89"/>
                <a:gd name="T18" fmla="*/ 30 w 52"/>
                <a:gd name="T19" fmla="*/ 38 h 89"/>
                <a:gd name="T20" fmla="*/ 22 w 52"/>
                <a:gd name="T21" fmla="*/ 35 h 89"/>
                <a:gd name="T22" fmla="*/ 24 w 52"/>
                <a:gd name="T23" fmla="*/ 31 h 89"/>
                <a:gd name="T24" fmla="*/ 25 w 52"/>
                <a:gd name="T25" fmla="*/ 20 h 89"/>
                <a:gd name="T26" fmla="*/ 25 w 52"/>
                <a:gd name="T27" fmla="*/ 20 h 89"/>
                <a:gd name="T28" fmla="*/ 21 w 52"/>
                <a:gd name="T29" fmla="*/ 17 h 89"/>
                <a:gd name="T30" fmla="*/ 28 w 52"/>
                <a:gd name="T31" fmla="*/ 17 h 89"/>
                <a:gd name="T32" fmla="*/ 25 w 52"/>
                <a:gd name="T33" fmla="*/ 26 h 89"/>
                <a:gd name="T34" fmla="*/ 31 w 52"/>
                <a:gd name="T35" fmla="*/ 37 h 89"/>
                <a:gd name="T36" fmla="*/ 33 w 52"/>
                <a:gd name="T37" fmla="*/ 43 h 89"/>
                <a:gd name="T38" fmla="*/ 33 w 52"/>
                <a:gd name="T39" fmla="*/ 46 h 89"/>
                <a:gd name="T40" fmla="*/ 39 w 52"/>
                <a:gd name="T41" fmla="*/ 42 h 89"/>
                <a:gd name="T42" fmla="*/ 39 w 52"/>
                <a:gd name="T43" fmla="*/ 33 h 89"/>
                <a:gd name="T44" fmla="*/ 36 w 52"/>
                <a:gd name="T45" fmla="*/ 14 h 89"/>
                <a:gd name="T46" fmla="*/ 34 w 52"/>
                <a:gd name="T47" fmla="*/ 12 h 89"/>
                <a:gd name="T48" fmla="*/ 30 w 52"/>
                <a:gd name="T49" fmla="*/ 9 h 89"/>
                <a:gd name="T50" fmla="*/ 21 w 52"/>
                <a:gd name="T51" fmla="*/ 9 h 89"/>
                <a:gd name="T52" fmla="*/ 15 w 52"/>
                <a:gd name="T53" fmla="*/ 12 h 89"/>
                <a:gd name="T54" fmla="*/ 11 w 52"/>
                <a:gd name="T55" fmla="*/ 10 h 89"/>
                <a:gd name="T56" fmla="*/ 9 w 52"/>
                <a:gd name="T57" fmla="*/ 1 h 89"/>
                <a:gd name="T58" fmla="*/ 5 w 52"/>
                <a:gd name="T59" fmla="*/ 1 h 89"/>
                <a:gd name="T60" fmla="*/ 6 w 52"/>
                <a:gd name="T61" fmla="*/ 10 h 89"/>
                <a:gd name="T62" fmla="*/ 3 w 52"/>
                <a:gd name="T63" fmla="*/ 18 h 89"/>
                <a:gd name="T64" fmla="*/ 3 w 52"/>
                <a:gd name="T65" fmla="*/ 19 h 89"/>
                <a:gd name="T66" fmla="*/ 3 w 52"/>
                <a:gd name="T67" fmla="*/ 19 h 89"/>
                <a:gd name="T68" fmla="*/ 5 w 52"/>
                <a:gd name="T69" fmla="*/ 19 h 89"/>
                <a:gd name="T70" fmla="*/ 5 w 52"/>
                <a:gd name="T71" fmla="*/ 20 h 89"/>
                <a:gd name="T72" fmla="*/ 3 w 52"/>
                <a:gd name="T73" fmla="*/ 22 h 89"/>
                <a:gd name="T74" fmla="*/ 1 w 52"/>
                <a:gd name="T75" fmla="*/ 27 h 89"/>
                <a:gd name="T76" fmla="*/ 6 w 52"/>
                <a:gd name="T77" fmla="*/ 29 h 89"/>
                <a:gd name="T78" fmla="*/ 14 w 52"/>
                <a:gd name="T79" fmla="*/ 32 h 89"/>
                <a:gd name="T80" fmla="*/ 14 w 52"/>
                <a:gd name="T81" fmla="*/ 33 h 89"/>
                <a:gd name="T82" fmla="*/ 17 w 52"/>
                <a:gd name="T83" fmla="*/ 39 h 89"/>
                <a:gd name="T84" fmla="*/ 16 w 52"/>
                <a:gd name="T85" fmla="*/ 46 h 89"/>
                <a:gd name="T86" fmla="*/ 17 w 52"/>
                <a:gd name="T87" fmla="*/ 47 h 89"/>
                <a:gd name="T88" fmla="*/ 28 w 52"/>
                <a:gd name="T89" fmla="*/ 58 h 89"/>
                <a:gd name="T90" fmla="*/ 22 w 52"/>
                <a:gd name="T91" fmla="*/ 55 h 89"/>
                <a:gd name="T92" fmla="*/ 20 w 52"/>
                <a:gd name="T93" fmla="*/ 76 h 89"/>
                <a:gd name="T94" fmla="*/ 22 w 52"/>
                <a:gd name="T95" fmla="*/ 78 h 89"/>
                <a:gd name="T96" fmla="*/ 25 w 52"/>
                <a:gd name="T97" fmla="*/ 81 h 89"/>
                <a:gd name="T98" fmla="*/ 32 w 52"/>
                <a:gd name="T99" fmla="*/ 89 h 89"/>
                <a:gd name="T100" fmla="*/ 48 w 52"/>
                <a:gd name="T101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89">
                  <a:moveTo>
                    <a:pt x="48" y="85"/>
                  </a:moveTo>
                  <a:cubicBezTo>
                    <a:pt x="49" y="85"/>
                    <a:pt x="50" y="84"/>
                    <a:pt x="51" y="83"/>
                  </a:cubicBezTo>
                  <a:cubicBezTo>
                    <a:pt x="51" y="83"/>
                    <a:pt x="52" y="82"/>
                    <a:pt x="52" y="81"/>
                  </a:cubicBezTo>
                  <a:cubicBezTo>
                    <a:pt x="52" y="81"/>
                    <a:pt x="52" y="80"/>
                    <a:pt x="52" y="79"/>
                  </a:cubicBezTo>
                  <a:cubicBezTo>
                    <a:pt x="51" y="78"/>
                    <a:pt x="49" y="76"/>
                    <a:pt x="47" y="75"/>
                  </a:cubicBezTo>
                  <a:cubicBezTo>
                    <a:pt x="47" y="75"/>
                    <a:pt x="47" y="76"/>
                    <a:pt x="46" y="76"/>
                  </a:cubicBezTo>
                  <a:cubicBezTo>
                    <a:pt x="44" y="79"/>
                    <a:pt x="41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1" y="79"/>
                    <a:pt x="43" y="77"/>
                    <a:pt x="45" y="75"/>
                  </a:cubicBezTo>
                  <a:cubicBezTo>
                    <a:pt x="46" y="74"/>
                    <a:pt x="46" y="72"/>
                    <a:pt x="46" y="71"/>
                  </a:cubicBezTo>
                  <a:cubicBezTo>
                    <a:pt x="46" y="70"/>
                    <a:pt x="45" y="68"/>
                    <a:pt x="44" y="67"/>
                  </a:cubicBezTo>
                  <a:cubicBezTo>
                    <a:pt x="43" y="65"/>
                    <a:pt x="40" y="63"/>
                    <a:pt x="38" y="62"/>
                  </a:cubicBezTo>
                  <a:cubicBezTo>
                    <a:pt x="35" y="60"/>
                    <a:pt x="33" y="60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2" y="59"/>
                    <a:pt x="34" y="59"/>
                    <a:pt x="36" y="59"/>
                  </a:cubicBezTo>
                  <a:cubicBezTo>
                    <a:pt x="35" y="58"/>
                    <a:pt x="34" y="56"/>
                    <a:pt x="33" y="54"/>
                  </a:cubicBezTo>
                  <a:cubicBezTo>
                    <a:pt x="32" y="52"/>
                    <a:pt x="31" y="49"/>
                    <a:pt x="31" y="46"/>
                  </a:cubicBezTo>
                  <a:cubicBezTo>
                    <a:pt x="31" y="46"/>
                    <a:pt x="31" y="45"/>
                    <a:pt x="31" y="44"/>
                  </a:cubicBezTo>
                  <a:cubicBezTo>
                    <a:pt x="31" y="43"/>
                    <a:pt x="31" y="43"/>
                    <a:pt x="31" y="42"/>
                  </a:cubicBezTo>
                  <a:cubicBezTo>
                    <a:pt x="31" y="41"/>
                    <a:pt x="31" y="39"/>
                    <a:pt x="30" y="38"/>
                  </a:cubicBezTo>
                  <a:cubicBezTo>
                    <a:pt x="28" y="36"/>
                    <a:pt x="25" y="35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3"/>
                    <a:pt x="24" y="32"/>
                    <a:pt x="24" y="31"/>
                  </a:cubicBezTo>
                  <a:cubicBezTo>
                    <a:pt x="24" y="29"/>
                    <a:pt x="24" y="27"/>
                    <a:pt x="24" y="26"/>
                  </a:cubicBezTo>
                  <a:cubicBezTo>
                    <a:pt x="24" y="24"/>
                    <a:pt x="24" y="22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19"/>
                    <a:pt x="24" y="18"/>
                    <a:pt x="23" y="18"/>
                  </a:cubicBezTo>
                  <a:cubicBezTo>
                    <a:pt x="22" y="17"/>
                    <a:pt x="22" y="17"/>
                    <a:pt x="21" y="17"/>
                  </a:cubicBezTo>
                  <a:cubicBezTo>
                    <a:pt x="22" y="17"/>
                    <a:pt x="24" y="18"/>
                    <a:pt x="25" y="19"/>
                  </a:cubicBezTo>
                  <a:cubicBezTo>
                    <a:pt x="25" y="18"/>
                    <a:pt x="26" y="17"/>
                    <a:pt x="28" y="17"/>
                  </a:cubicBezTo>
                  <a:cubicBezTo>
                    <a:pt x="26" y="17"/>
                    <a:pt x="25" y="19"/>
                    <a:pt x="25" y="21"/>
                  </a:cubicBezTo>
                  <a:cubicBezTo>
                    <a:pt x="25" y="22"/>
                    <a:pt x="25" y="24"/>
                    <a:pt x="25" y="26"/>
                  </a:cubicBezTo>
                  <a:cubicBezTo>
                    <a:pt x="25" y="29"/>
                    <a:pt x="25" y="32"/>
                    <a:pt x="26" y="35"/>
                  </a:cubicBezTo>
                  <a:cubicBezTo>
                    <a:pt x="28" y="35"/>
                    <a:pt x="29" y="36"/>
                    <a:pt x="31" y="37"/>
                  </a:cubicBezTo>
                  <a:cubicBezTo>
                    <a:pt x="32" y="38"/>
                    <a:pt x="33" y="40"/>
                    <a:pt x="33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4"/>
                    <a:pt x="33" y="44"/>
                    <a:pt x="32" y="44"/>
                  </a:cubicBezTo>
                  <a:cubicBezTo>
                    <a:pt x="32" y="45"/>
                    <a:pt x="32" y="45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8" y="44"/>
                    <a:pt x="39" y="42"/>
                  </a:cubicBezTo>
                  <a:cubicBezTo>
                    <a:pt x="40" y="41"/>
                    <a:pt x="40" y="39"/>
                    <a:pt x="40" y="38"/>
                  </a:cubicBezTo>
                  <a:cubicBezTo>
                    <a:pt x="40" y="36"/>
                    <a:pt x="39" y="35"/>
                    <a:pt x="39" y="33"/>
                  </a:cubicBezTo>
                  <a:cubicBezTo>
                    <a:pt x="38" y="27"/>
                    <a:pt x="37" y="21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5" y="13"/>
                  </a:cubicBezTo>
                  <a:cubicBezTo>
                    <a:pt x="35" y="13"/>
                    <a:pt x="35" y="13"/>
                    <a:pt x="34" y="12"/>
                  </a:cubicBezTo>
                  <a:cubicBezTo>
                    <a:pt x="34" y="12"/>
                    <a:pt x="33" y="11"/>
                    <a:pt x="32" y="10"/>
                  </a:cubicBezTo>
                  <a:cubicBezTo>
                    <a:pt x="31" y="10"/>
                    <a:pt x="30" y="9"/>
                    <a:pt x="30" y="9"/>
                  </a:cubicBezTo>
                  <a:cubicBezTo>
                    <a:pt x="29" y="8"/>
                    <a:pt x="28" y="8"/>
                    <a:pt x="27" y="8"/>
                  </a:cubicBezTo>
                  <a:cubicBezTo>
                    <a:pt x="25" y="8"/>
                    <a:pt x="23" y="9"/>
                    <a:pt x="21" y="9"/>
                  </a:cubicBezTo>
                  <a:cubicBezTo>
                    <a:pt x="19" y="10"/>
                    <a:pt x="17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2" y="11"/>
                    <a:pt x="11" y="10"/>
                  </a:cubicBezTo>
                  <a:cubicBezTo>
                    <a:pt x="10" y="9"/>
                    <a:pt x="9" y="8"/>
                    <a:pt x="8" y="6"/>
                  </a:cubicBezTo>
                  <a:cubicBezTo>
                    <a:pt x="8" y="4"/>
                    <a:pt x="8" y="3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6" y="1"/>
                    <a:pt x="6" y="2"/>
                    <a:pt x="6" y="4"/>
                  </a:cubicBezTo>
                  <a:cubicBezTo>
                    <a:pt x="7" y="6"/>
                    <a:pt x="7" y="8"/>
                    <a:pt x="6" y="10"/>
                  </a:cubicBezTo>
                  <a:cubicBezTo>
                    <a:pt x="6" y="13"/>
                    <a:pt x="5" y="15"/>
                    <a:pt x="4" y="16"/>
                  </a:cubicBezTo>
                  <a:cubicBezTo>
                    <a:pt x="4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7"/>
                    <a:pt x="10" y="17"/>
                  </a:cubicBezTo>
                  <a:cubicBezTo>
                    <a:pt x="8" y="17"/>
                    <a:pt x="7" y="18"/>
                    <a:pt x="5" y="20"/>
                  </a:cubicBezTo>
                  <a:cubicBezTo>
                    <a:pt x="4" y="20"/>
                    <a:pt x="4" y="20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4"/>
                    <a:pt x="2" y="24"/>
                  </a:cubicBezTo>
                  <a:cubicBezTo>
                    <a:pt x="2" y="25"/>
                    <a:pt x="1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2" y="28"/>
                    <a:pt x="4" y="28"/>
                    <a:pt x="6" y="29"/>
                  </a:cubicBezTo>
                  <a:cubicBezTo>
                    <a:pt x="8" y="29"/>
                    <a:pt x="10" y="30"/>
                    <a:pt x="13" y="31"/>
                  </a:cubicBezTo>
                  <a:cubicBezTo>
                    <a:pt x="13" y="31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4"/>
                    <a:pt x="16" y="35"/>
                  </a:cubicBezTo>
                  <a:cubicBezTo>
                    <a:pt x="16" y="36"/>
                    <a:pt x="17" y="37"/>
                    <a:pt x="17" y="39"/>
                  </a:cubicBezTo>
                  <a:cubicBezTo>
                    <a:pt x="17" y="41"/>
                    <a:pt x="16" y="43"/>
                    <a:pt x="16" y="45"/>
                  </a:cubicBezTo>
                  <a:cubicBezTo>
                    <a:pt x="16" y="45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8"/>
                    <a:pt x="18" y="49"/>
                    <a:pt x="18" y="50"/>
                  </a:cubicBezTo>
                  <a:cubicBezTo>
                    <a:pt x="21" y="53"/>
                    <a:pt x="24" y="56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6" y="57"/>
                    <a:pt x="24" y="56"/>
                    <a:pt x="22" y="55"/>
                  </a:cubicBezTo>
                  <a:cubicBezTo>
                    <a:pt x="21" y="59"/>
                    <a:pt x="20" y="63"/>
                    <a:pt x="20" y="67"/>
                  </a:cubicBezTo>
                  <a:cubicBezTo>
                    <a:pt x="19" y="70"/>
                    <a:pt x="19" y="73"/>
                    <a:pt x="20" y="76"/>
                  </a:cubicBezTo>
                  <a:cubicBezTo>
                    <a:pt x="20" y="77"/>
                    <a:pt x="20" y="77"/>
                    <a:pt x="21" y="77"/>
                  </a:cubicBezTo>
                  <a:cubicBezTo>
                    <a:pt x="21" y="77"/>
                    <a:pt x="21" y="78"/>
                    <a:pt x="22" y="78"/>
                  </a:cubicBezTo>
                  <a:cubicBezTo>
                    <a:pt x="22" y="78"/>
                    <a:pt x="23" y="79"/>
                    <a:pt x="23" y="79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6" y="82"/>
                    <a:pt x="28" y="84"/>
                    <a:pt x="29" y="85"/>
                  </a:cubicBezTo>
                  <a:cubicBezTo>
                    <a:pt x="30" y="86"/>
                    <a:pt x="31" y="88"/>
                    <a:pt x="32" y="89"/>
                  </a:cubicBezTo>
                  <a:cubicBezTo>
                    <a:pt x="35" y="89"/>
                    <a:pt x="37" y="89"/>
                    <a:pt x="40" y="89"/>
                  </a:cubicBezTo>
                  <a:cubicBezTo>
                    <a:pt x="42" y="88"/>
                    <a:pt x="45" y="87"/>
                    <a:pt x="4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8910F5-64D2-491C-88D9-D2099C69F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741"/>
              <a:ext cx="57" cy="38"/>
            </a:xfrm>
            <a:custGeom>
              <a:avLst/>
              <a:gdLst>
                <a:gd name="T0" fmla="*/ 20 w 24"/>
                <a:gd name="T1" fmla="*/ 5 h 16"/>
                <a:gd name="T2" fmla="*/ 23 w 24"/>
                <a:gd name="T3" fmla="*/ 2 h 16"/>
                <a:gd name="T4" fmla="*/ 24 w 24"/>
                <a:gd name="T5" fmla="*/ 0 h 16"/>
                <a:gd name="T6" fmla="*/ 17 w 24"/>
                <a:gd name="T7" fmla="*/ 4 h 16"/>
                <a:gd name="T8" fmla="*/ 12 w 24"/>
                <a:gd name="T9" fmla="*/ 6 h 16"/>
                <a:gd name="T10" fmla="*/ 9 w 24"/>
                <a:gd name="T11" fmla="*/ 7 h 16"/>
                <a:gd name="T12" fmla="*/ 8 w 24"/>
                <a:gd name="T13" fmla="*/ 9 h 16"/>
                <a:gd name="T14" fmla="*/ 0 w 24"/>
                <a:gd name="T15" fmla="*/ 16 h 16"/>
                <a:gd name="T16" fmla="*/ 8 w 24"/>
                <a:gd name="T17" fmla="*/ 15 h 16"/>
                <a:gd name="T18" fmla="*/ 15 w 24"/>
                <a:gd name="T19" fmla="*/ 11 h 16"/>
                <a:gd name="T20" fmla="*/ 20 w 24"/>
                <a:gd name="T2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6">
                  <a:moveTo>
                    <a:pt x="20" y="5"/>
                  </a:moveTo>
                  <a:cubicBezTo>
                    <a:pt x="21" y="4"/>
                    <a:pt x="22" y="3"/>
                    <a:pt x="23" y="2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2" y="2"/>
                    <a:pt x="19" y="3"/>
                    <a:pt x="17" y="4"/>
                  </a:cubicBezTo>
                  <a:cubicBezTo>
                    <a:pt x="15" y="5"/>
                    <a:pt x="13" y="5"/>
                    <a:pt x="12" y="6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8"/>
                    <a:pt x="8" y="8"/>
                    <a:pt x="8" y="9"/>
                  </a:cubicBezTo>
                  <a:cubicBezTo>
                    <a:pt x="5" y="12"/>
                    <a:pt x="3" y="14"/>
                    <a:pt x="0" y="16"/>
                  </a:cubicBezTo>
                  <a:cubicBezTo>
                    <a:pt x="3" y="16"/>
                    <a:pt x="5" y="15"/>
                    <a:pt x="8" y="15"/>
                  </a:cubicBezTo>
                  <a:cubicBezTo>
                    <a:pt x="10" y="14"/>
                    <a:pt x="13" y="13"/>
                    <a:pt x="15" y="11"/>
                  </a:cubicBezTo>
                  <a:cubicBezTo>
                    <a:pt x="17" y="10"/>
                    <a:pt x="19" y="8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B3F2AE5-E0D8-4569-BAA3-C3E843431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675"/>
              <a:ext cx="48" cy="53"/>
            </a:xfrm>
            <a:custGeom>
              <a:avLst/>
              <a:gdLst>
                <a:gd name="T0" fmla="*/ 4 w 20"/>
                <a:gd name="T1" fmla="*/ 19 h 22"/>
                <a:gd name="T2" fmla="*/ 2 w 20"/>
                <a:gd name="T3" fmla="*/ 20 h 22"/>
                <a:gd name="T4" fmla="*/ 1 w 20"/>
                <a:gd name="T5" fmla="*/ 21 h 22"/>
                <a:gd name="T6" fmla="*/ 0 w 20"/>
                <a:gd name="T7" fmla="*/ 22 h 22"/>
                <a:gd name="T8" fmla="*/ 0 w 20"/>
                <a:gd name="T9" fmla="*/ 21 h 22"/>
                <a:gd name="T10" fmla="*/ 11 w 20"/>
                <a:gd name="T11" fmla="*/ 20 h 22"/>
                <a:gd name="T12" fmla="*/ 13 w 20"/>
                <a:gd name="T13" fmla="*/ 19 h 22"/>
                <a:gd name="T14" fmla="*/ 19 w 20"/>
                <a:gd name="T15" fmla="*/ 12 h 22"/>
                <a:gd name="T16" fmla="*/ 19 w 20"/>
                <a:gd name="T17" fmla="*/ 8 h 22"/>
                <a:gd name="T18" fmla="*/ 17 w 20"/>
                <a:gd name="T19" fmla="*/ 4 h 22"/>
                <a:gd name="T20" fmla="*/ 9 w 20"/>
                <a:gd name="T21" fmla="*/ 1 h 22"/>
                <a:gd name="T22" fmla="*/ 4 w 20"/>
                <a:gd name="T23" fmla="*/ 1 h 22"/>
                <a:gd name="T24" fmla="*/ 3 w 20"/>
                <a:gd name="T25" fmla="*/ 3 h 22"/>
                <a:gd name="T26" fmla="*/ 4 w 20"/>
                <a:gd name="T27" fmla="*/ 6 h 22"/>
                <a:gd name="T28" fmla="*/ 4 w 20"/>
                <a:gd name="T29" fmla="*/ 16 h 22"/>
                <a:gd name="T30" fmla="*/ 3 w 20"/>
                <a:gd name="T31" fmla="*/ 17 h 22"/>
                <a:gd name="T32" fmla="*/ 7 w 20"/>
                <a:gd name="T33" fmla="*/ 15 h 22"/>
                <a:gd name="T34" fmla="*/ 11 w 20"/>
                <a:gd name="T35" fmla="*/ 8 h 22"/>
                <a:gd name="T36" fmla="*/ 7 w 20"/>
                <a:gd name="T37" fmla="*/ 16 h 22"/>
                <a:gd name="T38" fmla="*/ 4 w 20"/>
                <a:gd name="T3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2">
                  <a:moveTo>
                    <a:pt x="4" y="19"/>
                  </a:moveTo>
                  <a:cubicBezTo>
                    <a:pt x="3" y="19"/>
                    <a:pt x="3" y="20"/>
                    <a:pt x="2" y="20"/>
                  </a:cubicBezTo>
                  <a:cubicBezTo>
                    <a:pt x="2" y="20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4" y="21"/>
                    <a:pt x="7" y="21"/>
                    <a:pt x="11" y="20"/>
                  </a:cubicBezTo>
                  <a:cubicBezTo>
                    <a:pt x="11" y="20"/>
                    <a:pt x="12" y="20"/>
                    <a:pt x="13" y="19"/>
                  </a:cubicBezTo>
                  <a:cubicBezTo>
                    <a:pt x="15" y="17"/>
                    <a:pt x="17" y="15"/>
                    <a:pt x="19" y="12"/>
                  </a:cubicBezTo>
                  <a:cubicBezTo>
                    <a:pt x="19" y="11"/>
                    <a:pt x="20" y="9"/>
                    <a:pt x="19" y="8"/>
                  </a:cubicBezTo>
                  <a:cubicBezTo>
                    <a:pt x="19" y="7"/>
                    <a:pt x="18" y="5"/>
                    <a:pt x="17" y="4"/>
                  </a:cubicBezTo>
                  <a:cubicBezTo>
                    <a:pt x="14" y="3"/>
                    <a:pt x="11" y="2"/>
                    <a:pt x="9" y="1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5" y="10"/>
                    <a:pt x="4" y="13"/>
                    <a:pt x="4" y="16"/>
                  </a:cubicBezTo>
                  <a:cubicBezTo>
                    <a:pt x="3" y="16"/>
                    <a:pt x="3" y="17"/>
                    <a:pt x="3" y="17"/>
                  </a:cubicBezTo>
                  <a:cubicBezTo>
                    <a:pt x="4" y="17"/>
                    <a:pt x="6" y="16"/>
                    <a:pt x="7" y="15"/>
                  </a:cubicBezTo>
                  <a:cubicBezTo>
                    <a:pt x="9" y="13"/>
                    <a:pt x="10" y="11"/>
                    <a:pt x="11" y="8"/>
                  </a:cubicBezTo>
                  <a:cubicBezTo>
                    <a:pt x="11" y="11"/>
                    <a:pt x="10" y="14"/>
                    <a:pt x="7" y="16"/>
                  </a:cubicBezTo>
                  <a:cubicBezTo>
                    <a:pt x="6" y="17"/>
                    <a:pt x="5" y="18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1E16A110-0C57-4E6F-ADDB-EF558C0E2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777"/>
              <a:ext cx="28" cy="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12 w 12"/>
                <a:gd name="T5" fmla="*/ 0 h 2"/>
                <a:gd name="T6" fmla="*/ 8 w 12"/>
                <a:gd name="T7" fmla="*/ 1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8" y="1"/>
                    <a:pt x="12" y="0"/>
                  </a:cubicBezTo>
                  <a:cubicBezTo>
                    <a:pt x="11" y="0"/>
                    <a:pt x="9" y="1"/>
                    <a:pt x="8" y="1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F4F3518-7B7E-4A06-9D3F-98BBE07B2F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43183" y="2754838"/>
            <a:ext cx="409650" cy="612670"/>
            <a:chOff x="2926" y="1364"/>
            <a:chExt cx="320" cy="439"/>
          </a:xfrm>
          <a:solidFill>
            <a:srgbClr val="FF0000"/>
          </a:solidFill>
        </p:grpSpPr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66E02972-CD5A-4DB6-A676-7F5A7692AE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6" y="1364"/>
              <a:ext cx="320" cy="439"/>
            </a:xfrm>
            <a:custGeom>
              <a:avLst/>
              <a:gdLst>
                <a:gd name="T0" fmla="*/ 109 w 132"/>
                <a:gd name="T1" fmla="*/ 84 h 182"/>
                <a:gd name="T2" fmla="*/ 124 w 132"/>
                <a:gd name="T3" fmla="*/ 102 h 182"/>
                <a:gd name="T4" fmla="*/ 117 w 132"/>
                <a:gd name="T5" fmla="*/ 107 h 182"/>
                <a:gd name="T6" fmla="*/ 122 w 132"/>
                <a:gd name="T7" fmla="*/ 119 h 182"/>
                <a:gd name="T8" fmla="*/ 112 w 132"/>
                <a:gd name="T9" fmla="*/ 128 h 182"/>
                <a:gd name="T10" fmla="*/ 113 w 132"/>
                <a:gd name="T11" fmla="*/ 137 h 182"/>
                <a:gd name="T12" fmla="*/ 110 w 132"/>
                <a:gd name="T13" fmla="*/ 102 h 182"/>
                <a:gd name="T14" fmla="*/ 112 w 132"/>
                <a:gd name="T15" fmla="*/ 80 h 182"/>
                <a:gd name="T16" fmla="*/ 103 w 132"/>
                <a:gd name="T17" fmla="*/ 50 h 182"/>
                <a:gd name="T18" fmla="*/ 77 w 132"/>
                <a:gd name="T19" fmla="*/ 14 h 182"/>
                <a:gd name="T20" fmla="*/ 41 w 132"/>
                <a:gd name="T21" fmla="*/ 10 h 182"/>
                <a:gd name="T22" fmla="*/ 1 w 132"/>
                <a:gd name="T23" fmla="*/ 92 h 182"/>
                <a:gd name="T24" fmla="*/ 25 w 132"/>
                <a:gd name="T25" fmla="*/ 116 h 182"/>
                <a:gd name="T26" fmla="*/ 92 w 132"/>
                <a:gd name="T27" fmla="*/ 181 h 182"/>
                <a:gd name="T28" fmla="*/ 95 w 132"/>
                <a:gd name="T29" fmla="*/ 180 h 182"/>
                <a:gd name="T30" fmla="*/ 71 w 132"/>
                <a:gd name="T31" fmla="*/ 63 h 182"/>
                <a:gd name="T32" fmla="*/ 38 w 132"/>
                <a:gd name="T33" fmla="*/ 60 h 182"/>
                <a:gd name="T34" fmla="*/ 51 w 132"/>
                <a:gd name="T35" fmla="*/ 22 h 182"/>
                <a:gd name="T36" fmla="*/ 60 w 132"/>
                <a:gd name="T37" fmla="*/ 110 h 182"/>
                <a:gd name="T38" fmla="*/ 55 w 132"/>
                <a:gd name="T39" fmla="*/ 114 h 182"/>
                <a:gd name="T40" fmla="*/ 57 w 132"/>
                <a:gd name="T41" fmla="*/ 121 h 182"/>
                <a:gd name="T42" fmla="*/ 47 w 132"/>
                <a:gd name="T43" fmla="*/ 125 h 182"/>
                <a:gd name="T44" fmla="*/ 56 w 132"/>
                <a:gd name="T45" fmla="*/ 134 h 182"/>
                <a:gd name="T46" fmla="*/ 78 w 132"/>
                <a:gd name="T47" fmla="*/ 161 h 182"/>
                <a:gd name="T48" fmla="*/ 71 w 132"/>
                <a:gd name="T49" fmla="*/ 158 h 182"/>
                <a:gd name="T50" fmla="*/ 43 w 132"/>
                <a:gd name="T51" fmla="*/ 127 h 182"/>
                <a:gd name="T52" fmla="*/ 50 w 132"/>
                <a:gd name="T53" fmla="*/ 135 h 182"/>
                <a:gd name="T54" fmla="*/ 66 w 132"/>
                <a:gd name="T55" fmla="*/ 169 h 182"/>
                <a:gd name="T56" fmla="*/ 58 w 132"/>
                <a:gd name="T57" fmla="*/ 156 h 182"/>
                <a:gd name="T58" fmla="*/ 37 w 132"/>
                <a:gd name="T59" fmla="*/ 130 h 182"/>
                <a:gd name="T60" fmla="*/ 32 w 132"/>
                <a:gd name="T61" fmla="*/ 118 h 182"/>
                <a:gd name="T62" fmla="*/ 36 w 132"/>
                <a:gd name="T63" fmla="*/ 120 h 182"/>
                <a:gd name="T64" fmla="*/ 38 w 132"/>
                <a:gd name="T65" fmla="*/ 118 h 182"/>
                <a:gd name="T66" fmla="*/ 36 w 132"/>
                <a:gd name="T67" fmla="*/ 103 h 182"/>
                <a:gd name="T68" fmla="*/ 39 w 132"/>
                <a:gd name="T69" fmla="*/ 107 h 182"/>
                <a:gd name="T70" fmla="*/ 58 w 132"/>
                <a:gd name="T71" fmla="*/ 104 h 182"/>
                <a:gd name="T72" fmla="*/ 75 w 132"/>
                <a:gd name="T73" fmla="*/ 70 h 182"/>
                <a:gd name="T74" fmla="*/ 81 w 132"/>
                <a:gd name="T75" fmla="*/ 85 h 182"/>
                <a:gd name="T76" fmla="*/ 85 w 132"/>
                <a:gd name="T77" fmla="*/ 82 h 182"/>
                <a:gd name="T78" fmla="*/ 82 w 132"/>
                <a:gd name="T79" fmla="*/ 85 h 182"/>
                <a:gd name="T80" fmla="*/ 60 w 132"/>
                <a:gd name="T81" fmla="*/ 104 h 182"/>
                <a:gd name="T82" fmla="*/ 106 w 132"/>
                <a:gd name="T83" fmla="*/ 158 h 182"/>
                <a:gd name="T84" fmla="*/ 104 w 132"/>
                <a:gd name="T85" fmla="*/ 166 h 182"/>
                <a:gd name="T86" fmla="*/ 102 w 132"/>
                <a:gd name="T87" fmla="*/ 168 h 182"/>
                <a:gd name="T88" fmla="*/ 102 w 132"/>
                <a:gd name="T89" fmla="*/ 167 h 182"/>
                <a:gd name="T90" fmla="*/ 97 w 132"/>
                <a:gd name="T91" fmla="*/ 163 h 182"/>
                <a:gd name="T92" fmla="*/ 97 w 132"/>
                <a:gd name="T93" fmla="*/ 163 h 182"/>
                <a:gd name="T94" fmla="*/ 87 w 132"/>
                <a:gd name="T95" fmla="*/ 155 h 182"/>
                <a:gd name="T96" fmla="*/ 107 w 132"/>
                <a:gd name="T97" fmla="*/ 147 h 182"/>
                <a:gd name="T98" fmla="*/ 101 w 132"/>
                <a:gd name="T99" fmla="*/ 129 h 182"/>
                <a:gd name="T100" fmla="*/ 103 w 132"/>
                <a:gd name="T101" fmla="*/ 110 h 182"/>
                <a:gd name="T102" fmla="*/ 103 w 132"/>
                <a:gd name="T103" fmla="*/ 108 h 182"/>
                <a:gd name="T104" fmla="*/ 105 w 132"/>
                <a:gd name="T105" fmla="*/ 78 h 182"/>
                <a:gd name="T106" fmla="*/ 108 w 132"/>
                <a:gd name="T107" fmla="*/ 141 h 182"/>
                <a:gd name="T108" fmla="*/ 107 w 132"/>
                <a:gd name="T109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182">
                  <a:moveTo>
                    <a:pt x="128" y="102"/>
                  </a:moveTo>
                  <a:cubicBezTo>
                    <a:pt x="126" y="95"/>
                    <a:pt x="124" y="88"/>
                    <a:pt x="122" y="85"/>
                  </a:cubicBezTo>
                  <a:cubicBezTo>
                    <a:pt x="122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8" y="83"/>
                    <a:pt x="115" y="82"/>
                    <a:pt x="112" y="82"/>
                  </a:cubicBezTo>
                  <a:cubicBezTo>
                    <a:pt x="111" y="82"/>
                    <a:pt x="111" y="83"/>
                    <a:pt x="110" y="83"/>
                  </a:cubicBezTo>
                  <a:cubicBezTo>
                    <a:pt x="109" y="83"/>
                    <a:pt x="109" y="83"/>
                    <a:pt x="109" y="84"/>
                  </a:cubicBezTo>
                  <a:cubicBezTo>
                    <a:pt x="109" y="84"/>
                    <a:pt x="110" y="85"/>
                    <a:pt x="110" y="85"/>
                  </a:cubicBezTo>
                  <a:cubicBezTo>
                    <a:pt x="110" y="86"/>
                    <a:pt x="110" y="87"/>
                    <a:pt x="111" y="88"/>
                  </a:cubicBezTo>
                  <a:cubicBezTo>
                    <a:pt x="111" y="89"/>
                    <a:pt x="111" y="90"/>
                    <a:pt x="111" y="91"/>
                  </a:cubicBezTo>
                  <a:cubicBezTo>
                    <a:pt x="112" y="92"/>
                    <a:pt x="113" y="94"/>
                    <a:pt x="113" y="95"/>
                  </a:cubicBezTo>
                  <a:cubicBezTo>
                    <a:pt x="114" y="96"/>
                    <a:pt x="115" y="98"/>
                    <a:pt x="116" y="99"/>
                  </a:cubicBezTo>
                  <a:cubicBezTo>
                    <a:pt x="117" y="101"/>
                    <a:pt x="118" y="102"/>
                    <a:pt x="119" y="102"/>
                  </a:cubicBezTo>
                  <a:cubicBezTo>
                    <a:pt x="121" y="103"/>
                    <a:pt x="123" y="103"/>
                    <a:pt x="124" y="102"/>
                  </a:cubicBezTo>
                  <a:cubicBezTo>
                    <a:pt x="123" y="103"/>
                    <a:pt x="121" y="103"/>
                    <a:pt x="119" y="103"/>
                  </a:cubicBezTo>
                  <a:cubicBezTo>
                    <a:pt x="119" y="103"/>
                    <a:pt x="118" y="102"/>
                    <a:pt x="117" y="102"/>
                  </a:cubicBezTo>
                  <a:cubicBezTo>
                    <a:pt x="116" y="101"/>
                    <a:pt x="116" y="101"/>
                    <a:pt x="115" y="100"/>
                  </a:cubicBezTo>
                  <a:cubicBezTo>
                    <a:pt x="114" y="98"/>
                    <a:pt x="113" y="96"/>
                    <a:pt x="111" y="94"/>
                  </a:cubicBezTo>
                  <a:cubicBezTo>
                    <a:pt x="112" y="95"/>
                    <a:pt x="112" y="97"/>
                    <a:pt x="112" y="98"/>
                  </a:cubicBezTo>
                  <a:cubicBezTo>
                    <a:pt x="112" y="99"/>
                    <a:pt x="112" y="101"/>
                    <a:pt x="112" y="102"/>
                  </a:cubicBezTo>
                  <a:cubicBezTo>
                    <a:pt x="114" y="103"/>
                    <a:pt x="115" y="105"/>
                    <a:pt x="117" y="107"/>
                  </a:cubicBezTo>
                  <a:cubicBezTo>
                    <a:pt x="118" y="108"/>
                    <a:pt x="119" y="111"/>
                    <a:pt x="120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4"/>
                    <a:pt x="122" y="115"/>
                    <a:pt x="123" y="116"/>
                  </a:cubicBezTo>
                  <a:cubicBezTo>
                    <a:pt x="124" y="117"/>
                    <a:pt x="125" y="118"/>
                    <a:pt x="126" y="118"/>
                  </a:cubicBezTo>
                  <a:cubicBezTo>
                    <a:pt x="125" y="118"/>
                    <a:pt x="124" y="117"/>
                    <a:pt x="122" y="116"/>
                  </a:cubicBezTo>
                  <a:cubicBezTo>
                    <a:pt x="122" y="116"/>
                    <a:pt x="121" y="115"/>
                    <a:pt x="121" y="115"/>
                  </a:cubicBezTo>
                  <a:cubicBezTo>
                    <a:pt x="122" y="116"/>
                    <a:pt x="122" y="118"/>
                    <a:pt x="122" y="119"/>
                  </a:cubicBezTo>
                  <a:cubicBezTo>
                    <a:pt x="123" y="121"/>
                    <a:pt x="124" y="124"/>
                    <a:pt x="126" y="125"/>
                  </a:cubicBezTo>
                  <a:cubicBezTo>
                    <a:pt x="124" y="124"/>
                    <a:pt x="123" y="122"/>
                    <a:pt x="122" y="119"/>
                  </a:cubicBezTo>
                  <a:cubicBezTo>
                    <a:pt x="121" y="117"/>
                    <a:pt x="121" y="115"/>
                    <a:pt x="120" y="113"/>
                  </a:cubicBezTo>
                  <a:cubicBezTo>
                    <a:pt x="119" y="111"/>
                    <a:pt x="117" y="109"/>
                    <a:pt x="116" y="107"/>
                  </a:cubicBezTo>
                  <a:cubicBezTo>
                    <a:pt x="115" y="106"/>
                    <a:pt x="113" y="105"/>
                    <a:pt x="112" y="104"/>
                  </a:cubicBezTo>
                  <a:cubicBezTo>
                    <a:pt x="112" y="105"/>
                    <a:pt x="112" y="107"/>
                    <a:pt x="112" y="108"/>
                  </a:cubicBezTo>
                  <a:cubicBezTo>
                    <a:pt x="112" y="115"/>
                    <a:pt x="112" y="121"/>
                    <a:pt x="112" y="128"/>
                  </a:cubicBezTo>
                  <a:cubicBezTo>
                    <a:pt x="112" y="130"/>
                    <a:pt x="112" y="132"/>
                    <a:pt x="112" y="133"/>
                  </a:cubicBezTo>
                  <a:cubicBezTo>
                    <a:pt x="111" y="134"/>
                    <a:pt x="111" y="135"/>
                    <a:pt x="112" y="136"/>
                  </a:cubicBezTo>
                  <a:cubicBezTo>
                    <a:pt x="112" y="136"/>
                    <a:pt x="112" y="137"/>
                    <a:pt x="113" y="137"/>
                  </a:cubicBezTo>
                  <a:cubicBezTo>
                    <a:pt x="115" y="137"/>
                    <a:pt x="117" y="137"/>
                    <a:pt x="118" y="137"/>
                  </a:cubicBezTo>
                  <a:cubicBezTo>
                    <a:pt x="120" y="137"/>
                    <a:pt x="122" y="138"/>
                    <a:pt x="123" y="139"/>
                  </a:cubicBezTo>
                  <a:cubicBezTo>
                    <a:pt x="122" y="138"/>
                    <a:pt x="120" y="137"/>
                    <a:pt x="118" y="137"/>
                  </a:cubicBezTo>
                  <a:cubicBezTo>
                    <a:pt x="117" y="137"/>
                    <a:pt x="115" y="137"/>
                    <a:pt x="113" y="137"/>
                  </a:cubicBezTo>
                  <a:cubicBezTo>
                    <a:pt x="113" y="137"/>
                    <a:pt x="112" y="137"/>
                    <a:pt x="112" y="137"/>
                  </a:cubicBezTo>
                  <a:cubicBezTo>
                    <a:pt x="112" y="137"/>
                    <a:pt x="111" y="136"/>
                    <a:pt x="111" y="136"/>
                  </a:cubicBezTo>
                  <a:cubicBezTo>
                    <a:pt x="111" y="135"/>
                    <a:pt x="111" y="134"/>
                    <a:pt x="111" y="133"/>
                  </a:cubicBezTo>
                  <a:cubicBezTo>
                    <a:pt x="111" y="131"/>
                    <a:pt x="111" y="130"/>
                    <a:pt x="111" y="128"/>
                  </a:cubicBezTo>
                  <a:cubicBezTo>
                    <a:pt x="111" y="122"/>
                    <a:pt x="111" y="115"/>
                    <a:pt x="111" y="108"/>
                  </a:cubicBezTo>
                  <a:cubicBezTo>
                    <a:pt x="111" y="106"/>
                    <a:pt x="110" y="105"/>
                    <a:pt x="110" y="103"/>
                  </a:cubicBezTo>
                  <a:cubicBezTo>
                    <a:pt x="110" y="103"/>
                    <a:pt x="110" y="102"/>
                    <a:pt x="110" y="102"/>
                  </a:cubicBezTo>
                  <a:cubicBezTo>
                    <a:pt x="110" y="101"/>
                    <a:pt x="110" y="100"/>
                    <a:pt x="110" y="98"/>
                  </a:cubicBezTo>
                  <a:cubicBezTo>
                    <a:pt x="110" y="95"/>
                    <a:pt x="109" y="92"/>
                    <a:pt x="108" y="89"/>
                  </a:cubicBezTo>
                  <a:cubicBezTo>
                    <a:pt x="108" y="88"/>
                    <a:pt x="108" y="87"/>
                    <a:pt x="108" y="86"/>
                  </a:cubicBezTo>
                  <a:cubicBezTo>
                    <a:pt x="107" y="86"/>
                    <a:pt x="107" y="85"/>
                    <a:pt x="107" y="83"/>
                  </a:cubicBezTo>
                  <a:cubicBezTo>
                    <a:pt x="107" y="83"/>
                    <a:pt x="107" y="82"/>
                    <a:pt x="108" y="82"/>
                  </a:cubicBezTo>
                  <a:cubicBezTo>
                    <a:pt x="108" y="81"/>
                    <a:pt x="108" y="81"/>
                    <a:pt x="109" y="80"/>
                  </a:cubicBezTo>
                  <a:cubicBezTo>
                    <a:pt x="110" y="80"/>
                    <a:pt x="111" y="80"/>
                    <a:pt x="112" y="80"/>
                  </a:cubicBezTo>
                  <a:cubicBezTo>
                    <a:pt x="116" y="80"/>
                    <a:pt x="119" y="80"/>
                    <a:pt x="122" y="82"/>
                  </a:cubicBezTo>
                  <a:cubicBezTo>
                    <a:pt x="122" y="82"/>
                    <a:pt x="122" y="82"/>
                    <a:pt x="123" y="82"/>
                  </a:cubicBezTo>
                  <a:cubicBezTo>
                    <a:pt x="123" y="82"/>
                    <a:pt x="124" y="81"/>
                    <a:pt x="121" y="77"/>
                  </a:cubicBezTo>
                  <a:cubicBezTo>
                    <a:pt x="118" y="72"/>
                    <a:pt x="115" y="67"/>
                    <a:pt x="111" y="64"/>
                  </a:cubicBezTo>
                  <a:cubicBezTo>
                    <a:pt x="112" y="53"/>
                    <a:pt x="109" y="50"/>
                    <a:pt x="109" y="50"/>
                  </a:cubicBezTo>
                  <a:cubicBezTo>
                    <a:pt x="108" y="50"/>
                    <a:pt x="106" y="50"/>
                    <a:pt x="103" y="50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2" y="43"/>
                    <a:pt x="97" y="42"/>
                    <a:pt x="97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8" y="41"/>
                    <a:pt x="87" y="41"/>
                    <a:pt x="86" y="40"/>
                  </a:cubicBezTo>
                  <a:cubicBezTo>
                    <a:pt x="84" y="39"/>
                    <a:pt x="80" y="39"/>
                    <a:pt x="75" y="39"/>
                  </a:cubicBezTo>
                  <a:cubicBezTo>
                    <a:pt x="75" y="37"/>
                    <a:pt x="75" y="33"/>
                    <a:pt x="77" y="30"/>
                  </a:cubicBezTo>
                  <a:cubicBezTo>
                    <a:pt x="80" y="25"/>
                    <a:pt x="80" y="19"/>
                    <a:pt x="77" y="14"/>
                  </a:cubicBezTo>
                  <a:cubicBezTo>
                    <a:pt x="75" y="10"/>
                    <a:pt x="78" y="6"/>
                    <a:pt x="78" y="6"/>
                  </a:cubicBezTo>
                  <a:cubicBezTo>
                    <a:pt x="79" y="5"/>
                    <a:pt x="74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69" y="7"/>
                    <a:pt x="59" y="6"/>
                    <a:pt x="58" y="5"/>
                  </a:cubicBezTo>
                  <a:cubicBezTo>
                    <a:pt x="59" y="6"/>
                    <a:pt x="59" y="15"/>
                    <a:pt x="57" y="16"/>
                  </a:cubicBezTo>
                  <a:cubicBezTo>
                    <a:pt x="57" y="17"/>
                    <a:pt x="53" y="11"/>
                    <a:pt x="52" y="7"/>
                  </a:cubicBezTo>
                  <a:cubicBezTo>
                    <a:pt x="51" y="9"/>
                    <a:pt x="41" y="11"/>
                    <a:pt x="41" y="10"/>
                  </a:cubicBezTo>
                  <a:cubicBezTo>
                    <a:pt x="41" y="10"/>
                    <a:pt x="41" y="11"/>
                    <a:pt x="41" y="14"/>
                  </a:cubicBezTo>
                  <a:cubicBezTo>
                    <a:pt x="40" y="14"/>
                    <a:pt x="39" y="15"/>
                    <a:pt x="38" y="15"/>
                  </a:cubicBezTo>
                  <a:cubicBezTo>
                    <a:pt x="36" y="14"/>
                    <a:pt x="38" y="4"/>
                    <a:pt x="38" y="4"/>
                  </a:cubicBezTo>
                  <a:cubicBezTo>
                    <a:pt x="37" y="0"/>
                    <a:pt x="27" y="1"/>
                    <a:pt x="24" y="4"/>
                  </a:cubicBezTo>
                  <a:cubicBezTo>
                    <a:pt x="24" y="4"/>
                    <a:pt x="23" y="14"/>
                    <a:pt x="19" y="31"/>
                  </a:cubicBezTo>
                  <a:cubicBezTo>
                    <a:pt x="17" y="42"/>
                    <a:pt x="9" y="56"/>
                    <a:pt x="4" y="69"/>
                  </a:cubicBezTo>
                  <a:cubicBezTo>
                    <a:pt x="2" y="77"/>
                    <a:pt x="0" y="85"/>
                    <a:pt x="1" y="92"/>
                  </a:cubicBezTo>
                  <a:cubicBezTo>
                    <a:pt x="1" y="95"/>
                    <a:pt x="1" y="98"/>
                    <a:pt x="2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7" y="114"/>
                    <a:pt x="17" y="122"/>
                    <a:pt x="26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1"/>
                    <a:pt x="26" y="131"/>
                    <a:pt x="26" y="130"/>
                  </a:cubicBezTo>
                  <a:cubicBezTo>
                    <a:pt x="26" y="128"/>
                    <a:pt x="25" y="127"/>
                    <a:pt x="25" y="125"/>
                  </a:cubicBezTo>
                  <a:cubicBezTo>
                    <a:pt x="25" y="122"/>
                    <a:pt x="25" y="119"/>
                    <a:pt x="25" y="116"/>
                  </a:cubicBezTo>
                  <a:cubicBezTo>
                    <a:pt x="25" y="119"/>
                    <a:pt x="25" y="122"/>
                    <a:pt x="26" y="125"/>
                  </a:cubicBezTo>
                  <a:cubicBezTo>
                    <a:pt x="26" y="127"/>
                    <a:pt x="27" y="128"/>
                    <a:pt x="27" y="129"/>
                  </a:cubicBezTo>
                  <a:cubicBezTo>
                    <a:pt x="28" y="131"/>
                    <a:pt x="28" y="133"/>
                    <a:pt x="29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0" y="147"/>
                    <a:pt x="54" y="175"/>
                    <a:pt x="68" y="179"/>
                  </a:cubicBezTo>
                  <a:cubicBezTo>
                    <a:pt x="74" y="181"/>
                    <a:pt x="81" y="182"/>
                    <a:pt x="87" y="181"/>
                  </a:cubicBezTo>
                  <a:cubicBezTo>
                    <a:pt x="89" y="181"/>
                    <a:pt x="90" y="181"/>
                    <a:pt x="92" y="181"/>
                  </a:cubicBezTo>
                  <a:cubicBezTo>
                    <a:pt x="92" y="181"/>
                    <a:pt x="92" y="180"/>
                    <a:pt x="92" y="180"/>
                  </a:cubicBezTo>
                  <a:cubicBezTo>
                    <a:pt x="92" y="180"/>
                    <a:pt x="92" y="180"/>
                    <a:pt x="92" y="180"/>
                  </a:cubicBezTo>
                  <a:cubicBezTo>
                    <a:pt x="93" y="180"/>
                    <a:pt x="94" y="179"/>
                    <a:pt x="95" y="179"/>
                  </a:cubicBezTo>
                  <a:cubicBezTo>
                    <a:pt x="95" y="179"/>
                    <a:pt x="96" y="178"/>
                    <a:pt x="97" y="178"/>
                  </a:cubicBezTo>
                  <a:cubicBezTo>
                    <a:pt x="98" y="177"/>
                    <a:pt x="99" y="176"/>
                    <a:pt x="100" y="175"/>
                  </a:cubicBezTo>
                  <a:cubicBezTo>
                    <a:pt x="99" y="176"/>
                    <a:pt x="98" y="177"/>
                    <a:pt x="97" y="179"/>
                  </a:cubicBezTo>
                  <a:cubicBezTo>
                    <a:pt x="96" y="179"/>
                    <a:pt x="96" y="180"/>
                    <a:pt x="95" y="180"/>
                  </a:cubicBezTo>
                  <a:cubicBezTo>
                    <a:pt x="95" y="180"/>
                    <a:pt x="94" y="181"/>
                    <a:pt x="94" y="181"/>
                  </a:cubicBezTo>
                  <a:cubicBezTo>
                    <a:pt x="103" y="180"/>
                    <a:pt x="111" y="177"/>
                    <a:pt x="116" y="172"/>
                  </a:cubicBezTo>
                  <a:cubicBezTo>
                    <a:pt x="128" y="162"/>
                    <a:pt x="132" y="130"/>
                    <a:pt x="132" y="121"/>
                  </a:cubicBezTo>
                  <a:cubicBezTo>
                    <a:pt x="132" y="117"/>
                    <a:pt x="130" y="110"/>
                    <a:pt x="128" y="102"/>
                  </a:cubicBezTo>
                  <a:close/>
                  <a:moveTo>
                    <a:pt x="63" y="54"/>
                  </a:moveTo>
                  <a:cubicBezTo>
                    <a:pt x="66" y="55"/>
                    <a:pt x="69" y="57"/>
                    <a:pt x="71" y="59"/>
                  </a:cubicBezTo>
                  <a:cubicBezTo>
                    <a:pt x="71" y="60"/>
                    <a:pt x="71" y="61"/>
                    <a:pt x="71" y="63"/>
                  </a:cubicBezTo>
                  <a:cubicBezTo>
                    <a:pt x="70" y="64"/>
                    <a:pt x="70" y="65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3" y="64"/>
                    <a:pt x="63" y="57"/>
                  </a:cubicBezTo>
                  <a:cubicBezTo>
                    <a:pt x="63" y="56"/>
                    <a:pt x="63" y="55"/>
                    <a:pt x="63" y="54"/>
                  </a:cubicBezTo>
                  <a:close/>
                  <a:moveTo>
                    <a:pt x="33" y="54"/>
                  </a:moveTo>
                  <a:cubicBezTo>
                    <a:pt x="33" y="54"/>
                    <a:pt x="36" y="53"/>
                    <a:pt x="40" y="53"/>
                  </a:cubicBezTo>
                  <a:cubicBezTo>
                    <a:pt x="39" y="57"/>
                    <a:pt x="38" y="60"/>
                    <a:pt x="38" y="60"/>
                  </a:cubicBezTo>
                  <a:cubicBezTo>
                    <a:pt x="38" y="60"/>
                    <a:pt x="37" y="60"/>
                    <a:pt x="37" y="59"/>
                  </a:cubicBezTo>
                  <a:cubicBezTo>
                    <a:pt x="36" y="59"/>
                    <a:pt x="36" y="59"/>
                    <a:pt x="35" y="59"/>
                  </a:cubicBezTo>
                  <a:cubicBezTo>
                    <a:pt x="34" y="58"/>
                    <a:pt x="33" y="56"/>
                    <a:pt x="33" y="54"/>
                  </a:cubicBezTo>
                  <a:close/>
                  <a:moveTo>
                    <a:pt x="51" y="22"/>
                  </a:moveTo>
                  <a:cubicBezTo>
                    <a:pt x="51" y="22"/>
                    <a:pt x="51" y="22"/>
                    <a:pt x="51" y="22"/>
                  </a:cubicBezTo>
                  <a:cubicBezTo>
                    <a:pt x="50" y="22"/>
                    <a:pt x="50" y="15"/>
                    <a:pt x="52" y="11"/>
                  </a:cubicBezTo>
                  <a:cubicBezTo>
                    <a:pt x="54" y="9"/>
                    <a:pt x="53" y="22"/>
                    <a:pt x="51" y="22"/>
                  </a:cubicBezTo>
                  <a:close/>
                  <a:moveTo>
                    <a:pt x="37" y="36"/>
                  </a:moveTo>
                  <a:cubicBezTo>
                    <a:pt x="38" y="32"/>
                    <a:pt x="40" y="28"/>
                    <a:pt x="42" y="26"/>
                  </a:cubicBezTo>
                  <a:cubicBezTo>
                    <a:pt x="42" y="29"/>
                    <a:pt x="42" y="33"/>
                    <a:pt x="42" y="36"/>
                  </a:cubicBezTo>
                  <a:cubicBezTo>
                    <a:pt x="42" y="38"/>
                    <a:pt x="42" y="40"/>
                    <a:pt x="42" y="41"/>
                  </a:cubicBezTo>
                  <a:cubicBezTo>
                    <a:pt x="39" y="42"/>
                    <a:pt x="37" y="42"/>
                    <a:pt x="35" y="43"/>
                  </a:cubicBezTo>
                  <a:cubicBezTo>
                    <a:pt x="35" y="41"/>
                    <a:pt x="36" y="39"/>
                    <a:pt x="37" y="36"/>
                  </a:cubicBezTo>
                  <a:close/>
                  <a:moveTo>
                    <a:pt x="60" y="110"/>
                  </a:moveTo>
                  <a:cubicBezTo>
                    <a:pt x="60" y="110"/>
                    <a:pt x="61" y="110"/>
                    <a:pt x="62" y="110"/>
                  </a:cubicBezTo>
                  <a:cubicBezTo>
                    <a:pt x="63" y="110"/>
                    <a:pt x="64" y="110"/>
                    <a:pt x="65" y="109"/>
                  </a:cubicBezTo>
                  <a:cubicBezTo>
                    <a:pt x="67" y="109"/>
                    <a:pt x="69" y="108"/>
                    <a:pt x="70" y="107"/>
                  </a:cubicBezTo>
                  <a:cubicBezTo>
                    <a:pt x="69" y="108"/>
                    <a:pt x="67" y="109"/>
                    <a:pt x="65" y="110"/>
                  </a:cubicBezTo>
                  <a:cubicBezTo>
                    <a:pt x="64" y="110"/>
                    <a:pt x="63" y="110"/>
                    <a:pt x="62" y="111"/>
                  </a:cubicBezTo>
                  <a:cubicBezTo>
                    <a:pt x="61" y="111"/>
                    <a:pt x="60" y="111"/>
                    <a:pt x="59" y="111"/>
                  </a:cubicBezTo>
                  <a:cubicBezTo>
                    <a:pt x="58" y="112"/>
                    <a:pt x="56" y="113"/>
                    <a:pt x="55" y="114"/>
                  </a:cubicBezTo>
                  <a:cubicBezTo>
                    <a:pt x="53" y="115"/>
                    <a:pt x="52" y="116"/>
                    <a:pt x="50" y="117"/>
                  </a:cubicBezTo>
                  <a:cubicBezTo>
                    <a:pt x="48" y="118"/>
                    <a:pt x="47" y="119"/>
                    <a:pt x="45" y="119"/>
                  </a:cubicBezTo>
                  <a:cubicBezTo>
                    <a:pt x="44" y="119"/>
                    <a:pt x="43" y="119"/>
                    <a:pt x="42" y="120"/>
                  </a:cubicBezTo>
                  <a:cubicBezTo>
                    <a:pt x="43" y="120"/>
                    <a:pt x="44" y="121"/>
                    <a:pt x="44" y="122"/>
                  </a:cubicBezTo>
                  <a:cubicBezTo>
                    <a:pt x="45" y="122"/>
                    <a:pt x="45" y="123"/>
                    <a:pt x="46" y="123"/>
                  </a:cubicBezTo>
                  <a:cubicBezTo>
                    <a:pt x="47" y="123"/>
                    <a:pt x="48" y="123"/>
                    <a:pt x="49" y="122"/>
                  </a:cubicBezTo>
                  <a:cubicBezTo>
                    <a:pt x="51" y="122"/>
                    <a:pt x="54" y="121"/>
                    <a:pt x="57" y="121"/>
                  </a:cubicBezTo>
                  <a:cubicBezTo>
                    <a:pt x="58" y="121"/>
                    <a:pt x="59" y="121"/>
                    <a:pt x="61" y="122"/>
                  </a:cubicBezTo>
                  <a:cubicBezTo>
                    <a:pt x="62" y="122"/>
                    <a:pt x="63" y="122"/>
                    <a:pt x="65" y="122"/>
                  </a:cubicBezTo>
                  <a:cubicBezTo>
                    <a:pt x="67" y="122"/>
                    <a:pt x="70" y="120"/>
                    <a:pt x="71" y="118"/>
                  </a:cubicBezTo>
                  <a:cubicBezTo>
                    <a:pt x="70" y="120"/>
                    <a:pt x="67" y="122"/>
                    <a:pt x="65" y="122"/>
                  </a:cubicBezTo>
                  <a:cubicBezTo>
                    <a:pt x="63" y="123"/>
                    <a:pt x="62" y="123"/>
                    <a:pt x="61" y="122"/>
                  </a:cubicBezTo>
                  <a:cubicBezTo>
                    <a:pt x="59" y="122"/>
                    <a:pt x="58" y="122"/>
                    <a:pt x="57" y="122"/>
                  </a:cubicBezTo>
                  <a:cubicBezTo>
                    <a:pt x="53" y="122"/>
                    <a:pt x="50" y="123"/>
                    <a:pt x="47" y="125"/>
                  </a:cubicBezTo>
                  <a:cubicBezTo>
                    <a:pt x="48" y="126"/>
                    <a:pt x="49" y="127"/>
                    <a:pt x="50" y="128"/>
                  </a:cubicBezTo>
                  <a:cubicBezTo>
                    <a:pt x="52" y="130"/>
                    <a:pt x="53" y="131"/>
                    <a:pt x="54" y="132"/>
                  </a:cubicBezTo>
                  <a:cubicBezTo>
                    <a:pt x="55" y="132"/>
                    <a:pt x="56" y="133"/>
                    <a:pt x="57" y="133"/>
                  </a:cubicBezTo>
                  <a:cubicBezTo>
                    <a:pt x="57" y="133"/>
                    <a:pt x="58" y="133"/>
                    <a:pt x="59" y="133"/>
                  </a:cubicBezTo>
                  <a:cubicBezTo>
                    <a:pt x="61" y="134"/>
                    <a:pt x="63" y="134"/>
                    <a:pt x="64" y="135"/>
                  </a:cubicBezTo>
                  <a:cubicBezTo>
                    <a:pt x="63" y="135"/>
                    <a:pt x="61" y="134"/>
                    <a:pt x="59" y="134"/>
                  </a:cubicBezTo>
                  <a:cubicBezTo>
                    <a:pt x="58" y="134"/>
                    <a:pt x="57" y="134"/>
                    <a:pt x="56" y="134"/>
                  </a:cubicBezTo>
                  <a:cubicBezTo>
                    <a:pt x="56" y="134"/>
                    <a:pt x="56" y="134"/>
                    <a:pt x="55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8" y="137"/>
                    <a:pt x="60" y="140"/>
                    <a:pt x="62" y="142"/>
                  </a:cubicBezTo>
                  <a:cubicBezTo>
                    <a:pt x="65" y="147"/>
                    <a:pt x="69" y="152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3" y="157"/>
                    <a:pt x="74" y="158"/>
                    <a:pt x="75" y="159"/>
                  </a:cubicBezTo>
                  <a:cubicBezTo>
                    <a:pt x="76" y="159"/>
                    <a:pt x="77" y="160"/>
                    <a:pt x="78" y="161"/>
                  </a:cubicBezTo>
                  <a:cubicBezTo>
                    <a:pt x="77" y="160"/>
                    <a:pt x="76" y="160"/>
                    <a:pt x="75" y="159"/>
                  </a:cubicBezTo>
                  <a:cubicBezTo>
                    <a:pt x="74" y="158"/>
                    <a:pt x="72" y="158"/>
                    <a:pt x="71" y="158"/>
                  </a:cubicBezTo>
                  <a:cubicBezTo>
                    <a:pt x="71" y="158"/>
                    <a:pt x="71" y="159"/>
                    <a:pt x="71" y="159"/>
                  </a:cubicBezTo>
                  <a:cubicBezTo>
                    <a:pt x="72" y="160"/>
                    <a:pt x="72" y="161"/>
                    <a:pt x="72" y="161"/>
                  </a:cubicBezTo>
                  <a:cubicBezTo>
                    <a:pt x="72" y="161"/>
                    <a:pt x="72" y="160"/>
                    <a:pt x="71" y="159"/>
                  </a:cubicBezTo>
                  <a:cubicBezTo>
                    <a:pt x="71" y="159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68" y="152"/>
                    <a:pt x="65" y="147"/>
                    <a:pt x="61" y="143"/>
                  </a:cubicBezTo>
                  <a:cubicBezTo>
                    <a:pt x="59" y="140"/>
                    <a:pt x="57" y="138"/>
                    <a:pt x="55" y="136"/>
                  </a:cubicBezTo>
                  <a:cubicBezTo>
                    <a:pt x="53" y="134"/>
                    <a:pt x="51" y="132"/>
                    <a:pt x="49" y="130"/>
                  </a:cubicBezTo>
                  <a:cubicBezTo>
                    <a:pt x="48" y="128"/>
                    <a:pt x="47" y="127"/>
                    <a:pt x="45" y="126"/>
                  </a:cubicBezTo>
                  <a:cubicBezTo>
                    <a:pt x="45" y="126"/>
                    <a:pt x="44" y="126"/>
                    <a:pt x="43" y="127"/>
                  </a:cubicBezTo>
                  <a:cubicBezTo>
                    <a:pt x="45" y="129"/>
                    <a:pt x="47" y="131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53" y="137"/>
                    <a:pt x="56" y="141"/>
                    <a:pt x="59" y="145"/>
                  </a:cubicBezTo>
                  <a:cubicBezTo>
                    <a:pt x="62" y="149"/>
                    <a:pt x="65" y="153"/>
                    <a:pt x="67" y="157"/>
                  </a:cubicBezTo>
                  <a:cubicBezTo>
                    <a:pt x="64" y="153"/>
                    <a:pt x="61" y="149"/>
                    <a:pt x="58" y="145"/>
                  </a:cubicBezTo>
                  <a:cubicBezTo>
                    <a:pt x="56" y="142"/>
                    <a:pt x="53" y="138"/>
                    <a:pt x="50" y="135"/>
                  </a:cubicBezTo>
                  <a:cubicBezTo>
                    <a:pt x="50" y="137"/>
                    <a:pt x="50" y="139"/>
                    <a:pt x="50" y="141"/>
                  </a:cubicBezTo>
                  <a:cubicBezTo>
                    <a:pt x="51" y="142"/>
                    <a:pt x="51" y="144"/>
                    <a:pt x="52" y="145"/>
                  </a:cubicBezTo>
                  <a:cubicBezTo>
                    <a:pt x="53" y="146"/>
                    <a:pt x="54" y="147"/>
                    <a:pt x="55" y="148"/>
                  </a:cubicBezTo>
                  <a:cubicBezTo>
                    <a:pt x="56" y="151"/>
                    <a:pt x="57" y="153"/>
                    <a:pt x="59" y="156"/>
                  </a:cubicBezTo>
                  <a:cubicBezTo>
                    <a:pt x="60" y="158"/>
                    <a:pt x="61" y="161"/>
                    <a:pt x="62" y="163"/>
                  </a:cubicBezTo>
                  <a:cubicBezTo>
                    <a:pt x="63" y="165"/>
                    <a:pt x="64" y="166"/>
                    <a:pt x="65" y="167"/>
                  </a:cubicBezTo>
                  <a:cubicBezTo>
                    <a:pt x="65" y="168"/>
                    <a:pt x="66" y="169"/>
                    <a:pt x="66" y="169"/>
                  </a:cubicBezTo>
                  <a:cubicBezTo>
                    <a:pt x="67" y="170"/>
                    <a:pt x="67" y="171"/>
                    <a:pt x="67" y="172"/>
                  </a:cubicBezTo>
                  <a:cubicBezTo>
                    <a:pt x="67" y="171"/>
                    <a:pt x="67" y="170"/>
                    <a:pt x="66" y="169"/>
                  </a:cubicBezTo>
                  <a:cubicBezTo>
                    <a:pt x="66" y="169"/>
                    <a:pt x="65" y="168"/>
                    <a:pt x="65" y="167"/>
                  </a:cubicBezTo>
                  <a:cubicBezTo>
                    <a:pt x="64" y="166"/>
                    <a:pt x="63" y="165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1" y="164"/>
                    <a:pt x="61" y="164"/>
                    <a:pt x="61" y="164"/>
                  </a:cubicBezTo>
                  <a:cubicBezTo>
                    <a:pt x="60" y="161"/>
                    <a:pt x="59" y="158"/>
                    <a:pt x="58" y="156"/>
                  </a:cubicBezTo>
                  <a:cubicBezTo>
                    <a:pt x="57" y="153"/>
                    <a:pt x="56" y="151"/>
                    <a:pt x="54" y="149"/>
                  </a:cubicBezTo>
                  <a:cubicBezTo>
                    <a:pt x="53" y="147"/>
                    <a:pt x="52" y="146"/>
                    <a:pt x="51" y="145"/>
                  </a:cubicBezTo>
                  <a:cubicBezTo>
                    <a:pt x="51" y="144"/>
                    <a:pt x="50" y="143"/>
                    <a:pt x="49" y="142"/>
                  </a:cubicBezTo>
                  <a:cubicBezTo>
                    <a:pt x="48" y="139"/>
                    <a:pt x="48" y="136"/>
                    <a:pt x="48" y="134"/>
                  </a:cubicBezTo>
                  <a:cubicBezTo>
                    <a:pt x="44" y="130"/>
                    <a:pt x="41" y="127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26"/>
                    <a:pt x="37" y="128"/>
                    <a:pt x="37" y="130"/>
                  </a:cubicBezTo>
                  <a:cubicBezTo>
                    <a:pt x="37" y="132"/>
                    <a:pt x="37" y="133"/>
                    <a:pt x="37" y="135"/>
                  </a:cubicBezTo>
                  <a:cubicBezTo>
                    <a:pt x="37" y="136"/>
                    <a:pt x="38" y="137"/>
                    <a:pt x="38" y="139"/>
                  </a:cubicBezTo>
                  <a:cubicBezTo>
                    <a:pt x="38" y="137"/>
                    <a:pt x="37" y="136"/>
                    <a:pt x="37" y="135"/>
                  </a:cubicBezTo>
                  <a:cubicBezTo>
                    <a:pt x="36" y="133"/>
                    <a:pt x="36" y="132"/>
                    <a:pt x="36" y="130"/>
                  </a:cubicBezTo>
                  <a:cubicBezTo>
                    <a:pt x="36" y="128"/>
                    <a:pt x="36" y="125"/>
                    <a:pt x="36" y="123"/>
                  </a:cubicBezTo>
                  <a:cubicBezTo>
                    <a:pt x="35" y="123"/>
                    <a:pt x="35" y="122"/>
                    <a:pt x="34" y="121"/>
                  </a:cubicBezTo>
                  <a:cubicBezTo>
                    <a:pt x="34" y="120"/>
                    <a:pt x="33" y="119"/>
                    <a:pt x="32" y="118"/>
                  </a:cubicBezTo>
                  <a:cubicBezTo>
                    <a:pt x="31" y="116"/>
                    <a:pt x="30" y="113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0"/>
                    <a:pt x="30" y="109"/>
                    <a:pt x="30" y="109"/>
                  </a:cubicBezTo>
                  <a:cubicBezTo>
                    <a:pt x="31" y="109"/>
                    <a:pt x="32" y="109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3" y="112"/>
                    <a:pt x="34" y="115"/>
                    <a:pt x="35" y="117"/>
                  </a:cubicBezTo>
                  <a:cubicBezTo>
                    <a:pt x="35" y="118"/>
                    <a:pt x="36" y="119"/>
                    <a:pt x="36" y="120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8" y="122"/>
                    <a:pt x="38" y="122"/>
                    <a:pt x="39" y="122"/>
                  </a:cubicBezTo>
                  <a:cubicBezTo>
                    <a:pt x="40" y="123"/>
                    <a:pt x="41" y="124"/>
                    <a:pt x="42" y="125"/>
                  </a:cubicBezTo>
                  <a:cubicBezTo>
                    <a:pt x="42" y="125"/>
                    <a:pt x="43" y="125"/>
                    <a:pt x="44" y="124"/>
                  </a:cubicBezTo>
                  <a:cubicBezTo>
                    <a:pt x="43" y="124"/>
                    <a:pt x="43" y="124"/>
                    <a:pt x="43" y="123"/>
                  </a:cubicBezTo>
                  <a:cubicBezTo>
                    <a:pt x="42" y="122"/>
                    <a:pt x="41" y="121"/>
                    <a:pt x="40" y="120"/>
                  </a:cubicBezTo>
                  <a:cubicBezTo>
                    <a:pt x="39" y="120"/>
                    <a:pt x="38" y="119"/>
                    <a:pt x="38" y="118"/>
                  </a:cubicBezTo>
                  <a:cubicBezTo>
                    <a:pt x="38" y="118"/>
                    <a:pt x="37" y="118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3"/>
                    <a:pt x="37" y="110"/>
                    <a:pt x="36" y="107"/>
                  </a:cubicBezTo>
                  <a:cubicBezTo>
                    <a:pt x="36" y="106"/>
                    <a:pt x="36" y="104"/>
                    <a:pt x="36" y="103"/>
                  </a:cubicBezTo>
                  <a:cubicBezTo>
                    <a:pt x="35" y="101"/>
                    <a:pt x="35" y="100"/>
                    <a:pt x="34" y="99"/>
                  </a:cubicBezTo>
                  <a:cubicBezTo>
                    <a:pt x="34" y="99"/>
                    <a:pt x="34" y="97"/>
                    <a:pt x="35" y="97"/>
                  </a:cubicBezTo>
                  <a:cubicBezTo>
                    <a:pt x="35" y="96"/>
                    <a:pt x="37" y="96"/>
                    <a:pt x="37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8" y="99"/>
                    <a:pt x="39" y="101"/>
                    <a:pt x="39" y="102"/>
                  </a:cubicBezTo>
                  <a:cubicBezTo>
                    <a:pt x="39" y="104"/>
                    <a:pt x="39" y="105"/>
                    <a:pt x="39" y="107"/>
                  </a:cubicBezTo>
                  <a:cubicBezTo>
                    <a:pt x="39" y="110"/>
                    <a:pt x="39" y="113"/>
                    <a:pt x="39" y="116"/>
                  </a:cubicBezTo>
                  <a:cubicBezTo>
                    <a:pt x="39" y="116"/>
                    <a:pt x="39" y="116"/>
                    <a:pt x="40" y="117"/>
                  </a:cubicBezTo>
                  <a:cubicBezTo>
                    <a:pt x="41" y="117"/>
                    <a:pt x="43" y="117"/>
                    <a:pt x="44" y="117"/>
                  </a:cubicBezTo>
                  <a:cubicBezTo>
                    <a:pt x="46" y="116"/>
                    <a:pt x="48" y="116"/>
                    <a:pt x="49" y="115"/>
                  </a:cubicBezTo>
                  <a:cubicBezTo>
                    <a:pt x="51" y="114"/>
                    <a:pt x="53" y="114"/>
                    <a:pt x="54" y="113"/>
                  </a:cubicBezTo>
                  <a:cubicBezTo>
                    <a:pt x="56" y="112"/>
                    <a:pt x="57" y="111"/>
                    <a:pt x="58" y="110"/>
                  </a:cubicBezTo>
                  <a:cubicBezTo>
                    <a:pt x="58" y="108"/>
                    <a:pt x="58" y="106"/>
                    <a:pt x="58" y="104"/>
                  </a:cubicBezTo>
                  <a:cubicBezTo>
                    <a:pt x="58" y="103"/>
                    <a:pt x="59" y="102"/>
                    <a:pt x="59" y="101"/>
                  </a:cubicBezTo>
                  <a:cubicBezTo>
                    <a:pt x="60" y="99"/>
                    <a:pt x="60" y="99"/>
                    <a:pt x="61" y="98"/>
                  </a:cubicBezTo>
                  <a:cubicBezTo>
                    <a:pt x="62" y="96"/>
                    <a:pt x="63" y="94"/>
                    <a:pt x="64" y="92"/>
                  </a:cubicBezTo>
                  <a:cubicBezTo>
                    <a:pt x="65" y="90"/>
                    <a:pt x="67" y="89"/>
                    <a:pt x="68" y="88"/>
                  </a:cubicBezTo>
                  <a:cubicBezTo>
                    <a:pt x="68" y="86"/>
                    <a:pt x="68" y="84"/>
                    <a:pt x="68" y="83"/>
                  </a:cubicBezTo>
                  <a:cubicBezTo>
                    <a:pt x="69" y="81"/>
                    <a:pt x="70" y="80"/>
                    <a:pt x="70" y="78"/>
                  </a:cubicBezTo>
                  <a:cubicBezTo>
                    <a:pt x="71" y="75"/>
                    <a:pt x="73" y="73"/>
                    <a:pt x="75" y="70"/>
                  </a:cubicBezTo>
                  <a:cubicBezTo>
                    <a:pt x="73" y="73"/>
                    <a:pt x="72" y="76"/>
                    <a:pt x="71" y="78"/>
                  </a:cubicBezTo>
                  <a:cubicBezTo>
                    <a:pt x="70" y="80"/>
                    <a:pt x="70" y="81"/>
                    <a:pt x="69" y="83"/>
                  </a:cubicBezTo>
                  <a:cubicBezTo>
                    <a:pt x="69" y="84"/>
                    <a:pt x="69" y="85"/>
                    <a:pt x="69" y="87"/>
                  </a:cubicBezTo>
                  <a:cubicBezTo>
                    <a:pt x="69" y="86"/>
                    <a:pt x="70" y="86"/>
                    <a:pt x="70" y="86"/>
                  </a:cubicBezTo>
                  <a:cubicBezTo>
                    <a:pt x="71" y="86"/>
                    <a:pt x="71" y="85"/>
                    <a:pt x="72" y="85"/>
                  </a:cubicBezTo>
                  <a:cubicBezTo>
                    <a:pt x="73" y="85"/>
                    <a:pt x="74" y="85"/>
                    <a:pt x="75" y="85"/>
                  </a:cubicBezTo>
                  <a:cubicBezTo>
                    <a:pt x="77" y="85"/>
                    <a:pt x="79" y="85"/>
                    <a:pt x="81" y="85"/>
                  </a:cubicBezTo>
                  <a:cubicBezTo>
                    <a:pt x="82" y="84"/>
                    <a:pt x="83" y="83"/>
                    <a:pt x="84" y="81"/>
                  </a:cubicBezTo>
                  <a:cubicBezTo>
                    <a:pt x="85" y="80"/>
                    <a:pt x="85" y="78"/>
                    <a:pt x="85" y="77"/>
                  </a:cubicBezTo>
                  <a:cubicBezTo>
                    <a:pt x="85" y="75"/>
                    <a:pt x="85" y="74"/>
                    <a:pt x="86" y="72"/>
                  </a:cubicBezTo>
                  <a:cubicBezTo>
                    <a:pt x="86" y="70"/>
                    <a:pt x="86" y="69"/>
                    <a:pt x="87" y="67"/>
                  </a:cubicBezTo>
                  <a:cubicBezTo>
                    <a:pt x="86" y="69"/>
                    <a:pt x="86" y="70"/>
                    <a:pt x="86" y="72"/>
                  </a:cubicBezTo>
                  <a:cubicBezTo>
                    <a:pt x="86" y="74"/>
                    <a:pt x="85" y="75"/>
                    <a:pt x="85" y="77"/>
                  </a:cubicBezTo>
                  <a:cubicBezTo>
                    <a:pt x="86" y="78"/>
                    <a:pt x="86" y="80"/>
                    <a:pt x="85" y="82"/>
                  </a:cubicBezTo>
                  <a:cubicBezTo>
                    <a:pt x="84" y="83"/>
                    <a:pt x="83" y="84"/>
                    <a:pt x="82" y="85"/>
                  </a:cubicBezTo>
                  <a:cubicBezTo>
                    <a:pt x="83" y="85"/>
                    <a:pt x="84" y="84"/>
                    <a:pt x="85" y="84"/>
                  </a:cubicBezTo>
                  <a:cubicBezTo>
                    <a:pt x="86" y="84"/>
                    <a:pt x="87" y="83"/>
                    <a:pt x="88" y="83"/>
                  </a:cubicBezTo>
                  <a:cubicBezTo>
                    <a:pt x="90" y="83"/>
                    <a:pt x="92" y="83"/>
                    <a:pt x="94" y="83"/>
                  </a:cubicBezTo>
                  <a:cubicBezTo>
                    <a:pt x="92" y="83"/>
                    <a:pt x="90" y="83"/>
                    <a:pt x="88" y="83"/>
                  </a:cubicBezTo>
                  <a:cubicBezTo>
                    <a:pt x="87" y="83"/>
                    <a:pt x="86" y="84"/>
                    <a:pt x="85" y="84"/>
                  </a:cubicBezTo>
                  <a:cubicBezTo>
                    <a:pt x="84" y="85"/>
                    <a:pt x="83" y="85"/>
                    <a:pt x="82" y="85"/>
                  </a:cubicBezTo>
                  <a:cubicBezTo>
                    <a:pt x="79" y="86"/>
                    <a:pt x="77" y="86"/>
                    <a:pt x="75" y="86"/>
                  </a:cubicBezTo>
                  <a:cubicBezTo>
                    <a:pt x="74" y="86"/>
                    <a:pt x="73" y="86"/>
                    <a:pt x="72" y="86"/>
                  </a:cubicBezTo>
                  <a:cubicBezTo>
                    <a:pt x="71" y="86"/>
                    <a:pt x="70" y="87"/>
                    <a:pt x="69" y="87"/>
                  </a:cubicBezTo>
                  <a:cubicBezTo>
                    <a:pt x="68" y="89"/>
                    <a:pt x="66" y="91"/>
                    <a:pt x="65" y="92"/>
                  </a:cubicBezTo>
                  <a:cubicBezTo>
                    <a:pt x="64" y="94"/>
                    <a:pt x="63" y="96"/>
                    <a:pt x="62" y="98"/>
                  </a:cubicBezTo>
                  <a:cubicBezTo>
                    <a:pt x="61" y="99"/>
                    <a:pt x="61" y="100"/>
                    <a:pt x="60" y="101"/>
                  </a:cubicBezTo>
                  <a:cubicBezTo>
                    <a:pt x="60" y="102"/>
                    <a:pt x="60" y="103"/>
                    <a:pt x="60" y="104"/>
                  </a:cubicBezTo>
                  <a:cubicBezTo>
                    <a:pt x="59" y="106"/>
                    <a:pt x="59" y="108"/>
                    <a:pt x="60" y="110"/>
                  </a:cubicBezTo>
                  <a:close/>
                  <a:moveTo>
                    <a:pt x="110" y="163"/>
                  </a:moveTo>
                  <a:cubicBezTo>
                    <a:pt x="109" y="162"/>
                    <a:pt x="109" y="161"/>
                    <a:pt x="108" y="160"/>
                  </a:cubicBezTo>
                  <a:cubicBezTo>
                    <a:pt x="108" y="159"/>
                    <a:pt x="108" y="158"/>
                    <a:pt x="107" y="157"/>
                  </a:cubicBezTo>
                  <a:cubicBezTo>
                    <a:pt x="107" y="157"/>
                    <a:pt x="107" y="156"/>
                    <a:pt x="106" y="156"/>
                  </a:cubicBezTo>
                  <a:cubicBezTo>
                    <a:pt x="106" y="156"/>
                    <a:pt x="106" y="157"/>
                    <a:pt x="106" y="157"/>
                  </a:cubicBezTo>
                  <a:cubicBezTo>
                    <a:pt x="106" y="157"/>
                    <a:pt x="106" y="158"/>
                    <a:pt x="106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105" y="160"/>
                    <a:pt x="105" y="161"/>
                    <a:pt x="105" y="163"/>
                  </a:cubicBezTo>
                  <a:cubicBezTo>
                    <a:pt x="104" y="164"/>
                    <a:pt x="104" y="165"/>
                    <a:pt x="104" y="165"/>
                  </a:cubicBezTo>
                  <a:cubicBezTo>
                    <a:pt x="104" y="166"/>
                    <a:pt x="104" y="166"/>
                    <a:pt x="104" y="166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104" y="168"/>
                    <a:pt x="104" y="168"/>
                    <a:pt x="104" y="169"/>
                  </a:cubicBezTo>
                  <a:cubicBezTo>
                    <a:pt x="105" y="170"/>
                    <a:pt x="105" y="171"/>
                    <a:pt x="104" y="172"/>
                  </a:cubicBezTo>
                  <a:cubicBezTo>
                    <a:pt x="104" y="171"/>
                    <a:pt x="104" y="170"/>
                    <a:pt x="104" y="169"/>
                  </a:cubicBezTo>
                  <a:cubicBezTo>
                    <a:pt x="104" y="169"/>
                    <a:pt x="103" y="168"/>
                    <a:pt x="103" y="168"/>
                  </a:cubicBezTo>
                  <a:cubicBezTo>
                    <a:pt x="103" y="168"/>
                    <a:pt x="103" y="167"/>
                    <a:pt x="103" y="167"/>
                  </a:cubicBezTo>
                  <a:cubicBezTo>
                    <a:pt x="102" y="168"/>
                    <a:pt x="102" y="168"/>
                    <a:pt x="102" y="168"/>
                  </a:cubicBezTo>
                  <a:cubicBezTo>
                    <a:pt x="100" y="170"/>
                    <a:pt x="98" y="173"/>
                    <a:pt x="96" y="175"/>
                  </a:cubicBezTo>
                  <a:cubicBezTo>
                    <a:pt x="95" y="176"/>
                    <a:pt x="95" y="176"/>
                    <a:pt x="94" y="176"/>
                  </a:cubicBezTo>
                  <a:cubicBezTo>
                    <a:pt x="93" y="177"/>
                    <a:pt x="92" y="177"/>
                    <a:pt x="91" y="177"/>
                  </a:cubicBezTo>
                  <a:cubicBezTo>
                    <a:pt x="90" y="178"/>
                    <a:pt x="88" y="178"/>
                    <a:pt x="87" y="179"/>
                  </a:cubicBezTo>
                  <a:cubicBezTo>
                    <a:pt x="88" y="178"/>
                    <a:pt x="90" y="178"/>
                    <a:pt x="91" y="177"/>
                  </a:cubicBezTo>
                  <a:cubicBezTo>
                    <a:pt x="93" y="176"/>
                    <a:pt x="95" y="176"/>
                    <a:pt x="96" y="175"/>
                  </a:cubicBezTo>
                  <a:cubicBezTo>
                    <a:pt x="98" y="172"/>
                    <a:pt x="100" y="170"/>
                    <a:pt x="102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2" y="166"/>
                    <a:pt x="103" y="166"/>
                    <a:pt x="103" y="166"/>
                  </a:cubicBezTo>
                  <a:cubicBezTo>
                    <a:pt x="103" y="166"/>
                    <a:pt x="103" y="165"/>
                    <a:pt x="103" y="165"/>
                  </a:cubicBezTo>
                  <a:cubicBezTo>
                    <a:pt x="103" y="164"/>
                    <a:pt x="104" y="164"/>
                    <a:pt x="104" y="163"/>
                  </a:cubicBezTo>
                  <a:cubicBezTo>
                    <a:pt x="104" y="162"/>
                    <a:pt x="104" y="160"/>
                    <a:pt x="104" y="159"/>
                  </a:cubicBezTo>
                  <a:cubicBezTo>
                    <a:pt x="103" y="160"/>
                    <a:pt x="101" y="161"/>
                    <a:pt x="100" y="162"/>
                  </a:cubicBezTo>
                  <a:cubicBezTo>
                    <a:pt x="99" y="162"/>
                    <a:pt x="98" y="163"/>
                    <a:pt x="97" y="163"/>
                  </a:cubicBezTo>
                  <a:cubicBezTo>
                    <a:pt x="96" y="164"/>
                    <a:pt x="96" y="165"/>
                    <a:pt x="95" y="166"/>
                  </a:cubicBezTo>
                  <a:cubicBezTo>
                    <a:pt x="94" y="168"/>
                    <a:pt x="92" y="169"/>
                    <a:pt x="90" y="171"/>
                  </a:cubicBezTo>
                  <a:cubicBezTo>
                    <a:pt x="88" y="172"/>
                    <a:pt x="86" y="173"/>
                    <a:pt x="84" y="174"/>
                  </a:cubicBezTo>
                  <a:cubicBezTo>
                    <a:pt x="86" y="173"/>
                    <a:pt x="88" y="172"/>
                    <a:pt x="90" y="170"/>
                  </a:cubicBezTo>
                  <a:cubicBezTo>
                    <a:pt x="92" y="169"/>
                    <a:pt x="93" y="167"/>
                    <a:pt x="95" y="166"/>
                  </a:cubicBezTo>
                  <a:cubicBezTo>
                    <a:pt x="95" y="165"/>
                    <a:pt x="95" y="165"/>
                    <a:pt x="95" y="164"/>
                  </a:cubicBezTo>
                  <a:cubicBezTo>
                    <a:pt x="96" y="164"/>
                    <a:pt x="96" y="163"/>
                    <a:pt x="97" y="163"/>
                  </a:cubicBezTo>
                  <a:cubicBezTo>
                    <a:pt x="97" y="162"/>
                    <a:pt x="98" y="161"/>
                    <a:pt x="99" y="161"/>
                  </a:cubicBezTo>
                  <a:cubicBezTo>
                    <a:pt x="101" y="159"/>
                    <a:pt x="103" y="158"/>
                    <a:pt x="105" y="157"/>
                  </a:cubicBezTo>
                  <a:cubicBezTo>
                    <a:pt x="105" y="154"/>
                    <a:pt x="105" y="152"/>
                    <a:pt x="105" y="150"/>
                  </a:cubicBezTo>
                  <a:cubicBezTo>
                    <a:pt x="105" y="150"/>
                    <a:pt x="104" y="151"/>
                    <a:pt x="103" y="151"/>
                  </a:cubicBezTo>
                  <a:cubicBezTo>
                    <a:pt x="102" y="151"/>
                    <a:pt x="101" y="151"/>
                    <a:pt x="100" y="151"/>
                  </a:cubicBezTo>
                  <a:cubicBezTo>
                    <a:pt x="99" y="151"/>
                    <a:pt x="98" y="151"/>
                    <a:pt x="97" y="151"/>
                  </a:cubicBezTo>
                  <a:cubicBezTo>
                    <a:pt x="94" y="151"/>
                    <a:pt x="90" y="153"/>
                    <a:pt x="87" y="155"/>
                  </a:cubicBezTo>
                  <a:cubicBezTo>
                    <a:pt x="90" y="152"/>
                    <a:pt x="94" y="151"/>
                    <a:pt x="97" y="150"/>
                  </a:cubicBezTo>
                  <a:cubicBezTo>
                    <a:pt x="98" y="150"/>
                    <a:pt x="99" y="150"/>
                    <a:pt x="100" y="150"/>
                  </a:cubicBezTo>
                  <a:cubicBezTo>
                    <a:pt x="101" y="150"/>
                    <a:pt x="102" y="150"/>
                    <a:pt x="103" y="150"/>
                  </a:cubicBezTo>
                  <a:cubicBezTo>
                    <a:pt x="104" y="150"/>
                    <a:pt x="105" y="149"/>
                    <a:pt x="106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6" y="148"/>
                    <a:pt x="107" y="147"/>
                    <a:pt x="107" y="147"/>
                  </a:cubicBezTo>
                  <a:cubicBezTo>
                    <a:pt x="107" y="145"/>
                    <a:pt x="107" y="143"/>
                    <a:pt x="107" y="141"/>
                  </a:cubicBezTo>
                  <a:cubicBezTo>
                    <a:pt x="107" y="139"/>
                    <a:pt x="107" y="137"/>
                    <a:pt x="106" y="136"/>
                  </a:cubicBezTo>
                  <a:cubicBezTo>
                    <a:pt x="106" y="133"/>
                    <a:pt x="106" y="130"/>
                    <a:pt x="106" y="128"/>
                  </a:cubicBezTo>
                  <a:cubicBezTo>
                    <a:pt x="106" y="128"/>
                    <a:pt x="105" y="128"/>
                    <a:pt x="104" y="128"/>
                  </a:cubicBezTo>
                  <a:cubicBezTo>
                    <a:pt x="103" y="129"/>
                    <a:pt x="102" y="129"/>
                    <a:pt x="101" y="130"/>
                  </a:cubicBezTo>
                  <a:cubicBezTo>
                    <a:pt x="99" y="131"/>
                    <a:pt x="97" y="132"/>
                    <a:pt x="96" y="134"/>
                  </a:cubicBezTo>
                  <a:cubicBezTo>
                    <a:pt x="97" y="132"/>
                    <a:pt x="99" y="130"/>
                    <a:pt x="101" y="129"/>
                  </a:cubicBezTo>
                  <a:cubicBezTo>
                    <a:pt x="102" y="128"/>
                    <a:pt x="103" y="128"/>
                    <a:pt x="104" y="127"/>
                  </a:cubicBezTo>
                  <a:cubicBezTo>
                    <a:pt x="105" y="127"/>
                    <a:pt x="106" y="127"/>
                    <a:pt x="106" y="126"/>
                  </a:cubicBezTo>
                  <a:cubicBezTo>
                    <a:pt x="106" y="125"/>
                    <a:pt x="106" y="125"/>
                    <a:pt x="106" y="124"/>
                  </a:cubicBezTo>
                  <a:cubicBezTo>
                    <a:pt x="107" y="120"/>
                    <a:pt x="106" y="117"/>
                    <a:pt x="106" y="113"/>
                  </a:cubicBezTo>
                  <a:cubicBezTo>
                    <a:pt x="106" y="112"/>
                    <a:pt x="106" y="111"/>
                    <a:pt x="106" y="110"/>
                  </a:cubicBezTo>
                  <a:cubicBezTo>
                    <a:pt x="106" y="110"/>
                    <a:pt x="105" y="110"/>
                    <a:pt x="105" y="111"/>
                  </a:cubicBezTo>
                  <a:cubicBezTo>
                    <a:pt x="104" y="111"/>
                    <a:pt x="104" y="110"/>
                    <a:pt x="103" y="110"/>
                  </a:cubicBezTo>
                  <a:cubicBezTo>
                    <a:pt x="103" y="110"/>
                    <a:pt x="102" y="109"/>
                    <a:pt x="102" y="109"/>
                  </a:cubicBezTo>
                  <a:cubicBezTo>
                    <a:pt x="101" y="108"/>
                    <a:pt x="100" y="106"/>
                    <a:pt x="98" y="105"/>
                  </a:cubicBezTo>
                  <a:cubicBezTo>
                    <a:pt x="97" y="104"/>
                    <a:pt x="95" y="103"/>
                    <a:pt x="94" y="102"/>
                  </a:cubicBezTo>
                  <a:cubicBezTo>
                    <a:pt x="92" y="101"/>
                    <a:pt x="90" y="100"/>
                    <a:pt x="88" y="100"/>
                  </a:cubicBezTo>
                  <a:cubicBezTo>
                    <a:pt x="90" y="100"/>
                    <a:pt x="92" y="101"/>
                    <a:pt x="94" y="101"/>
                  </a:cubicBezTo>
                  <a:cubicBezTo>
                    <a:pt x="96" y="102"/>
                    <a:pt x="97" y="103"/>
                    <a:pt x="99" y="104"/>
                  </a:cubicBezTo>
                  <a:cubicBezTo>
                    <a:pt x="100" y="106"/>
                    <a:pt x="102" y="107"/>
                    <a:pt x="103" y="108"/>
                  </a:cubicBezTo>
                  <a:cubicBezTo>
                    <a:pt x="104" y="109"/>
                    <a:pt x="104" y="109"/>
                    <a:pt x="105" y="109"/>
                  </a:cubicBezTo>
                  <a:cubicBezTo>
                    <a:pt x="105" y="109"/>
                    <a:pt x="105" y="109"/>
                    <a:pt x="106" y="109"/>
                  </a:cubicBezTo>
                  <a:cubicBezTo>
                    <a:pt x="106" y="106"/>
                    <a:pt x="106" y="104"/>
                    <a:pt x="106" y="101"/>
                  </a:cubicBezTo>
                  <a:cubicBezTo>
                    <a:pt x="106" y="98"/>
                    <a:pt x="105" y="94"/>
                    <a:pt x="104" y="90"/>
                  </a:cubicBezTo>
                  <a:cubicBezTo>
                    <a:pt x="103" y="87"/>
                    <a:pt x="103" y="83"/>
                    <a:pt x="102" y="80"/>
                  </a:cubicBezTo>
                  <a:cubicBezTo>
                    <a:pt x="102" y="80"/>
                    <a:pt x="101" y="77"/>
                    <a:pt x="102" y="77"/>
                  </a:cubicBezTo>
                  <a:cubicBezTo>
                    <a:pt x="103" y="76"/>
                    <a:pt x="104" y="77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6" y="82"/>
                    <a:pt x="107" y="86"/>
                    <a:pt x="108" y="90"/>
                  </a:cubicBezTo>
                  <a:cubicBezTo>
                    <a:pt x="109" y="93"/>
                    <a:pt x="109" y="97"/>
                    <a:pt x="109" y="101"/>
                  </a:cubicBezTo>
                  <a:cubicBezTo>
                    <a:pt x="109" y="105"/>
                    <a:pt x="109" y="109"/>
                    <a:pt x="109" y="113"/>
                  </a:cubicBezTo>
                  <a:cubicBezTo>
                    <a:pt x="109" y="116"/>
                    <a:pt x="109" y="120"/>
                    <a:pt x="109" y="124"/>
                  </a:cubicBezTo>
                  <a:cubicBezTo>
                    <a:pt x="108" y="128"/>
                    <a:pt x="108" y="132"/>
                    <a:pt x="108" y="136"/>
                  </a:cubicBezTo>
                  <a:cubicBezTo>
                    <a:pt x="108" y="137"/>
                    <a:pt x="108" y="139"/>
                    <a:pt x="108" y="141"/>
                  </a:cubicBezTo>
                  <a:cubicBezTo>
                    <a:pt x="109" y="143"/>
                    <a:pt x="108" y="145"/>
                    <a:pt x="108" y="147"/>
                  </a:cubicBezTo>
                  <a:cubicBezTo>
                    <a:pt x="108" y="147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48"/>
                    <a:pt x="107" y="148"/>
                    <a:pt x="107" y="148"/>
                  </a:cubicBezTo>
                  <a:cubicBezTo>
                    <a:pt x="107" y="150"/>
                    <a:pt x="107" y="152"/>
                    <a:pt x="106" y="154"/>
                  </a:cubicBezTo>
                  <a:cubicBezTo>
                    <a:pt x="106" y="154"/>
                    <a:pt x="107" y="154"/>
                    <a:pt x="107" y="154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08" y="156"/>
                    <a:pt x="108" y="156"/>
                    <a:pt x="108" y="157"/>
                  </a:cubicBezTo>
                  <a:cubicBezTo>
                    <a:pt x="109" y="158"/>
                    <a:pt x="109" y="159"/>
                    <a:pt x="109" y="160"/>
                  </a:cubicBezTo>
                  <a:cubicBezTo>
                    <a:pt x="109" y="161"/>
                    <a:pt x="110" y="162"/>
                    <a:pt x="110" y="163"/>
                  </a:cubicBezTo>
                  <a:cubicBezTo>
                    <a:pt x="110" y="164"/>
                    <a:pt x="111" y="165"/>
                    <a:pt x="111" y="166"/>
                  </a:cubicBezTo>
                  <a:cubicBezTo>
                    <a:pt x="111" y="165"/>
                    <a:pt x="110" y="164"/>
                    <a:pt x="110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67178DC6-BFD7-429B-8809-0A34B644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374"/>
              <a:ext cx="25" cy="5"/>
            </a:xfrm>
            <a:custGeom>
              <a:avLst/>
              <a:gdLst>
                <a:gd name="T0" fmla="*/ 9 w 10"/>
                <a:gd name="T1" fmla="*/ 1 h 2"/>
                <a:gd name="T2" fmla="*/ 0 w 10"/>
                <a:gd name="T3" fmla="*/ 1 h 2"/>
                <a:gd name="T4" fmla="*/ 0 w 10"/>
                <a:gd name="T5" fmla="*/ 1 h 2"/>
                <a:gd name="T6" fmla="*/ 9 w 10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9" y="1"/>
                  </a:moveTo>
                  <a:cubicBezTo>
                    <a:pt x="1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8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F9D562A-4807-4953-9EA8-E042F0597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391"/>
              <a:ext cx="4" cy="24"/>
            </a:xfrm>
            <a:custGeom>
              <a:avLst/>
              <a:gdLst>
                <a:gd name="T0" fmla="*/ 0 w 2"/>
                <a:gd name="T1" fmla="*/ 10 h 10"/>
                <a:gd name="T2" fmla="*/ 1 w 2"/>
                <a:gd name="T3" fmla="*/ 10 h 10"/>
                <a:gd name="T4" fmla="*/ 1 w 2"/>
                <a:gd name="T5" fmla="*/ 1 h 10"/>
                <a:gd name="T6" fmla="*/ 0 w 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0"/>
                    <a:pt x="1" y="1"/>
                  </a:cubicBezTo>
                  <a:cubicBezTo>
                    <a:pt x="0" y="4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986FDBF-11C3-47FD-8EF3-3BE9EB6F3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376"/>
              <a:ext cx="27" cy="12"/>
            </a:xfrm>
            <a:custGeom>
              <a:avLst/>
              <a:gdLst>
                <a:gd name="T0" fmla="*/ 10 w 11"/>
                <a:gd name="T1" fmla="*/ 2 h 5"/>
                <a:gd name="T2" fmla="*/ 1 w 11"/>
                <a:gd name="T3" fmla="*/ 4 h 5"/>
                <a:gd name="T4" fmla="*/ 10 w 11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10" y="2"/>
                  </a:moveTo>
                  <a:cubicBezTo>
                    <a:pt x="11" y="0"/>
                    <a:pt x="0" y="3"/>
                    <a:pt x="1" y="4"/>
                  </a:cubicBezTo>
                  <a:cubicBezTo>
                    <a:pt x="2" y="5"/>
                    <a:pt x="10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36" name="Freeform 41">
            <a:extLst>
              <a:ext uri="{FF2B5EF4-FFF2-40B4-BE49-F238E27FC236}">
                <a16:creationId xmlns:a16="http://schemas.microsoft.com/office/drawing/2014/main" id="{1602FCF5-0405-4956-A408-46747DB242D2}"/>
              </a:ext>
            </a:extLst>
          </p:cNvPr>
          <p:cNvSpPr>
            <a:spLocks/>
          </p:cNvSpPr>
          <p:nvPr/>
        </p:nvSpPr>
        <p:spPr bwMode="auto">
          <a:xfrm>
            <a:off x="4155887" y="4099746"/>
            <a:ext cx="560708" cy="572198"/>
          </a:xfrm>
          <a:custGeom>
            <a:avLst/>
            <a:gdLst>
              <a:gd name="T0" fmla="*/ 24 w 182"/>
              <a:gd name="T1" fmla="*/ 127 h 170"/>
              <a:gd name="T2" fmla="*/ 44 w 182"/>
              <a:gd name="T3" fmla="*/ 159 h 170"/>
              <a:gd name="T4" fmla="*/ 35 w 182"/>
              <a:gd name="T5" fmla="*/ 168 h 170"/>
              <a:gd name="T6" fmla="*/ 3 w 182"/>
              <a:gd name="T7" fmla="*/ 127 h 170"/>
              <a:gd name="T8" fmla="*/ 22 w 182"/>
              <a:gd name="T9" fmla="*/ 104 h 170"/>
              <a:gd name="T10" fmla="*/ 50 w 182"/>
              <a:gd name="T11" fmla="*/ 104 h 170"/>
              <a:gd name="T12" fmla="*/ 97 w 182"/>
              <a:gd name="T13" fmla="*/ 85 h 170"/>
              <a:gd name="T14" fmla="*/ 70 w 182"/>
              <a:gd name="T15" fmla="*/ 46 h 170"/>
              <a:gd name="T16" fmla="*/ 60 w 182"/>
              <a:gd name="T17" fmla="*/ 16 h 170"/>
              <a:gd name="T18" fmla="*/ 75 w 182"/>
              <a:gd name="T19" fmla="*/ 14 h 170"/>
              <a:gd name="T20" fmla="*/ 89 w 182"/>
              <a:gd name="T21" fmla="*/ 38 h 170"/>
              <a:gd name="T22" fmla="*/ 99 w 182"/>
              <a:gd name="T23" fmla="*/ 27 h 170"/>
              <a:gd name="T24" fmla="*/ 136 w 182"/>
              <a:gd name="T25" fmla="*/ 1 h 170"/>
              <a:gd name="T26" fmla="*/ 173 w 182"/>
              <a:gd name="T27" fmla="*/ 69 h 170"/>
              <a:gd name="T28" fmla="*/ 99 w 182"/>
              <a:gd name="T29" fmla="*/ 147 h 170"/>
              <a:gd name="T30" fmla="*/ 45 w 182"/>
              <a:gd name="T31" fmla="*/ 132 h 170"/>
              <a:gd name="T32" fmla="*/ 24 w 182"/>
              <a:gd name="T33" fmla="*/ 12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2" h="170">
                <a:moveTo>
                  <a:pt x="24" y="127"/>
                </a:moveTo>
                <a:cubicBezTo>
                  <a:pt x="11" y="141"/>
                  <a:pt x="44" y="159"/>
                  <a:pt x="44" y="159"/>
                </a:cubicBezTo>
                <a:cubicBezTo>
                  <a:pt x="41" y="170"/>
                  <a:pt x="35" y="168"/>
                  <a:pt x="35" y="168"/>
                </a:cubicBezTo>
                <a:cubicBezTo>
                  <a:pt x="24" y="162"/>
                  <a:pt x="0" y="149"/>
                  <a:pt x="3" y="127"/>
                </a:cubicBezTo>
                <a:cubicBezTo>
                  <a:pt x="5" y="110"/>
                  <a:pt x="20" y="106"/>
                  <a:pt x="22" y="104"/>
                </a:cubicBezTo>
                <a:cubicBezTo>
                  <a:pt x="33" y="96"/>
                  <a:pt x="44" y="100"/>
                  <a:pt x="50" y="104"/>
                </a:cubicBezTo>
                <a:cubicBezTo>
                  <a:pt x="57" y="110"/>
                  <a:pt x="93" y="106"/>
                  <a:pt x="97" y="85"/>
                </a:cubicBezTo>
                <a:cubicBezTo>
                  <a:pt x="101" y="64"/>
                  <a:pt x="82" y="56"/>
                  <a:pt x="70" y="46"/>
                </a:cubicBezTo>
                <a:cubicBezTo>
                  <a:pt x="58" y="35"/>
                  <a:pt x="60" y="16"/>
                  <a:pt x="60" y="16"/>
                </a:cubicBezTo>
                <a:cubicBezTo>
                  <a:pt x="71" y="9"/>
                  <a:pt x="75" y="14"/>
                  <a:pt x="75" y="14"/>
                </a:cubicBezTo>
                <a:cubicBezTo>
                  <a:pt x="75" y="27"/>
                  <a:pt x="82" y="38"/>
                  <a:pt x="89" y="38"/>
                </a:cubicBezTo>
                <a:cubicBezTo>
                  <a:pt x="96" y="39"/>
                  <a:pt x="98" y="36"/>
                  <a:pt x="99" y="27"/>
                </a:cubicBezTo>
                <a:cubicBezTo>
                  <a:pt x="99" y="18"/>
                  <a:pt x="104" y="0"/>
                  <a:pt x="136" y="1"/>
                </a:cubicBezTo>
                <a:cubicBezTo>
                  <a:pt x="168" y="2"/>
                  <a:pt x="182" y="34"/>
                  <a:pt x="173" y="69"/>
                </a:cubicBezTo>
                <a:cubicBezTo>
                  <a:pt x="164" y="104"/>
                  <a:pt x="147" y="154"/>
                  <a:pt x="99" y="147"/>
                </a:cubicBezTo>
                <a:cubicBezTo>
                  <a:pt x="51" y="139"/>
                  <a:pt x="51" y="130"/>
                  <a:pt x="45" y="132"/>
                </a:cubicBezTo>
                <a:cubicBezTo>
                  <a:pt x="40" y="135"/>
                  <a:pt x="30" y="137"/>
                  <a:pt x="24" y="127"/>
                </a:cubicBezTo>
                <a:close/>
              </a:path>
            </a:pathLst>
          </a:custGeom>
          <a:solidFill>
            <a:srgbClr val="B48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37" name="Freeform 45">
            <a:extLst>
              <a:ext uri="{FF2B5EF4-FFF2-40B4-BE49-F238E27FC236}">
                <a16:creationId xmlns:a16="http://schemas.microsoft.com/office/drawing/2014/main" id="{4A4A9597-CC65-4002-B449-E21055F761DA}"/>
              </a:ext>
            </a:extLst>
          </p:cNvPr>
          <p:cNvSpPr>
            <a:spLocks noEditPoints="1"/>
          </p:cNvSpPr>
          <p:nvPr/>
        </p:nvSpPr>
        <p:spPr bwMode="auto">
          <a:xfrm>
            <a:off x="4230037" y="5591582"/>
            <a:ext cx="610635" cy="629418"/>
          </a:xfrm>
          <a:custGeom>
            <a:avLst/>
            <a:gdLst>
              <a:gd name="T0" fmla="*/ 139 w 198"/>
              <a:gd name="T1" fmla="*/ 15 h 187"/>
              <a:gd name="T2" fmla="*/ 73 w 198"/>
              <a:gd name="T3" fmla="*/ 29 h 187"/>
              <a:gd name="T4" fmla="*/ 5 w 198"/>
              <a:gd name="T5" fmla="*/ 24 h 187"/>
              <a:gd name="T6" fmla="*/ 9 w 198"/>
              <a:gd name="T7" fmla="*/ 54 h 187"/>
              <a:gd name="T8" fmla="*/ 18 w 198"/>
              <a:gd name="T9" fmla="*/ 61 h 187"/>
              <a:gd name="T10" fmla="*/ 53 w 198"/>
              <a:gd name="T11" fmla="*/ 56 h 187"/>
              <a:gd name="T12" fmla="*/ 84 w 198"/>
              <a:gd name="T13" fmla="*/ 95 h 187"/>
              <a:gd name="T14" fmla="*/ 94 w 198"/>
              <a:gd name="T15" fmla="*/ 183 h 187"/>
              <a:gd name="T16" fmla="*/ 90 w 198"/>
              <a:gd name="T17" fmla="*/ 147 h 187"/>
              <a:gd name="T18" fmla="*/ 97 w 198"/>
              <a:gd name="T19" fmla="*/ 95 h 187"/>
              <a:gd name="T20" fmla="*/ 64 w 198"/>
              <a:gd name="T21" fmla="*/ 22 h 187"/>
              <a:gd name="T22" fmla="*/ 30 w 198"/>
              <a:gd name="T23" fmla="*/ 11 h 187"/>
              <a:gd name="T24" fmla="*/ 9 w 198"/>
              <a:gd name="T25" fmla="*/ 31 h 187"/>
              <a:gd name="T26" fmla="*/ 19 w 198"/>
              <a:gd name="T27" fmla="*/ 46 h 187"/>
              <a:gd name="T28" fmla="*/ 15 w 198"/>
              <a:gd name="T29" fmla="*/ 53 h 187"/>
              <a:gd name="T30" fmla="*/ 10 w 198"/>
              <a:gd name="T31" fmla="*/ 53 h 187"/>
              <a:gd name="T32" fmla="*/ 8 w 198"/>
              <a:gd name="T33" fmla="*/ 21 h 187"/>
              <a:gd name="T34" fmla="*/ 43 w 198"/>
              <a:gd name="T35" fmla="*/ 19 h 187"/>
              <a:gd name="T36" fmla="*/ 99 w 198"/>
              <a:gd name="T37" fmla="*/ 41 h 187"/>
              <a:gd name="T38" fmla="*/ 155 w 198"/>
              <a:gd name="T39" fmla="*/ 19 h 187"/>
              <a:gd name="T40" fmla="*/ 190 w 198"/>
              <a:gd name="T41" fmla="*/ 21 h 187"/>
              <a:gd name="T42" fmla="*/ 188 w 198"/>
              <a:gd name="T43" fmla="*/ 53 h 187"/>
              <a:gd name="T44" fmla="*/ 182 w 198"/>
              <a:gd name="T45" fmla="*/ 53 h 187"/>
              <a:gd name="T46" fmla="*/ 179 w 198"/>
              <a:gd name="T47" fmla="*/ 46 h 187"/>
              <a:gd name="T48" fmla="*/ 189 w 198"/>
              <a:gd name="T49" fmla="*/ 31 h 187"/>
              <a:gd name="T50" fmla="*/ 168 w 198"/>
              <a:gd name="T51" fmla="*/ 11 h 187"/>
              <a:gd name="T52" fmla="*/ 134 w 198"/>
              <a:gd name="T53" fmla="*/ 22 h 187"/>
              <a:gd name="T54" fmla="*/ 102 w 198"/>
              <a:gd name="T55" fmla="*/ 95 h 187"/>
              <a:gd name="T56" fmla="*/ 112 w 198"/>
              <a:gd name="T57" fmla="*/ 148 h 187"/>
              <a:gd name="T58" fmla="*/ 108 w 198"/>
              <a:gd name="T59" fmla="*/ 183 h 187"/>
              <a:gd name="T60" fmla="*/ 114 w 198"/>
              <a:gd name="T61" fmla="*/ 95 h 187"/>
              <a:gd name="T62" fmla="*/ 145 w 198"/>
              <a:gd name="T63" fmla="*/ 56 h 187"/>
              <a:gd name="T64" fmla="*/ 161 w 198"/>
              <a:gd name="T65" fmla="*/ 67 h 187"/>
              <a:gd name="T66" fmla="*/ 185 w 198"/>
              <a:gd name="T67" fmla="*/ 59 h 187"/>
              <a:gd name="T68" fmla="*/ 194 w 198"/>
              <a:gd name="T69" fmla="*/ 48 h 187"/>
              <a:gd name="T70" fmla="*/ 12 w 198"/>
              <a:gd name="T71" fmla="*/ 24 h 187"/>
              <a:gd name="T72" fmla="*/ 62 w 198"/>
              <a:gd name="T73" fmla="*/ 23 h 187"/>
              <a:gd name="T74" fmla="*/ 44 w 198"/>
              <a:gd name="T75" fmla="*/ 43 h 187"/>
              <a:gd name="T76" fmla="*/ 29 w 198"/>
              <a:gd name="T77" fmla="*/ 37 h 187"/>
              <a:gd name="T78" fmla="*/ 146 w 198"/>
              <a:gd name="T79" fmla="*/ 49 h 187"/>
              <a:gd name="T80" fmla="*/ 156 w 198"/>
              <a:gd name="T81" fmla="*/ 22 h 187"/>
              <a:gd name="T82" fmla="*/ 181 w 198"/>
              <a:gd name="T83" fmla="*/ 36 h 187"/>
              <a:gd name="T84" fmla="*/ 162 w 198"/>
              <a:gd name="T85" fmla="*/ 4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" h="187">
                <a:moveTo>
                  <a:pt x="192" y="24"/>
                </a:moveTo>
                <a:cubicBezTo>
                  <a:pt x="191" y="7"/>
                  <a:pt x="172" y="0"/>
                  <a:pt x="161" y="11"/>
                </a:cubicBezTo>
                <a:cubicBezTo>
                  <a:pt x="150" y="22"/>
                  <a:pt x="148" y="15"/>
                  <a:pt x="139" y="15"/>
                </a:cubicBezTo>
                <a:cubicBezTo>
                  <a:pt x="130" y="15"/>
                  <a:pt x="130" y="26"/>
                  <a:pt x="124" y="29"/>
                </a:cubicBezTo>
                <a:cubicBezTo>
                  <a:pt x="119" y="33"/>
                  <a:pt x="112" y="26"/>
                  <a:pt x="99" y="26"/>
                </a:cubicBezTo>
                <a:cubicBezTo>
                  <a:pt x="86" y="26"/>
                  <a:pt x="78" y="33"/>
                  <a:pt x="73" y="29"/>
                </a:cubicBezTo>
                <a:cubicBezTo>
                  <a:pt x="68" y="26"/>
                  <a:pt x="68" y="15"/>
                  <a:pt x="59" y="15"/>
                </a:cubicBezTo>
                <a:cubicBezTo>
                  <a:pt x="50" y="15"/>
                  <a:pt x="47" y="22"/>
                  <a:pt x="37" y="11"/>
                </a:cubicBezTo>
                <a:cubicBezTo>
                  <a:pt x="26" y="0"/>
                  <a:pt x="7" y="7"/>
                  <a:pt x="5" y="24"/>
                </a:cubicBezTo>
                <a:cubicBezTo>
                  <a:pt x="4" y="41"/>
                  <a:pt x="0" y="38"/>
                  <a:pt x="4" y="48"/>
                </a:cubicBezTo>
                <a:cubicBezTo>
                  <a:pt x="8" y="58"/>
                  <a:pt x="8" y="65"/>
                  <a:pt x="9" y="64"/>
                </a:cubicBezTo>
                <a:cubicBezTo>
                  <a:pt x="9" y="63"/>
                  <a:pt x="11" y="58"/>
                  <a:pt x="9" y="54"/>
                </a:cubicBezTo>
                <a:cubicBezTo>
                  <a:pt x="8" y="53"/>
                  <a:pt x="10" y="54"/>
                  <a:pt x="13" y="59"/>
                </a:cubicBezTo>
                <a:cubicBezTo>
                  <a:pt x="16" y="64"/>
                  <a:pt x="21" y="66"/>
                  <a:pt x="19" y="63"/>
                </a:cubicBezTo>
                <a:cubicBezTo>
                  <a:pt x="19" y="63"/>
                  <a:pt x="18" y="62"/>
                  <a:pt x="18" y="61"/>
                </a:cubicBezTo>
                <a:cubicBezTo>
                  <a:pt x="23" y="67"/>
                  <a:pt x="31" y="65"/>
                  <a:pt x="37" y="67"/>
                </a:cubicBezTo>
                <a:cubicBezTo>
                  <a:pt x="42" y="68"/>
                  <a:pt x="45" y="65"/>
                  <a:pt x="47" y="64"/>
                </a:cubicBezTo>
                <a:cubicBezTo>
                  <a:pt x="49" y="63"/>
                  <a:pt x="52" y="61"/>
                  <a:pt x="53" y="56"/>
                </a:cubicBezTo>
                <a:cubicBezTo>
                  <a:pt x="55" y="52"/>
                  <a:pt x="60" y="49"/>
                  <a:pt x="66" y="49"/>
                </a:cubicBezTo>
                <a:cubicBezTo>
                  <a:pt x="65" y="53"/>
                  <a:pt x="66" y="57"/>
                  <a:pt x="70" y="64"/>
                </a:cubicBezTo>
                <a:cubicBezTo>
                  <a:pt x="75" y="75"/>
                  <a:pt x="83" y="90"/>
                  <a:pt x="84" y="95"/>
                </a:cubicBezTo>
                <a:cubicBezTo>
                  <a:pt x="87" y="106"/>
                  <a:pt x="77" y="119"/>
                  <a:pt x="91" y="124"/>
                </a:cubicBezTo>
                <a:cubicBezTo>
                  <a:pt x="91" y="124"/>
                  <a:pt x="80" y="128"/>
                  <a:pt x="85" y="141"/>
                </a:cubicBezTo>
                <a:cubicBezTo>
                  <a:pt x="90" y="156"/>
                  <a:pt x="93" y="172"/>
                  <a:pt x="94" y="183"/>
                </a:cubicBezTo>
                <a:cubicBezTo>
                  <a:pt x="94" y="186"/>
                  <a:pt x="96" y="186"/>
                  <a:pt x="97" y="184"/>
                </a:cubicBezTo>
                <a:cubicBezTo>
                  <a:pt x="97" y="184"/>
                  <a:pt x="97" y="183"/>
                  <a:pt x="97" y="183"/>
                </a:cubicBezTo>
                <a:cubicBezTo>
                  <a:pt x="96" y="172"/>
                  <a:pt x="94" y="160"/>
                  <a:pt x="90" y="147"/>
                </a:cubicBezTo>
                <a:cubicBezTo>
                  <a:pt x="86" y="135"/>
                  <a:pt x="87" y="131"/>
                  <a:pt x="94" y="128"/>
                </a:cubicBezTo>
                <a:cubicBezTo>
                  <a:pt x="97" y="127"/>
                  <a:pt x="98" y="115"/>
                  <a:pt x="98" y="105"/>
                </a:cubicBezTo>
                <a:cubicBezTo>
                  <a:pt x="98" y="101"/>
                  <a:pt x="97" y="97"/>
                  <a:pt x="97" y="95"/>
                </a:cubicBezTo>
                <a:cubicBezTo>
                  <a:pt x="96" y="86"/>
                  <a:pt x="91" y="80"/>
                  <a:pt x="88" y="75"/>
                </a:cubicBezTo>
                <a:cubicBezTo>
                  <a:pt x="81" y="60"/>
                  <a:pt x="75" y="44"/>
                  <a:pt x="73" y="39"/>
                </a:cubicBezTo>
                <a:cubicBezTo>
                  <a:pt x="71" y="35"/>
                  <a:pt x="66" y="25"/>
                  <a:pt x="64" y="22"/>
                </a:cubicBezTo>
                <a:cubicBezTo>
                  <a:pt x="61" y="19"/>
                  <a:pt x="58" y="19"/>
                  <a:pt x="54" y="19"/>
                </a:cubicBezTo>
                <a:cubicBezTo>
                  <a:pt x="51" y="20"/>
                  <a:pt x="46" y="21"/>
                  <a:pt x="43" y="20"/>
                </a:cubicBezTo>
                <a:cubicBezTo>
                  <a:pt x="39" y="19"/>
                  <a:pt x="33" y="13"/>
                  <a:pt x="30" y="11"/>
                </a:cubicBezTo>
                <a:cubicBezTo>
                  <a:pt x="27" y="9"/>
                  <a:pt x="23" y="8"/>
                  <a:pt x="19" y="10"/>
                </a:cubicBezTo>
                <a:cubicBezTo>
                  <a:pt x="17" y="11"/>
                  <a:pt x="16" y="12"/>
                  <a:pt x="14" y="13"/>
                </a:cubicBezTo>
                <a:cubicBezTo>
                  <a:pt x="9" y="18"/>
                  <a:pt x="9" y="25"/>
                  <a:pt x="9" y="31"/>
                </a:cubicBezTo>
                <a:cubicBezTo>
                  <a:pt x="10" y="37"/>
                  <a:pt x="16" y="39"/>
                  <a:pt x="16" y="39"/>
                </a:cubicBezTo>
                <a:cubicBezTo>
                  <a:pt x="16" y="41"/>
                  <a:pt x="22" y="42"/>
                  <a:pt x="19" y="43"/>
                </a:cubicBezTo>
                <a:cubicBezTo>
                  <a:pt x="16" y="43"/>
                  <a:pt x="22" y="46"/>
                  <a:pt x="19" y="46"/>
                </a:cubicBezTo>
                <a:cubicBezTo>
                  <a:pt x="15" y="46"/>
                  <a:pt x="17" y="48"/>
                  <a:pt x="19" y="50"/>
                </a:cubicBezTo>
                <a:cubicBezTo>
                  <a:pt x="20" y="51"/>
                  <a:pt x="17" y="51"/>
                  <a:pt x="15" y="50"/>
                </a:cubicBezTo>
                <a:cubicBezTo>
                  <a:pt x="13" y="49"/>
                  <a:pt x="16" y="53"/>
                  <a:pt x="15" y="53"/>
                </a:cubicBezTo>
                <a:cubicBezTo>
                  <a:pt x="15" y="54"/>
                  <a:pt x="15" y="54"/>
                  <a:pt x="15" y="53"/>
                </a:cubicBezTo>
                <a:cubicBezTo>
                  <a:pt x="13" y="53"/>
                  <a:pt x="11" y="51"/>
                  <a:pt x="11" y="53"/>
                </a:cubicBezTo>
                <a:cubicBezTo>
                  <a:pt x="12" y="55"/>
                  <a:pt x="12" y="54"/>
                  <a:pt x="10" y="53"/>
                </a:cubicBezTo>
                <a:cubicBezTo>
                  <a:pt x="9" y="51"/>
                  <a:pt x="8" y="49"/>
                  <a:pt x="7" y="51"/>
                </a:cubicBezTo>
                <a:cubicBezTo>
                  <a:pt x="7" y="54"/>
                  <a:pt x="3" y="41"/>
                  <a:pt x="5" y="38"/>
                </a:cubicBezTo>
                <a:cubicBezTo>
                  <a:pt x="7" y="34"/>
                  <a:pt x="6" y="28"/>
                  <a:pt x="8" y="21"/>
                </a:cubicBezTo>
                <a:cubicBezTo>
                  <a:pt x="10" y="15"/>
                  <a:pt x="14" y="11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31" y="7"/>
                  <a:pt x="36" y="16"/>
                  <a:pt x="43" y="19"/>
                </a:cubicBezTo>
                <a:cubicBezTo>
                  <a:pt x="48" y="20"/>
                  <a:pt x="55" y="17"/>
                  <a:pt x="60" y="18"/>
                </a:cubicBezTo>
                <a:cubicBezTo>
                  <a:pt x="64" y="19"/>
                  <a:pt x="65" y="21"/>
                  <a:pt x="69" y="29"/>
                </a:cubicBezTo>
                <a:cubicBezTo>
                  <a:pt x="74" y="36"/>
                  <a:pt x="82" y="41"/>
                  <a:pt x="99" y="41"/>
                </a:cubicBezTo>
                <a:cubicBezTo>
                  <a:pt x="116" y="41"/>
                  <a:pt x="124" y="36"/>
                  <a:pt x="128" y="29"/>
                </a:cubicBezTo>
                <a:cubicBezTo>
                  <a:pt x="133" y="21"/>
                  <a:pt x="134" y="19"/>
                  <a:pt x="138" y="18"/>
                </a:cubicBezTo>
                <a:cubicBezTo>
                  <a:pt x="142" y="17"/>
                  <a:pt x="150" y="20"/>
                  <a:pt x="155" y="19"/>
                </a:cubicBezTo>
                <a:cubicBezTo>
                  <a:pt x="162" y="16"/>
                  <a:pt x="167" y="7"/>
                  <a:pt x="175" y="8"/>
                </a:cubicBezTo>
                <a:cubicBezTo>
                  <a:pt x="177" y="8"/>
                  <a:pt x="178" y="9"/>
                  <a:pt x="179" y="9"/>
                </a:cubicBezTo>
                <a:cubicBezTo>
                  <a:pt x="184" y="11"/>
                  <a:pt x="188" y="15"/>
                  <a:pt x="190" y="21"/>
                </a:cubicBezTo>
                <a:cubicBezTo>
                  <a:pt x="192" y="28"/>
                  <a:pt x="191" y="34"/>
                  <a:pt x="193" y="38"/>
                </a:cubicBezTo>
                <a:cubicBezTo>
                  <a:pt x="194" y="41"/>
                  <a:pt x="191" y="54"/>
                  <a:pt x="190" y="51"/>
                </a:cubicBezTo>
                <a:cubicBezTo>
                  <a:pt x="190" y="49"/>
                  <a:pt x="189" y="51"/>
                  <a:pt x="188" y="53"/>
                </a:cubicBezTo>
                <a:cubicBezTo>
                  <a:pt x="186" y="54"/>
                  <a:pt x="186" y="55"/>
                  <a:pt x="186" y="53"/>
                </a:cubicBezTo>
                <a:cubicBezTo>
                  <a:pt x="187" y="51"/>
                  <a:pt x="184" y="53"/>
                  <a:pt x="183" y="53"/>
                </a:cubicBezTo>
                <a:cubicBezTo>
                  <a:pt x="183" y="54"/>
                  <a:pt x="183" y="54"/>
                  <a:pt x="182" y="53"/>
                </a:cubicBezTo>
                <a:cubicBezTo>
                  <a:pt x="182" y="53"/>
                  <a:pt x="185" y="49"/>
                  <a:pt x="183" y="50"/>
                </a:cubicBezTo>
                <a:cubicBezTo>
                  <a:pt x="181" y="51"/>
                  <a:pt x="177" y="51"/>
                  <a:pt x="179" y="50"/>
                </a:cubicBezTo>
                <a:cubicBezTo>
                  <a:pt x="181" y="48"/>
                  <a:pt x="182" y="46"/>
                  <a:pt x="179" y="46"/>
                </a:cubicBezTo>
                <a:cubicBezTo>
                  <a:pt x="176" y="46"/>
                  <a:pt x="182" y="43"/>
                  <a:pt x="179" y="43"/>
                </a:cubicBezTo>
                <a:cubicBezTo>
                  <a:pt x="176" y="42"/>
                  <a:pt x="182" y="41"/>
                  <a:pt x="182" y="39"/>
                </a:cubicBezTo>
                <a:cubicBezTo>
                  <a:pt x="182" y="39"/>
                  <a:pt x="188" y="37"/>
                  <a:pt x="189" y="31"/>
                </a:cubicBezTo>
                <a:cubicBezTo>
                  <a:pt x="189" y="25"/>
                  <a:pt x="189" y="18"/>
                  <a:pt x="184" y="13"/>
                </a:cubicBezTo>
                <a:cubicBezTo>
                  <a:pt x="182" y="12"/>
                  <a:pt x="180" y="11"/>
                  <a:pt x="179" y="10"/>
                </a:cubicBezTo>
                <a:cubicBezTo>
                  <a:pt x="175" y="8"/>
                  <a:pt x="171" y="9"/>
                  <a:pt x="168" y="11"/>
                </a:cubicBezTo>
                <a:cubicBezTo>
                  <a:pt x="165" y="13"/>
                  <a:pt x="158" y="19"/>
                  <a:pt x="155" y="20"/>
                </a:cubicBezTo>
                <a:cubicBezTo>
                  <a:pt x="151" y="21"/>
                  <a:pt x="147" y="20"/>
                  <a:pt x="143" y="19"/>
                </a:cubicBezTo>
                <a:cubicBezTo>
                  <a:pt x="140" y="19"/>
                  <a:pt x="137" y="19"/>
                  <a:pt x="134" y="22"/>
                </a:cubicBezTo>
                <a:cubicBezTo>
                  <a:pt x="131" y="25"/>
                  <a:pt x="127" y="35"/>
                  <a:pt x="125" y="39"/>
                </a:cubicBezTo>
                <a:cubicBezTo>
                  <a:pt x="122" y="44"/>
                  <a:pt x="118" y="58"/>
                  <a:pt x="111" y="73"/>
                </a:cubicBezTo>
                <a:cubicBezTo>
                  <a:pt x="105" y="85"/>
                  <a:pt x="102" y="86"/>
                  <a:pt x="102" y="95"/>
                </a:cubicBezTo>
                <a:cubicBezTo>
                  <a:pt x="101" y="98"/>
                  <a:pt x="101" y="101"/>
                  <a:pt x="101" y="105"/>
                </a:cubicBezTo>
                <a:cubicBezTo>
                  <a:pt x="102" y="115"/>
                  <a:pt x="103" y="126"/>
                  <a:pt x="107" y="128"/>
                </a:cubicBezTo>
                <a:cubicBezTo>
                  <a:pt x="113" y="130"/>
                  <a:pt x="115" y="135"/>
                  <a:pt x="112" y="148"/>
                </a:cubicBezTo>
                <a:cubicBezTo>
                  <a:pt x="108" y="161"/>
                  <a:pt x="107" y="172"/>
                  <a:pt x="106" y="183"/>
                </a:cubicBezTo>
                <a:cubicBezTo>
                  <a:pt x="106" y="184"/>
                  <a:pt x="106" y="184"/>
                  <a:pt x="106" y="185"/>
                </a:cubicBezTo>
                <a:cubicBezTo>
                  <a:pt x="106" y="187"/>
                  <a:pt x="108" y="187"/>
                  <a:pt x="108" y="183"/>
                </a:cubicBezTo>
                <a:cubicBezTo>
                  <a:pt x="110" y="168"/>
                  <a:pt x="113" y="154"/>
                  <a:pt x="116" y="141"/>
                </a:cubicBezTo>
                <a:cubicBezTo>
                  <a:pt x="120" y="127"/>
                  <a:pt x="110" y="124"/>
                  <a:pt x="110" y="124"/>
                </a:cubicBezTo>
                <a:cubicBezTo>
                  <a:pt x="118" y="119"/>
                  <a:pt x="114" y="108"/>
                  <a:pt x="114" y="95"/>
                </a:cubicBezTo>
                <a:cubicBezTo>
                  <a:pt x="114" y="90"/>
                  <a:pt x="123" y="75"/>
                  <a:pt x="128" y="64"/>
                </a:cubicBezTo>
                <a:cubicBezTo>
                  <a:pt x="131" y="58"/>
                  <a:pt x="132" y="54"/>
                  <a:pt x="132" y="50"/>
                </a:cubicBezTo>
                <a:cubicBezTo>
                  <a:pt x="134" y="48"/>
                  <a:pt x="142" y="50"/>
                  <a:pt x="145" y="56"/>
                </a:cubicBezTo>
                <a:cubicBezTo>
                  <a:pt x="145" y="56"/>
                  <a:pt x="145" y="56"/>
                  <a:pt x="145" y="56"/>
                </a:cubicBezTo>
                <a:cubicBezTo>
                  <a:pt x="146" y="61"/>
                  <a:pt x="149" y="63"/>
                  <a:pt x="151" y="64"/>
                </a:cubicBezTo>
                <a:cubicBezTo>
                  <a:pt x="153" y="65"/>
                  <a:pt x="156" y="68"/>
                  <a:pt x="161" y="67"/>
                </a:cubicBezTo>
                <a:cubicBezTo>
                  <a:pt x="167" y="65"/>
                  <a:pt x="174" y="67"/>
                  <a:pt x="180" y="61"/>
                </a:cubicBezTo>
                <a:cubicBezTo>
                  <a:pt x="180" y="62"/>
                  <a:pt x="179" y="63"/>
                  <a:pt x="179" y="63"/>
                </a:cubicBezTo>
                <a:cubicBezTo>
                  <a:pt x="177" y="66"/>
                  <a:pt x="182" y="64"/>
                  <a:pt x="185" y="59"/>
                </a:cubicBezTo>
                <a:cubicBezTo>
                  <a:pt x="188" y="54"/>
                  <a:pt x="189" y="53"/>
                  <a:pt x="189" y="54"/>
                </a:cubicBezTo>
                <a:cubicBezTo>
                  <a:pt x="187" y="58"/>
                  <a:pt x="188" y="63"/>
                  <a:pt x="189" y="64"/>
                </a:cubicBezTo>
                <a:cubicBezTo>
                  <a:pt x="190" y="65"/>
                  <a:pt x="190" y="58"/>
                  <a:pt x="194" y="48"/>
                </a:cubicBezTo>
                <a:cubicBezTo>
                  <a:pt x="198" y="38"/>
                  <a:pt x="194" y="41"/>
                  <a:pt x="192" y="24"/>
                </a:cubicBezTo>
                <a:close/>
                <a:moveTo>
                  <a:pt x="17" y="36"/>
                </a:moveTo>
                <a:cubicBezTo>
                  <a:pt x="13" y="35"/>
                  <a:pt x="10" y="32"/>
                  <a:pt x="12" y="24"/>
                </a:cubicBezTo>
                <a:cubicBezTo>
                  <a:pt x="13" y="16"/>
                  <a:pt x="17" y="11"/>
                  <a:pt x="25" y="11"/>
                </a:cubicBezTo>
                <a:cubicBezTo>
                  <a:pt x="32" y="12"/>
                  <a:pt x="35" y="21"/>
                  <a:pt x="42" y="22"/>
                </a:cubicBezTo>
                <a:cubicBezTo>
                  <a:pt x="49" y="24"/>
                  <a:pt x="56" y="17"/>
                  <a:pt x="62" y="23"/>
                </a:cubicBezTo>
                <a:cubicBezTo>
                  <a:pt x="66" y="27"/>
                  <a:pt x="68" y="33"/>
                  <a:pt x="68" y="38"/>
                </a:cubicBezTo>
                <a:cubicBezTo>
                  <a:pt x="64" y="47"/>
                  <a:pt x="58" y="49"/>
                  <a:pt x="52" y="49"/>
                </a:cubicBezTo>
                <a:cubicBezTo>
                  <a:pt x="51" y="44"/>
                  <a:pt x="47" y="42"/>
                  <a:pt x="44" y="43"/>
                </a:cubicBezTo>
                <a:cubicBezTo>
                  <a:pt x="40" y="43"/>
                  <a:pt x="38" y="44"/>
                  <a:pt x="36" y="42"/>
                </a:cubicBezTo>
                <a:cubicBezTo>
                  <a:pt x="34" y="40"/>
                  <a:pt x="31" y="38"/>
                  <a:pt x="24" y="38"/>
                </a:cubicBezTo>
                <a:cubicBezTo>
                  <a:pt x="27" y="38"/>
                  <a:pt x="29" y="38"/>
                  <a:pt x="29" y="37"/>
                </a:cubicBezTo>
                <a:cubicBezTo>
                  <a:pt x="28" y="36"/>
                  <a:pt x="20" y="37"/>
                  <a:pt x="17" y="36"/>
                </a:cubicBezTo>
                <a:close/>
                <a:moveTo>
                  <a:pt x="154" y="43"/>
                </a:moveTo>
                <a:cubicBezTo>
                  <a:pt x="151" y="42"/>
                  <a:pt x="147" y="44"/>
                  <a:pt x="146" y="49"/>
                </a:cubicBezTo>
                <a:cubicBezTo>
                  <a:pt x="138" y="51"/>
                  <a:pt x="131" y="44"/>
                  <a:pt x="130" y="38"/>
                </a:cubicBezTo>
                <a:cubicBezTo>
                  <a:pt x="130" y="33"/>
                  <a:pt x="131" y="27"/>
                  <a:pt x="136" y="23"/>
                </a:cubicBezTo>
                <a:cubicBezTo>
                  <a:pt x="142" y="17"/>
                  <a:pt x="148" y="24"/>
                  <a:pt x="156" y="22"/>
                </a:cubicBezTo>
                <a:cubicBezTo>
                  <a:pt x="163" y="21"/>
                  <a:pt x="165" y="12"/>
                  <a:pt x="173" y="11"/>
                </a:cubicBezTo>
                <a:cubicBezTo>
                  <a:pt x="180" y="11"/>
                  <a:pt x="184" y="16"/>
                  <a:pt x="186" y="24"/>
                </a:cubicBezTo>
                <a:cubicBezTo>
                  <a:pt x="188" y="32"/>
                  <a:pt x="185" y="35"/>
                  <a:pt x="181" y="36"/>
                </a:cubicBezTo>
                <a:cubicBezTo>
                  <a:pt x="177" y="37"/>
                  <a:pt x="170" y="36"/>
                  <a:pt x="169" y="37"/>
                </a:cubicBezTo>
                <a:cubicBezTo>
                  <a:pt x="169" y="38"/>
                  <a:pt x="171" y="38"/>
                  <a:pt x="174" y="38"/>
                </a:cubicBezTo>
                <a:cubicBezTo>
                  <a:pt x="167" y="38"/>
                  <a:pt x="164" y="40"/>
                  <a:pt x="162" y="42"/>
                </a:cubicBezTo>
                <a:cubicBezTo>
                  <a:pt x="160" y="44"/>
                  <a:pt x="158" y="43"/>
                  <a:pt x="154" y="43"/>
                </a:cubicBezTo>
                <a:close/>
              </a:path>
            </a:pathLst>
          </a:custGeom>
          <a:solidFill>
            <a:srgbClr val="F28D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grpSp>
        <p:nvGrpSpPr>
          <p:cNvPr id="38" name="Group 48">
            <a:extLst>
              <a:ext uri="{FF2B5EF4-FFF2-40B4-BE49-F238E27FC236}">
                <a16:creationId xmlns:a16="http://schemas.microsoft.com/office/drawing/2014/main" id="{C6B805D4-1D53-4BCE-9B91-4CC815EEC9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35972" y="5462643"/>
            <a:ext cx="513344" cy="675473"/>
            <a:chOff x="4959" y="2893"/>
            <a:chExt cx="401" cy="484"/>
          </a:xfrm>
        </p:grpSpPr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56E2C339-08D0-41CB-AF02-4169AA718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9" y="2910"/>
              <a:ext cx="401" cy="467"/>
            </a:xfrm>
            <a:custGeom>
              <a:avLst/>
              <a:gdLst>
                <a:gd name="T0" fmla="*/ 21 w 166"/>
                <a:gd name="T1" fmla="*/ 114 h 194"/>
                <a:gd name="T2" fmla="*/ 25 w 166"/>
                <a:gd name="T3" fmla="*/ 110 h 194"/>
                <a:gd name="T4" fmla="*/ 29 w 166"/>
                <a:gd name="T5" fmla="*/ 99 h 194"/>
                <a:gd name="T6" fmla="*/ 30 w 166"/>
                <a:gd name="T7" fmla="*/ 92 h 194"/>
                <a:gd name="T8" fmla="*/ 29 w 166"/>
                <a:gd name="T9" fmla="*/ 92 h 194"/>
                <a:gd name="T10" fmla="*/ 29 w 166"/>
                <a:gd name="T11" fmla="*/ 91 h 194"/>
                <a:gd name="T12" fmla="*/ 32 w 166"/>
                <a:gd name="T13" fmla="*/ 80 h 194"/>
                <a:gd name="T14" fmla="*/ 29 w 166"/>
                <a:gd name="T15" fmla="*/ 64 h 194"/>
                <a:gd name="T16" fmla="*/ 30 w 166"/>
                <a:gd name="T17" fmla="*/ 34 h 194"/>
                <a:gd name="T18" fmla="*/ 27 w 166"/>
                <a:gd name="T19" fmla="*/ 27 h 194"/>
                <a:gd name="T20" fmla="*/ 38 w 166"/>
                <a:gd name="T21" fmla="*/ 27 h 194"/>
                <a:gd name="T22" fmla="*/ 64 w 166"/>
                <a:gd name="T23" fmla="*/ 30 h 194"/>
                <a:gd name="T24" fmla="*/ 84 w 166"/>
                <a:gd name="T25" fmla="*/ 32 h 194"/>
                <a:gd name="T26" fmla="*/ 106 w 166"/>
                <a:gd name="T27" fmla="*/ 32 h 194"/>
                <a:gd name="T28" fmla="*/ 119 w 166"/>
                <a:gd name="T29" fmla="*/ 31 h 194"/>
                <a:gd name="T30" fmla="*/ 135 w 166"/>
                <a:gd name="T31" fmla="*/ 25 h 194"/>
                <a:gd name="T32" fmla="*/ 140 w 166"/>
                <a:gd name="T33" fmla="*/ 22 h 194"/>
                <a:gd name="T34" fmla="*/ 157 w 166"/>
                <a:gd name="T35" fmla="*/ 24 h 194"/>
                <a:gd name="T36" fmla="*/ 146 w 166"/>
                <a:gd name="T37" fmla="*/ 49 h 194"/>
                <a:gd name="T38" fmla="*/ 149 w 166"/>
                <a:gd name="T39" fmla="*/ 73 h 194"/>
                <a:gd name="T40" fmla="*/ 141 w 166"/>
                <a:gd name="T41" fmla="*/ 90 h 194"/>
                <a:gd name="T42" fmla="*/ 127 w 166"/>
                <a:gd name="T43" fmla="*/ 113 h 194"/>
                <a:gd name="T44" fmla="*/ 116 w 166"/>
                <a:gd name="T45" fmla="*/ 117 h 194"/>
                <a:gd name="T46" fmla="*/ 108 w 166"/>
                <a:gd name="T47" fmla="*/ 120 h 194"/>
                <a:gd name="T48" fmla="*/ 95 w 166"/>
                <a:gd name="T49" fmla="*/ 123 h 194"/>
                <a:gd name="T50" fmla="*/ 89 w 166"/>
                <a:gd name="T51" fmla="*/ 135 h 194"/>
                <a:gd name="T52" fmla="*/ 79 w 166"/>
                <a:gd name="T53" fmla="*/ 143 h 194"/>
                <a:gd name="T54" fmla="*/ 83 w 166"/>
                <a:gd name="T55" fmla="*/ 159 h 194"/>
                <a:gd name="T56" fmla="*/ 77 w 166"/>
                <a:gd name="T57" fmla="*/ 173 h 194"/>
                <a:gd name="T58" fmla="*/ 89 w 166"/>
                <a:gd name="T59" fmla="*/ 184 h 194"/>
                <a:gd name="T60" fmla="*/ 93 w 166"/>
                <a:gd name="T61" fmla="*/ 193 h 194"/>
                <a:gd name="T62" fmla="*/ 96 w 166"/>
                <a:gd name="T63" fmla="*/ 182 h 194"/>
                <a:gd name="T64" fmla="*/ 100 w 166"/>
                <a:gd name="T65" fmla="*/ 160 h 194"/>
                <a:gd name="T66" fmla="*/ 100 w 166"/>
                <a:gd name="T67" fmla="*/ 154 h 194"/>
                <a:gd name="T68" fmla="*/ 103 w 166"/>
                <a:gd name="T69" fmla="*/ 148 h 194"/>
                <a:gd name="T70" fmla="*/ 112 w 166"/>
                <a:gd name="T71" fmla="*/ 143 h 194"/>
                <a:gd name="T72" fmla="*/ 122 w 166"/>
                <a:gd name="T73" fmla="*/ 144 h 194"/>
                <a:gd name="T74" fmla="*/ 144 w 166"/>
                <a:gd name="T75" fmla="*/ 130 h 194"/>
                <a:gd name="T76" fmla="*/ 155 w 166"/>
                <a:gd name="T77" fmla="*/ 109 h 194"/>
                <a:gd name="T78" fmla="*/ 159 w 166"/>
                <a:gd name="T79" fmla="*/ 88 h 194"/>
                <a:gd name="T80" fmla="*/ 165 w 166"/>
                <a:gd name="T81" fmla="*/ 71 h 194"/>
                <a:gd name="T82" fmla="*/ 162 w 166"/>
                <a:gd name="T83" fmla="*/ 66 h 194"/>
                <a:gd name="T84" fmla="*/ 163 w 166"/>
                <a:gd name="T85" fmla="*/ 50 h 194"/>
                <a:gd name="T86" fmla="*/ 162 w 166"/>
                <a:gd name="T87" fmla="*/ 41 h 194"/>
                <a:gd name="T88" fmla="*/ 161 w 166"/>
                <a:gd name="T89" fmla="*/ 27 h 194"/>
                <a:gd name="T90" fmla="*/ 162 w 166"/>
                <a:gd name="T91" fmla="*/ 19 h 194"/>
                <a:gd name="T92" fmla="*/ 159 w 166"/>
                <a:gd name="T93" fmla="*/ 2 h 194"/>
                <a:gd name="T94" fmla="*/ 136 w 166"/>
                <a:gd name="T95" fmla="*/ 10 h 194"/>
                <a:gd name="T96" fmla="*/ 112 w 166"/>
                <a:gd name="T97" fmla="*/ 15 h 194"/>
                <a:gd name="T98" fmla="*/ 100 w 166"/>
                <a:gd name="T99" fmla="*/ 11 h 194"/>
                <a:gd name="T100" fmla="*/ 76 w 166"/>
                <a:gd name="T101" fmla="*/ 13 h 194"/>
                <a:gd name="T102" fmla="*/ 56 w 166"/>
                <a:gd name="T103" fmla="*/ 9 h 194"/>
                <a:gd name="T104" fmla="*/ 39 w 166"/>
                <a:gd name="T105" fmla="*/ 8 h 194"/>
                <a:gd name="T106" fmla="*/ 19 w 166"/>
                <a:gd name="T107" fmla="*/ 7 h 194"/>
                <a:gd name="T108" fmla="*/ 1 w 166"/>
                <a:gd name="T109" fmla="*/ 15 h 194"/>
                <a:gd name="T110" fmla="*/ 8 w 166"/>
                <a:gd name="T111" fmla="*/ 61 h 194"/>
                <a:gd name="T112" fmla="*/ 23 w 166"/>
                <a:gd name="T113" fmla="*/ 1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94">
                  <a:moveTo>
                    <a:pt x="23" y="123"/>
                  </a:moveTo>
                  <a:cubicBezTo>
                    <a:pt x="23" y="123"/>
                    <a:pt x="23" y="122"/>
                    <a:pt x="23" y="122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21" y="116"/>
                    <a:pt x="21" y="115"/>
                    <a:pt x="21" y="114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2"/>
                    <a:pt x="21" y="112"/>
                    <a:pt x="22" y="11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3" y="110"/>
                    <a:pt x="24" y="110"/>
                    <a:pt x="25" y="110"/>
                  </a:cubicBezTo>
                  <a:cubicBezTo>
                    <a:pt x="26" y="109"/>
                    <a:pt x="27" y="108"/>
                    <a:pt x="28" y="107"/>
                  </a:cubicBezTo>
                  <a:cubicBezTo>
                    <a:pt x="29" y="106"/>
                    <a:pt x="30" y="105"/>
                    <a:pt x="31" y="104"/>
                  </a:cubicBezTo>
                  <a:cubicBezTo>
                    <a:pt x="31" y="104"/>
                    <a:pt x="31" y="103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2"/>
                    <a:pt x="30" y="100"/>
                    <a:pt x="29" y="99"/>
                  </a:cubicBezTo>
                  <a:cubicBezTo>
                    <a:pt x="29" y="98"/>
                    <a:pt x="29" y="97"/>
                    <a:pt x="29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30" y="94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9" y="90"/>
                    <a:pt x="29" y="90"/>
                    <a:pt x="29" y="89"/>
                  </a:cubicBezTo>
                  <a:cubicBezTo>
                    <a:pt x="29" y="88"/>
                    <a:pt x="30" y="86"/>
                    <a:pt x="30" y="85"/>
                  </a:cubicBezTo>
                  <a:cubicBezTo>
                    <a:pt x="30" y="84"/>
                    <a:pt x="31" y="83"/>
                    <a:pt x="31" y="81"/>
                  </a:cubicBezTo>
                  <a:cubicBezTo>
                    <a:pt x="31" y="81"/>
                    <a:pt x="31" y="80"/>
                    <a:pt x="32" y="80"/>
                  </a:cubicBezTo>
                  <a:cubicBezTo>
                    <a:pt x="31" y="80"/>
                    <a:pt x="31" y="79"/>
                    <a:pt x="31" y="79"/>
                  </a:cubicBezTo>
                  <a:cubicBezTo>
                    <a:pt x="29" y="76"/>
                    <a:pt x="29" y="74"/>
                    <a:pt x="29" y="71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0"/>
                    <a:pt x="28" y="55"/>
                    <a:pt x="28" y="51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6"/>
                    <a:pt x="27" y="45"/>
                    <a:pt x="27" y="44"/>
                  </a:cubicBezTo>
                  <a:cubicBezTo>
                    <a:pt x="27" y="41"/>
                    <a:pt x="27" y="39"/>
                    <a:pt x="29" y="36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29" y="31"/>
                    <a:pt x="27" y="29"/>
                    <a:pt x="26" y="29"/>
                  </a:cubicBezTo>
                  <a:cubicBezTo>
                    <a:pt x="23" y="28"/>
                    <a:pt x="19" y="2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7"/>
                    <a:pt x="25" y="27"/>
                    <a:pt x="27" y="27"/>
                  </a:cubicBezTo>
                  <a:cubicBezTo>
                    <a:pt x="29" y="28"/>
                    <a:pt x="31" y="28"/>
                    <a:pt x="33" y="28"/>
                  </a:cubicBezTo>
                  <a:cubicBezTo>
                    <a:pt x="34" y="28"/>
                    <a:pt x="34" y="27"/>
                    <a:pt x="35" y="27"/>
                  </a:cubicBezTo>
                  <a:cubicBezTo>
                    <a:pt x="36" y="27"/>
                    <a:pt x="37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0"/>
                    <a:pt x="47" y="32"/>
                    <a:pt x="52" y="32"/>
                  </a:cubicBezTo>
                  <a:cubicBezTo>
                    <a:pt x="54" y="32"/>
                    <a:pt x="55" y="32"/>
                    <a:pt x="56" y="32"/>
                  </a:cubicBezTo>
                  <a:cubicBezTo>
                    <a:pt x="57" y="31"/>
                    <a:pt x="58" y="31"/>
                    <a:pt x="60" y="31"/>
                  </a:cubicBezTo>
                  <a:cubicBezTo>
                    <a:pt x="60" y="31"/>
                    <a:pt x="61" y="30"/>
                    <a:pt x="62" y="30"/>
                  </a:cubicBezTo>
                  <a:cubicBezTo>
                    <a:pt x="62" y="30"/>
                    <a:pt x="63" y="30"/>
                    <a:pt x="64" y="30"/>
                  </a:cubicBezTo>
                  <a:cubicBezTo>
                    <a:pt x="66" y="30"/>
                    <a:pt x="67" y="31"/>
                    <a:pt x="68" y="31"/>
                  </a:cubicBezTo>
                  <a:cubicBezTo>
                    <a:pt x="71" y="32"/>
                    <a:pt x="73" y="32"/>
                    <a:pt x="76" y="33"/>
                  </a:cubicBezTo>
                  <a:cubicBezTo>
                    <a:pt x="78" y="33"/>
                    <a:pt x="80" y="33"/>
                    <a:pt x="83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32"/>
                    <a:pt x="87" y="32"/>
                    <a:pt x="87" y="32"/>
                  </a:cubicBezTo>
                  <a:cubicBezTo>
                    <a:pt x="89" y="32"/>
                    <a:pt x="90" y="32"/>
                    <a:pt x="92" y="33"/>
                  </a:cubicBezTo>
                  <a:cubicBezTo>
                    <a:pt x="94" y="33"/>
                    <a:pt x="96" y="34"/>
                    <a:pt x="99" y="34"/>
                  </a:cubicBezTo>
                  <a:cubicBezTo>
                    <a:pt x="101" y="34"/>
                    <a:pt x="103" y="33"/>
                    <a:pt x="106" y="32"/>
                  </a:cubicBezTo>
                  <a:cubicBezTo>
                    <a:pt x="107" y="32"/>
                    <a:pt x="108" y="31"/>
                    <a:pt x="109" y="31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2" y="30"/>
                    <a:pt x="113" y="30"/>
                    <a:pt x="114" y="30"/>
                  </a:cubicBezTo>
                  <a:cubicBezTo>
                    <a:pt x="116" y="30"/>
                    <a:pt x="117" y="30"/>
                    <a:pt x="118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1" y="31"/>
                    <a:pt x="121" y="31"/>
                    <a:pt x="122" y="31"/>
                  </a:cubicBezTo>
                  <a:cubicBezTo>
                    <a:pt x="124" y="32"/>
                    <a:pt x="126" y="31"/>
                    <a:pt x="128" y="30"/>
                  </a:cubicBezTo>
                  <a:cubicBezTo>
                    <a:pt x="130" y="29"/>
                    <a:pt x="132" y="28"/>
                    <a:pt x="134" y="26"/>
                  </a:cubicBezTo>
                  <a:cubicBezTo>
                    <a:pt x="134" y="25"/>
                    <a:pt x="135" y="25"/>
                    <a:pt x="135" y="25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3"/>
                    <a:pt x="136" y="23"/>
                    <a:pt x="137" y="23"/>
                  </a:cubicBezTo>
                  <a:cubicBezTo>
                    <a:pt x="137" y="23"/>
                    <a:pt x="137" y="22"/>
                    <a:pt x="138" y="22"/>
                  </a:cubicBezTo>
                  <a:cubicBezTo>
                    <a:pt x="139" y="22"/>
                    <a:pt x="139" y="22"/>
                    <a:pt x="140" y="22"/>
                  </a:cubicBezTo>
                  <a:cubicBezTo>
                    <a:pt x="141" y="22"/>
                    <a:pt x="141" y="23"/>
                    <a:pt x="142" y="23"/>
                  </a:cubicBezTo>
                  <a:cubicBezTo>
                    <a:pt x="143" y="24"/>
                    <a:pt x="144" y="24"/>
                    <a:pt x="145" y="24"/>
                  </a:cubicBezTo>
                  <a:cubicBezTo>
                    <a:pt x="147" y="25"/>
                    <a:pt x="148" y="25"/>
                    <a:pt x="149" y="25"/>
                  </a:cubicBezTo>
                  <a:cubicBezTo>
                    <a:pt x="151" y="25"/>
                    <a:pt x="154" y="25"/>
                    <a:pt x="156" y="23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3" y="26"/>
                    <a:pt x="148" y="27"/>
                    <a:pt x="143" y="25"/>
                  </a:cubicBezTo>
                  <a:cubicBezTo>
                    <a:pt x="144" y="26"/>
                    <a:pt x="145" y="27"/>
                    <a:pt x="146" y="28"/>
                  </a:cubicBezTo>
                  <a:cubicBezTo>
                    <a:pt x="147" y="30"/>
                    <a:pt x="148" y="32"/>
                    <a:pt x="148" y="34"/>
                  </a:cubicBezTo>
                  <a:cubicBezTo>
                    <a:pt x="149" y="38"/>
                    <a:pt x="150" y="42"/>
                    <a:pt x="148" y="46"/>
                  </a:cubicBezTo>
                  <a:cubicBezTo>
                    <a:pt x="147" y="47"/>
                    <a:pt x="147" y="48"/>
                    <a:pt x="146" y="49"/>
                  </a:cubicBezTo>
                  <a:cubicBezTo>
                    <a:pt x="147" y="49"/>
                    <a:pt x="148" y="49"/>
                    <a:pt x="148" y="50"/>
                  </a:cubicBezTo>
                  <a:cubicBezTo>
                    <a:pt x="150" y="52"/>
                    <a:pt x="151" y="54"/>
                    <a:pt x="151" y="56"/>
                  </a:cubicBezTo>
                  <a:cubicBezTo>
                    <a:pt x="152" y="60"/>
                    <a:pt x="151" y="64"/>
                    <a:pt x="151" y="67"/>
                  </a:cubicBezTo>
                  <a:cubicBezTo>
                    <a:pt x="150" y="68"/>
                    <a:pt x="150" y="69"/>
                    <a:pt x="150" y="70"/>
                  </a:cubicBezTo>
                  <a:cubicBezTo>
                    <a:pt x="150" y="71"/>
                    <a:pt x="149" y="72"/>
                    <a:pt x="149" y="73"/>
                  </a:cubicBezTo>
                  <a:cubicBezTo>
                    <a:pt x="148" y="75"/>
                    <a:pt x="146" y="77"/>
                    <a:pt x="144" y="78"/>
                  </a:cubicBezTo>
                  <a:cubicBezTo>
                    <a:pt x="144" y="78"/>
                    <a:pt x="143" y="79"/>
                    <a:pt x="142" y="79"/>
                  </a:cubicBezTo>
                  <a:cubicBezTo>
                    <a:pt x="142" y="81"/>
                    <a:pt x="143" y="83"/>
                    <a:pt x="143" y="84"/>
                  </a:cubicBezTo>
                  <a:cubicBezTo>
                    <a:pt x="143" y="86"/>
                    <a:pt x="142" y="86"/>
                    <a:pt x="141" y="87"/>
                  </a:cubicBezTo>
                  <a:cubicBezTo>
                    <a:pt x="142" y="88"/>
                    <a:pt x="142" y="89"/>
                    <a:pt x="141" y="90"/>
                  </a:cubicBezTo>
                  <a:cubicBezTo>
                    <a:pt x="141" y="92"/>
                    <a:pt x="141" y="95"/>
                    <a:pt x="140" y="97"/>
                  </a:cubicBezTo>
                  <a:cubicBezTo>
                    <a:pt x="139" y="99"/>
                    <a:pt x="137" y="101"/>
                    <a:pt x="136" y="103"/>
                  </a:cubicBezTo>
                  <a:cubicBezTo>
                    <a:pt x="134" y="105"/>
                    <a:pt x="132" y="106"/>
                    <a:pt x="130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28" y="109"/>
                    <a:pt x="127" y="111"/>
                    <a:pt x="127" y="113"/>
                  </a:cubicBezTo>
                  <a:cubicBezTo>
                    <a:pt x="127" y="113"/>
                    <a:pt x="127" y="114"/>
                    <a:pt x="127" y="114"/>
                  </a:cubicBezTo>
                  <a:cubicBezTo>
                    <a:pt x="127" y="115"/>
                    <a:pt x="126" y="116"/>
                    <a:pt x="125" y="116"/>
                  </a:cubicBezTo>
                  <a:cubicBezTo>
                    <a:pt x="124" y="116"/>
                    <a:pt x="123" y="115"/>
                    <a:pt x="123" y="115"/>
                  </a:cubicBezTo>
                  <a:cubicBezTo>
                    <a:pt x="123" y="115"/>
                    <a:pt x="122" y="115"/>
                    <a:pt x="122" y="115"/>
                  </a:cubicBezTo>
                  <a:cubicBezTo>
                    <a:pt x="120" y="115"/>
                    <a:pt x="118" y="116"/>
                    <a:pt x="116" y="117"/>
                  </a:cubicBezTo>
                  <a:cubicBezTo>
                    <a:pt x="116" y="118"/>
                    <a:pt x="115" y="118"/>
                    <a:pt x="115" y="119"/>
                  </a:cubicBezTo>
                  <a:cubicBezTo>
                    <a:pt x="114" y="120"/>
                    <a:pt x="114" y="121"/>
                    <a:pt x="114" y="122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0" y="122"/>
                    <a:pt x="109" y="121"/>
                    <a:pt x="108" y="120"/>
                  </a:cubicBezTo>
                  <a:cubicBezTo>
                    <a:pt x="107" y="120"/>
                    <a:pt x="107" y="120"/>
                    <a:pt x="106" y="119"/>
                  </a:cubicBezTo>
                  <a:cubicBezTo>
                    <a:pt x="104" y="119"/>
                    <a:pt x="102" y="119"/>
                    <a:pt x="100" y="120"/>
                  </a:cubicBezTo>
                  <a:cubicBezTo>
                    <a:pt x="99" y="120"/>
                    <a:pt x="99" y="120"/>
                    <a:pt x="99" y="121"/>
                  </a:cubicBezTo>
                  <a:cubicBezTo>
                    <a:pt x="98" y="121"/>
                    <a:pt x="98" y="121"/>
                    <a:pt x="97" y="121"/>
                  </a:cubicBezTo>
                  <a:cubicBezTo>
                    <a:pt x="96" y="122"/>
                    <a:pt x="95" y="122"/>
                    <a:pt x="95" y="123"/>
                  </a:cubicBezTo>
                  <a:cubicBezTo>
                    <a:pt x="93" y="124"/>
                    <a:pt x="92" y="126"/>
                    <a:pt x="91" y="128"/>
                  </a:cubicBezTo>
                  <a:cubicBezTo>
                    <a:pt x="91" y="129"/>
                    <a:pt x="90" y="130"/>
                    <a:pt x="90" y="131"/>
                  </a:cubicBezTo>
                  <a:cubicBezTo>
                    <a:pt x="90" y="132"/>
                    <a:pt x="90" y="133"/>
                    <a:pt x="89" y="134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89" y="136"/>
                    <a:pt x="88" y="136"/>
                    <a:pt x="88" y="137"/>
                  </a:cubicBezTo>
                  <a:cubicBezTo>
                    <a:pt x="87" y="138"/>
                    <a:pt x="86" y="138"/>
                    <a:pt x="85" y="138"/>
                  </a:cubicBezTo>
                  <a:cubicBezTo>
                    <a:pt x="84" y="139"/>
                    <a:pt x="83" y="139"/>
                    <a:pt x="82" y="139"/>
                  </a:cubicBezTo>
                  <a:cubicBezTo>
                    <a:pt x="81" y="140"/>
                    <a:pt x="80" y="142"/>
                    <a:pt x="79" y="143"/>
                  </a:cubicBezTo>
                  <a:cubicBezTo>
                    <a:pt x="78" y="145"/>
                    <a:pt x="77" y="147"/>
                    <a:pt x="77" y="149"/>
                  </a:cubicBezTo>
                  <a:cubicBezTo>
                    <a:pt x="77" y="150"/>
                    <a:pt x="78" y="152"/>
                    <a:pt x="79" y="153"/>
                  </a:cubicBezTo>
                  <a:cubicBezTo>
                    <a:pt x="80" y="154"/>
                    <a:pt x="80" y="155"/>
                    <a:pt x="81" y="156"/>
                  </a:cubicBezTo>
                  <a:cubicBezTo>
                    <a:pt x="82" y="156"/>
                    <a:pt x="82" y="156"/>
                    <a:pt x="82" y="157"/>
                  </a:cubicBezTo>
                  <a:cubicBezTo>
                    <a:pt x="83" y="158"/>
                    <a:pt x="83" y="159"/>
                    <a:pt x="83" y="159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82" y="161"/>
                    <a:pt x="81" y="162"/>
                    <a:pt x="81" y="162"/>
                  </a:cubicBezTo>
                  <a:cubicBezTo>
                    <a:pt x="79" y="164"/>
                    <a:pt x="78" y="165"/>
                    <a:pt x="78" y="167"/>
                  </a:cubicBezTo>
                  <a:cubicBezTo>
                    <a:pt x="77" y="168"/>
                    <a:pt x="77" y="169"/>
                    <a:pt x="77" y="170"/>
                  </a:cubicBezTo>
                  <a:cubicBezTo>
                    <a:pt x="77" y="171"/>
                    <a:pt x="77" y="172"/>
                    <a:pt x="77" y="173"/>
                  </a:cubicBezTo>
                  <a:cubicBezTo>
                    <a:pt x="78" y="175"/>
                    <a:pt x="79" y="177"/>
                    <a:pt x="80" y="178"/>
                  </a:cubicBezTo>
                  <a:cubicBezTo>
                    <a:pt x="82" y="179"/>
                    <a:pt x="84" y="181"/>
                    <a:pt x="86" y="182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9" y="184"/>
                    <a:pt x="89" y="184"/>
                    <a:pt x="89" y="184"/>
                  </a:cubicBezTo>
                  <a:cubicBezTo>
                    <a:pt x="90" y="185"/>
                    <a:pt x="90" y="186"/>
                    <a:pt x="91" y="187"/>
                  </a:cubicBezTo>
                  <a:cubicBezTo>
                    <a:pt x="91" y="188"/>
                    <a:pt x="91" y="190"/>
                    <a:pt x="91" y="191"/>
                  </a:cubicBezTo>
                  <a:cubicBezTo>
                    <a:pt x="91" y="191"/>
                    <a:pt x="91" y="192"/>
                    <a:pt x="92" y="192"/>
                  </a:cubicBezTo>
                  <a:cubicBezTo>
                    <a:pt x="92" y="193"/>
                    <a:pt x="92" y="193"/>
                    <a:pt x="93" y="194"/>
                  </a:cubicBezTo>
                  <a:cubicBezTo>
                    <a:pt x="93" y="194"/>
                    <a:pt x="93" y="193"/>
                    <a:pt x="93" y="193"/>
                  </a:cubicBezTo>
                  <a:cubicBezTo>
                    <a:pt x="93" y="192"/>
                    <a:pt x="94" y="192"/>
                    <a:pt x="94" y="191"/>
                  </a:cubicBezTo>
                  <a:cubicBezTo>
                    <a:pt x="94" y="188"/>
                    <a:pt x="94" y="188"/>
                    <a:pt x="94" y="188"/>
                  </a:cubicBezTo>
                  <a:cubicBezTo>
                    <a:pt x="94" y="187"/>
                    <a:pt x="94" y="186"/>
                    <a:pt x="94" y="184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6" y="182"/>
                    <a:pt x="96" y="182"/>
                    <a:pt x="96" y="182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100" y="179"/>
                    <a:pt x="101" y="175"/>
                    <a:pt x="101" y="171"/>
                  </a:cubicBezTo>
                  <a:cubicBezTo>
                    <a:pt x="102" y="171"/>
                    <a:pt x="102" y="170"/>
                    <a:pt x="102" y="169"/>
                  </a:cubicBezTo>
                  <a:cubicBezTo>
                    <a:pt x="102" y="168"/>
                    <a:pt x="101" y="167"/>
                    <a:pt x="101" y="166"/>
                  </a:cubicBezTo>
                  <a:cubicBezTo>
                    <a:pt x="101" y="164"/>
                    <a:pt x="101" y="162"/>
                    <a:pt x="100" y="160"/>
                  </a:cubicBezTo>
                  <a:cubicBezTo>
                    <a:pt x="99" y="160"/>
                    <a:pt x="99" y="159"/>
                    <a:pt x="99" y="159"/>
                  </a:cubicBezTo>
                  <a:cubicBezTo>
                    <a:pt x="99" y="158"/>
                    <a:pt x="99" y="158"/>
                    <a:pt x="99" y="157"/>
                  </a:cubicBezTo>
                  <a:cubicBezTo>
                    <a:pt x="99" y="156"/>
                    <a:pt x="99" y="156"/>
                    <a:pt x="99" y="155"/>
                  </a:cubicBezTo>
                  <a:cubicBezTo>
                    <a:pt x="99" y="155"/>
                    <a:pt x="100" y="154"/>
                    <a:pt x="100" y="154"/>
                  </a:cubicBezTo>
                  <a:cubicBezTo>
                    <a:pt x="100" y="154"/>
                    <a:pt x="100" y="154"/>
                    <a:pt x="100" y="154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2"/>
                    <a:pt x="102" y="151"/>
                    <a:pt x="102" y="150"/>
                  </a:cubicBezTo>
                  <a:cubicBezTo>
                    <a:pt x="103" y="149"/>
                    <a:pt x="103" y="148"/>
                    <a:pt x="103" y="148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105" y="145"/>
                    <a:pt x="106" y="145"/>
                    <a:pt x="107" y="145"/>
                  </a:cubicBezTo>
                  <a:cubicBezTo>
                    <a:pt x="108" y="145"/>
                    <a:pt x="109" y="144"/>
                    <a:pt x="109" y="144"/>
                  </a:cubicBezTo>
                  <a:cubicBezTo>
                    <a:pt x="110" y="144"/>
                    <a:pt x="111" y="143"/>
                    <a:pt x="112" y="143"/>
                  </a:cubicBezTo>
                  <a:cubicBezTo>
                    <a:pt x="113" y="142"/>
                    <a:pt x="113" y="141"/>
                    <a:pt x="114" y="141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14" y="142"/>
                    <a:pt x="113" y="143"/>
                    <a:pt x="112" y="143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15" y="145"/>
                    <a:pt x="119" y="145"/>
                    <a:pt x="122" y="144"/>
                  </a:cubicBezTo>
                  <a:cubicBezTo>
                    <a:pt x="126" y="144"/>
                    <a:pt x="129" y="142"/>
                    <a:pt x="131" y="139"/>
                  </a:cubicBezTo>
                  <a:cubicBezTo>
                    <a:pt x="132" y="138"/>
                    <a:pt x="133" y="136"/>
                    <a:pt x="134" y="134"/>
                  </a:cubicBezTo>
                  <a:cubicBezTo>
                    <a:pt x="134" y="133"/>
                    <a:pt x="135" y="132"/>
                    <a:pt x="136" y="132"/>
                  </a:cubicBezTo>
                  <a:cubicBezTo>
                    <a:pt x="137" y="131"/>
                    <a:pt x="138" y="131"/>
                    <a:pt x="139" y="131"/>
                  </a:cubicBezTo>
                  <a:cubicBezTo>
                    <a:pt x="141" y="131"/>
                    <a:pt x="142" y="130"/>
                    <a:pt x="144" y="130"/>
                  </a:cubicBezTo>
                  <a:cubicBezTo>
                    <a:pt x="146" y="129"/>
                    <a:pt x="147" y="128"/>
                    <a:pt x="148" y="127"/>
                  </a:cubicBezTo>
                  <a:cubicBezTo>
                    <a:pt x="151" y="125"/>
                    <a:pt x="152" y="122"/>
                    <a:pt x="153" y="118"/>
                  </a:cubicBezTo>
                  <a:cubicBezTo>
                    <a:pt x="153" y="117"/>
                    <a:pt x="153" y="115"/>
                    <a:pt x="153" y="113"/>
                  </a:cubicBezTo>
                  <a:cubicBezTo>
                    <a:pt x="153" y="112"/>
                    <a:pt x="154" y="112"/>
                    <a:pt x="154" y="111"/>
                  </a:cubicBezTo>
                  <a:cubicBezTo>
                    <a:pt x="154" y="110"/>
                    <a:pt x="155" y="110"/>
                    <a:pt x="155" y="109"/>
                  </a:cubicBezTo>
                  <a:cubicBezTo>
                    <a:pt x="156" y="109"/>
                    <a:pt x="157" y="108"/>
                    <a:pt x="158" y="108"/>
                  </a:cubicBezTo>
                  <a:cubicBezTo>
                    <a:pt x="159" y="107"/>
                    <a:pt x="160" y="106"/>
                    <a:pt x="161" y="104"/>
                  </a:cubicBezTo>
                  <a:cubicBezTo>
                    <a:pt x="161" y="103"/>
                    <a:pt x="162" y="101"/>
                    <a:pt x="162" y="100"/>
                  </a:cubicBezTo>
                  <a:cubicBezTo>
                    <a:pt x="162" y="96"/>
                    <a:pt x="161" y="93"/>
                    <a:pt x="159" y="90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60" y="87"/>
                    <a:pt x="160" y="87"/>
                    <a:pt x="160" y="87"/>
                  </a:cubicBezTo>
                  <a:cubicBezTo>
                    <a:pt x="161" y="87"/>
                    <a:pt x="161" y="86"/>
                    <a:pt x="162" y="86"/>
                  </a:cubicBezTo>
                  <a:cubicBezTo>
                    <a:pt x="162" y="85"/>
                    <a:pt x="163" y="84"/>
                    <a:pt x="163" y="84"/>
                  </a:cubicBezTo>
                  <a:cubicBezTo>
                    <a:pt x="164" y="82"/>
                    <a:pt x="165" y="81"/>
                    <a:pt x="165" y="79"/>
                  </a:cubicBezTo>
                  <a:cubicBezTo>
                    <a:pt x="166" y="76"/>
                    <a:pt x="166" y="73"/>
                    <a:pt x="165" y="71"/>
                  </a:cubicBezTo>
                  <a:cubicBezTo>
                    <a:pt x="164" y="70"/>
                    <a:pt x="163" y="70"/>
                    <a:pt x="163" y="68"/>
                  </a:cubicBezTo>
                  <a:cubicBezTo>
                    <a:pt x="163" y="68"/>
                    <a:pt x="162" y="68"/>
                    <a:pt x="162" y="67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62" y="66"/>
                    <a:pt x="162" y="66"/>
                    <a:pt x="162" y="66"/>
                  </a:cubicBezTo>
                  <a:cubicBezTo>
                    <a:pt x="162" y="65"/>
                    <a:pt x="162" y="65"/>
                    <a:pt x="162" y="64"/>
                  </a:cubicBezTo>
                  <a:cubicBezTo>
                    <a:pt x="163" y="62"/>
                    <a:pt x="163" y="60"/>
                    <a:pt x="164" y="58"/>
                  </a:cubicBezTo>
                  <a:cubicBezTo>
                    <a:pt x="164" y="57"/>
                    <a:pt x="165" y="55"/>
                    <a:pt x="165" y="54"/>
                  </a:cubicBezTo>
                  <a:cubicBezTo>
                    <a:pt x="164" y="53"/>
                    <a:pt x="164" y="51"/>
                    <a:pt x="163" y="50"/>
                  </a:cubicBezTo>
                  <a:cubicBezTo>
                    <a:pt x="162" y="49"/>
                    <a:pt x="162" y="49"/>
                    <a:pt x="161" y="47"/>
                  </a:cubicBezTo>
                  <a:cubicBezTo>
                    <a:pt x="161" y="47"/>
                    <a:pt x="161" y="46"/>
                    <a:pt x="161" y="45"/>
                  </a:cubicBezTo>
                  <a:cubicBezTo>
                    <a:pt x="160" y="45"/>
                    <a:pt x="161" y="44"/>
                    <a:pt x="161" y="43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2" y="41"/>
                    <a:pt x="162" y="41"/>
                    <a:pt x="162" y="41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63" y="39"/>
                    <a:pt x="163" y="39"/>
                    <a:pt x="163" y="38"/>
                  </a:cubicBezTo>
                  <a:cubicBezTo>
                    <a:pt x="164" y="37"/>
                    <a:pt x="164" y="35"/>
                    <a:pt x="164" y="33"/>
                  </a:cubicBezTo>
                  <a:cubicBezTo>
                    <a:pt x="164" y="32"/>
                    <a:pt x="163" y="30"/>
                    <a:pt x="163" y="30"/>
                  </a:cubicBezTo>
                  <a:cubicBezTo>
                    <a:pt x="162" y="29"/>
                    <a:pt x="162" y="28"/>
                    <a:pt x="161" y="27"/>
                  </a:cubicBezTo>
                  <a:cubicBezTo>
                    <a:pt x="161" y="27"/>
                    <a:pt x="160" y="27"/>
                    <a:pt x="160" y="26"/>
                  </a:cubicBezTo>
                  <a:cubicBezTo>
                    <a:pt x="160" y="25"/>
                    <a:pt x="160" y="25"/>
                    <a:pt x="160" y="24"/>
                  </a:cubicBezTo>
                  <a:cubicBezTo>
                    <a:pt x="160" y="23"/>
                    <a:pt x="160" y="23"/>
                    <a:pt x="160" y="22"/>
                  </a:cubicBezTo>
                  <a:cubicBezTo>
                    <a:pt x="160" y="21"/>
                    <a:pt x="161" y="21"/>
                    <a:pt x="161" y="20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19"/>
                    <a:pt x="163" y="18"/>
                    <a:pt x="163" y="18"/>
                  </a:cubicBezTo>
                  <a:cubicBezTo>
                    <a:pt x="164" y="15"/>
                    <a:pt x="165" y="11"/>
                    <a:pt x="164" y="8"/>
                  </a:cubicBezTo>
                  <a:cubicBezTo>
                    <a:pt x="164" y="7"/>
                    <a:pt x="163" y="6"/>
                    <a:pt x="162" y="5"/>
                  </a:cubicBezTo>
                  <a:cubicBezTo>
                    <a:pt x="162" y="4"/>
                    <a:pt x="161" y="4"/>
                    <a:pt x="161" y="3"/>
                  </a:cubicBezTo>
                  <a:cubicBezTo>
                    <a:pt x="160" y="3"/>
                    <a:pt x="159" y="2"/>
                    <a:pt x="159" y="2"/>
                  </a:cubicBezTo>
                  <a:cubicBezTo>
                    <a:pt x="156" y="0"/>
                    <a:pt x="153" y="0"/>
                    <a:pt x="150" y="1"/>
                  </a:cubicBezTo>
                  <a:cubicBezTo>
                    <a:pt x="147" y="2"/>
                    <a:pt x="145" y="4"/>
                    <a:pt x="143" y="7"/>
                  </a:cubicBezTo>
                  <a:cubicBezTo>
                    <a:pt x="143" y="7"/>
                    <a:pt x="143" y="7"/>
                    <a:pt x="142" y="8"/>
                  </a:cubicBezTo>
                  <a:cubicBezTo>
                    <a:pt x="142" y="8"/>
                    <a:pt x="141" y="9"/>
                    <a:pt x="140" y="10"/>
                  </a:cubicBezTo>
                  <a:cubicBezTo>
                    <a:pt x="139" y="11"/>
                    <a:pt x="137" y="10"/>
                    <a:pt x="136" y="10"/>
                  </a:cubicBezTo>
                  <a:cubicBezTo>
                    <a:pt x="135" y="10"/>
                    <a:pt x="134" y="10"/>
                    <a:pt x="134" y="10"/>
                  </a:cubicBezTo>
                  <a:cubicBezTo>
                    <a:pt x="133" y="10"/>
                    <a:pt x="132" y="10"/>
                    <a:pt x="131" y="10"/>
                  </a:cubicBezTo>
                  <a:cubicBezTo>
                    <a:pt x="128" y="10"/>
                    <a:pt x="125" y="11"/>
                    <a:pt x="121" y="12"/>
                  </a:cubicBezTo>
                  <a:cubicBezTo>
                    <a:pt x="120" y="13"/>
                    <a:pt x="118" y="14"/>
                    <a:pt x="116" y="15"/>
                  </a:cubicBezTo>
                  <a:cubicBezTo>
                    <a:pt x="115" y="15"/>
                    <a:pt x="113" y="15"/>
                    <a:pt x="112" y="15"/>
                  </a:cubicBezTo>
                  <a:cubicBezTo>
                    <a:pt x="111" y="14"/>
                    <a:pt x="110" y="14"/>
                    <a:pt x="109" y="13"/>
                  </a:cubicBezTo>
                  <a:cubicBezTo>
                    <a:pt x="108" y="13"/>
                    <a:pt x="107" y="13"/>
                    <a:pt x="107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3" y="11"/>
                    <a:pt x="101" y="11"/>
                    <a:pt x="100" y="11"/>
                  </a:cubicBezTo>
                  <a:cubicBezTo>
                    <a:pt x="97" y="11"/>
                    <a:pt x="93" y="13"/>
                    <a:pt x="91" y="1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6" y="13"/>
                    <a:pt x="83" y="12"/>
                    <a:pt x="80" y="12"/>
                  </a:cubicBezTo>
                  <a:cubicBezTo>
                    <a:pt x="79" y="12"/>
                    <a:pt x="77" y="12"/>
                    <a:pt x="76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3"/>
                    <a:pt x="72" y="14"/>
                    <a:pt x="71" y="14"/>
                  </a:cubicBezTo>
                  <a:cubicBezTo>
                    <a:pt x="69" y="14"/>
                    <a:pt x="67" y="14"/>
                    <a:pt x="65" y="13"/>
                  </a:cubicBezTo>
                  <a:cubicBezTo>
                    <a:pt x="63" y="12"/>
                    <a:pt x="62" y="11"/>
                    <a:pt x="60" y="11"/>
                  </a:cubicBezTo>
                  <a:cubicBezTo>
                    <a:pt x="59" y="10"/>
                    <a:pt x="58" y="9"/>
                    <a:pt x="56" y="9"/>
                  </a:cubicBezTo>
                  <a:cubicBezTo>
                    <a:pt x="55" y="8"/>
                    <a:pt x="53" y="8"/>
                    <a:pt x="52" y="8"/>
                  </a:cubicBezTo>
                  <a:cubicBezTo>
                    <a:pt x="50" y="8"/>
                    <a:pt x="49" y="9"/>
                    <a:pt x="47" y="9"/>
                  </a:cubicBezTo>
                  <a:cubicBezTo>
                    <a:pt x="46" y="10"/>
                    <a:pt x="46" y="10"/>
                    <a:pt x="45" y="10"/>
                  </a:cubicBezTo>
                  <a:cubicBezTo>
                    <a:pt x="44" y="10"/>
                    <a:pt x="43" y="10"/>
                    <a:pt x="42" y="10"/>
                  </a:cubicBezTo>
                  <a:cubicBezTo>
                    <a:pt x="41" y="9"/>
                    <a:pt x="40" y="9"/>
                    <a:pt x="39" y="8"/>
                  </a:cubicBezTo>
                  <a:cubicBezTo>
                    <a:pt x="39" y="8"/>
                    <a:pt x="38" y="7"/>
                    <a:pt x="37" y="7"/>
                  </a:cubicBezTo>
                  <a:cubicBezTo>
                    <a:pt x="36" y="6"/>
                    <a:pt x="35" y="5"/>
                    <a:pt x="33" y="5"/>
                  </a:cubicBezTo>
                  <a:cubicBezTo>
                    <a:pt x="30" y="4"/>
                    <a:pt x="27" y="5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1" y="8"/>
                    <a:pt x="20" y="8"/>
                    <a:pt x="19" y="7"/>
                  </a:cubicBezTo>
                  <a:cubicBezTo>
                    <a:pt x="17" y="7"/>
                    <a:pt x="16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9" y="8"/>
                    <a:pt x="7" y="8"/>
                    <a:pt x="6" y="9"/>
                  </a:cubicBezTo>
                  <a:cubicBezTo>
                    <a:pt x="4" y="10"/>
                    <a:pt x="2" y="13"/>
                    <a:pt x="1" y="15"/>
                  </a:cubicBezTo>
                  <a:cubicBezTo>
                    <a:pt x="0" y="17"/>
                    <a:pt x="0" y="20"/>
                    <a:pt x="0" y="23"/>
                  </a:cubicBezTo>
                  <a:cubicBezTo>
                    <a:pt x="0" y="25"/>
                    <a:pt x="1" y="28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7"/>
                    <a:pt x="5" y="42"/>
                    <a:pt x="8" y="46"/>
                  </a:cubicBezTo>
                  <a:cubicBezTo>
                    <a:pt x="12" y="50"/>
                    <a:pt x="7" y="55"/>
                    <a:pt x="8" y="61"/>
                  </a:cubicBezTo>
                  <a:cubicBezTo>
                    <a:pt x="9" y="68"/>
                    <a:pt x="14" y="70"/>
                    <a:pt x="12" y="76"/>
                  </a:cubicBezTo>
                  <a:cubicBezTo>
                    <a:pt x="10" y="82"/>
                    <a:pt x="11" y="85"/>
                    <a:pt x="13" y="89"/>
                  </a:cubicBezTo>
                  <a:cubicBezTo>
                    <a:pt x="15" y="93"/>
                    <a:pt x="7" y="98"/>
                    <a:pt x="9" y="105"/>
                  </a:cubicBezTo>
                  <a:cubicBezTo>
                    <a:pt x="11" y="111"/>
                    <a:pt x="17" y="109"/>
                    <a:pt x="19" y="115"/>
                  </a:cubicBezTo>
                  <a:cubicBezTo>
                    <a:pt x="20" y="121"/>
                    <a:pt x="22" y="125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3" y="123"/>
                  </a:cubicBezTo>
                  <a:close/>
                </a:path>
              </a:pathLst>
            </a:custGeom>
            <a:solidFill>
              <a:srgbClr val="6B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0" name="Freeform 50">
              <a:extLst>
                <a:ext uri="{FF2B5EF4-FFF2-40B4-BE49-F238E27FC236}">
                  <a16:creationId xmlns:a16="http://schemas.microsoft.com/office/drawing/2014/main" id="{005AF796-6559-48D7-86B8-5DF067E7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2893"/>
              <a:ext cx="325" cy="48"/>
            </a:xfrm>
            <a:custGeom>
              <a:avLst/>
              <a:gdLst>
                <a:gd name="T0" fmla="*/ 9 w 135"/>
                <a:gd name="T1" fmla="*/ 13 h 20"/>
                <a:gd name="T2" fmla="*/ 18 w 135"/>
                <a:gd name="T3" fmla="*/ 11 h 20"/>
                <a:gd name="T4" fmla="*/ 23 w 135"/>
                <a:gd name="T5" fmla="*/ 13 h 20"/>
                <a:gd name="T6" fmla="*/ 27 w 135"/>
                <a:gd name="T7" fmla="*/ 16 h 20"/>
                <a:gd name="T8" fmla="*/ 32 w 135"/>
                <a:gd name="T9" fmla="*/ 15 h 20"/>
                <a:gd name="T10" fmla="*/ 37 w 135"/>
                <a:gd name="T11" fmla="*/ 14 h 20"/>
                <a:gd name="T12" fmla="*/ 42 w 135"/>
                <a:gd name="T13" fmla="*/ 14 h 20"/>
                <a:gd name="T14" fmla="*/ 46 w 135"/>
                <a:gd name="T15" fmla="*/ 16 h 20"/>
                <a:gd name="T16" fmla="*/ 51 w 135"/>
                <a:gd name="T17" fmla="*/ 18 h 20"/>
                <a:gd name="T18" fmla="*/ 55 w 135"/>
                <a:gd name="T19" fmla="*/ 19 h 20"/>
                <a:gd name="T20" fmla="*/ 65 w 135"/>
                <a:gd name="T21" fmla="*/ 17 h 20"/>
                <a:gd name="T22" fmla="*/ 74 w 135"/>
                <a:gd name="T23" fmla="*/ 20 h 20"/>
                <a:gd name="T24" fmla="*/ 85 w 135"/>
                <a:gd name="T25" fmla="*/ 15 h 20"/>
                <a:gd name="T26" fmla="*/ 90 w 135"/>
                <a:gd name="T27" fmla="*/ 16 h 20"/>
                <a:gd name="T28" fmla="*/ 93 w 135"/>
                <a:gd name="T29" fmla="*/ 17 h 20"/>
                <a:gd name="T30" fmla="*/ 95 w 135"/>
                <a:gd name="T31" fmla="*/ 18 h 20"/>
                <a:gd name="T32" fmla="*/ 100 w 135"/>
                <a:gd name="T33" fmla="*/ 19 h 20"/>
                <a:gd name="T34" fmla="*/ 105 w 135"/>
                <a:gd name="T35" fmla="*/ 17 h 20"/>
                <a:gd name="T36" fmla="*/ 116 w 135"/>
                <a:gd name="T37" fmla="*/ 14 h 20"/>
                <a:gd name="T38" fmla="*/ 119 w 135"/>
                <a:gd name="T39" fmla="*/ 14 h 20"/>
                <a:gd name="T40" fmla="*/ 122 w 135"/>
                <a:gd name="T41" fmla="*/ 15 h 20"/>
                <a:gd name="T42" fmla="*/ 124 w 135"/>
                <a:gd name="T43" fmla="*/ 14 h 20"/>
                <a:gd name="T44" fmla="*/ 126 w 135"/>
                <a:gd name="T45" fmla="*/ 12 h 20"/>
                <a:gd name="T46" fmla="*/ 129 w 135"/>
                <a:gd name="T47" fmla="*/ 8 h 20"/>
                <a:gd name="T48" fmla="*/ 134 w 135"/>
                <a:gd name="T49" fmla="*/ 5 h 20"/>
                <a:gd name="T50" fmla="*/ 135 w 135"/>
                <a:gd name="T51" fmla="*/ 5 h 20"/>
                <a:gd name="T52" fmla="*/ 135 w 135"/>
                <a:gd name="T53" fmla="*/ 5 h 20"/>
                <a:gd name="T54" fmla="*/ 120 w 135"/>
                <a:gd name="T55" fmla="*/ 6 h 20"/>
                <a:gd name="T56" fmla="*/ 109 w 135"/>
                <a:gd name="T57" fmla="*/ 8 h 20"/>
                <a:gd name="T58" fmla="*/ 98 w 135"/>
                <a:gd name="T59" fmla="*/ 9 h 20"/>
                <a:gd name="T60" fmla="*/ 83 w 135"/>
                <a:gd name="T61" fmla="*/ 9 h 20"/>
                <a:gd name="T62" fmla="*/ 72 w 135"/>
                <a:gd name="T63" fmla="*/ 8 h 20"/>
                <a:gd name="T64" fmla="*/ 56 w 135"/>
                <a:gd name="T65" fmla="*/ 8 h 20"/>
                <a:gd name="T66" fmla="*/ 41 w 135"/>
                <a:gd name="T67" fmla="*/ 3 h 20"/>
                <a:gd name="T68" fmla="*/ 27 w 135"/>
                <a:gd name="T69" fmla="*/ 4 h 20"/>
                <a:gd name="T70" fmla="*/ 7 w 135"/>
                <a:gd name="T71" fmla="*/ 9 h 20"/>
                <a:gd name="T72" fmla="*/ 0 w 135"/>
                <a:gd name="T73" fmla="*/ 13 h 20"/>
                <a:gd name="T74" fmla="*/ 4 w 135"/>
                <a:gd name="T75" fmla="*/ 14 h 20"/>
                <a:gd name="T76" fmla="*/ 9 w 135"/>
                <a:gd name="T7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20">
                  <a:moveTo>
                    <a:pt x="9" y="13"/>
                  </a:moveTo>
                  <a:cubicBezTo>
                    <a:pt x="12" y="12"/>
                    <a:pt x="15" y="11"/>
                    <a:pt x="18" y="11"/>
                  </a:cubicBezTo>
                  <a:cubicBezTo>
                    <a:pt x="20" y="11"/>
                    <a:pt x="22" y="12"/>
                    <a:pt x="23" y="13"/>
                  </a:cubicBezTo>
                  <a:cubicBezTo>
                    <a:pt x="24" y="14"/>
                    <a:pt x="25" y="15"/>
                    <a:pt x="27" y="16"/>
                  </a:cubicBezTo>
                  <a:cubicBezTo>
                    <a:pt x="29" y="16"/>
                    <a:pt x="30" y="16"/>
                    <a:pt x="32" y="15"/>
                  </a:cubicBezTo>
                  <a:cubicBezTo>
                    <a:pt x="33" y="14"/>
                    <a:pt x="35" y="14"/>
                    <a:pt x="37" y="14"/>
                  </a:cubicBezTo>
                  <a:cubicBezTo>
                    <a:pt x="38" y="13"/>
                    <a:pt x="40" y="14"/>
                    <a:pt x="42" y="14"/>
                  </a:cubicBezTo>
                  <a:cubicBezTo>
                    <a:pt x="43" y="15"/>
                    <a:pt x="45" y="15"/>
                    <a:pt x="46" y="16"/>
                  </a:cubicBezTo>
                  <a:cubicBezTo>
                    <a:pt x="48" y="17"/>
                    <a:pt x="49" y="18"/>
                    <a:pt x="51" y="18"/>
                  </a:cubicBezTo>
                  <a:cubicBezTo>
                    <a:pt x="52" y="19"/>
                    <a:pt x="54" y="19"/>
                    <a:pt x="55" y="19"/>
                  </a:cubicBezTo>
                  <a:cubicBezTo>
                    <a:pt x="58" y="18"/>
                    <a:pt x="62" y="17"/>
                    <a:pt x="65" y="17"/>
                  </a:cubicBezTo>
                  <a:cubicBezTo>
                    <a:pt x="68" y="17"/>
                    <a:pt x="72" y="18"/>
                    <a:pt x="74" y="20"/>
                  </a:cubicBezTo>
                  <a:cubicBezTo>
                    <a:pt x="78" y="18"/>
                    <a:pt x="81" y="16"/>
                    <a:pt x="85" y="15"/>
                  </a:cubicBezTo>
                  <a:cubicBezTo>
                    <a:pt x="86" y="15"/>
                    <a:pt x="88" y="15"/>
                    <a:pt x="90" y="16"/>
                  </a:cubicBezTo>
                  <a:cubicBezTo>
                    <a:pt x="91" y="16"/>
                    <a:pt x="92" y="17"/>
                    <a:pt x="93" y="17"/>
                  </a:cubicBezTo>
                  <a:cubicBezTo>
                    <a:pt x="93" y="17"/>
                    <a:pt x="94" y="18"/>
                    <a:pt x="95" y="18"/>
                  </a:cubicBezTo>
                  <a:cubicBezTo>
                    <a:pt x="97" y="19"/>
                    <a:pt x="99" y="19"/>
                    <a:pt x="100" y="19"/>
                  </a:cubicBezTo>
                  <a:cubicBezTo>
                    <a:pt x="102" y="19"/>
                    <a:pt x="104" y="18"/>
                    <a:pt x="105" y="17"/>
                  </a:cubicBezTo>
                  <a:cubicBezTo>
                    <a:pt x="109" y="15"/>
                    <a:pt x="112" y="14"/>
                    <a:pt x="116" y="14"/>
                  </a:cubicBezTo>
                  <a:cubicBezTo>
                    <a:pt x="117" y="14"/>
                    <a:pt x="118" y="14"/>
                    <a:pt x="119" y="14"/>
                  </a:cubicBezTo>
                  <a:cubicBezTo>
                    <a:pt x="120" y="14"/>
                    <a:pt x="121" y="15"/>
                    <a:pt x="122" y="15"/>
                  </a:cubicBezTo>
                  <a:cubicBezTo>
                    <a:pt x="122" y="15"/>
                    <a:pt x="123" y="15"/>
                    <a:pt x="124" y="14"/>
                  </a:cubicBezTo>
                  <a:cubicBezTo>
                    <a:pt x="125" y="14"/>
                    <a:pt x="125" y="13"/>
                    <a:pt x="126" y="12"/>
                  </a:cubicBezTo>
                  <a:cubicBezTo>
                    <a:pt x="127" y="11"/>
                    <a:pt x="128" y="9"/>
                    <a:pt x="129" y="8"/>
                  </a:cubicBezTo>
                  <a:cubicBezTo>
                    <a:pt x="131" y="7"/>
                    <a:pt x="133" y="6"/>
                    <a:pt x="134" y="5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5" y="5"/>
                    <a:pt x="135" y="5"/>
                    <a:pt x="135" y="5"/>
                  </a:cubicBezTo>
                  <a:cubicBezTo>
                    <a:pt x="131" y="2"/>
                    <a:pt x="124" y="3"/>
                    <a:pt x="120" y="6"/>
                  </a:cubicBezTo>
                  <a:cubicBezTo>
                    <a:pt x="116" y="11"/>
                    <a:pt x="113" y="7"/>
                    <a:pt x="109" y="8"/>
                  </a:cubicBezTo>
                  <a:cubicBezTo>
                    <a:pt x="105" y="9"/>
                    <a:pt x="103" y="13"/>
                    <a:pt x="98" y="9"/>
                  </a:cubicBezTo>
                  <a:cubicBezTo>
                    <a:pt x="93" y="6"/>
                    <a:pt x="88" y="6"/>
                    <a:pt x="83" y="9"/>
                  </a:cubicBezTo>
                  <a:cubicBezTo>
                    <a:pt x="79" y="12"/>
                    <a:pt x="77" y="10"/>
                    <a:pt x="72" y="8"/>
                  </a:cubicBezTo>
                  <a:cubicBezTo>
                    <a:pt x="67" y="6"/>
                    <a:pt x="59" y="11"/>
                    <a:pt x="56" y="8"/>
                  </a:cubicBezTo>
                  <a:cubicBezTo>
                    <a:pt x="53" y="5"/>
                    <a:pt x="49" y="3"/>
                    <a:pt x="41" y="3"/>
                  </a:cubicBezTo>
                  <a:cubicBezTo>
                    <a:pt x="34" y="3"/>
                    <a:pt x="32" y="8"/>
                    <a:pt x="27" y="4"/>
                  </a:cubicBezTo>
                  <a:cubicBezTo>
                    <a:pt x="22" y="0"/>
                    <a:pt x="11" y="3"/>
                    <a:pt x="7" y="9"/>
                  </a:cubicBezTo>
                  <a:cubicBezTo>
                    <a:pt x="5" y="12"/>
                    <a:pt x="2" y="13"/>
                    <a:pt x="0" y="13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6" y="14"/>
                    <a:pt x="7" y="14"/>
                    <a:pt x="9" y="13"/>
                  </a:cubicBezTo>
                  <a:close/>
                </a:path>
              </a:pathLst>
            </a:custGeom>
            <a:solidFill>
              <a:srgbClr val="6B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716D2EB0-C3D1-4D01-A4CF-A55444021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2967"/>
              <a:ext cx="150" cy="133"/>
            </a:xfrm>
            <a:custGeom>
              <a:avLst/>
              <a:gdLst>
                <a:gd name="T0" fmla="*/ 46 w 62"/>
                <a:gd name="T1" fmla="*/ 54 h 55"/>
                <a:gd name="T2" fmla="*/ 56 w 62"/>
                <a:gd name="T3" fmla="*/ 52 h 55"/>
                <a:gd name="T4" fmla="*/ 62 w 62"/>
                <a:gd name="T5" fmla="*/ 32 h 55"/>
                <a:gd name="T6" fmla="*/ 59 w 62"/>
                <a:gd name="T7" fmla="*/ 25 h 55"/>
                <a:gd name="T8" fmla="*/ 54 w 62"/>
                <a:gd name="T9" fmla="*/ 28 h 55"/>
                <a:gd name="T10" fmla="*/ 49 w 62"/>
                <a:gd name="T11" fmla="*/ 28 h 55"/>
                <a:gd name="T12" fmla="*/ 40 w 62"/>
                <a:gd name="T13" fmla="*/ 25 h 55"/>
                <a:gd name="T14" fmla="*/ 40 w 62"/>
                <a:gd name="T15" fmla="*/ 22 h 55"/>
                <a:gd name="T16" fmla="*/ 49 w 62"/>
                <a:gd name="T17" fmla="*/ 26 h 55"/>
                <a:gd name="T18" fmla="*/ 54 w 62"/>
                <a:gd name="T19" fmla="*/ 25 h 55"/>
                <a:gd name="T20" fmla="*/ 59 w 62"/>
                <a:gd name="T21" fmla="*/ 10 h 55"/>
                <a:gd name="T22" fmla="*/ 54 w 62"/>
                <a:gd name="T23" fmla="*/ 1 h 55"/>
                <a:gd name="T24" fmla="*/ 52 w 62"/>
                <a:gd name="T25" fmla="*/ 0 h 55"/>
                <a:gd name="T26" fmla="*/ 48 w 62"/>
                <a:gd name="T27" fmla="*/ 3 h 55"/>
                <a:gd name="T28" fmla="*/ 36 w 62"/>
                <a:gd name="T29" fmla="*/ 10 h 55"/>
                <a:gd name="T30" fmla="*/ 41 w 62"/>
                <a:gd name="T31" fmla="*/ 12 h 55"/>
                <a:gd name="T32" fmla="*/ 47 w 62"/>
                <a:gd name="T33" fmla="*/ 12 h 55"/>
                <a:gd name="T34" fmla="*/ 51 w 62"/>
                <a:gd name="T35" fmla="*/ 12 h 55"/>
                <a:gd name="T36" fmla="*/ 38 w 62"/>
                <a:gd name="T37" fmla="*/ 13 h 55"/>
                <a:gd name="T38" fmla="*/ 35 w 62"/>
                <a:gd name="T39" fmla="*/ 10 h 55"/>
                <a:gd name="T40" fmla="*/ 25 w 62"/>
                <a:gd name="T41" fmla="*/ 9 h 55"/>
                <a:gd name="T42" fmla="*/ 32 w 62"/>
                <a:gd name="T43" fmla="*/ 15 h 55"/>
                <a:gd name="T44" fmla="*/ 34 w 62"/>
                <a:gd name="T45" fmla="*/ 23 h 55"/>
                <a:gd name="T46" fmla="*/ 34 w 62"/>
                <a:gd name="T47" fmla="*/ 25 h 55"/>
                <a:gd name="T48" fmla="*/ 36 w 62"/>
                <a:gd name="T49" fmla="*/ 34 h 55"/>
                <a:gd name="T50" fmla="*/ 39 w 62"/>
                <a:gd name="T51" fmla="*/ 31 h 55"/>
                <a:gd name="T52" fmla="*/ 42 w 62"/>
                <a:gd name="T53" fmla="*/ 30 h 55"/>
                <a:gd name="T54" fmla="*/ 49 w 62"/>
                <a:gd name="T55" fmla="*/ 32 h 55"/>
                <a:gd name="T56" fmla="*/ 52 w 62"/>
                <a:gd name="T57" fmla="*/ 30 h 55"/>
                <a:gd name="T58" fmla="*/ 50 w 62"/>
                <a:gd name="T59" fmla="*/ 33 h 55"/>
                <a:gd name="T60" fmla="*/ 53 w 62"/>
                <a:gd name="T61" fmla="*/ 38 h 55"/>
                <a:gd name="T62" fmla="*/ 48 w 62"/>
                <a:gd name="T63" fmla="*/ 34 h 55"/>
                <a:gd name="T64" fmla="*/ 39 w 62"/>
                <a:gd name="T65" fmla="*/ 34 h 55"/>
                <a:gd name="T66" fmla="*/ 36 w 62"/>
                <a:gd name="T67" fmla="*/ 37 h 55"/>
                <a:gd name="T68" fmla="*/ 34 w 62"/>
                <a:gd name="T69" fmla="*/ 42 h 55"/>
                <a:gd name="T70" fmla="*/ 34 w 62"/>
                <a:gd name="T71" fmla="*/ 43 h 55"/>
                <a:gd name="T72" fmla="*/ 32 w 62"/>
                <a:gd name="T73" fmla="*/ 45 h 55"/>
                <a:gd name="T74" fmla="*/ 34 w 62"/>
                <a:gd name="T75" fmla="*/ 39 h 55"/>
                <a:gd name="T76" fmla="*/ 32 w 62"/>
                <a:gd name="T77" fmla="*/ 26 h 55"/>
                <a:gd name="T78" fmla="*/ 28 w 62"/>
                <a:gd name="T79" fmla="*/ 12 h 55"/>
                <a:gd name="T80" fmla="*/ 23 w 62"/>
                <a:gd name="T81" fmla="*/ 10 h 55"/>
                <a:gd name="T82" fmla="*/ 12 w 62"/>
                <a:gd name="T83" fmla="*/ 13 h 55"/>
                <a:gd name="T84" fmla="*/ 0 w 62"/>
                <a:gd name="T85" fmla="*/ 11 h 55"/>
                <a:gd name="T86" fmla="*/ 2 w 62"/>
                <a:gd name="T87" fmla="*/ 21 h 55"/>
                <a:gd name="T88" fmla="*/ 0 w 62"/>
                <a:gd name="T89" fmla="*/ 24 h 55"/>
                <a:gd name="T90" fmla="*/ 6 w 62"/>
                <a:gd name="T91" fmla="*/ 27 h 55"/>
                <a:gd name="T92" fmla="*/ 9 w 62"/>
                <a:gd name="T93" fmla="*/ 35 h 55"/>
                <a:gd name="T94" fmla="*/ 9 w 62"/>
                <a:gd name="T95" fmla="*/ 39 h 55"/>
                <a:gd name="T96" fmla="*/ 18 w 62"/>
                <a:gd name="T97" fmla="*/ 47 h 55"/>
                <a:gd name="T98" fmla="*/ 19 w 62"/>
                <a:gd name="T99" fmla="*/ 37 h 55"/>
                <a:gd name="T100" fmla="*/ 15 w 62"/>
                <a:gd name="T101" fmla="*/ 25 h 55"/>
                <a:gd name="T102" fmla="*/ 15 w 62"/>
                <a:gd name="T103" fmla="*/ 26 h 55"/>
                <a:gd name="T104" fmla="*/ 11 w 62"/>
                <a:gd name="T105" fmla="*/ 30 h 55"/>
                <a:gd name="T106" fmla="*/ 14 w 62"/>
                <a:gd name="T107" fmla="*/ 26 h 55"/>
                <a:gd name="T108" fmla="*/ 14 w 62"/>
                <a:gd name="T109" fmla="*/ 21 h 55"/>
                <a:gd name="T110" fmla="*/ 15 w 62"/>
                <a:gd name="T111" fmla="*/ 24 h 55"/>
                <a:gd name="T112" fmla="*/ 22 w 62"/>
                <a:gd name="T113" fmla="*/ 25 h 55"/>
                <a:gd name="T114" fmla="*/ 20 w 62"/>
                <a:gd name="T115" fmla="*/ 26 h 55"/>
                <a:gd name="T116" fmla="*/ 20 w 62"/>
                <a:gd name="T117" fmla="*/ 30 h 55"/>
                <a:gd name="T118" fmla="*/ 21 w 62"/>
                <a:gd name="T119" fmla="*/ 43 h 55"/>
                <a:gd name="T120" fmla="*/ 25 w 62"/>
                <a:gd name="T121" fmla="*/ 51 h 55"/>
                <a:gd name="T122" fmla="*/ 35 w 62"/>
                <a:gd name="T12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" h="55">
                  <a:moveTo>
                    <a:pt x="38" y="53"/>
                  </a:moveTo>
                  <a:cubicBezTo>
                    <a:pt x="41" y="53"/>
                    <a:pt x="43" y="53"/>
                    <a:pt x="46" y="54"/>
                  </a:cubicBezTo>
                  <a:cubicBezTo>
                    <a:pt x="47" y="54"/>
                    <a:pt x="48" y="54"/>
                    <a:pt x="49" y="55"/>
                  </a:cubicBezTo>
                  <a:cubicBezTo>
                    <a:pt x="52" y="55"/>
                    <a:pt x="54" y="53"/>
                    <a:pt x="56" y="52"/>
                  </a:cubicBezTo>
                  <a:cubicBezTo>
                    <a:pt x="59" y="50"/>
                    <a:pt x="60" y="46"/>
                    <a:pt x="61" y="43"/>
                  </a:cubicBezTo>
                  <a:cubicBezTo>
                    <a:pt x="61" y="39"/>
                    <a:pt x="62" y="36"/>
                    <a:pt x="62" y="32"/>
                  </a:cubicBezTo>
                  <a:cubicBezTo>
                    <a:pt x="61" y="30"/>
                    <a:pt x="61" y="28"/>
                    <a:pt x="60" y="27"/>
                  </a:cubicBezTo>
                  <a:cubicBezTo>
                    <a:pt x="60" y="26"/>
                    <a:pt x="59" y="26"/>
                    <a:pt x="59" y="25"/>
                  </a:cubicBezTo>
                  <a:cubicBezTo>
                    <a:pt x="58" y="26"/>
                    <a:pt x="56" y="27"/>
                    <a:pt x="55" y="27"/>
                  </a:cubicBezTo>
                  <a:cubicBezTo>
                    <a:pt x="55" y="28"/>
                    <a:pt x="54" y="28"/>
                    <a:pt x="54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0" y="28"/>
                    <a:pt x="49" y="28"/>
                  </a:cubicBezTo>
                  <a:cubicBezTo>
                    <a:pt x="47" y="28"/>
                    <a:pt x="45" y="28"/>
                    <a:pt x="43" y="27"/>
                  </a:cubicBezTo>
                  <a:cubicBezTo>
                    <a:pt x="42" y="27"/>
                    <a:pt x="41" y="26"/>
                    <a:pt x="40" y="25"/>
                  </a:cubicBezTo>
                  <a:cubicBezTo>
                    <a:pt x="40" y="24"/>
                    <a:pt x="39" y="23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4"/>
                    <a:pt x="42" y="25"/>
                    <a:pt x="43" y="26"/>
                  </a:cubicBezTo>
                  <a:cubicBezTo>
                    <a:pt x="45" y="26"/>
                    <a:pt x="47" y="26"/>
                    <a:pt x="49" y="26"/>
                  </a:cubicBezTo>
                  <a:cubicBezTo>
                    <a:pt x="50" y="26"/>
                    <a:pt x="51" y="26"/>
                    <a:pt x="52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6" y="24"/>
                    <a:pt x="57" y="23"/>
                    <a:pt x="58" y="21"/>
                  </a:cubicBezTo>
                  <a:cubicBezTo>
                    <a:pt x="60" y="18"/>
                    <a:pt x="60" y="14"/>
                    <a:pt x="59" y="10"/>
                  </a:cubicBezTo>
                  <a:cubicBezTo>
                    <a:pt x="59" y="9"/>
                    <a:pt x="58" y="7"/>
                    <a:pt x="57" y="5"/>
                  </a:cubicBezTo>
                  <a:cubicBezTo>
                    <a:pt x="57" y="3"/>
                    <a:pt x="56" y="2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50" y="1"/>
                    <a:pt x="49" y="2"/>
                    <a:pt x="48" y="3"/>
                  </a:cubicBezTo>
                  <a:cubicBezTo>
                    <a:pt x="47" y="5"/>
                    <a:pt x="45" y="7"/>
                    <a:pt x="42" y="8"/>
                  </a:cubicBezTo>
                  <a:cubicBezTo>
                    <a:pt x="40" y="9"/>
                    <a:pt x="38" y="10"/>
                    <a:pt x="36" y="10"/>
                  </a:cubicBezTo>
                  <a:cubicBezTo>
                    <a:pt x="37" y="11"/>
                    <a:pt x="38" y="11"/>
                    <a:pt x="39" y="12"/>
                  </a:cubicBezTo>
                  <a:cubicBezTo>
                    <a:pt x="40" y="12"/>
                    <a:pt x="41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4" y="12"/>
                    <a:pt x="46" y="12"/>
                    <a:pt x="47" y="12"/>
                  </a:cubicBezTo>
                  <a:cubicBezTo>
                    <a:pt x="48" y="12"/>
                    <a:pt x="50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4"/>
                    <a:pt x="46" y="15"/>
                    <a:pt x="43" y="15"/>
                  </a:cubicBezTo>
                  <a:cubicBezTo>
                    <a:pt x="41" y="14"/>
                    <a:pt x="40" y="14"/>
                    <a:pt x="38" y="13"/>
                  </a:cubicBezTo>
                  <a:cubicBezTo>
                    <a:pt x="37" y="12"/>
                    <a:pt x="36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2" y="10"/>
                    <a:pt x="29" y="9"/>
                    <a:pt x="27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6" y="10"/>
                    <a:pt x="28" y="10"/>
                    <a:pt x="29" y="11"/>
                  </a:cubicBezTo>
                  <a:cubicBezTo>
                    <a:pt x="30" y="12"/>
                    <a:pt x="32" y="14"/>
                    <a:pt x="32" y="15"/>
                  </a:cubicBezTo>
                  <a:cubicBezTo>
                    <a:pt x="33" y="17"/>
                    <a:pt x="33" y="19"/>
                    <a:pt x="34" y="21"/>
                  </a:cubicBezTo>
                  <a:cubicBezTo>
                    <a:pt x="34" y="22"/>
                    <a:pt x="34" y="22"/>
                    <a:pt x="34" y="2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8"/>
                    <a:pt x="35" y="31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7" y="32"/>
                    <a:pt x="38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1" y="31"/>
                    <a:pt x="41" y="31"/>
                    <a:pt x="42" y="30"/>
                  </a:cubicBezTo>
                  <a:cubicBezTo>
                    <a:pt x="45" y="30"/>
                    <a:pt x="47" y="31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0" y="32"/>
                    <a:pt x="51" y="31"/>
                  </a:cubicBezTo>
                  <a:cubicBezTo>
                    <a:pt x="51" y="31"/>
                    <a:pt x="52" y="31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3"/>
                    <a:pt x="51" y="34"/>
                    <a:pt x="52" y="35"/>
                  </a:cubicBezTo>
                  <a:cubicBezTo>
                    <a:pt x="52" y="36"/>
                    <a:pt x="53" y="37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36"/>
                    <a:pt x="50" y="35"/>
                    <a:pt x="48" y="34"/>
                  </a:cubicBezTo>
                  <a:cubicBezTo>
                    <a:pt x="47" y="33"/>
                    <a:pt x="44" y="32"/>
                    <a:pt x="42" y="33"/>
                  </a:cubicBezTo>
                  <a:cubicBezTo>
                    <a:pt x="41" y="33"/>
                    <a:pt x="40" y="33"/>
                    <a:pt x="39" y="34"/>
                  </a:cubicBezTo>
                  <a:cubicBezTo>
                    <a:pt x="39" y="34"/>
                    <a:pt x="38" y="35"/>
                    <a:pt x="37" y="36"/>
                  </a:cubicBezTo>
                  <a:cubicBezTo>
                    <a:pt x="36" y="36"/>
                    <a:pt x="36" y="37"/>
                    <a:pt x="36" y="37"/>
                  </a:cubicBezTo>
                  <a:cubicBezTo>
                    <a:pt x="35" y="39"/>
                    <a:pt x="35" y="40"/>
                    <a:pt x="35" y="41"/>
                  </a:cubicBezTo>
                  <a:cubicBezTo>
                    <a:pt x="35" y="41"/>
                    <a:pt x="34" y="42"/>
                    <a:pt x="34" y="42"/>
                  </a:cubicBezTo>
                  <a:cubicBezTo>
                    <a:pt x="34" y="44"/>
                    <a:pt x="34" y="46"/>
                    <a:pt x="34" y="48"/>
                  </a:cubicBezTo>
                  <a:cubicBezTo>
                    <a:pt x="34" y="46"/>
                    <a:pt x="34" y="45"/>
                    <a:pt x="34" y="43"/>
                  </a:cubicBezTo>
                  <a:cubicBezTo>
                    <a:pt x="33" y="44"/>
                    <a:pt x="33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4"/>
                    <a:pt x="33" y="42"/>
                    <a:pt x="34" y="41"/>
                  </a:cubicBezTo>
                  <a:cubicBezTo>
                    <a:pt x="34" y="40"/>
                    <a:pt x="34" y="39"/>
                    <a:pt x="34" y="39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3" y="32"/>
                    <a:pt x="32" y="29"/>
                    <a:pt x="32" y="26"/>
                  </a:cubicBezTo>
                  <a:cubicBezTo>
                    <a:pt x="31" y="23"/>
                    <a:pt x="31" y="19"/>
                    <a:pt x="31" y="16"/>
                  </a:cubicBezTo>
                  <a:cubicBezTo>
                    <a:pt x="30" y="14"/>
                    <a:pt x="29" y="13"/>
                    <a:pt x="28" y="12"/>
                  </a:cubicBezTo>
                  <a:cubicBezTo>
                    <a:pt x="27" y="11"/>
                    <a:pt x="26" y="10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1" y="11"/>
                    <a:pt x="19" y="11"/>
                  </a:cubicBezTo>
                  <a:cubicBezTo>
                    <a:pt x="17" y="12"/>
                    <a:pt x="14" y="13"/>
                    <a:pt x="12" y="13"/>
                  </a:cubicBezTo>
                  <a:cubicBezTo>
                    <a:pt x="9" y="13"/>
                    <a:pt x="6" y="12"/>
                    <a:pt x="4" y="12"/>
                  </a:cubicBezTo>
                  <a:cubicBezTo>
                    <a:pt x="2" y="11"/>
                    <a:pt x="1" y="11"/>
                    <a:pt x="0" y="11"/>
                  </a:cubicBezTo>
                  <a:cubicBezTo>
                    <a:pt x="1" y="12"/>
                    <a:pt x="2" y="13"/>
                    <a:pt x="3" y="15"/>
                  </a:cubicBezTo>
                  <a:cubicBezTo>
                    <a:pt x="3" y="17"/>
                    <a:pt x="3" y="19"/>
                    <a:pt x="2" y="21"/>
                  </a:cubicBezTo>
                  <a:cubicBezTo>
                    <a:pt x="2" y="22"/>
                    <a:pt x="1" y="23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2" y="25"/>
                    <a:pt x="3" y="25"/>
                  </a:cubicBezTo>
                  <a:cubicBezTo>
                    <a:pt x="4" y="25"/>
                    <a:pt x="5" y="26"/>
                    <a:pt x="6" y="27"/>
                  </a:cubicBezTo>
                  <a:cubicBezTo>
                    <a:pt x="7" y="27"/>
                    <a:pt x="7" y="28"/>
                    <a:pt x="8" y="29"/>
                  </a:cubicBezTo>
                  <a:cubicBezTo>
                    <a:pt x="9" y="31"/>
                    <a:pt x="9" y="33"/>
                    <a:pt x="9" y="35"/>
                  </a:cubicBezTo>
                  <a:cubicBezTo>
                    <a:pt x="9" y="36"/>
                    <a:pt x="8" y="37"/>
                    <a:pt x="8" y="38"/>
                  </a:cubicBezTo>
                  <a:cubicBezTo>
                    <a:pt x="8" y="38"/>
                    <a:pt x="8" y="39"/>
                    <a:pt x="9" y="39"/>
                  </a:cubicBezTo>
                  <a:cubicBezTo>
                    <a:pt x="11" y="41"/>
                    <a:pt x="12" y="42"/>
                    <a:pt x="14" y="44"/>
                  </a:cubicBezTo>
                  <a:cubicBezTo>
                    <a:pt x="15" y="45"/>
                    <a:pt x="17" y="46"/>
                    <a:pt x="18" y="47"/>
                  </a:cubicBezTo>
                  <a:cubicBezTo>
                    <a:pt x="19" y="46"/>
                    <a:pt x="19" y="45"/>
                    <a:pt x="19" y="43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33"/>
                    <a:pt x="18" y="29"/>
                    <a:pt x="16" y="26"/>
                  </a:cubicBezTo>
                  <a:cubicBezTo>
                    <a:pt x="16" y="26"/>
                    <a:pt x="16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4" y="28"/>
                    <a:pt x="14" y="29"/>
                  </a:cubicBezTo>
                  <a:cubicBezTo>
                    <a:pt x="13" y="29"/>
                    <a:pt x="12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9"/>
                    <a:pt x="13" y="27"/>
                    <a:pt x="14" y="26"/>
                  </a:cubicBezTo>
                  <a:cubicBezTo>
                    <a:pt x="14" y="24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2"/>
                    <a:pt x="15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7" y="25"/>
                    <a:pt x="18" y="25"/>
                  </a:cubicBezTo>
                  <a:cubicBezTo>
                    <a:pt x="19" y="25"/>
                    <a:pt x="20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8" y="26"/>
                    <a:pt x="18" y="26"/>
                  </a:cubicBezTo>
                  <a:cubicBezTo>
                    <a:pt x="19" y="27"/>
                    <a:pt x="19" y="29"/>
                    <a:pt x="20" y="30"/>
                  </a:cubicBezTo>
                  <a:cubicBezTo>
                    <a:pt x="21" y="32"/>
                    <a:pt x="21" y="34"/>
                    <a:pt x="22" y="36"/>
                  </a:cubicBezTo>
                  <a:cubicBezTo>
                    <a:pt x="22" y="39"/>
                    <a:pt x="22" y="41"/>
                    <a:pt x="21" y="43"/>
                  </a:cubicBezTo>
                  <a:cubicBezTo>
                    <a:pt x="21" y="45"/>
                    <a:pt x="20" y="46"/>
                    <a:pt x="19" y="48"/>
                  </a:cubicBezTo>
                  <a:cubicBezTo>
                    <a:pt x="21" y="49"/>
                    <a:pt x="23" y="50"/>
                    <a:pt x="25" y="51"/>
                  </a:cubicBezTo>
                  <a:cubicBezTo>
                    <a:pt x="27" y="52"/>
                    <a:pt x="29" y="52"/>
                    <a:pt x="31" y="52"/>
                  </a:cubicBezTo>
                  <a:cubicBezTo>
                    <a:pt x="33" y="53"/>
                    <a:pt x="34" y="53"/>
                    <a:pt x="35" y="53"/>
                  </a:cubicBezTo>
                  <a:cubicBezTo>
                    <a:pt x="36" y="53"/>
                    <a:pt x="37" y="53"/>
                    <a:pt x="38" y="53"/>
                  </a:cubicBezTo>
                  <a:close/>
                </a:path>
              </a:pathLst>
            </a:custGeom>
            <a:solidFill>
              <a:srgbClr val="6B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12A63129-BE31-4B9E-BAC4-E29CA05376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2" y="2980"/>
              <a:ext cx="275" cy="233"/>
            </a:xfrm>
            <a:custGeom>
              <a:avLst/>
              <a:gdLst>
                <a:gd name="T0" fmla="*/ 80 w 114"/>
                <a:gd name="T1" fmla="*/ 80 h 97"/>
                <a:gd name="T2" fmla="*/ 81 w 114"/>
                <a:gd name="T3" fmla="*/ 75 h 97"/>
                <a:gd name="T4" fmla="*/ 82 w 114"/>
                <a:gd name="T5" fmla="*/ 80 h 97"/>
                <a:gd name="T6" fmla="*/ 86 w 114"/>
                <a:gd name="T7" fmla="*/ 92 h 97"/>
                <a:gd name="T8" fmla="*/ 97 w 114"/>
                <a:gd name="T9" fmla="*/ 85 h 97"/>
                <a:gd name="T10" fmla="*/ 104 w 114"/>
                <a:gd name="T11" fmla="*/ 78 h 97"/>
                <a:gd name="T12" fmla="*/ 114 w 114"/>
                <a:gd name="T13" fmla="*/ 61 h 97"/>
                <a:gd name="T14" fmla="*/ 96 w 114"/>
                <a:gd name="T15" fmla="*/ 50 h 97"/>
                <a:gd name="T16" fmla="*/ 69 w 114"/>
                <a:gd name="T17" fmla="*/ 36 h 97"/>
                <a:gd name="T18" fmla="*/ 36 w 114"/>
                <a:gd name="T19" fmla="*/ 37 h 97"/>
                <a:gd name="T20" fmla="*/ 21 w 114"/>
                <a:gd name="T21" fmla="*/ 35 h 97"/>
                <a:gd name="T22" fmla="*/ 17 w 114"/>
                <a:gd name="T23" fmla="*/ 29 h 97"/>
                <a:gd name="T24" fmla="*/ 12 w 114"/>
                <a:gd name="T25" fmla="*/ 8 h 97"/>
                <a:gd name="T26" fmla="*/ 21 w 114"/>
                <a:gd name="T27" fmla="*/ 10 h 97"/>
                <a:gd name="T28" fmla="*/ 20 w 114"/>
                <a:gd name="T29" fmla="*/ 17 h 97"/>
                <a:gd name="T30" fmla="*/ 19 w 114"/>
                <a:gd name="T31" fmla="*/ 32 h 97"/>
                <a:gd name="T32" fmla="*/ 39 w 114"/>
                <a:gd name="T33" fmla="*/ 30 h 97"/>
                <a:gd name="T34" fmla="*/ 41 w 114"/>
                <a:gd name="T35" fmla="*/ 15 h 97"/>
                <a:gd name="T36" fmla="*/ 44 w 114"/>
                <a:gd name="T37" fmla="*/ 23 h 97"/>
                <a:gd name="T38" fmla="*/ 48 w 114"/>
                <a:gd name="T39" fmla="*/ 22 h 97"/>
                <a:gd name="T40" fmla="*/ 41 w 114"/>
                <a:gd name="T41" fmla="*/ 31 h 97"/>
                <a:gd name="T42" fmla="*/ 68 w 114"/>
                <a:gd name="T43" fmla="*/ 30 h 97"/>
                <a:gd name="T44" fmla="*/ 60 w 114"/>
                <a:gd name="T45" fmla="*/ 21 h 97"/>
                <a:gd name="T46" fmla="*/ 62 w 114"/>
                <a:gd name="T47" fmla="*/ 10 h 97"/>
                <a:gd name="T48" fmla="*/ 42 w 114"/>
                <a:gd name="T49" fmla="*/ 4 h 97"/>
                <a:gd name="T50" fmla="*/ 30 w 114"/>
                <a:gd name="T51" fmla="*/ 9 h 97"/>
                <a:gd name="T52" fmla="*/ 31 w 114"/>
                <a:gd name="T53" fmla="*/ 26 h 97"/>
                <a:gd name="T54" fmla="*/ 29 w 114"/>
                <a:gd name="T55" fmla="*/ 8 h 97"/>
                <a:gd name="T56" fmla="*/ 14 w 114"/>
                <a:gd name="T57" fmla="*/ 0 h 97"/>
                <a:gd name="T58" fmla="*/ 5 w 114"/>
                <a:gd name="T59" fmla="*/ 28 h 97"/>
                <a:gd name="T60" fmla="*/ 7 w 114"/>
                <a:gd name="T61" fmla="*/ 48 h 97"/>
                <a:gd name="T62" fmla="*/ 25 w 114"/>
                <a:gd name="T63" fmla="*/ 51 h 97"/>
                <a:gd name="T64" fmla="*/ 58 w 114"/>
                <a:gd name="T65" fmla="*/ 47 h 97"/>
                <a:gd name="T66" fmla="*/ 77 w 114"/>
                <a:gd name="T67" fmla="*/ 59 h 97"/>
                <a:gd name="T68" fmla="*/ 88 w 114"/>
                <a:gd name="T69" fmla="*/ 62 h 97"/>
                <a:gd name="T70" fmla="*/ 94 w 114"/>
                <a:gd name="T71" fmla="*/ 67 h 97"/>
                <a:gd name="T72" fmla="*/ 99 w 114"/>
                <a:gd name="T73" fmla="*/ 59 h 97"/>
                <a:gd name="T74" fmla="*/ 106 w 114"/>
                <a:gd name="T75" fmla="*/ 62 h 97"/>
                <a:gd name="T76" fmla="*/ 93 w 114"/>
                <a:gd name="T77" fmla="*/ 73 h 97"/>
                <a:gd name="T78" fmla="*/ 92 w 114"/>
                <a:gd name="T79" fmla="*/ 73 h 97"/>
                <a:gd name="T80" fmla="*/ 76 w 114"/>
                <a:gd name="T81" fmla="*/ 64 h 97"/>
                <a:gd name="T82" fmla="*/ 67 w 114"/>
                <a:gd name="T83" fmla="*/ 75 h 97"/>
                <a:gd name="T84" fmla="*/ 58 w 114"/>
                <a:gd name="T85" fmla="*/ 72 h 97"/>
                <a:gd name="T86" fmla="*/ 75 w 114"/>
                <a:gd name="T87" fmla="*/ 59 h 97"/>
                <a:gd name="T88" fmla="*/ 46 w 114"/>
                <a:gd name="T89" fmla="*/ 54 h 97"/>
                <a:gd name="T90" fmla="*/ 19 w 114"/>
                <a:gd name="T91" fmla="*/ 56 h 97"/>
                <a:gd name="T92" fmla="*/ 11 w 114"/>
                <a:gd name="T93" fmla="*/ 56 h 97"/>
                <a:gd name="T94" fmla="*/ 14 w 114"/>
                <a:gd name="T95" fmla="*/ 75 h 97"/>
                <a:gd name="T96" fmla="*/ 43 w 114"/>
                <a:gd name="T97" fmla="*/ 74 h 97"/>
                <a:gd name="T98" fmla="*/ 36 w 114"/>
                <a:gd name="T99" fmla="*/ 75 h 97"/>
                <a:gd name="T100" fmla="*/ 32 w 114"/>
                <a:gd name="T101" fmla="*/ 74 h 97"/>
                <a:gd name="T102" fmla="*/ 22 w 114"/>
                <a:gd name="T103" fmla="*/ 78 h 97"/>
                <a:gd name="T104" fmla="*/ 3 w 114"/>
                <a:gd name="T105" fmla="*/ 79 h 97"/>
                <a:gd name="T106" fmla="*/ 43 w 114"/>
                <a:gd name="T107" fmla="*/ 90 h 97"/>
                <a:gd name="T108" fmla="*/ 53 w 114"/>
                <a:gd name="T109" fmla="*/ 72 h 97"/>
                <a:gd name="T110" fmla="*/ 30 w 114"/>
                <a:gd name="T111" fmla="*/ 60 h 97"/>
                <a:gd name="T112" fmla="*/ 38 w 114"/>
                <a:gd name="T113" fmla="*/ 58 h 97"/>
                <a:gd name="T114" fmla="*/ 54 w 114"/>
                <a:gd name="T115" fmla="*/ 60 h 97"/>
                <a:gd name="T116" fmla="*/ 50 w 114"/>
                <a:gd name="T117" fmla="*/ 64 h 97"/>
                <a:gd name="T118" fmla="*/ 55 w 114"/>
                <a:gd name="T119" fmla="*/ 72 h 97"/>
                <a:gd name="T120" fmla="*/ 65 w 114"/>
                <a:gd name="T121" fmla="*/ 94 h 97"/>
                <a:gd name="T122" fmla="*/ 35 w 114"/>
                <a:gd name="T123" fmla="*/ 4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" h="97">
                  <a:moveTo>
                    <a:pt x="67" y="92"/>
                  </a:moveTo>
                  <a:cubicBezTo>
                    <a:pt x="69" y="90"/>
                    <a:pt x="71" y="89"/>
                    <a:pt x="73" y="88"/>
                  </a:cubicBezTo>
                  <a:cubicBezTo>
                    <a:pt x="75" y="88"/>
                    <a:pt x="76" y="88"/>
                    <a:pt x="78" y="88"/>
                  </a:cubicBezTo>
                  <a:cubicBezTo>
                    <a:pt x="79" y="85"/>
                    <a:pt x="80" y="83"/>
                    <a:pt x="80" y="80"/>
                  </a:cubicBezTo>
                  <a:cubicBezTo>
                    <a:pt x="80" y="79"/>
                    <a:pt x="80" y="77"/>
                    <a:pt x="79" y="76"/>
                  </a:cubicBezTo>
                  <a:cubicBezTo>
                    <a:pt x="78" y="75"/>
                    <a:pt x="77" y="74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8" y="73"/>
                    <a:pt x="80" y="74"/>
                    <a:pt x="81" y="75"/>
                  </a:cubicBezTo>
                  <a:cubicBezTo>
                    <a:pt x="81" y="76"/>
                    <a:pt x="81" y="76"/>
                    <a:pt x="82" y="77"/>
                  </a:cubicBezTo>
                  <a:cubicBezTo>
                    <a:pt x="83" y="76"/>
                    <a:pt x="84" y="75"/>
                    <a:pt x="85" y="74"/>
                  </a:cubicBezTo>
                  <a:cubicBezTo>
                    <a:pt x="84" y="75"/>
                    <a:pt x="83" y="77"/>
                    <a:pt x="82" y="78"/>
                  </a:cubicBezTo>
                  <a:cubicBezTo>
                    <a:pt x="82" y="79"/>
                    <a:pt x="82" y="79"/>
                    <a:pt x="82" y="80"/>
                  </a:cubicBezTo>
                  <a:cubicBezTo>
                    <a:pt x="82" y="82"/>
                    <a:pt x="82" y="83"/>
                    <a:pt x="81" y="85"/>
                  </a:cubicBezTo>
                  <a:cubicBezTo>
                    <a:pt x="81" y="86"/>
                    <a:pt x="80" y="87"/>
                    <a:pt x="79" y="88"/>
                  </a:cubicBezTo>
                  <a:cubicBezTo>
                    <a:pt x="79" y="88"/>
                    <a:pt x="80" y="88"/>
                    <a:pt x="80" y="88"/>
                  </a:cubicBezTo>
                  <a:cubicBezTo>
                    <a:pt x="82" y="89"/>
                    <a:pt x="84" y="90"/>
                    <a:pt x="86" y="92"/>
                  </a:cubicBezTo>
                  <a:cubicBezTo>
                    <a:pt x="87" y="90"/>
                    <a:pt x="88" y="88"/>
                    <a:pt x="89" y="87"/>
                  </a:cubicBezTo>
                  <a:cubicBezTo>
                    <a:pt x="90" y="86"/>
                    <a:pt x="91" y="86"/>
                    <a:pt x="92" y="85"/>
                  </a:cubicBezTo>
                  <a:cubicBezTo>
                    <a:pt x="93" y="85"/>
                    <a:pt x="95" y="85"/>
                    <a:pt x="96" y="85"/>
                  </a:cubicBezTo>
                  <a:cubicBezTo>
                    <a:pt x="96" y="85"/>
                    <a:pt x="97" y="85"/>
                    <a:pt x="97" y="85"/>
                  </a:cubicBezTo>
                  <a:cubicBezTo>
                    <a:pt x="98" y="85"/>
                    <a:pt x="98" y="86"/>
                    <a:pt x="99" y="86"/>
                  </a:cubicBezTo>
                  <a:cubicBezTo>
                    <a:pt x="99" y="86"/>
                    <a:pt x="100" y="85"/>
                    <a:pt x="100" y="85"/>
                  </a:cubicBezTo>
                  <a:cubicBezTo>
                    <a:pt x="100" y="84"/>
                    <a:pt x="100" y="84"/>
                    <a:pt x="100" y="83"/>
                  </a:cubicBezTo>
                  <a:cubicBezTo>
                    <a:pt x="101" y="81"/>
                    <a:pt x="102" y="79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8" y="76"/>
                    <a:pt x="111" y="72"/>
                    <a:pt x="112" y="67"/>
                  </a:cubicBezTo>
                  <a:cubicBezTo>
                    <a:pt x="113" y="65"/>
                    <a:pt x="114" y="63"/>
                    <a:pt x="114" y="61"/>
                  </a:cubicBezTo>
                  <a:cubicBezTo>
                    <a:pt x="114" y="58"/>
                    <a:pt x="114" y="56"/>
                    <a:pt x="112" y="54"/>
                  </a:cubicBezTo>
                  <a:cubicBezTo>
                    <a:pt x="111" y="52"/>
                    <a:pt x="108" y="51"/>
                    <a:pt x="106" y="51"/>
                  </a:cubicBezTo>
                  <a:cubicBezTo>
                    <a:pt x="104" y="50"/>
                    <a:pt x="102" y="50"/>
                    <a:pt x="99" y="50"/>
                  </a:cubicBezTo>
                  <a:cubicBezTo>
                    <a:pt x="98" y="50"/>
                    <a:pt x="97" y="50"/>
                    <a:pt x="96" y="50"/>
                  </a:cubicBezTo>
                  <a:cubicBezTo>
                    <a:pt x="95" y="50"/>
                    <a:pt x="93" y="50"/>
                    <a:pt x="92" y="50"/>
                  </a:cubicBezTo>
                  <a:cubicBezTo>
                    <a:pt x="90" y="50"/>
                    <a:pt x="88" y="49"/>
                    <a:pt x="85" y="48"/>
                  </a:cubicBezTo>
                  <a:cubicBezTo>
                    <a:pt x="81" y="47"/>
                    <a:pt x="77" y="44"/>
                    <a:pt x="74" y="40"/>
                  </a:cubicBezTo>
                  <a:cubicBezTo>
                    <a:pt x="72" y="39"/>
                    <a:pt x="70" y="37"/>
                    <a:pt x="69" y="36"/>
                  </a:cubicBezTo>
                  <a:cubicBezTo>
                    <a:pt x="67" y="34"/>
                    <a:pt x="65" y="33"/>
                    <a:pt x="63" y="32"/>
                  </a:cubicBezTo>
                  <a:cubicBezTo>
                    <a:pt x="59" y="30"/>
                    <a:pt x="54" y="29"/>
                    <a:pt x="49" y="30"/>
                  </a:cubicBezTo>
                  <a:cubicBezTo>
                    <a:pt x="46" y="30"/>
                    <a:pt x="43" y="31"/>
                    <a:pt x="41" y="32"/>
                  </a:cubicBezTo>
                  <a:cubicBezTo>
                    <a:pt x="39" y="34"/>
                    <a:pt x="38" y="35"/>
                    <a:pt x="36" y="37"/>
                  </a:cubicBezTo>
                  <a:cubicBezTo>
                    <a:pt x="35" y="37"/>
                    <a:pt x="33" y="38"/>
                    <a:pt x="32" y="38"/>
                  </a:cubicBezTo>
                  <a:cubicBezTo>
                    <a:pt x="31" y="38"/>
                    <a:pt x="29" y="38"/>
                    <a:pt x="28" y="38"/>
                  </a:cubicBezTo>
                  <a:cubicBezTo>
                    <a:pt x="26" y="38"/>
                    <a:pt x="23" y="37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0" y="35"/>
                    <a:pt x="19" y="34"/>
                    <a:pt x="18" y="33"/>
                  </a:cubicBezTo>
                  <a:cubicBezTo>
                    <a:pt x="18" y="33"/>
                    <a:pt x="17" y="32"/>
                    <a:pt x="17" y="31"/>
                  </a:cubicBezTo>
                  <a:cubicBezTo>
                    <a:pt x="17" y="31"/>
                    <a:pt x="17" y="30"/>
                    <a:pt x="17" y="29"/>
                  </a:cubicBezTo>
                  <a:cubicBezTo>
                    <a:pt x="17" y="27"/>
                    <a:pt x="18" y="24"/>
                    <a:pt x="18" y="22"/>
                  </a:cubicBezTo>
                  <a:cubicBezTo>
                    <a:pt x="19" y="19"/>
                    <a:pt x="18" y="16"/>
                    <a:pt x="17" y="14"/>
                  </a:cubicBezTo>
                  <a:cubicBezTo>
                    <a:pt x="16" y="12"/>
                    <a:pt x="14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9"/>
                    <a:pt x="17" y="11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1" y="11"/>
                    <a:pt x="21" y="12"/>
                    <a:pt x="20" y="13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1" y="19"/>
                    <a:pt x="21" y="20"/>
                    <a:pt x="21" y="22"/>
                  </a:cubicBezTo>
                  <a:cubicBezTo>
                    <a:pt x="20" y="23"/>
                    <a:pt x="20" y="25"/>
                    <a:pt x="20" y="26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8" y="31"/>
                    <a:pt x="19" y="32"/>
                  </a:cubicBezTo>
                  <a:cubicBezTo>
                    <a:pt x="19" y="33"/>
                    <a:pt x="20" y="34"/>
                    <a:pt x="21" y="35"/>
                  </a:cubicBezTo>
                  <a:cubicBezTo>
                    <a:pt x="23" y="36"/>
                    <a:pt x="26" y="37"/>
                    <a:pt x="28" y="37"/>
                  </a:cubicBezTo>
                  <a:cubicBezTo>
                    <a:pt x="30" y="37"/>
                    <a:pt x="33" y="36"/>
                    <a:pt x="35" y="35"/>
                  </a:cubicBezTo>
                  <a:cubicBezTo>
                    <a:pt x="36" y="33"/>
                    <a:pt x="38" y="32"/>
                    <a:pt x="39" y="30"/>
                  </a:cubicBezTo>
                  <a:cubicBezTo>
                    <a:pt x="41" y="28"/>
                    <a:pt x="41" y="26"/>
                    <a:pt x="42" y="24"/>
                  </a:cubicBezTo>
                  <a:cubicBezTo>
                    <a:pt x="43" y="22"/>
                    <a:pt x="43" y="21"/>
                    <a:pt x="43" y="19"/>
                  </a:cubicBezTo>
                  <a:cubicBezTo>
                    <a:pt x="43" y="18"/>
                    <a:pt x="42" y="17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6"/>
                    <a:pt x="43" y="16"/>
                    <a:pt x="43" y="17"/>
                  </a:cubicBezTo>
                  <a:cubicBezTo>
                    <a:pt x="43" y="18"/>
                    <a:pt x="44" y="19"/>
                    <a:pt x="44" y="19"/>
                  </a:cubicBezTo>
                  <a:cubicBezTo>
                    <a:pt x="44" y="20"/>
                    <a:pt x="44" y="21"/>
                    <a:pt x="44" y="22"/>
                  </a:cubicBezTo>
                  <a:cubicBezTo>
                    <a:pt x="44" y="22"/>
                    <a:pt x="44" y="23"/>
                    <a:pt x="44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7" y="22"/>
                    <a:pt x="48" y="22"/>
                  </a:cubicBezTo>
                  <a:cubicBezTo>
                    <a:pt x="49" y="21"/>
                    <a:pt x="50" y="20"/>
                    <a:pt x="52" y="18"/>
                  </a:cubicBezTo>
                  <a:cubicBezTo>
                    <a:pt x="51" y="20"/>
                    <a:pt x="49" y="21"/>
                    <a:pt x="48" y="22"/>
                  </a:cubicBezTo>
                  <a:cubicBezTo>
                    <a:pt x="47" y="23"/>
                    <a:pt x="46" y="24"/>
                    <a:pt x="46" y="24"/>
                  </a:cubicBezTo>
                  <a:cubicBezTo>
                    <a:pt x="45" y="24"/>
                    <a:pt x="44" y="25"/>
                    <a:pt x="44" y="25"/>
                  </a:cubicBezTo>
                  <a:cubicBezTo>
                    <a:pt x="44" y="26"/>
                    <a:pt x="43" y="27"/>
                    <a:pt x="43" y="28"/>
                  </a:cubicBezTo>
                  <a:cubicBezTo>
                    <a:pt x="42" y="29"/>
                    <a:pt x="42" y="30"/>
                    <a:pt x="41" y="31"/>
                  </a:cubicBezTo>
                  <a:cubicBezTo>
                    <a:pt x="44" y="30"/>
                    <a:pt x="46" y="29"/>
                    <a:pt x="49" y="28"/>
                  </a:cubicBezTo>
                  <a:cubicBezTo>
                    <a:pt x="54" y="27"/>
                    <a:pt x="59" y="28"/>
                    <a:pt x="64" y="30"/>
                  </a:cubicBezTo>
                  <a:cubicBezTo>
                    <a:pt x="65" y="31"/>
                    <a:pt x="66" y="32"/>
                    <a:pt x="68" y="33"/>
                  </a:cubicBezTo>
                  <a:cubicBezTo>
                    <a:pt x="68" y="32"/>
                    <a:pt x="68" y="31"/>
                    <a:pt x="68" y="30"/>
                  </a:cubicBezTo>
                  <a:cubicBezTo>
                    <a:pt x="68" y="28"/>
                    <a:pt x="67" y="26"/>
                    <a:pt x="67" y="25"/>
                  </a:cubicBezTo>
                  <a:cubicBezTo>
                    <a:pt x="66" y="24"/>
                    <a:pt x="65" y="22"/>
                    <a:pt x="63" y="22"/>
                  </a:cubicBezTo>
                  <a:cubicBezTo>
                    <a:pt x="62" y="21"/>
                    <a:pt x="62" y="21"/>
                    <a:pt x="60" y="20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2"/>
                    <a:pt x="57" y="23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1"/>
                    <a:pt x="60" y="18"/>
                    <a:pt x="61" y="15"/>
                  </a:cubicBezTo>
                  <a:cubicBezTo>
                    <a:pt x="62" y="13"/>
                    <a:pt x="62" y="12"/>
                    <a:pt x="62" y="10"/>
                  </a:cubicBezTo>
                  <a:cubicBezTo>
                    <a:pt x="62" y="8"/>
                    <a:pt x="61" y="7"/>
                    <a:pt x="60" y="6"/>
                  </a:cubicBezTo>
                  <a:cubicBezTo>
                    <a:pt x="59" y="6"/>
                    <a:pt x="58" y="6"/>
                    <a:pt x="57" y="6"/>
                  </a:cubicBezTo>
                  <a:cubicBezTo>
                    <a:pt x="55" y="7"/>
                    <a:pt x="52" y="7"/>
                    <a:pt x="49" y="6"/>
                  </a:cubicBezTo>
                  <a:cubicBezTo>
                    <a:pt x="47" y="6"/>
                    <a:pt x="44" y="5"/>
                    <a:pt x="42" y="4"/>
                  </a:cubicBezTo>
                  <a:cubicBezTo>
                    <a:pt x="40" y="4"/>
                    <a:pt x="39" y="4"/>
                    <a:pt x="38" y="3"/>
                  </a:cubicBezTo>
                  <a:cubicBezTo>
                    <a:pt x="37" y="3"/>
                    <a:pt x="35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5"/>
                    <a:pt x="31" y="7"/>
                    <a:pt x="30" y="9"/>
                  </a:cubicBezTo>
                  <a:cubicBezTo>
                    <a:pt x="29" y="10"/>
                    <a:pt x="29" y="12"/>
                    <a:pt x="29" y="14"/>
                  </a:cubicBezTo>
                  <a:cubicBezTo>
                    <a:pt x="29" y="16"/>
                    <a:pt x="29" y="19"/>
                    <a:pt x="29" y="21"/>
                  </a:cubicBezTo>
                  <a:cubicBezTo>
                    <a:pt x="30" y="23"/>
                    <a:pt x="30" y="25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29" y="25"/>
                    <a:pt x="28" y="23"/>
                    <a:pt x="27" y="21"/>
                  </a:cubicBezTo>
                  <a:cubicBezTo>
                    <a:pt x="27" y="19"/>
                    <a:pt x="26" y="17"/>
                    <a:pt x="27" y="14"/>
                  </a:cubicBezTo>
                  <a:cubicBezTo>
                    <a:pt x="27" y="12"/>
                    <a:pt x="27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8" y="5"/>
                    <a:pt x="28" y="5"/>
                  </a:cubicBezTo>
                  <a:cubicBezTo>
                    <a:pt x="27" y="5"/>
                    <a:pt x="27" y="5"/>
                    <a:pt x="26" y="5"/>
                  </a:cubicBezTo>
                  <a:cubicBezTo>
                    <a:pt x="22" y="4"/>
                    <a:pt x="18" y="2"/>
                    <a:pt x="14" y="0"/>
                  </a:cubicBezTo>
                  <a:cubicBezTo>
                    <a:pt x="10" y="1"/>
                    <a:pt x="6" y="4"/>
                    <a:pt x="4" y="8"/>
                  </a:cubicBezTo>
                  <a:cubicBezTo>
                    <a:pt x="3" y="10"/>
                    <a:pt x="3" y="12"/>
                    <a:pt x="3" y="15"/>
                  </a:cubicBezTo>
                  <a:cubicBezTo>
                    <a:pt x="3" y="17"/>
                    <a:pt x="3" y="19"/>
                    <a:pt x="4" y="2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30"/>
                    <a:pt x="6" y="33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4"/>
                    <a:pt x="6" y="46"/>
                    <a:pt x="7" y="48"/>
                  </a:cubicBezTo>
                  <a:cubicBezTo>
                    <a:pt x="8" y="50"/>
                    <a:pt x="10" y="52"/>
                    <a:pt x="12" y="53"/>
                  </a:cubicBezTo>
                  <a:cubicBezTo>
                    <a:pt x="13" y="53"/>
                    <a:pt x="14" y="53"/>
                    <a:pt x="15" y="53"/>
                  </a:cubicBezTo>
                  <a:cubicBezTo>
                    <a:pt x="16" y="53"/>
                    <a:pt x="18" y="53"/>
                    <a:pt x="19" y="53"/>
                  </a:cubicBezTo>
                  <a:cubicBezTo>
                    <a:pt x="21" y="52"/>
                    <a:pt x="23" y="52"/>
                    <a:pt x="25" y="51"/>
                  </a:cubicBezTo>
                  <a:cubicBezTo>
                    <a:pt x="28" y="51"/>
                    <a:pt x="30" y="51"/>
                    <a:pt x="32" y="52"/>
                  </a:cubicBezTo>
                  <a:cubicBezTo>
                    <a:pt x="37" y="53"/>
                    <a:pt x="41" y="53"/>
                    <a:pt x="46" y="53"/>
                  </a:cubicBezTo>
                  <a:cubicBezTo>
                    <a:pt x="50" y="52"/>
                    <a:pt x="54" y="50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62" y="46"/>
                    <a:pt x="66" y="46"/>
                    <a:pt x="71" y="48"/>
                  </a:cubicBezTo>
                  <a:cubicBezTo>
                    <a:pt x="73" y="49"/>
                    <a:pt x="75" y="50"/>
                    <a:pt x="76" y="52"/>
                  </a:cubicBezTo>
                  <a:cubicBezTo>
                    <a:pt x="77" y="55"/>
                    <a:pt x="77" y="57"/>
                    <a:pt x="77" y="59"/>
                  </a:cubicBezTo>
                  <a:cubicBezTo>
                    <a:pt x="77" y="60"/>
                    <a:pt x="77" y="61"/>
                    <a:pt x="77" y="62"/>
                  </a:cubicBezTo>
                  <a:cubicBezTo>
                    <a:pt x="78" y="62"/>
                    <a:pt x="79" y="61"/>
                    <a:pt x="80" y="61"/>
                  </a:cubicBezTo>
                  <a:cubicBezTo>
                    <a:pt x="81" y="61"/>
                    <a:pt x="82" y="61"/>
                    <a:pt x="84" y="61"/>
                  </a:cubicBezTo>
                  <a:cubicBezTo>
                    <a:pt x="85" y="61"/>
                    <a:pt x="86" y="61"/>
                    <a:pt x="88" y="62"/>
                  </a:cubicBezTo>
                  <a:cubicBezTo>
                    <a:pt x="89" y="63"/>
                    <a:pt x="90" y="64"/>
                    <a:pt x="91" y="65"/>
                  </a:cubicBezTo>
                  <a:cubicBezTo>
                    <a:pt x="92" y="66"/>
                    <a:pt x="92" y="67"/>
                    <a:pt x="93" y="68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3" y="68"/>
                    <a:pt x="94" y="68"/>
                    <a:pt x="94" y="67"/>
                  </a:cubicBezTo>
                  <a:cubicBezTo>
                    <a:pt x="95" y="66"/>
                    <a:pt x="95" y="65"/>
                    <a:pt x="96" y="65"/>
                  </a:cubicBezTo>
                  <a:cubicBezTo>
                    <a:pt x="97" y="64"/>
                    <a:pt x="98" y="63"/>
                    <a:pt x="99" y="63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61"/>
                    <a:pt x="99" y="60"/>
                    <a:pt x="99" y="59"/>
                  </a:cubicBezTo>
                  <a:cubicBezTo>
                    <a:pt x="100" y="60"/>
                    <a:pt x="100" y="61"/>
                    <a:pt x="100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3" y="62"/>
                    <a:pt x="104" y="61"/>
                    <a:pt x="106" y="62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3" y="63"/>
                    <a:pt x="100" y="64"/>
                    <a:pt x="98" y="66"/>
                  </a:cubicBezTo>
                  <a:cubicBezTo>
                    <a:pt x="96" y="68"/>
                    <a:pt x="95" y="69"/>
                    <a:pt x="95" y="70"/>
                  </a:cubicBezTo>
                  <a:cubicBezTo>
                    <a:pt x="94" y="71"/>
                    <a:pt x="94" y="72"/>
                    <a:pt x="93" y="73"/>
                  </a:cubicBezTo>
                  <a:cubicBezTo>
                    <a:pt x="93" y="74"/>
                    <a:pt x="93" y="75"/>
                    <a:pt x="93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3" y="75"/>
                    <a:pt x="93" y="75"/>
                    <a:pt x="93" y="75"/>
                  </a:cubicBezTo>
                  <a:cubicBezTo>
                    <a:pt x="92" y="74"/>
                    <a:pt x="92" y="74"/>
                    <a:pt x="92" y="73"/>
                  </a:cubicBezTo>
                  <a:cubicBezTo>
                    <a:pt x="92" y="72"/>
                    <a:pt x="92" y="70"/>
                    <a:pt x="91" y="69"/>
                  </a:cubicBezTo>
                  <a:cubicBezTo>
                    <a:pt x="90" y="67"/>
                    <a:pt x="88" y="65"/>
                    <a:pt x="86" y="64"/>
                  </a:cubicBezTo>
                  <a:cubicBezTo>
                    <a:pt x="84" y="63"/>
                    <a:pt x="82" y="63"/>
                    <a:pt x="80" y="63"/>
                  </a:cubicBezTo>
                  <a:cubicBezTo>
                    <a:pt x="79" y="63"/>
                    <a:pt x="77" y="63"/>
                    <a:pt x="76" y="64"/>
                  </a:cubicBezTo>
                  <a:cubicBezTo>
                    <a:pt x="76" y="64"/>
                    <a:pt x="76" y="65"/>
                    <a:pt x="75" y="66"/>
                  </a:cubicBezTo>
                  <a:cubicBezTo>
                    <a:pt x="74" y="68"/>
                    <a:pt x="72" y="70"/>
                    <a:pt x="70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69" y="72"/>
                    <a:pt x="68" y="73"/>
                    <a:pt x="67" y="75"/>
                  </a:cubicBezTo>
                  <a:cubicBezTo>
                    <a:pt x="66" y="77"/>
                    <a:pt x="65" y="79"/>
                    <a:pt x="65" y="81"/>
                  </a:cubicBezTo>
                  <a:cubicBezTo>
                    <a:pt x="65" y="79"/>
                    <a:pt x="66" y="76"/>
                    <a:pt x="66" y="74"/>
                  </a:cubicBezTo>
                  <a:cubicBezTo>
                    <a:pt x="67" y="73"/>
                    <a:pt x="67" y="73"/>
                    <a:pt x="68" y="72"/>
                  </a:cubicBezTo>
                  <a:cubicBezTo>
                    <a:pt x="65" y="73"/>
                    <a:pt x="61" y="73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2" y="72"/>
                    <a:pt x="66" y="71"/>
                    <a:pt x="69" y="69"/>
                  </a:cubicBezTo>
                  <a:cubicBezTo>
                    <a:pt x="71" y="68"/>
                    <a:pt x="73" y="67"/>
                    <a:pt x="73" y="65"/>
                  </a:cubicBezTo>
                  <a:cubicBezTo>
                    <a:pt x="74" y="63"/>
                    <a:pt x="75" y="61"/>
                    <a:pt x="75" y="59"/>
                  </a:cubicBezTo>
                  <a:cubicBezTo>
                    <a:pt x="75" y="57"/>
                    <a:pt x="75" y="55"/>
                    <a:pt x="74" y="53"/>
                  </a:cubicBezTo>
                  <a:cubicBezTo>
                    <a:pt x="73" y="52"/>
                    <a:pt x="71" y="50"/>
                    <a:pt x="70" y="49"/>
                  </a:cubicBezTo>
                  <a:cubicBezTo>
                    <a:pt x="66" y="47"/>
                    <a:pt x="62" y="47"/>
                    <a:pt x="58" y="47"/>
                  </a:cubicBezTo>
                  <a:cubicBezTo>
                    <a:pt x="55" y="50"/>
                    <a:pt x="51" y="53"/>
                    <a:pt x="46" y="54"/>
                  </a:cubicBezTo>
                  <a:cubicBezTo>
                    <a:pt x="41" y="55"/>
                    <a:pt x="36" y="55"/>
                    <a:pt x="32" y="54"/>
                  </a:cubicBezTo>
                  <a:cubicBezTo>
                    <a:pt x="30" y="54"/>
                    <a:pt x="28" y="53"/>
                    <a:pt x="26" y="54"/>
                  </a:cubicBezTo>
                  <a:cubicBezTo>
                    <a:pt x="24" y="54"/>
                    <a:pt x="22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6" y="56"/>
                    <a:pt x="15" y="56"/>
                  </a:cubicBezTo>
                  <a:cubicBezTo>
                    <a:pt x="14" y="56"/>
                    <a:pt x="13" y="56"/>
                    <a:pt x="11" y="56"/>
                  </a:cubicBezTo>
                  <a:cubicBezTo>
                    <a:pt x="10" y="57"/>
                    <a:pt x="9" y="58"/>
                    <a:pt x="9" y="59"/>
                  </a:cubicBezTo>
                  <a:cubicBezTo>
                    <a:pt x="7" y="61"/>
                    <a:pt x="6" y="63"/>
                    <a:pt x="6" y="65"/>
                  </a:cubicBezTo>
                  <a:cubicBezTo>
                    <a:pt x="5" y="68"/>
                    <a:pt x="6" y="70"/>
                    <a:pt x="8" y="72"/>
                  </a:cubicBezTo>
                  <a:cubicBezTo>
                    <a:pt x="9" y="74"/>
                    <a:pt x="12" y="75"/>
                    <a:pt x="14" y="75"/>
                  </a:cubicBezTo>
                  <a:cubicBezTo>
                    <a:pt x="16" y="76"/>
                    <a:pt x="19" y="76"/>
                    <a:pt x="21" y="75"/>
                  </a:cubicBezTo>
                  <a:cubicBezTo>
                    <a:pt x="24" y="75"/>
                    <a:pt x="26" y="74"/>
                    <a:pt x="28" y="73"/>
                  </a:cubicBezTo>
                  <a:cubicBezTo>
                    <a:pt x="31" y="73"/>
                    <a:pt x="33" y="72"/>
                    <a:pt x="36" y="72"/>
                  </a:cubicBezTo>
                  <a:cubicBezTo>
                    <a:pt x="38" y="72"/>
                    <a:pt x="41" y="73"/>
                    <a:pt x="43" y="74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0" y="74"/>
                    <a:pt x="38" y="73"/>
                    <a:pt x="36" y="74"/>
                  </a:cubicBezTo>
                  <a:cubicBezTo>
                    <a:pt x="35" y="74"/>
                    <a:pt x="35" y="74"/>
                    <a:pt x="34" y="74"/>
                  </a:cubicBezTo>
                  <a:cubicBezTo>
                    <a:pt x="35" y="74"/>
                    <a:pt x="35" y="75"/>
                    <a:pt x="36" y="75"/>
                  </a:cubicBezTo>
                  <a:cubicBezTo>
                    <a:pt x="37" y="76"/>
                    <a:pt x="38" y="78"/>
                    <a:pt x="38" y="80"/>
                  </a:cubicBezTo>
                  <a:cubicBezTo>
                    <a:pt x="38" y="78"/>
                    <a:pt x="37" y="77"/>
                    <a:pt x="35" y="76"/>
                  </a:cubicBezTo>
                  <a:cubicBezTo>
                    <a:pt x="35" y="75"/>
                    <a:pt x="34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1" y="75"/>
                    <a:pt x="30" y="75"/>
                    <a:pt x="29" y="75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5" y="77"/>
                    <a:pt x="24" y="77"/>
                    <a:pt x="24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19" y="78"/>
                    <a:pt x="16" y="79"/>
                    <a:pt x="13" y="78"/>
                  </a:cubicBezTo>
                  <a:cubicBezTo>
                    <a:pt x="11" y="78"/>
                    <a:pt x="8" y="77"/>
                    <a:pt x="6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7"/>
                    <a:pt x="4" y="78"/>
                    <a:pt x="3" y="79"/>
                  </a:cubicBezTo>
                  <a:cubicBezTo>
                    <a:pt x="2" y="80"/>
                    <a:pt x="1" y="81"/>
                    <a:pt x="0" y="81"/>
                  </a:cubicBezTo>
                  <a:cubicBezTo>
                    <a:pt x="1" y="84"/>
                    <a:pt x="3" y="85"/>
                    <a:pt x="8" y="85"/>
                  </a:cubicBezTo>
                  <a:cubicBezTo>
                    <a:pt x="15" y="86"/>
                    <a:pt x="18" y="90"/>
                    <a:pt x="23" y="93"/>
                  </a:cubicBezTo>
                  <a:cubicBezTo>
                    <a:pt x="28" y="96"/>
                    <a:pt x="33" y="97"/>
                    <a:pt x="43" y="90"/>
                  </a:cubicBezTo>
                  <a:cubicBezTo>
                    <a:pt x="45" y="88"/>
                    <a:pt x="46" y="86"/>
                    <a:pt x="48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9" y="83"/>
                    <a:pt x="51" y="81"/>
                    <a:pt x="52" y="79"/>
                  </a:cubicBezTo>
                  <a:cubicBezTo>
                    <a:pt x="53" y="77"/>
                    <a:pt x="53" y="75"/>
                    <a:pt x="53" y="72"/>
                  </a:cubicBezTo>
                  <a:cubicBezTo>
                    <a:pt x="53" y="71"/>
                    <a:pt x="52" y="70"/>
                    <a:pt x="51" y="69"/>
                  </a:cubicBezTo>
                  <a:cubicBezTo>
                    <a:pt x="51" y="69"/>
                    <a:pt x="50" y="68"/>
                    <a:pt x="49" y="67"/>
                  </a:cubicBezTo>
                  <a:cubicBezTo>
                    <a:pt x="47" y="66"/>
                    <a:pt x="45" y="65"/>
                    <a:pt x="43" y="63"/>
                  </a:cubicBezTo>
                  <a:cubicBezTo>
                    <a:pt x="39" y="61"/>
                    <a:pt x="35" y="60"/>
                    <a:pt x="30" y="60"/>
                  </a:cubicBezTo>
                  <a:cubicBezTo>
                    <a:pt x="26" y="60"/>
                    <a:pt x="21" y="62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21" y="60"/>
                    <a:pt x="25" y="59"/>
                    <a:pt x="30" y="58"/>
                  </a:cubicBezTo>
                  <a:cubicBezTo>
                    <a:pt x="33" y="57"/>
                    <a:pt x="35" y="58"/>
                    <a:pt x="38" y="58"/>
                  </a:cubicBezTo>
                  <a:cubicBezTo>
                    <a:pt x="40" y="59"/>
                    <a:pt x="43" y="60"/>
                    <a:pt x="45" y="61"/>
                  </a:cubicBezTo>
                  <a:cubicBezTo>
                    <a:pt x="46" y="61"/>
                    <a:pt x="47" y="62"/>
                    <a:pt x="48" y="63"/>
                  </a:cubicBezTo>
                  <a:cubicBezTo>
                    <a:pt x="49" y="62"/>
                    <a:pt x="49" y="62"/>
                    <a:pt x="50" y="61"/>
                  </a:cubicBezTo>
                  <a:cubicBezTo>
                    <a:pt x="51" y="61"/>
                    <a:pt x="53" y="60"/>
                    <a:pt x="54" y="60"/>
                  </a:cubicBezTo>
                  <a:cubicBezTo>
                    <a:pt x="56" y="59"/>
                    <a:pt x="59" y="58"/>
                    <a:pt x="61" y="59"/>
                  </a:cubicBezTo>
                  <a:cubicBezTo>
                    <a:pt x="59" y="59"/>
                    <a:pt x="56" y="60"/>
                    <a:pt x="54" y="61"/>
                  </a:cubicBezTo>
                  <a:cubicBezTo>
                    <a:pt x="53" y="61"/>
                    <a:pt x="52" y="62"/>
                    <a:pt x="51" y="63"/>
                  </a:cubicBezTo>
                  <a:cubicBezTo>
                    <a:pt x="51" y="63"/>
                    <a:pt x="50" y="64"/>
                    <a:pt x="50" y="64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3" y="67"/>
                    <a:pt x="53" y="68"/>
                  </a:cubicBezTo>
                  <a:cubicBezTo>
                    <a:pt x="54" y="69"/>
                    <a:pt x="55" y="70"/>
                    <a:pt x="55" y="72"/>
                  </a:cubicBezTo>
                  <a:cubicBezTo>
                    <a:pt x="56" y="75"/>
                    <a:pt x="54" y="77"/>
                    <a:pt x="53" y="80"/>
                  </a:cubicBezTo>
                  <a:cubicBezTo>
                    <a:pt x="52" y="82"/>
                    <a:pt x="50" y="83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0" y="89"/>
                    <a:pt x="53" y="97"/>
                    <a:pt x="65" y="94"/>
                  </a:cubicBezTo>
                  <a:cubicBezTo>
                    <a:pt x="66" y="93"/>
                    <a:pt x="66" y="92"/>
                    <a:pt x="67" y="92"/>
                  </a:cubicBezTo>
                  <a:moveTo>
                    <a:pt x="35" y="42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</a:path>
              </a:pathLst>
            </a:custGeom>
            <a:solidFill>
              <a:srgbClr val="6B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3" name="Rectangle 53">
              <a:extLst>
                <a:ext uri="{FF2B5EF4-FFF2-40B4-BE49-F238E27FC236}">
                  <a16:creationId xmlns:a16="http://schemas.microsoft.com/office/drawing/2014/main" id="{21C1895C-33B6-44CF-A415-0E78976AA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3081"/>
              <a:ext cx="1" cy="1"/>
            </a:xfrm>
            <a:prstGeom prst="rect">
              <a:avLst/>
            </a:prstGeom>
            <a:solidFill>
              <a:srgbClr val="6BB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4" name="Rectangle 54">
              <a:extLst>
                <a:ext uri="{FF2B5EF4-FFF2-40B4-BE49-F238E27FC236}">
                  <a16:creationId xmlns:a16="http://schemas.microsoft.com/office/drawing/2014/main" id="{6EEF4E99-5B41-414A-9CD2-7430FD6D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308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5" name="Rectangle 55">
              <a:extLst>
                <a:ext uri="{FF2B5EF4-FFF2-40B4-BE49-F238E27FC236}">
                  <a16:creationId xmlns:a16="http://schemas.microsoft.com/office/drawing/2014/main" id="{8A22F7AE-C2A3-4742-9356-C9786EEA4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3081"/>
              <a:ext cx="1" cy="1"/>
            </a:xfrm>
            <a:prstGeom prst="rect">
              <a:avLst/>
            </a:prstGeom>
            <a:solidFill>
              <a:srgbClr val="8CC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6" name="Rectangle 56">
              <a:extLst>
                <a:ext uri="{FF2B5EF4-FFF2-40B4-BE49-F238E27FC236}">
                  <a16:creationId xmlns:a16="http://schemas.microsoft.com/office/drawing/2014/main" id="{6C8D3B9B-F9A9-4775-BD7E-3415BEFF4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308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</p:grpSp>
      <p:grpSp>
        <p:nvGrpSpPr>
          <p:cNvPr id="47" name="Group 59">
            <a:extLst>
              <a:ext uri="{FF2B5EF4-FFF2-40B4-BE49-F238E27FC236}">
                <a16:creationId xmlns:a16="http://schemas.microsoft.com/office/drawing/2014/main" id="{FB9B2702-4B46-4766-9D56-BE9E2209D2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78513" y="4040232"/>
            <a:ext cx="618316" cy="628022"/>
            <a:chOff x="4893" y="2292"/>
            <a:chExt cx="483" cy="450"/>
          </a:xfrm>
        </p:grpSpPr>
        <p:sp>
          <p:nvSpPr>
            <p:cNvPr id="48" name="Freeform 60">
              <a:extLst>
                <a:ext uri="{FF2B5EF4-FFF2-40B4-BE49-F238E27FC236}">
                  <a16:creationId xmlns:a16="http://schemas.microsoft.com/office/drawing/2014/main" id="{804D2FDE-B905-47D1-B6C3-8786D80EB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" y="2331"/>
              <a:ext cx="214" cy="411"/>
            </a:xfrm>
            <a:custGeom>
              <a:avLst/>
              <a:gdLst>
                <a:gd name="T0" fmla="*/ 66 w 89"/>
                <a:gd name="T1" fmla="*/ 23 h 171"/>
                <a:gd name="T2" fmla="*/ 37 w 89"/>
                <a:gd name="T3" fmla="*/ 2 h 171"/>
                <a:gd name="T4" fmla="*/ 8 w 89"/>
                <a:gd name="T5" fmla="*/ 26 h 171"/>
                <a:gd name="T6" fmla="*/ 17 w 89"/>
                <a:gd name="T7" fmla="*/ 45 h 171"/>
                <a:gd name="T8" fmla="*/ 7 w 89"/>
                <a:gd name="T9" fmla="*/ 51 h 171"/>
                <a:gd name="T10" fmla="*/ 0 w 89"/>
                <a:gd name="T11" fmla="*/ 50 h 171"/>
                <a:gd name="T12" fmla="*/ 0 w 89"/>
                <a:gd name="T13" fmla="*/ 61 h 171"/>
                <a:gd name="T14" fmla="*/ 4 w 89"/>
                <a:gd name="T15" fmla="*/ 62 h 171"/>
                <a:gd name="T16" fmla="*/ 26 w 89"/>
                <a:gd name="T17" fmla="*/ 62 h 171"/>
                <a:gd name="T18" fmla="*/ 24 w 89"/>
                <a:gd name="T19" fmla="*/ 64 h 171"/>
                <a:gd name="T20" fmla="*/ 4 w 89"/>
                <a:gd name="T21" fmla="*/ 62 h 171"/>
                <a:gd name="T22" fmla="*/ 1 w 89"/>
                <a:gd name="T23" fmla="*/ 73 h 171"/>
                <a:gd name="T24" fmla="*/ 17 w 89"/>
                <a:gd name="T25" fmla="*/ 74 h 171"/>
                <a:gd name="T26" fmla="*/ 6 w 89"/>
                <a:gd name="T27" fmla="*/ 121 h 171"/>
                <a:gd name="T28" fmla="*/ 6 w 89"/>
                <a:gd name="T29" fmla="*/ 167 h 171"/>
                <a:gd name="T30" fmla="*/ 13 w 89"/>
                <a:gd name="T31" fmla="*/ 168 h 171"/>
                <a:gd name="T32" fmla="*/ 13 w 89"/>
                <a:gd name="T33" fmla="*/ 108 h 171"/>
                <a:gd name="T34" fmla="*/ 25 w 89"/>
                <a:gd name="T35" fmla="*/ 87 h 171"/>
                <a:gd name="T36" fmla="*/ 24 w 89"/>
                <a:gd name="T37" fmla="*/ 90 h 171"/>
                <a:gd name="T38" fmla="*/ 59 w 89"/>
                <a:gd name="T39" fmla="*/ 119 h 171"/>
                <a:gd name="T40" fmla="*/ 80 w 89"/>
                <a:gd name="T41" fmla="*/ 82 h 171"/>
                <a:gd name="T42" fmla="*/ 66 w 89"/>
                <a:gd name="T43" fmla="*/ 23 h 171"/>
                <a:gd name="T44" fmla="*/ 31 w 89"/>
                <a:gd name="T45" fmla="*/ 68 h 171"/>
                <a:gd name="T46" fmla="*/ 30 w 89"/>
                <a:gd name="T47" fmla="*/ 62 h 171"/>
                <a:gd name="T48" fmla="*/ 31 w 89"/>
                <a:gd name="T49" fmla="*/ 68 h 171"/>
                <a:gd name="T50" fmla="*/ 18 w 89"/>
                <a:gd name="T51" fmla="*/ 52 h 171"/>
                <a:gd name="T52" fmla="*/ 14 w 89"/>
                <a:gd name="T53" fmla="*/ 50 h 171"/>
                <a:gd name="T54" fmla="*/ 19 w 89"/>
                <a:gd name="T55" fmla="*/ 46 h 171"/>
                <a:gd name="T56" fmla="*/ 24 w 89"/>
                <a:gd name="T57" fmla="*/ 48 h 171"/>
                <a:gd name="T58" fmla="*/ 18 w 89"/>
                <a:gd name="T59" fmla="*/ 52 h 171"/>
                <a:gd name="T60" fmla="*/ 25 w 89"/>
                <a:gd name="T61" fmla="*/ 55 h 171"/>
                <a:gd name="T62" fmla="*/ 28 w 89"/>
                <a:gd name="T63" fmla="*/ 49 h 171"/>
                <a:gd name="T64" fmla="*/ 28 w 89"/>
                <a:gd name="T65" fmla="*/ 49 h 171"/>
                <a:gd name="T66" fmla="*/ 29 w 89"/>
                <a:gd name="T67" fmla="*/ 49 h 171"/>
                <a:gd name="T68" fmla="*/ 29 w 89"/>
                <a:gd name="T69" fmla="*/ 55 h 171"/>
                <a:gd name="T70" fmla="*/ 25 w 89"/>
                <a:gd name="T71" fmla="*/ 5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71">
                  <a:moveTo>
                    <a:pt x="66" y="23"/>
                  </a:moveTo>
                  <a:cubicBezTo>
                    <a:pt x="61" y="11"/>
                    <a:pt x="50" y="5"/>
                    <a:pt x="37" y="2"/>
                  </a:cubicBezTo>
                  <a:cubicBezTo>
                    <a:pt x="25" y="0"/>
                    <a:pt x="7" y="8"/>
                    <a:pt x="8" y="26"/>
                  </a:cubicBezTo>
                  <a:cubicBezTo>
                    <a:pt x="9" y="35"/>
                    <a:pt x="13" y="41"/>
                    <a:pt x="17" y="45"/>
                  </a:cubicBezTo>
                  <a:cubicBezTo>
                    <a:pt x="11" y="50"/>
                    <a:pt x="7" y="51"/>
                    <a:pt x="7" y="51"/>
                  </a:cubicBezTo>
                  <a:cubicBezTo>
                    <a:pt x="4" y="51"/>
                    <a:pt x="1" y="50"/>
                    <a:pt x="0" y="50"/>
                  </a:cubicBezTo>
                  <a:cubicBezTo>
                    <a:pt x="2" y="51"/>
                    <a:pt x="1" y="61"/>
                    <a:pt x="0" y="61"/>
                  </a:cubicBezTo>
                  <a:cubicBezTo>
                    <a:pt x="0" y="61"/>
                    <a:pt x="1" y="61"/>
                    <a:pt x="4" y="62"/>
                  </a:cubicBezTo>
                  <a:cubicBezTo>
                    <a:pt x="9" y="62"/>
                    <a:pt x="19" y="63"/>
                    <a:pt x="26" y="62"/>
                  </a:cubicBezTo>
                  <a:cubicBezTo>
                    <a:pt x="25" y="63"/>
                    <a:pt x="25" y="64"/>
                    <a:pt x="24" y="64"/>
                  </a:cubicBezTo>
                  <a:cubicBezTo>
                    <a:pt x="22" y="64"/>
                    <a:pt x="13" y="66"/>
                    <a:pt x="4" y="62"/>
                  </a:cubicBezTo>
                  <a:cubicBezTo>
                    <a:pt x="5" y="63"/>
                    <a:pt x="2" y="73"/>
                    <a:pt x="1" y="73"/>
                  </a:cubicBezTo>
                  <a:cubicBezTo>
                    <a:pt x="7" y="74"/>
                    <a:pt x="13" y="74"/>
                    <a:pt x="17" y="74"/>
                  </a:cubicBezTo>
                  <a:cubicBezTo>
                    <a:pt x="8" y="76"/>
                    <a:pt x="6" y="98"/>
                    <a:pt x="6" y="121"/>
                  </a:cubicBezTo>
                  <a:cubicBezTo>
                    <a:pt x="6" y="144"/>
                    <a:pt x="6" y="167"/>
                    <a:pt x="6" y="167"/>
                  </a:cubicBezTo>
                  <a:cubicBezTo>
                    <a:pt x="6" y="167"/>
                    <a:pt x="8" y="171"/>
                    <a:pt x="13" y="168"/>
                  </a:cubicBezTo>
                  <a:cubicBezTo>
                    <a:pt x="13" y="168"/>
                    <a:pt x="11" y="127"/>
                    <a:pt x="13" y="108"/>
                  </a:cubicBezTo>
                  <a:cubicBezTo>
                    <a:pt x="15" y="90"/>
                    <a:pt x="19" y="87"/>
                    <a:pt x="25" y="87"/>
                  </a:cubicBezTo>
                  <a:cubicBezTo>
                    <a:pt x="24" y="88"/>
                    <a:pt x="24" y="89"/>
                    <a:pt x="24" y="90"/>
                  </a:cubicBezTo>
                  <a:cubicBezTo>
                    <a:pt x="18" y="109"/>
                    <a:pt x="38" y="128"/>
                    <a:pt x="59" y="119"/>
                  </a:cubicBezTo>
                  <a:cubicBezTo>
                    <a:pt x="82" y="110"/>
                    <a:pt x="79" y="86"/>
                    <a:pt x="80" y="82"/>
                  </a:cubicBezTo>
                  <a:cubicBezTo>
                    <a:pt x="89" y="42"/>
                    <a:pt x="67" y="26"/>
                    <a:pt x="66" y="23"/>
                  </a:cubicBezTo>
                  <a:close/>
                  <a:moveTo>
                    <a:pt x="31" y="68"/>
                  </a:moveTo>
                  <a:cubicBezTo>
                    <a:pt x="27" y="65"/>
                    <a:pt x="27" y="64"/>
                    <a:pt x="30" y="62"/>
                  </a:cubicBezTo>
                  <a:cubicBezTo>
                    <a:pt x="30" y="64"/>
                    <a:pt x="31" y="66"/>
                    <a:pt x="31" y="68"/>
                  </a:cubicBezTo>
                  <a:close/>
                  <a:moveTo>
                    <a:pt x="18" y="52"/>
                  </a:moveTo>
                  <a:cubicBezTo>
                    <a:pt x="14" y="52"/>
                    <a:pt x="11" y="52"/>
                    <a:pt x="14" y="50"/>
                  </a:cubicBezTo>
                  <a:cubicBezTo>
                    <a:pt x="17" y="48"/>
                    <a:pt x="19" y="46"/>
                    <a:pt x="19" y="46"/>
                  </a:cubicBezTo>
                  <a:cubicBezTo>
                    <a:pt x="21" y="47"/>
                    <a:pt x="23" y="48"/>
                    <a:pt x="24" y="48"/>
                  </a:cubicBezTo>
                  <a:cubicBezTo>
                    <a:pt x="24" y="50"/>
                    <a:pt x="21" y="53"/>
                    <a:pt x="18" y="52"/>
                  </a:cubicBezTo>
                  <a:close/>
                  <a:moveTo>
                    <a:pt x="25" y="55"/>
                  </a:moveTo>
                  <a:cubicBezTo>
                    <a:pt x="23" y="54"/>
                    <a:pt x="26" y="52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9" y="49"/>
                    <a:pt x="29" y="49"/>
                  </a:cubicBezTo>
                  <a:cubicBezTo>
                    <a:pt x="29" y="49"/>
                    <a:pt x="29" y="51"/>
                    <a:pt x="29" y="55"/>
                  </a:cubicBezTo>
                  <a:cubicBezTo>
                    <a:pt x="29" y="55"/>
                    <a:pt x="27" y="56"/>
                    <a:pt x="25" y="55"/>
                  </a:cubicBezTo>
                  <a:close/>
                </a:path>
              </a:pathLst>
            </a:custGeom>
            <a:solidFill>
              <a:srgbClr val="CC6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49" name="Freeform 61">
              <a:extLst>
                <a:ext uri="{FF2B5EF4-FFF2-40B4-BE49-F238E27FC236}">
                  <a16:creationId xmlns:a16="http://schemas.microsoft.com/office/drawing/2014/main" id="{80F29455-901E-4392-AA89-B5647962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2482"/>
              <a:ext cx="7" cy="19"/>
            </a:xfrm>
            <a:custGeom>
              <a:avLst/>
              <a:gdLst>
                <a:gd name="T0" fmla="*/ 0 w 3"/>
                <a:gd name="T1" fmla="*/ 8 h 8"/>
                <a:gd name="T2" fmla="*/ 3 w 3"/>
                <a:gd name="T3" fmla="*/ 1 h 8"/>
                <a:gd name="T4" fmla="*/ 3 w 3"/>
                <a:gd name="T5" fmla="*/ 1 h 8"/>
                <a:gd name="T6" fmla="*/ 0 w 3"/>
                <a:gd name="T7" fmla="*/ 8 h 8"/>
                <a:gd name="T8" fmla="*/ 0 w 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cubicBezTo>
                    <a:pt x="1" y="8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CC6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A141BF99-11F9-446B-9399-AF3054B46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" y="2453"/>
              <a:ext cx="5" cy="19"/>
            </a:xfrm>
            <a:custGeom>
              <a:avLst/>
              <a:gdLst>
                <a:gd name="T0" fmla="*/ 1 w 2"/>
                <a:gd name="T1" fmla="*/ 0 h 8"/>
                <a:gd name="T2" fmla="*/ 1 w 2"/>
                <a:gd name="T3" fmla="*/ 0 h 8"/>
                <a:gd name="T4" fmla="*/ 1 w 2"/>
                <a:gd name="T5" fmla="*/ 0 h 8"/>
                <a:gd name="T6" fmla="*/ 1 w 2"/>
                <a:gd name="T7" fmla="*/ 8 h 8"/>
                <a:gd name="T8" fmla="*/ 1 w 2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8"/>
                    <a:pt x="1" y="8"/>
                  </a:cubicBezTo>
                  <a:cubicBezTo>
                    <a:pt x="2" y="8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CC6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964A3325-3851-4D61-A6A0-0455BEF4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2415"/>
              <a:ext cx="7" cy="21"/>
            </a:xfrm>
            <a:custGeom>
              <a:avLst/>
              <a:gdLst>
                <a:gd name="T0" fmla="*/ 1 w 3"/>
                <a:gd name="T1" fmla="*/ 0 h 9"/>
                <a:gd name="T2" fmla="*/ 1 w 3"/>
                <a:gd name="T3" fmla="*/ 1 h 9"/>
                <a:gd name="T4" fmla="*/ 1 w 3"/>
                <a:gd name="T5" fmla="*/ 1 h 9"/>
                <a:gd name="T6" fmla="*/ 2 w 3"/>
                <a:gd name="T7" fmla="*/ 9 h 9"/>
                <a:gd name="T8" fmla="*/ 1 w 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9"/>
                    <a:pt x="2" y="9"/>
                  </a:cubicBezTo>
                  <a:cubicBezTo>
                    <a:pt x="3" y="9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CC6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7CB20E0F-7A33-465B-A33B-B613B6988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" y="2446"/>
              <a:ext cx="9" cy="17"/>
            </a:xfrm>
            <a:custGeom>
              <a:avLst/>
              <a:gdLst>
                <a:gd name="T0" fmla="*/ 3 w 4"/>
                <a:gd name="T1" fmla="*/ 7 h 7"/>
                <a:gd name="T2" fmla="*/ 3 w 4"/>
                <a:gd name="T3" fmla="*/ 7 h 7"/>
                <a:gd name="T4" fmla="*/ 1 w 4"/>
                <a:gd name="T5" fmla="*/ 0 h 7"/>
                <a:gd name="T6" fmla="*/ 1 w 4"/>
                <a:gd name="T7" fmla="*/ 0 h 7"/>
                <a:gd name="T8" fmla="*/ 3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2" y="7"/>
                    <a:pt x="3" y="7"/>
                  </a:cubicBezTo>
                  <a:close/>
                </a:path>
              </a:pathLst>
            </a:custGeom>
            <a:solidFill>
              <a:srgbClr val="CC6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F7CE6EAF-5280-4C1C-B252-7EB340166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3" y="2292"/>
              <a:ext cx="214" cy="414"/>
            </a:xfrm>
            <a:custGeom>
              <a:avLst/>
              <a:gdLst>
                <a:gd name="T0" fmla="*/ 88 w 89"/>
                <a:gd name="T1" fmla="*/ 50 h 172"/>
                <a:gd name="T2" fmla="*/ 82 w 89"/>
                <a:gd name="T3" fmla="*/ 51 h 172"/>
                <a:gd name="T4" fmla="*/ 71 w 89"/>
                <a:gd name="T5" fmla="*/ 45 h 172"/>
                <a:gd name="T6" fmla="*/ 81 w 89"/>
                <a:gd name="T7" fmla="*/ 26 h 172"/>
                <a:gd name="T8" fmla="*/ 51 w 89"/>
                <a:gd name="T9" fmla="*/ 3 h 172"/>
                <a:gd name="T10" fmla="*/ 23 w 89"/>
                <a:gd name="T11" fmla="*/ 24 h 172"/>
                <a:gd name="T12" fmla="*/ 8 w 89"/>
                <a:gd name="T13" fmla="*/ 83 h 172"/>
                <a:gd name="T14" fmla="*/ 30 w 89"/>
                <a:gd name="T15" fmla="*/ 120 h 172"/>
                <a:gd name="T16" fmla="*/ 65 w 89"/>
                <a:gd name="T17" fmla="*/ 90 h 172"/>
                <a:gd name="T18" fmla="*/ 64 w 89"/>
                <a:gd name="T19" fmla="*/ 87 h 172"/>
                <a:gd name="T20" fmla="*/ 76 w 89"/>
                <a:gd name="T21" fmla="*/ 108 h 172"/>
                <a:gd name="T22" fmla="*/ 75 w 89"/>
                <a:gd name="T23" fmla="*/ 169 h 172"/>
                <a:gd name="T24" fmla="*/ 83 w 89"/>
                <a:gd name="T25" fmla="*/ 168 h 172"/>
                <a:gd name="T26" fmla="*/ 83 w 89"/>
                <a:gd name="T27" fmla="*/ 121 h 172"/>
                <a:gd name="T28" fmla="*/ 71 w 89"/>
                <a:gd name="T29" fmla="*/ 74 h 172"/>
                <a:gd name="T30" fmla="*/ 88 w 89"/>
                <a:gd name="T31" fmla="*/ 73 h 172"/>
                <a:gd name="T32" fmla="*/ 84 w 89"/>
                <a:gd name="T33" fmla="*/ 62 h 172"/>
                <a:gd name="T34" fmla="*/ 65 w 89"/>
                <a:gd name="T35" fmla="*/ 65 h 172"/>
                <a:gd name="T36" fmla="*/ 62 w 89"/>
                <a:gd name="T37" fmla="*/ 62 h 172"/>
                <a:gd name="T38" fmla="*/ 84 w 89"/>
                <a:gd name="T39" fmla="*/ 62 h 172"/>
                <a:gd name="T40" fmla="*/ 89 w 89"/>
                <a:gd name="T41" fmla="*/ 61 h 172"/>
                <a:gd name="T42" fmla="*/ 88 w 89"/>
                <a:gd name="T43" fmla="*/ 50 h 172"/>
                <a:gd name="T44" fmla="*/ 59 w 89"/>
                <a:gd name="T45" fmla="*/ 63 h 172"/>
                <a:gd name="T46" fmla="*/ 57 w 89"/>
                <a:gd name="T47" fmla="*/ 69 h 172"/>
                <a:gd name="T48" fmla="*/ 59 w 89"/>
                <a:gd name="T49" fmla="*/ 63 h 172"/>
                <a:gd name="T50" fmla="*/ 64 w 89"/>
                <a:gd name="T51" fmla="*/ 55 h 172"/>
                <a:gd name="T52" fmla="*/ 60 w 89"/>
                <a:gd name="T53" fmla="*/ 56 h 172"/>
                <a:gd name="T54" fmla="*/ 60 w 89"/>
                <a:gd name="T55" fmla="*/ 56 h 172"/>
                <a:gd name="T56" fmla="*/ 59 w 89"/>
                <a:gd name="T57" fmla="*/ 49 h 172"/>
                <a:gd name="T58" fmla="*/ 61 w 89"/>
                <a:gd name="T59" fmla="*/ 49 h 172"/>
                <a:gd name="T60" fmla="*/ 61 w 89"/>
                <a:gd name="T61" fmla="*/ 49 h 172"/>
                <a:gd name="T62" fmla="*/ 64 w 89"/>
                <a:gd name="T63" fmla="*/ 55 h 172"/>
                <a:gd name="T64" fmla="*/ 71 w 89"/>
                <a:gd name="T65" fmla="*/ 53 h 172"/>
                <a:gd name="T66" fmla="*/ 64 w 89"/>
                <a:gd name="T67" fmla="*/ 48 h 172"/>
                <a:gd name="T68" fmla="*/ 70 w 89"/>
                <a:gd name="T69" fmla="*/ 46 h 172"/>
                <a:gd name="T70" fmla="*/ 74 w 89"/>
                <a:gd name="T71" fmla="*/ 51 h 172"/>
                <a:gd name="T72" fmla="*/ 71 w 89"/>
                <a:gd name="T73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9" h="172">
                  <a:moveTo>
                    <a:pt x="88" y="50"/>
                  </a:moveTo>
                  <a:cubicBezTo>
                    <a:pt x="87" y="50"/>
                    <a:pt x="85" y="51"/>
                    <a:pt x="82" y="51"/>
                  </a:cubicBezTo>
                  <a:cubicBezTo>
                    <a:pt x="82" y="51"/>
                    <a:pt x="77" y="50"/>
                    <a:pt x="71" y="45"/>
                  </a:cubicBezTo>
                  <a:cubicBezTo>
                    <a:pt x="76" y="41"/>
                    <a:pt x="80" y="36"/>
                    <a:pt x="81" y="26"/>
                  </a:cubicBezTo>
                  <a:cubicBezTo>
                    <a:pt x="82" y="8"/>
                    <a:pt x="64" y="0"/>
                    <a:pt x="51" y="3"/>
                  </a:cubicBezTo>
                  <a:cubicBezTo>
                    <a:pt x="38" y="5"/>
                    <a:pt x="27" y="12"/>
                    <a:pt x="23" y="24"/>
                  </a:cubicBezTo>
                  <a:cubicBezTo>
                    <a:pt x="21" y="27"/>
                    <a:pt x="0" y="42"/>
                    <a:pt x="8" y="83"/>
                  </a:cubicBezTo>
                  <a:cubicBezTo>
                    <a:pt x="9" y="86"/>
                    <a:pt x="7" y="110"/>
                    <a:pt x="30" y="120"/>
                  </a:cubicBezTo>
                  <a:cubicBezTo>
                    <a:pt x="51" y="128"/>
                    <a:pt x="70" y="109"/>
                    <a:pt x="65" y="90"/>
                  </a:cubicBezTo>
                  <a:cubicBezTo>
                    <a:pt x="65" y="89"/>
                    <a:pt x="64" y="88"/>
                    <a:pt x="64" y="87"/>
                  </a:cubicBezTo>
                  <a:cubicBezTo>
                    <a:pt x="70" y="87"/>
                    <a:pt x="74" y="90"/>
                    <a:pt x="76" y="108"/>
                  </a:cubicBezTo>
                  <a:cubicBezTo>
                    <a:pt x="77" y="127"/>
                    <a:pt x="75" y="169"/>
                    <a:pt x="75" y="169"/>
                  </a:cubicBezTo>
                  <a:cubicBezTo>
                    <a:pt x="81" y="172"/>
                    <a:pt x="83" y="168"/>
                    <a:pt x="83" y="168"/>
                  </a:cubicBezTo>
                  <a:cubicBezTo>
                    <a:pt x="83" y="168"/>
                    <a:pt x="83" y="145"/>
                    <a:pt x="83" y="121"/>
                  </a:cubicBezTo>
                  <a:cubicBezTo>
                    <a:pt x="83" y="98"/>
                    <a:pt x="81" y="76"/>
                    <a:pt x="71" y="74"/>
                  </a:cubicBezTo>
                  <a:cubicBezTo>
                    <a:pt x="76" y="74"/>
                    <a:pt x="82" y="74"/>
                    <a:pt x="88" y="73"/>
                  </a:cubicBezTo>
                  <a:cubicBezTo>
                    <a:pt x="86" y="73"/>
                    <a:pt x="83" y="63"/>
                    <a:pt x="84" y="62"/>
                  </a:cubicBezTo>
                  <a:cubicBezTo>
                    <a:pt x="75" y="66"/>
                    <a:pt x="67" y="65"/>
                    <a:pt x="65" y="65"/>
                  </a:cubicBezTo>
                  <a:cubicBezTo>
                    <a:pt x="63" y="65"/>
                    <a:pt x="63" y="63"/>
                    <a:pt x="62" y="62"/>
                  </a:cubicBezTo>
                  <a:cubicBezTo>
                    <a:pt x="70" y="63"/>
                    <a:pt x="79" y="63"/>
                    <a:pt x="84" y="62"/>
                  </a:cubicBezTo>
                  <a:cubicBezTo>
                    <a:pt x="87" y="62"/>
                    <a:pt x="89" y="61"/>
                    <a:pt x="89" y="61"/>
                  </a:cubicBezTo>
                  <a:cubicBezTo>
                    <a:pt x="87" y="62"/>
                    <a:pt x="87" y="51"/>
                    <a:pt x="88" y="50"/>
                  </a:cubicBezTo>
                  <a:close/>
                  <a:moveTo>
                    <a:pt x="59" y="63"/>
                  </a:moveTo>
                  <a:cubicBezTo>
                    <a:pt x="62" y="65"/>
                    <a:pt x="62" y="66"/>
                    <a:pt x="57" y="69"/>
                  </a:cubicBezTo>
                  <a:cubicBezTo>
                    <a:pt x="58" y="67"/>
                    <a:pt x="59" y="65"/>
                    <a:pt x="59" y="63"/>
                  </a:cubicBezTo>
                  <a:close/>
                  <a:moveTo>
                    <a:pt x="64" y="55"/>
                  </a:moveTo>
                  <a:cubicBezTo>
                    <a:pt x="61" y="56"/>
                    <a:pt x="60" y="56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2"/>
                    <a:pt x="59" y="49"/>
                    <a:pt x="59" y="49"/>
                  </a:cubicBezTo>
                  <a:cubicBezTo>
                    <a:pt x="60" y="49"/>
                    <a:pt x="60" y="49"/>
                    <a:pt x="61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2" y="52"/>
                    <a:pt x="66" y="54"/>
                    <a:pt x="64" y="55"/>
                  </a:cubicBezTo>
                  <a:close/>
                  <a:moveTo>
                    <a:pt x="71" y="53"/>
                  </a:moveTo>
                  <a:cubicBezTo>
                    <a:pt x="67" y="53"/>
                    <a:pt x="65" y="50"/>
                    <a:pt x="64" y="48"/>
                  </a:cubicBezTo>
                  <a:cubicBezTo>
                    <a:pt x="66" y="48"/>
                    <a:pt x="68" y="47"/>
                    <a:pt x="70" y="46"/>
                  </a:cubicBezTo>
                  <a:cubicBezTo>
                    <a:pt x="70" y="46"/>
                    <a:pt x="72" y="49"/>
                    <a:pt x="74" y="51"/>
                  </a:cubicBezTo>
                  <a:cubicBezTo>
                    <a:pt x="77" y="53"/>
                    <a:pt x="74" y="52"/>
                    <a:pt x="71" y="53"/>
                  </a:cubicBezTo>
                  <a:close/>
                </a:path>
              </a:pathLst>
            </a:custGeom>
            <a:solidFill>
              <a:srgbClr val="CC6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</p:grpSp>
      <p:grpSp>
        <p:nvGrpSpPr>
          <p:cNvPr id="54" name="Group 68">
            <a:extLst>
              <a:ext uri="{FF2B5EF4-FFF2-40B4-BE49-F238E27FC236}">
                <a16:creationId xmlns:a16="http://schemas.microsoft.com/office/drawing/2014/main" id="{D0BAED19-5B52-4866-AA4B-CCFC2F6B232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49118" y="2837515"/>
            <a:ext cx="624716" cy="414495"/>
            <a:chOff x="4715" y="1430"/>
            <a:chExt cx="488" cy="297"/>
          </a:xfrm>
        </p:grpSpPr>
        <p:sp>
          <p:nvSpPr>
            <p:cNvPr id="55" name="Freeform 69">
              <a:extLst>
                <a:ext uri="{FF2B5EF4-FFF2-40B4-BE49-F238E27FC236}">
                  <a16:creationId xmlns:a16="http://schemas.microsoft.com/office/drawing/2014/main" id="{61AC368F-8706-4995-86A9-B870BDD49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1430"/>
              <a:ext cx="488" cy="297"/>
            </a:xfrm>
            <a:custGeom>
              <a:avLst/>
              <a:gdLst>
                <a:gd name="T0" fmla="*/ 202 w 203"/>
                <a:gd name="T1" fmla="*/ 22 h 122"/>
                <a:gd name="T2" fmla="*/ 163 w 203"/>
                <a:gd name="T3" fmla="*/ 13 h 122"/>
                <a:gd name="T4" fmla="*/ 140 w 203"/>
                <a:gd name="T5" fmla="*/ 13 h 122"/>
                <a:gd name="T6" fmla="*/ 112 w 203"/>
                <a:gd name="T7" fmla="*/ 9 h 122"/>
                <a:gd name="T8" fmla="*/ 98 w 203"/>
                <a:gd name="T9" fmla="*/ 9 h 122"/>
                <a:gd name="T10" fmla="*/ 34 w 203"/>
                <a:gd name="T11" fmla="*/ 12 h 122"/>
                <a:gd name="T12" fmla="*/ 1 w 203"/>
                <a:gd name="T13" fmla="*/ 77 h 122"/>
                <a:gd name="T14" fmla="*/ 6 w 203"/>
                <a:gd name="T15" fmla="*/ 120 h 122"/>
                <a:gd name="T16" fmla="*/ 14 w 203"/>
                <a:gd name="T17" fmla="*/ 118 h 122"/>
                <a:gd name="T18" fmla="*/ 14 w 203"/>
                <a:gd name="T19" fmla="*/ 118 h 122"/>
                <a:gd name="T20" fmla="*/ 29 w 203"/>
                <a:gd name="T21" fmla="*/ 107 h 122"/>
                <a:gd name="T22" fmla="*/ 51 w 203"/>
                <a:gd name="T23" fmla="*/ 101 h 122"/>
                <a:gd name="T24" fmla="*/ 64 w 203"/>
                <a:gd name="T25" fmla="*/ 104 h 122"/>
                <a:gd name="T26" fmla="*/ 79 w 203"/>
                <a:gd name="T27" fmla="*/ 103 h 122"/>
                <a:gd name="T28" fmla="*/ 94 w 203"/>
                <a:gd name="T29" fmla="*/ 91 h 122"/>
                <a:gd name="T30" fmla="*/ 110 w 203"/>
                <a:gd name="T31" fmla="*/ 78 h 122"/>
                <a:gd name="T32" fmla="*/ 110 w 203"/>
                <a:gd name="T33" fmla="*/ 77 h 122"/>
                <a:gd name="T34" fmla="*/ 117 w 203"/>
                <a:gd name="T35" fmla="*/ 89 h 122"/>
                <a:gd name="T36" fmla="*/ 119 w 203"/>
                <a:gd name="T37" fmla="*/ 109 h 122"/>
                <a:gd name="T38" fmla="*/ 119 w 203"/>
                <a:gd name="T39" fmla="*/ 108 h 122"/>
                <a:gd name="T40" fmla="*/ 119 w 203"/>
                <a:gd name="T41" fmla="*/ 109 h 122"/>
                <a:gd name="T42" fmla="*/ 125 w 203"/>
                <a:gd name="T43" fmla="*/ 103 h 122"/>
                <a:gd name="T44" fmla="*/ 124 w 203"/>
                <a:gd name="T45" fmla="*/ 92 h 122"/>
                <a:gd name="T46" fmla="*/ 126 w 203"/>
                <a:gd name="T47" fmla="*/ 84 h 122"/>
                <a:gd name="T48" fmla="*/ 126 w 203"/>
                <a:gd name="T49" fmla="*/ 84 h 122"/>
                <a:gd name="T50" fmla="*/ 139 w 203"/>
                <a:gd name="T51" fmla="*/ 86 h 122"/>
                <a:gd name="T52" fmla="*/ 176 w 203"/>
                <a:gd name="T53" fmla="*/ 66 h 122"/>
                <a:gd name="T54" fmla="*/ 193 w 203"/>
                <a:gd name="T55" fmla="*/ 32 h 122"/>
                <a:gd name="T56" fmla="*/ 202 w 203"/>
                <a:gd name="T57" fmla="*/ 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122">
                  <a:moveTo>
                    <a:pt x="202" y="22"/>
                  </a:moveTo>
                  <a:cubicBezTo>
                    <a:pt x="199" y="14"/>
                    <a:pt x="181" y="13"/>
                    <a:pt x="163" y="13"/>
                  </a:cubicBezTo>
                  <a:cubicBezTo>
                    <a:pt x="153" y="12"/>
                    <a:pt x="146" y="12"/>
                    <a:pt x="140" y="13"/>
                  </a:cubicBezTo>
                  <a:cubicBezTo>
                    <a:pt x="121" y="14"/>
                    <a:pt x="112" y="9"/>
                    <a:pt x="112" y="9"/>
                  </a:cubicBezTo>
                  <a:cubicBezTo>
                    <a:pt x="104" y="11"/>
                    <a:pt x="98" y="9"/>
                    <a:pt x="98" y="9"/>
                  </a:cubicBezTo>
                  <a:cubicBezTo>
                    <a:pt x="86" y="10"/>
                    <a:pt x="57" y="0"/>
                    <a:pt x="34" y="12"/>
                  </a:cubicBezTo>
                  <a:cubicBezTo>
                    <a:pt x="12" y="24"/>
                    <a:pt x="1" y="48"/>
                    <a:pt x="1" y="77"/>
                  </a:cubicBezTo>
                  <a:cubicBezTo>
                    <a:pt x="2" y="106"/>
                    <a:pt x="0" y="122"/>
                    <a:pt x="6" y="120"/>
                  </a:cubicBezTo>
                  <a:cubicBezTo>
                    <a:pt x="8" y="120"/>
                    <a:pt x="10" y="119"/>
                    <a:pt x="14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20" y="115"/>
                    <a:pt x="26" y="112"/>
                    <a:pt x="29" y="107"/>
                  </a:cubicBezTo>
                  <a:cubicBezTo>
                    <a:pt x="33" y="99"/>
                    <a:pt x="42" y="97"/>
                    <a:pt x="51" y="101"/>
                  </a:cubicBezTo>
                  <a:cubicBezTo>
                    <a:pt x="56" y="103"/>
                    <a:pt x="60" y="104"/>
                    <a:pt x="64" y="104"/>
                  </a:cubicBezTo>
                  <a:cubicBezTo>
                    <a:pt x="70" y="105"/>
                    <a:pt x="75" y="104"/>
                    <a:pt x="79" y="103"/>
                  </a:cubicBezTo>
                  <a:cubicBezTo>
                    <a:pt x="86" y="100"/>
                    <a:pt x="87" y="97"/>
                    <a:pt x="94" y="91"/>
                  </a:cubicBezTo>
                  <a:cubicBezTo>
                    <a:pt x="101" y="85"/>
                    <a:pt x="110" y="83"/>
                    <a:pt x="110" y="78"/>
                  </a:cubicBezTo>
                  <a:cubicBezTo>
                    <a:pt x="110" y="78"/>
                    <a:pt x="110" y="77"/>
                    <a:pt x="110" y="77"/>
                  </a:cubicBezTo>
                  <a:cubicBezTo>
                    <a:pt x="110" y="83"/>
                    <a:pt x="117" y="84"/>
                    <a:pt x="117" y="89"/>
                  </a:cubicBezTo>
                  <a:cubicBezTo>
                    <a:pt x="117" y="94"/>
                    <a:pt x="115" y="102"/>
                    <a:pt x="119" y="109"/>
                  </a:cubicBezTo>
                  <a:cubicBezTo>
                    <a:pt x="119" y="109"/>
                    <a:pt x="119" y="109"/>
                    <a:pt x="119" y="108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29" y="107"/>
                    <a:pt x="125" y="103"/>
                  </a:cubicBezTo>
                  <a:cubicBezTo>
                    <a:pt x="123" y="100"/>
                    <a:pt x="123" y="96"/>
                    <a:pt x="124" y="92"/>
                  </a:cubicBezTo>
                  <a:cubicBezTo>
                    <a:pt x="126" y="88"/>
                    <a:pt x="128" y="86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8" y="86"/>
                    <a:pt x="132" y="86"/>
                    <a:pt x="139" y="86"/>
                  </a:cubicBezTo>
                  <a:cubicBezTo>
                    <a:pt x="151" y="86"/>
                    <a:pt x="172" y="81"/>
                    <a:pt x="176" y="66"/>
                  </a:cubicBezTo>
                  <a:cubicBezTo>
                    <a:pt x="181" y="51"/>
                    <a:pt x="183" y="39"/>
                    <a:pt x="193" y="32"/>
                  </a:cubicBezTo>
                  <a:cubicBezTo>
                    <a:pt x="202" y="26"/>
                    <a:pt x="203" y="26"/>
                    <a:pt x="202" y="22"/>
                  </a:cubicBezTo>
                  <a:close/>
                </a:path>
              </a:pathLst>
            </a:custGeom>
            <a:solidFill>
              <a:srgbClr val="A3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300376B1-DE7E-4954-B052-F7F5FB618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1684"/>
              <a:ext cx="48" cy="26"/>
            </a:xfrm>
            <a:custGeom>
              <a:avLst/>
              <a:gdLst>
                <a:gd name="T0" fmla="*/ 6 w 20"/>
                <a:gd name="T1" fmla="*/ 0 h 11"/>
                <a:gd name="T2" fmla="*/ 0 w 20"/>
                <a:gd name="T3" fmla="*/ 1 h 11"/>
                <a:gd name="T4" fmla="*/ 0 w 20"/>
                <a:gd name="T5" fmla="*/ 1 h 11"/>
                <a:gd name="T6" fmla="*/ 20 w 20"/>
                <a:gd name="T7" fmla="*/ 1 h 11"/>
                <a:gd name="T8" fmla="*/ 6 w 2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1"/>
                    <a:pt x="16" y="11"/>
                    <a:pt x="20" y="1"/>
                  </a:cubicBezTo>
                  <a:cubicBezTo>
                    <a:pt x="16" y="1"/>
                    <a:pt x="9" y="1"/>
                    <a:pt x="6" y="0"/>
                  </a:cubicBezTo>
                  <a:close/>
                </a:path>
              </a:pathLst>
            </a:custGeom>
            <a:solidFill>
              <a:srgbClr val="A3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</p:grpSp>
      <p:grpSp>
        <p:nvGrpSpPr>
          <p:cNvPr id="57" name="Group 73">
            <a:extLst>
              <a:ext uri="{FF2B5EF4-FFF2-40B4-BE49-F238E27FC236}">
                <a16:creationId xmlns:a16="http://schemas.microsoft.com/office/drawing/2014/main" id="{445B9692-E77E-4EE6-BFA3-318CE3DB12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99191" y="1235151"/>
            <a:ext cx="527425" cy="639186"/>
            <a:chOff x="4786" y="488"/>
            <a:chExt cx="412" cy="458"/>
          </a:xfrm>
        </p:grpSpPr>
        <p:sp>
          <p:nvSpPr>
            <p:cNvPr id="58" name="Freeform 74">
              <a:extLst>
                <a:ext uri="{FF2B5EF4-FFF2-40B4-BE49-F238E27FC236}">
                  <a16:creationId xmlns:a16="http://schemas.microsoft.com/office/drawing/2014/main" id="{52FE0BDC-3105-4D52-AAF3-4F13C7BD9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0" y="558"/>
              <a:ext cx="178" cy="380"/>
            </a:xfrm>
            <a:custGeom>
              <a:avLst/>
              <a:gdLst>
                <a:gd name="T0" fmla="*/ 72 w 74"/>
                <a:gd name="T1" fmla="*/ 109 h 158"/>
                <a:gd name="T2" fmla="*/ 69 w 74"/>
                <a:gd name="T3" fmla="*/ 77 h 158"/>
                <a:gd name="T4" fmla="*/ 69 w 74"/>
                <a:gd name="T5" fmla="*/ 75 h 158"/>
                <a:gd name="T6" fmla="*/ 64 w 74"/>
                <a:gd name="T7" fmla="*/ 50 h 158"/>
                <a:gd name="T8" fmla="*/ 27 w 74"/>
                <a:gd name="T9" fmla="*/ 2 h 158"/>
                <a:gd name="T10" fmla="*/ 19 w 74"/>
                <a:gd name="T11" fmla="*/ 1 h 158"/>
                <a:gd name="T12" fmla="*/ 19 w 74"/>
                <a:gd name="T13" fmla="*/ 1 h 158"/>
                <a:gd name="T14" fmla="*/ 19 w 74"/>
                <a:gd name="T15" fmla="*/ 1 h 158"/>
                <a:gd name="T16" fmla="*/ 15 w 74"/>
                <a:gd name="T17" fmla="*/ 11 h 158"/>
                <a:gd name="T18" fmla="*/ 5 w 74"/>
                <a:gd name="T19" fmla="*/ 28 h 158"/>
                <a:gd name="T20" fmla="*/ 3 w 74"/>
                <a:gd name="T21" fmla="*/ 61 h 158"/>
                <a:gd name="T22" fmla="*/ 3 w 74"/>
                <a:gd name="T23" fmla="*/ 61 h 158"/>
                <a:gd name="T24" fmla="*/ 5 w 74"/>
                <a:gd name="T25" fmla="*/ 63 h 158"/>
                <a:gd name="T26" fmla="*/ 5 w 74"/>
                <a:gd name="T27" fmla="*/ 63 h 158"/>
                <a:gd name="T28" fmla="*/ 5 w 74"/>
                <a:gd name="T29" fmla="*/ 63 h 158"/>
                <a:gd name="T30" fmla="*/ 4 w 74"/>
                <a:gd name="T31" fmla="*/ 64 h 158"/>
                <a:gd name="T32" fmla="*/ 3 w 74"/>
                <a:gd name="T33" fmla="*/ 66 h 158"/>
                <a:gd name="T34" fmla="*/ 1 w 74"/>
                <a:gd name="T35" fmla="*/ 70 h 158"/>
                <a:gd name="T36" fmla="*/ 1 w 74"/>
                <a:gd name="T37" fmla="*/ 70 h 158"/>
                <a:gd name="T38" fmla="*/ 4 w 74"/>
                <a:gd name="T39" fmla="*/ 91 h 158"/>
                <a:gd name="T40" fmla="*/ 5 w 74"/>
                <a:gd name="T41" fmla="*/ 103 h 158"/>
                <a:gd name="T42" fmla="*/ 5 w 74"/>
                <a:gd name="T43" fmla="*/ 104 h 158"/>
                <a:gd name="T44" fmla="*/ 3 w 74"/>
                <a:gd name="T45" fmla="*/ 125 h 158"/>
                <a:gd name="T46" fmla="*/ 20 w 74"/>
                <a:gd name="T47" fmla="*/ 141 h 158"/>
                <a:gd name="T48" fmla="*/ 49 w 74"/>
                <a:gd name="T49" fmla="*/ 153 h 158"/>
                <a:gd name="T50" fmla="*/ 63 w 74"/>
                <a:gd name="T51" fmla="*/ 154 h 158"/>
                <a:gd name="T52" fmla="*/ 72 w 74"/>
                <a:gd name="T53" fmla="*/ 109 h 158"/>
                <a:gd name="T54" fmla="*/ 3 w 74"/>
                <a:gd name="T55" fmla="*/ 71 h 158"/>
                <a:gd name="T56" fmla="*/ 2 w 74"/>
                <a:gd name="T57" fmla="*/ 70 h 158"/>
                <a:gd name="T58" fmla="*/ 3 w 74"/>
                <a:gd name="T59" fmla="*/ 71 h 158"/>
                <a:gd name="T60" fmla="*/ 4 w 74"/>
                <a:gd name="T61" fmla="*/ 71 h 158"/>
                <a:gd name="T62" fmla="*/ 4 w 74"/>
                <a:gd name="T63" fmla="*/ 69 h 158"/>
                <a:gd name="T64" fmla="*/ 5 w 74"/>
                <a:gd name="T65" fmla="*/ 67 h 158"/>
                <a:gd name="T66" fmla="*/ 6 w 74"/>
                <a:gd name="T67" fmla="*/ 66 h 158"/>
                <a:gd name="T68" fmla="*/ 7 w 74"/>
                <a:gd name="T69" fmla="*/ 64 h 158"/>
                <a:gd name="T70" fmla="*/ 7 w 74"/>
                <a:gd name="T71" fmla="*/ 64 h 158"/>
                <a:gd name="T72" fmla="*/ 4 w 74"/>
                <a:gd name="T73" fmla="*/ 71 h 158"/>
                <a:gd name="T74" fmla="*/ 4 w 74"/>
                <a:gd name="T75" fmla="*/ 71 h 158"/>
                <a:gd name="T76" fmla="*/ 4 w 74"/>
                <a:gd name="T77" fmla="*/ 71 h 158"/>
                <a:gd name="T78" fmla="*/ 4 w 74"/>
                <a:gd name="T79" fmla="*/ 71 h 158"/>
                <a:gd name="T80" fmla="*/ 6 w 74"/>
                <a:gd name="T81" fmla="*/ 72 h 158"/>
                <a:gd name="T82" fmla="*/ 4 w 74"/>
                <a:gd name="T83" fmla="*/ 7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4" h="158">
                  <a:moveTo>
                    <a:pt x="72" y="109"/>
                  </a:moveTo>
                  <a:cubicBezTo>
                    <a:pt x="74" y="102"/>
                    <a:pt x="71" y="90"/>
                    <a:pt x="69" y="77"/>
                  </a:cubicBezTo>
                  <a:cubicBezTo>
                    <a:pt x="69" y="76"/>
                    <a:pt x="69" y="75"/>
                    <a:pt x="69" y="75"/>
                  </a:cubicBezTo>
                  <a:cubicBezTo>
                    <a:pt x="69" y="75"/>
                    <a:pt x="70" y="66"/>
                    <a:pt x="64" y="50"/>
                  </a:cubicBezTo>
                  <a:cubicBezTo>
                    <a:pt x="54" y="24"/>
                    <a:pt x="37" y="7"/>
                    <a:pt x="27" y="2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6" y="6"/>
                    <a:pt x="15" y="11"/>
                  </a:cubicBezTo>
                  <a:cubicBezTo>
                    <a:pt x="12" y="19"/>
                    <a:pt x="5" y="24"/>
                    <a:pt x="5" y="28"/>
                  </a:cubicBezTo>
                  <a:cubicBezTo>
                    <a:pt x="4" y="34"/>
                    <a:pt x="4" y="48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4" y="63"/>
                    <a:pt x="4" y="64"/>
                    <a:pt x="4" y="64"/>
                  </a:cubicBezTo>
                  <a:cubicBezTo>
                    <a:pt x="3" y="65"/>
                    <a:pt x="3" y="66"/>
                    <a:pt x="3" y="66"/>
                  </a:cubicBezTo>
                  <a:cubicBezTo>
                    <a:pt x="2" y="68"/>
                    <a:pt x="2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81"/>
                    <a:pt x="0" y="83"/>
                    <a:pt x="4" y="91"/>
                  </a:cubicBezTo>
                  <a:cubicBezTo>
                    <a:pt x="5" y="94"/>
                    <a:pt x="5" y="98"/>
                    <a:pt x="5" y="103"/>
                  </a:cubicBezTo>
                  <a:cubicBezTo>
                    <a:pt x="5" y="103"/>
                    <a:pt x="5" y="103"/>
                    <a:pt x="5" y="104"/>
                  </a:cubicBezTo>
                  <a:cubicBezTo>
                    <a:pt x="4" y="110"/>
                    <a:pt x="2" y="118"/>
                    <a:pt x="3" y="125"/>
                  </a:cubicBezTo>
                  <a:cubicBezTo>
                    <a:pt x="3" y="136"/>
                    <a:pt x="8" y="136"/>
                    <a:pt x="20" y="141"/>
                  </a:cubicBezTo>
                  <a:cubicBezTo>
                    <a:pt x="29" y="150"/>
                    <a:pt x="45" y="152"/>
                    <a:pt x="49" y="153"/>
                  </a:cubicBezTo>
                  <a:cubicBezTo>
                    <a:pt x="53" y="153"/>
                    <a:pt x="58" y="158"/>
                    <a:pt x="63" y="154"/>
                  </a:cubicBezTo>
                  <a:cubicBezTo>
                    <a:pt x="69" y="150"/>
                    <a:pt x="72" y="119"/>
                    <a:pt x="72" y="109"/>
                  </a:cubicBezTo>
                  <a:close/>
                  <a:moveTo>
                    <a:pt x="3" y="71"/>
                  </a:moveTo>
                  <a:cubicBezTo>
                    <a:pt x="3" y="71"/>
                    <a:pt x="2" y="71"/>
                    <a:pt x="2" y="70"/>
                  </a:cubicBezTo>
                  <a:cubicBezTo>
                    <a:pt x="2" y="71"/>
                    <a:pt x="3" y="71"/>
                    <a:pt x="3" y="71"/>
                  </a:cubicBezTo>
                  <a:close/>
                  <a:moveTo>
                    <a:pt x="4" y="71"/>
                  </a:moveTo>
                  <a:cubicBezTo>
                    <a:pt x="4" y="70"/>
                    <a:pt x="4" y="70"/>
                    <a:pt x="4" y="69"/>
                  </a:cubicBezTo>
                  <a:cubicBezTo>
                    <a:pt x="4" y="69"/>
                    <a:pt x="4" y="68"/>
                    <a:pt x="5" y="67"/>
                  </a:cubicBezTo>
                  <a:cubicBezTo>
                    <a:pt x="5" y="67"/>
                    <a:pt x="5" y="66"/>
                    <a:pt x="6" y="66"/>
                  </a:cubicBezTo>
                  <a:cubicBezTo>
                    <a:pt x="6" y="65"/>
                    <a:pt x="6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6" y="66"/>
                    <a:pt x="5" y="69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lose/>
                  <a:moveTo>
                    <a:pt x="4" y="71"/>
                  </a:moveTo>
                  <a:cubicBezTo>
                    <a:pt x="5" y="72"/>
                    <a:pt x="6" y="72"/>
                    <a:pt x="6" y="72"/>
                  </a:cubicBezTo>
                  <a:cubicBezTo>
                    <a:pt x="6" y="72"/>
                    <a:pt x="5" y="72"/>
                    <a:pt x="4" y="71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59" name="Freeform 75">
              <a:extLst>
                <a:ext uri="{FF2B5EF4-FFF2-40B4-BE49-F238E27FC236}">
                  <a16:creationId xmlns:a16="http://schemas.microsoft.com/office/drawing/2014/main" id="{529A832B-7EBC-4D89-8EBD-624A205EE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635"/>
              <a:ext cx="21" cy="9"/>
            </a:xfrm>
            <a:custGeom>
              <a:avLst/>
              <a:gdLst>
                <a:gd name="T0" fmla="*/ 7 w 9"/>
                <a:gd name="T1" fmla="*/ 3 h 4"/>
                <a:gd name="T2" fmla="*/ 9 w 9"/>
                <a:gd name="T3" fmla="*/ 4 h 4"/>
                <a:gd name="T4" fmla="*/ 9 w 9"/>
                <a:gd name="T5" fmla="*/ 0 h 4"/>
                <a:gd name="T6" fmla="*/ 5 w 9"/>
                <a:gd name="T7" fmla="*/ 0 h 4"/>
                <a:gd name="T8" fmla="*/ 0 w 9"/>
                <a:gd name="T9" fmla="*/ 0 h 4"/>
                <a:gd name="T10" fmla="*/ 0 w 9"/>
                <a:gd name="T11" fmla="*/ 0 h 4"/>
                <a:gd name="T12" fmla="*/ 0 w 9"/>
                <a:gd name="T13" fmla="*/ 1 h 4"/>
                <a:gd name="T14" fmla="*/ 0 w 9"/>
                <a:gd name="T15" fmla="*/ 4 h 4"/>
                <a:gd name="T16" fmla="*/ 2 w 9"/>
                <a:gd name="T17" fmla="*/ 3 h 4"/>
                <a:gd name="T18" fmla="*/ 5 w 9"/>
                <a:gd name="T19" fmla="*/ 3 h 4"/>
                <a:gd name="T20" fmla="*/ 7 w 9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7" y="3"/>
                  </a:moveTo>
                  <a:cubicBezTo>
                    <a:pt x="8" y="4"/>
                    <a:pt x="8" y="4"/>
                    <a:pt x="9" y="4"/>
                  </a:cubicBezTo>
                  <a:cubicBezTo>
                    <a:pt x="9" y="3"/>
                    <a:pt x="9" y="2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6" y="3"/>
                    <a:pt x="7" y="3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0" name="Freeform 76">
              <a:extLst>
                <a:ext uri="{FF2B5EF4-FFF2-40B4-BE49-F238E27FC236}">
                  <a16:creationId xmlns:a16="http://schemas.microsoft.com/office/drawing/2014/main" id="{A1FC26B3-6EAF-4E93-B93B-C42DC51C2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644"/>
              <a:ext cx="26" cy="36"/>
            </a:xfrm>
            <a:custGeom>
              <a:avLst/>
              <a:gdLst>
                <a:gd name="T0" fmla="*/ 5 w 11"/>
                <a:gd name="T1" fmla="*/ 7 h 15"/>
                <a:gd name="T2" fmla="*/ 1 w 11"/>
                <a:gd name="T3" fmla="*/ 8 h 15"/>
                <a:gd name="T4" fmla="*/ 1 w 11"/>
                <a:gd name="T5" fmla="*/ 8 h 15"/>
                <a:gd name="T6" fmla="*/ 1 w 11"/>
                <a:gd name="T7" fmla="*/ 12 h 15"/>
                <a:gd name="T8" fmla="*/ 3 w 11"/>
                <a:gd name="T9" fmla="*/ 11 h 15"/>
                <a:gd name="T10" fmla="*/ 5 w 11"/>
                <a:gd name="T11" fmla="*/ 10 h 15"/>
                <a:gd name="T12" fmla="*/ 8 w 11"/>
                <a:gd name="T13" fmla="*/ 10 h 15"/>
                <a:gd name="T14" fmla="*/ 10 w 11"/>
                <a:gd name="T15" fmla="*/ 11 h 15"/>
                <a:gd name="T16" fmla="*/ 10 w 11"/>
                <a:gd name="T17" fmla="*/ 11 h 15"/>
                <a:gd name="T18" fmla="*/ 5 w 11"/>
                <a:gd name="T19" fmla="*/ 11 h 15"/>
                <a:gd name="T20" fmla="*/ 1 w 11"/>
                <a:gd name="T21" fmla="*/ 12 h 15"/>
                <a:gd name="T22" fmla="*/ 1 w 11"/>
                <a:gd name="T23" fmla="*/ 12 h 15"/>
                <a:gd name="T24" fmla="*/ 1 w 11"/>
                <a:gd name="T25" fmla="*/ 15 h 15"/>
                <a:gd name="T26" fmla="*/ 3 w 11"/>
                <a:gd name="T27" fmla="*/ 14 h 15"/>
                <a:gd name="T28" fmla="*/ 6 w 11"/>
                <a:gd name="T29" fmla="*/ 14 h 15"/>
                <a:gd name="T30" fmla="*/ 8 w 11"/>
                <a:gd name="T31" fmla="*/ 14 h 15"/>
                <a:gd name="T32" fmla="*/ 11 w 11"/>
                <a:gd name="T33" fmla="*/ 15 h 15"/>
                <a:gd name="T34" fmla="*/ 10 w 11"/>
                <a:gd name="T35" fmla="*/ 11 h 15"/>
                <a:gd name="T36" fmla="*/ 9 w 11"/>
                <a:gd name="T37" fmla="*/ 7 h 15"/>
                <a:gd name="T38" fmla="*/ 9 w 11"/>
                <a:gd name="T39" fmla="*/ 4 h 15"/>
                <a:gd name="T40" fmla="*/ 9 w 11"/>
                <a:gd name="T41" fmla="*/ 3 h 15"/>
                <a:gd name="T42" fmla="*/ 9 w 11"/>
                <a:gd name="T43" fmla="*/ 0 h 15"/>
                <a:gd name="T44" fmla="*/ 9 w 11"/>
                <a:gd name="T45" fmla="*/ 0 h 15"/>
                <a:gd name="T46" fmla="*/ 9 w 11"/>
                <a:gd name="T47" fmla="*/ 0 h 15"/>
                <a:gd name="T48" fmla="*/ 5 w 11"/>
                <a:gd name="T49" fmla="*/ 0 h 15"/>
                <a:gd name="T50" fmla="*/ 0 w 11"/>
                <a:gd name="T51" fmla="*/ 0 h 15"/>
                <a:gd name="T52" fmla="*/ 0 w 11"/>
                <a:gd name="T53" fmla="*/ 3 h 15"/>
                <a:gd name="T54" fmla="*/ 3 w 11"/>
                <a:gd name="T55" fmla="*/ 3 h 15"/>
                <a:gd name="T56" fmla="*/ 5 w 11"/>
                <a:gd name="T57" fmla="*/ 3 h 15"/>
                <a:gd name="T58" fmla="*/ 7 w 11"/>
                <a:gd name="T59" fmla="*/ 3 h 15"/>
                <a:gd name="T60" fmla="*/ 9 w 11"/>
                <a:gd name="T61" fmla="*/ 4 h 15"/>
                <a:gd name="T62" fmla="*/ 9 w 11"/>
                <a:gd name="T63" fmla="*/ 4 h 15"/>
                <a:gd name="T64" fmla="*/ 5 w 11"/>
                <a:gd name="T65" fmla="*/ 4 h 15"/>
                <a:gd name="T66" fmla="*/ 0 w 11"/>
                <a:gd name="T67" fmla="*/ 3 h 15"/>
                <a:gd name="T68" fmla="*/ 1 w 11"/>
                <a:gd name="T69" fmla="*/ 8 h 15"/>
                <a:gd name="T70" fmla="*/ 3 w 11"/>
                <a:gd name="T71" fmla="*/ 7 h 15"/>
                <a:gd name="T72" fmla="*/ 5 w 11"/>
                <a:gd name="T73" fmla="*/ 6 h 15"/>
                <a:gd name="T74" fmla="*/ 7 w 11"/>
                <a:gd name="T75" fmla="*/ 6 h 15"/>
                <a:gd name="T76" fmla="*/ 9 w 11"/>
                <a:gd name="T77" fmla="*/ 7 h 15"/>
                <a:gd name="T78" fmla="*/ 9 w 11"/>
                <a:gd name="T79" fmla="*/ 7 h 15"/>
                <a:gd name="T80" fmla="*/ 5 w 11"/>
                <a:gd name="T8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" h="15">
                  <a:moveTo>
                    <a:pt x="5" y="7"/>
                  </a:moveTo>
                  <a:cubicBezTo>
                    <a:pt x="3" y="7"/>
                    <a:pt x="2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1"/>
                    <a:pt x="7" y="11"/>
                    <a:pt x="5" y="11"/>
                  </a:cubicBezTo>
                  <a:cubicBezTo>
                    <a:pt x="4" y="11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0" y="14"/>
                    <a:pt x="10" y="13"/>
                    <a:pt x="10" y="11"/>
                  </a:cubicBezTo>
                  <a:cubicBezTo>
                    <a:pt x="10" y="10"/>
                    <a:pt x="10" y="9"/>
                    <a:pt x="9" y="7"/>
                  </a:cubicBezTo>
                  <a:cubicBezTo>
                    <a:pt x="9" y="6"/>
                    <a:pt x="9" y="5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6" y="4"/>
                    <a:pt x="5" y="4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1" name="Freeform 77">
              <a:extLst>
                <a:ext uri="{FF2B5EF4-FFF2-40B4-BE49-F238E27FC236}">
                  <a16:creationId xmlns:a16="http://schemas.microsoft.com/office/drawing/2014/main" id="{59A9AB49-D8E9-4939-B544-B402A4B3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690"/>
              <a:ext cx="36" cy="15"/>
            </a:xfrm>
            <a:custGeom>
              <a:avLst/>
              <a:gdLst>
                <a:gd name="T0" fmla="*/ 7 w 15"/>
                <a:gd name="T1" fmla="*/ 3 h 6"/>
                <a:gd name="T2" fmla="*/ 11 w 15"/>
                <a:gd name="T3" fmla="*/ 3 h 6"/>
                <a:gd name="T4" fmla="*/ 15 w 15"/>
                <a:gd name="T5" fmla="*/ 4 h 6"/>
                <a:gd name="T6" fmla="*/ 12 w 15"/>
                <a:gd name="T7" fmla="*/ 0 h 6"/>
                <a:gd name="T8" fmla="*/ 12 w 15"/>
                <a:gd name="T9" fmla="*/ 0 h 6"/>
                <a:gd name="T10" fmla="*/ 6 w 15"/>
                <a:gd name="T11" fmla="*/ 0 h 6"/>
                <a:gd name="T12" fmla="*/ 1 w 15"/>
                <a:gd name="T13" fmla="*/ 1 h 6"/>
                <a:gd name="T14" fmla="*/ 1 w 15"/>
                <a:gd name="T15" fmla="*/ 1 h 6"/>
                <a:gd name="T16" fmla="*/ 0 w 15"/>
                <a:gd name="T17" fmla="*/ 6 h 6"/>
                <a:gd name="T18" fmla="*/ 3 w 15"/>
                <a:gd name="T19" fmla="*/ 4 h 6"/>
                <a:gd name="T20" fmla="*/ 7 w 15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6">
                  <a:moveTo>
                    <a:pt x="7" y="3"/>
                  </a:move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4" y="3"/>
                    <a:pt x="13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5" y="4"/>
                    <a:pt x="6" y="4"/>
                    <a:pt x="7" y="3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2" name="Freeform 78">
              <a:extLst>
                <a:ext uri="{FF2B5EF4-FFF2-40B4-BE49-F238E27FC236}">
                  <a16:creationId xmlns:a16="http://schemas.microsoft.com/office/drawing/2014/main" id="{C4720C98-23F0-4EEB-AE54-7FA4FE148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" y="680"/>
              <a:ext cx="26" cy="13"/>
            </a:xfrm>
            <a:custGeom>
              <a:avLst/>
              <a:gdLst>
                <a:gd name="T0" fmla="*/ 5 w 11"/>
                <a:gd name="T1" fmla="*/ 3 h 5"/>
                <a:gd name="T2" fmla="*/ 8 w 11"/>
                <a:gd name="T3" fmla="*/ 3 h 5"/>
                <a:gd name="T4" fmla="*/ 11 w 11"/>
                <a:gd name="T5" fmla="*/ 4 h 5"/>
                <a:gd name="T6" fmla="*/ 10 w 11"/>
                <a:gd name="T7" fmla="*/ 0 h 5"/>
                <a:gd name="T8" fmla="*/ 10 w 11"/>
                <a:gd name="T9" fmla="*/ 0 h 5"/>
                <a:gd name="T10" fmla="*/ 10 w 11"/>
                <a:gd name="T11" fmla="*/ 0 h 5"/>
                <a:gd name="T12" fmla="*/ 5 w 11"/>
                <a:gd name="T13" fmla="*/ 0 h 5"/>
                <a:gd name="T14" fmla="*/ 0 w 11"/>
                <a:gd name="T15" fmla="*/ 0 h 5"/>
                <a:gd name="T16" fmla="*/ 0 w 11"/>
                <a:gd name="T17" fmla="*/ 5 h 5"/>
                <a:gd name="T18" fmla="*/ 2 w 11"/>
                <a:gd name="T19" fmla="*/ 4 h 5"/>
                <a:gd name="T20" fmla="*/ 5 w 11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5">
                  <a:moveTo>
                    <a:pt x="5" y="3"/>
                  </a:move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3"/>
                    <a:pt x="10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3" y="4"/>
                    <a:pt x="4" y="3"/>
                    <a:pt x="5" y="3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3" name="Freeform 79">
              <a:extLst>
                <a:ext uri="{FF2B5EF4-FFF2-40B4-BE49-F238E27FC236}">
                  <a16:creationId xmlns:a16="http://schemas.microsoft.com/office/drawing/2014/main" id="{873CF553-67C6-49AE-92A2-E125AA064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488"/>
              <a:ext cx="24" cy="19"/>
            </a:xfrm>
            <a:custGeom>
              <a:avLst/>
              <a:gdLst>
                <a:gd name="T0" fmla="*/ 2 w 10"/>
                <a:gd name="T1" fmla="*/ 6 h 8"/>
                <a:gd name="T2" fmla="*/ 5 w 10"/>
                <a:gd name="T3" fmla="*/ 5 h 8"/>
                <a:gd name="T4" fmla="*/ 8 w 10"/>
                <a:gd name="T5" fmla="*/ 6 h 8"/>
                <a:gd name="T6" fmla="*/ 10 w 10"/>
                <a:gd name="T7" fmla="*/ 8 h 8"/>
                <a:gd name="T8" fmla="*/ 10 w 10"/>
                <a:gd name="T9" fmla="*/ 6 h 8"/>
                <a:gd name="T10" fmla="*/ 1 w 10"/>
                <a:gd name="T11" fmla="*/ 5 h 8"/>
                <a:gd name="T12" fmla="*/ 0 w 10"/>
                <a:gd name="T13" fmla="*/ 8 h 8"/>
                <a:gd name="T14" fmla="*/ 2 w 10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6"/>
                  </a:moveTo>
                  <a:cubicBezTo>
                    <a:pt x="3" y="5"/>
                    <a:pt x="4" y="5"/>
                    <a:pt x="5" y="5"/>
                  </a:cubicBezTo>
                  <a:cubicBezTo>
                    <a:pt x="6" y="5"/>
                    <a:pt x="7" y="5"/>
                    <a:pt x="8" y="6"/>
                  </a:cubicBezTo>
                  <a:cubicBezTo>
                    <a:pt x="9" y="6"/>
                    <a:pt x="10" y="7"/>
                    <a:pt x="10" y="8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1" y="5"/>
                    <a:pt x="1" y="6"/>
                    <a:pt x="0" y="8"/>
                  </a:cubicBezTo>
                  <a:cubicBezTo>
                    <a:pt x="1" y="7"/>
                    <a:pt x="1" y="7"/>
                    <a:pt x="2" y="6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4" name="Freeform 80">
              <a:extLst>
                <a:ext uri="{FF2B5EF4-FFF2-40B4-BE49-F238E27FC236}">
                  <a16:creationId xmlns:a16="http://schemas.microsoft.com/office/drawing/2014/main" id="{27CA90A7-F7F3-445C-914D-AEE756A58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" y="521"/>
              <a:ext cx="29" cy="37"/>
            </a:xfrm>
            <a:custGeom>
              <a:avLst/>
              <a:gdLst>
                <a:gd name="T0" fmla="*/ 5 w 12"/>
                <a:gd name="T1" fmla="*/ 13 h 15"/>
                <a:gd name="T2" fmla="*/ 8 w 12"/>
                <a:gd name="T3" fmla="*/ 14 h 15"/>
                <a:gd name="T4" fmla="*/ 10 w 12"/>
                <a:gd name="T5" fmla="*/ 15 h 15"/>
                <a:gd name="T6" fmla="*/ 10 w 12"/>
                <a:gd name="T7" fmla="*/ 12 h 15"/>
                <a:gd name="T8" fmla="*/ 11 w 12"/>
                <a:gd name="T9" fmla="*/ 6 h 15"/>
                <a:gd name="T10" fmla="*/ 12 w 12"/>
                <a:gd name="T11" fmla="*/ 2 h 15"/>
                <a:gd name="T12" fmla="*/ 12 w 12"/>
                <a:gd name="T13" fmla="*/ 2 h 15"/>
                <a:gd name="T14" fmla="*/ 12 w 12"/>
                <a:gd name="T15" fmla="*/ 2 h 15"/>
                <a:gd name="T16" fmla="*/ 7 w 12"/>
                <a:gd name="T17" fmla="*/ 1 h 15"/>
                <a:gd name="T18" fmla="*/ 2 w 12"/>
                <a:gd name="T19" fmla="*/ 1 h 15"/>
                <a:gd name="T20" fmla="*/ 2 w 12"/>
                <a:gd name="T21" fmla="*/ 1 h 15"/>
                <a:gd name="T22" fmla="*/ 1 w 12"/>
                <a:gd name="T23" fmla="*/ 6 h 15"/>
                <a:gd name="T24" fmla="*/ 3 w 12"/>
                <a:gd name="T25" fmla="*/ 5 h 15"/>
                <a:gd name="T26" fmla="*/ 6 w 12"/>
                <a:gd name="T27" fmla="*/ 4 h 15"/>
                <a:gd name="T28" fmla="*/ 9 w 12"/>
                <a:gd name="T29" fmla="*/ 5 h 15"/>
                <a:gd name="T30" fmla="*/ 11 w 12"/>
                <a:gd name="T31" fmla="*/ 6 h 15"/>
                <a:gd name="T32" fmla="*/ 11 w 12"/>
                <a:gd name="T33" fmla="*/ 6 h 15"/>
                <a:gd name="T34" fmla="*/ 6 w 12"/>
                <a:gd name="T35" fmla="*/ 5 h 15"/>
                <a:gd name="T36" fmla="*/ 1 w 12"/>
                <a:gd name="T37" fmla="*/ 6 h 15"/>
                <a:gd name="T38" fmla="*/ 1 w 12"/>
                <a:gd name="T39" fmla="*/ 6 h 15"/>
                <a:gd name="T40" fmla="*/ 0 w 12"/>
                <a:gd name="T41" fmla="*/ 10 h 15"/>
                <a:gd name="T42" fmla="*/ 3 w 12"/>
                <a:gd name="T43" fmla="*/ 9 h 15"/>
                <a:gd name="T44" fmla="*/ 6 w 12"/>
                <a:gd name="T45" fmla="*/ 9 h 15"/>
                <a:gd name="T46" fmla="*/ 8 w 12"/>
                <a:gd name="T47" fmla="*/ 10 h 15"/>
                <a:gd name="T48" fmla="*/ 10 w 12"/>
                <a:gd name="T49" fmla="*/ 12 h 15"/>
                <a:gd name="T50" fmla="*/ 10 w 12"/>
                <a:gd name="T51" fmla="*/ 12 h 15"/>
                <a:gd name="T52" fmla="*/ 6 w 12"/>
                <a:gd name="T53" fmla="*/ 10 h 15"/>
                <a:gd name="T54" fmla="*/ 0 w 12"/>
                <a:gd name="T55" fmla="*/ 11 h 15"/>
                <a:gd name="T56" fmla="*/ 0 w 12"/>
                <a:gd name="T57" fmla="*/ 10 h 15"/>
                <a:gd name="T58" fmla="*/ 0 w 12"/>
                <a:gd name="T59" fmla="*/ 14 h 15"/>
                <a:gd name="T60" fmla="*/ 2 w 12"/>
                <a:gd name="T61" fmla="*/ 13 h 15"/>
                <a:gd name="T62" fmla="*/ 5 w 12"/>
                <a:gd name="T6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15">
                  <a:moveTo>
                    <a:pt x="5" y="13"/>
                  </a:moveTo>
                  <a:cubicBezTo>
                    <a:pt x="6" y="13"/>
                    <a:pt x="7" y="13"/>
                    <a:pt x="8" y="14"/>
                  </a:cubicBezTo>
                  <a:cubicBezTo>
                    <a:pt x="8" y="14"/>
                    <a:pt x="9" y="15"/>
                    <a:pt x="10" y="15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11" y="10"/>
                    <a:pt x="11" y="8"/>
                    <a:pt x="11" y="6"/>
                  </a:cubicBezTo>
                  <a:cubicBezTo>
                    <a:pt x="11" y="5"/>
                    <a:pt x="12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0"/>
                    <a:pt x="4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8" y="5"/>
                    <a:pt x="6" y="5"/>
                  </a:cubicBezTo>
                  <a:cubicBezTo>
                    <a:pt x="4" y="5"/>
                    <a:pt x="3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9"/>
                    <a:pt x="0" y="10"/>
                  </a:cubicBezTo>
                  <a:cubicBezTo>
                    <a:pt x="1" y="10"/>
                    <a:pt x="2" y="9"/>
                    <a:pt x="3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9" y="10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0"/>
                    <a:pt x="7" y="10"/>
                    <a:pt x="6" y="10"/>
                  </a:cubicBezTo>
                  <a:cubicBezTo>
                    <a:pt x="4" y="10"/>
                    <a:pt x="2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3"/>
                    <a:pt x="5" y="13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5" name="Freeform 81">
              <a:extLst>
                <a:ext uri="{FF2B5EF4-FFF2-40B4-BE49-F238E27FC236}">
                  <a16:creationId xmlns:a16="http://schemas.microsoft.com/office/drawing/2014/main" id="{AEA3CF65-C3F3-4555-B2C7-6C53ACBC3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555"/>
              <a:ext cx="27" cy="12"/>
            </a:xfrm>
            <a:custGeom>
              <a:avLst/>
              <a:gdLst>
                <a:gd name="T0" fmla="*/ 5 w 11"/>
                <a:gd name="T1" fmla="*/ 3 h 5"/>
                <a:gd name="T2" fmla="*/ 8 w 11"/>
                <a:gd name="T3" fmla="*/ 4 h 5"/>
                <a:gd name="T4" fmla="*/ 10 w 11"/>
                <a:gd name="T5" fmla="*/ 5 h 5"/>
                <a:gd name="T6" fmla="*/ 11 w 11"/>
                <a:gd name="T7" fmla="*/ 1 h 5"/>
                <a:gd name="T8" fmla="*/ 11 w 11"/>
                <a:gd name="T9" fmla="*/ 1 h 5"/>
                <a:gd name="T10" fmla="*/ 11 w 11"/>
                <a:gd name="T11" fmla="*/ 2 h 5"/>
                <a:gd name="T12" fmla="*/ 6 w 11"/>
                <a:gd name="T13" fmla="*/ 0 h 5"/>
                <a:gd name="T14" fmla="*/ 1 w 11"/>
                <a:gd name="T15" fmla="*/ 1 h 5"/>
                <a:gd name="T16" fmla="*/ 1 w 11"/>
                <a:gd name="T17" fmla="*/ 1 h 5"/>
                <a:gd name="T18" fmla="*/ 0 w 11"/>
                <a:gd name="T19" fmla="*/ 5 h 5"/>
                <a:gd name="T20" fmla="*/ 3 w 11"/>
                <a:gd name="T21" fmla="*/ 4 h 5"/>
                <a:gd name="T22" fmla="*/ 5 w 11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5" y="3"/>
                  </a:move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4"/>
                    <a:pt x="11" y="3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4" y="3"/>
                    <a:pt x="5" y="3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6" name="Freeform 82">
              <a:extLst>
                <a:ext uri="{FF2B5EF4-FFF2-40B4-BE49-F238E27FC236}">
                  <a16:creationId xmlns:a16="http://schemas.microsoft.com/office/drawing/2014/main" id="{88FA325E-F9AE-4861-94C9-5EC6EC493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565"/>
              <a:ext cx="24" cy="14"/>
            </a:xfrm>
            <a:custGeom>
              <a:avLst/>
              <a:gdLst>
                <a:gd name="T0" fmla="*/ 5 w 10"/>
                <a:gd name="T1" fmla="*/ 4 h 6"/>
                <a:gd name="T2" fmla="*/ 8 w 10"/>
                <a:gd name="T3" fmla="*/ 4 h 6"/>
                <a:gd name="T4" fmla="*/ 10 w 10"/>
                <a:gd name="T5" fmla="*/ 6 h 6"/>
                <a:gd name="T6" fmla="*/ 10 w 10"/>
                <a:gd name="T7" fmla="*/ 1 h 6"/>
                <a:gd name="T8" fmla="*/ 10 w 10"/>
                <a:gd name="T9" fmla="*/ 1 h 6"/>
                <a:gd name="T10" fmla="*/ 10 w 10"/>
                <a:gd name="T11" fmla="*/ 1 h 6"/>
                <a:gd name="T12" fmla="*/ 5 w 10"/>
                <a:gd name="T13" fmla="*/ 0 h 6"/>
                <a:gd name="T14" fmla="*/ 0 w 10"/>
                <a:gd name="T15" fmla="*/ 1 h 6"/>
                <a:gd name="T16" fmla="*/ 0 w 10"/>
                <a:gd name="T17" fmla="*/ 1 h 6"/>
                <a:gd name="T18" fmla="*/ 0 w 10"/>
                <a:gd name="T19" fmla="*/ 5 h 6"/>
                <a:gd name="T20" fmla="*/ 2 w 10"/>
                <a:gd name="T21" fmla="*/ 4 h 6"/>
                <a:gd name="T22" fmla="*/ 5 w 10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6">
                  <a:moveTo>
                    <a:pt x="5" y="4"/>
                  </a:move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4"/>
                    <a:pt x="10" y="3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4" y="4"/>
                    <a:pt x="5" y="4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7" name="Freeform 83">
              <a:extLst>
                <a:ext uri="{FF2B5EF4-FFF2-40B4-BE49-F238E27FC236}">
                  <a16:creationId xmlns:a16="http://schemas.microsoft.com/office/drawing/2014/main" id="{98D9248F-F5DD-4643-BC00-2B989B684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502"/>
              <a:ext cx="24" cy="12"/>
            </a:xfrm>
            <a:custGeom>
              <a:avLst/>
              <a:gdLst>
                <a:gd name="T0" fmla="*/ 5 w 10"/>
                <a:gd name="T1" fmla="*/ 3 h 5"/>
                <a:gd name="T2" fmla="*/ 7 w 10"/>
                <a:gd name="T3" fmla="*/ 3 h 5"/>
                <a:gd name="T4" fmla="*/ 10 w 10"/>
                <a:gd name="T5" fmla="*/ 5 h 5"/>
                <a:gd name="T6" fmla="*/ 10 w 10"/>
                <a:gd name="T7" fmla="*/ 2 h 5"/>
                <a:gd name="T8" fmla="*/ 10 w 10"/>
                <a:gd name="T9" fmla="*/ 2 h 5"/>
                <a:gd name="T10" fmla="*/ 10 w 10"/>
                <a:gd name="T11" fmla="*/ 2 h 5"/>
                <a:gd name="T12" fmla="*/ 8 w 10"/>
                <a:gd name="T13" fmla="*/ 0 h 5"/>
                <a:gd name="T14" fmla="*/ 5 w 10"/>
                <a:gd name="T15" fmla="*/ 0 h 5"/>
                <a:gd name="T16" fmla="*/ 0 w 10"/>
                <a:gd name="T17" fmla="*/ 2 h 5"/>
                <a:gd name="T18" fmla="*/ 0 w 10"/>
                <a:gd name="T19" fmla="*/ 2 h 5"/>
                <a:gd name="T20" fmla="*/ 0 w 10"/>
                <a:gd name="T21" fmla="*/ 2 h 5"/>
                <a:gd name="T22" fmla="*/ 0 w 10"/>
                <a:gd name="T23" fmla="*/ 5 h 5"/>
                <a:gd name="T24" fmla="*/ 2 w 10"/>
                <a:gd name="T25" fmla="*/ 3 h 5"/>
                <a:gd name="T26" fmla="*/ 5 w 10"/>
                <a:gd name="T2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5">
                  <a:moveTo>
                    <a:pt x="5" y="3"/>
                  </a:moveTo>
                  <a:cubicBezTo>
                    <a:pt x="6" y="3"/>
                    <a:pt x="7" y="3"/>
                    <a:pt x="7" y="3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id="{D9ADCF16-402C-43BF-B0F6-7A49C746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9" y="700"/>
              <a:ext cx="53" cy="31"/>
            </a:xfrm>
            <a:custGeom>
              <a:avLst/>
              <a:gdLst>
                <a:gd name="T0" fmla="*/ 16 w 22"/>
                <a:gd name="T1" fmla="*/ 4 h 13"/>
                <a:gd name="T2" fmla="*/ 17 w 22"/>
                <a:gd name="T3" fmla="*/ 2 h 13"/>
                <a:gd name="T4" fmla="*/ 20 w 22"/>
                <a:gd name="T5" fmla="*/ 1 h 13"/>
                <a:gd name="T6" fmla="*/ 22 w 22"/>
                <a:gd name="T7" fmla="*/ 1 h 13"/>
                <a:gd name="T8" fmla="*/ 21 w 22"/>
                <a:gd name="T9" fmla="*/ 0 h 13"/>
                <a:gd name="T10" fmla="*/ 21 w 22"/>
                <a:gd name="T11" fmla="*/ 0 h 13"/>
                <a:gd name="T12" fmla="*/ 21 w 22"/>
                <a:gd name="T13" fmla="*/ 0 h 13"/>
                <a:gd name="T14" fmla="*/ 13 w 22"/>
                <a:gd name="T15" fmla="*/ 0 h 13"/>
                <a:gd name="T16" fmla="*/ 6 w 22"/>
                <a:gd name="T17" fmla="*/ 2 h 13"/>
                <a:gd name="T18" fmla="*/ 6 w 22"/>
                <a:gd name="T19" fmla="*/ 2 h 13"/>
                <a:gd name="T20" fmla="*/ 6 w 22"/>
                <a:gd name="T21" fmla="*/ 2 h 13"/>
                <a:gd name="T22" fmla="*/ 5 w 22"/>
                <a:gd name="T23" fmla="*/ 4 h 13"/>
                <a:gd name="T24" fmla="*/ 7 w 22"/>
                <a:gd name="T25" fmla="*/ 4 h 13"/>
                <a:gd name="T26" fmla="*/ 9 w 22"/>
                <a:gd name="T27" fmla="*/ 4 h 13"/>
                <a:gd name="T28" fmla="*/ 11 w 22"/>
                <a:gd name="T29" fmla="*/ 5 h 13"/>
                <a:gd name="T30" fmla="*/ 12 w 22"/>
                <a:gd name="T31" fmla="*/ 6 h 13"/>
                <a:gd name="T32" fmla="*/ 12 w 22"/>
                <a:gd name="T33" fmla="*/ 7 h 13"/>
                <a:gd name="T34" fmla="*/ 9 w 22"/>
                <a:gd name="T35" fmla="*/ 5 h 13"/>
                <a:gd name="T36" fmla="*/ 5 w 22"/>
                <a:gd name="T37" fmla="*/ 4 h 13"/>
                <a:gd name="T38" fmla="*/ 5 w 22"/>
                <a:gd name="T39" fmla="*/ 4 h 13"/>
                <a:gd name="T40" fmla="*/ 4 w 22"/>
                <a:gd name="T41" fmla="*/ 5 h 13"/>
                <a:gd name="T42" fmla="*/ 3 w 22"/>
                <a:gd name="T43" fmla="*/ 6 h 13"/>
                <a:gd name="T44" fmla="*/ 5 w 22"/>
                <a:gd name="T45" fmla="*/ 6 h 13"/>
                <a:gd name="T46" fmla="*/ 6 w 22"/>
                <a:gd name="T47" fmla="*/ 7 h 13"/>
                <a:gd name="T48" fmla="*/ 8 w 22"/>
                <a:gd name="T49" fmla="*/ 8 h 13"/>
                <a:gd name="T50" fmla="*/ 9 w 22"/>
                <a:gd name="T51" fmla="*/ 10 h 13"/>
                <a:gd name="T52" fmla="*/ 9 w 22"/>
                <a:gd name="T53" fmla="*/ 10 h 13"/>
                <a:gd name="T54" fmla="*/ 6 w 22"/>
                <a:gd name="T55" fmla="*/ 8 h 13"/>
                <a:gd name="T56" fmla="*/ 3 w 22"/>
                <a:gd name="T57" fmla="*/ 6 h 13"/>
                <a:gd name="T58" fmla="*/ 3 w 22"/>
                <a:gd name="T59" fmla="*/ 6 h 13"/>
                <a:gd name="T60" fmla="*/ 0 w 22"/>
                <a:gd name="T61" fmla="*/ 8 h 13"/>
                <a:gd name="T62" fmla="*/ 2 w 22"/>
                <a:gd name="T63" fmla="*/ 9 h 13"/>
                <a:gd name="T64" fmla="*/ 3 w 22"/>
                <a:gd name="T65" fmla="*/ 10 h 13"/>
                <a:gd name="T66" fmla="*/ 4 w 22"/>
                <a:gd name="T67" fmla="*/ 12 h 13"/>
                <a:gd name="T68" fmla="*/ 5 w 22"/>
                <a:gd name="T69" fmla="*/ 13 h 13"/>
                <a:gd name="T70" fmla="*/ 9 w 22"/>
                <a:gd name="T71" fmla="*/ 10 h 13"/>
                <a:gd name="T72" fmla="*/ 11 w 22"/>
                <a:gd name="T73" fmla="*/ 8 h 13"/>
                <a:gd name="T74" fmla="*/ 12 w 22"/>
                <a:gd name="T75" fmla="*/ 6 h 13"/>
                <a:gd name="T76" fmla="*/ 14 w 22"/>
                <a:gd name="T77" fmla="*/ 6 h 13"/>
                <a:gd name="T78" fmla="*/ 14 w 22"/>
                <a:gd name="T79" fmla="*/ 6 h 13"/>
                <a:gd name="T80" fmla="*/ 16 w 22"/>
                <a:gd name="T8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" h="13">
                  <a:moveTo>
                    <a:pt x="16" y="4"/>
                  </a:moveTo>
                  <a:cubicBezTo>
                    <a:pt x="16" y="3"/>
                    <a:pt x="17" y="3"/>
                    <a:pt x="17" y="2"/>
                  </a:cubicBezTo>
                  <a:cubicBezTo>
                    <a:pt x="18" y="2"/>
                    <a:pt x="19" y="2"/>
                    <a:pt x="20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11" y="0"/>
                    <a:pt x="8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0" y="5"/>
                    <a:pt x="11" y="5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8" y="4"/>
                    <a:pt x="6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8" y="9"/>
                    <a:pt x="9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5" y="13"/>
                    <a:pt x="5" y="13"/>
                  </a:cubicBezTo>
                  <a:cubicBezTo>
                    <a:pt x="6" y="12"/>
                    <a:pt x="8" y="11"/>
                    <a:pt x="9" y="10"/>
                  </a:cubicBezTo>
                  <a:cubicBezTo>
                    <a:pt x="10" y="9"/>
                    <a:pt x="10" y="9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5" y="5"/>
                    <a:pt x="16" y="4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69" name="Freeform 85">
              <a:extLst>
                <a:ext uri="{FF2B5EF4-FFF2-40B4-BE49-F238E27FC236}">
                  <a16:creationId xmlns:a16="http://schemas.microsoft.com/office/drawing/2014/main" id="{3A153B37-C3A3-4A30-83ED-C97220C2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" y="702"/>
              <a:ext cx="29" cy="24"/>
            </a:xfrm>
            <a:custGeom>
              <a:avLst/>
              <a:gdLst>
                <a:gd name="T0" fmla="*/ 8 w 12"/>
                <a:gd name="T1" fmla="*/ 0 h 10"/>
                <a:gd name="T2" fmla="*/ 8 w 12"/>
                <a:gd name="T3" fmla="*/ 0 h 10"/>
                <a:gd name="T4" fmla="*/ 8 w 12"/>
                <a:gd name="T5" fmla="*/ 0 h 10"/>
                <a:gd name="T6" fmla="*/ 4 w 12"/>
                <a:gd name="T7" fmla="*/ 2 h 10"/>
                <a:gd name="T8" fmla="*/ 0 w 12"/>
                <a:gd name="T9" fmla="*/ 5 h 10"/>
                <a:gd name="T10" fmla="*/ 2 w 12"/>
                <a:gd name="T11" fmla="*/ 6 h 10"/>
                <a:gd name="T12" fmla="*/ 4 w 12"/>
                <a:gd name="T13" fmla="*/ 8 h 10"/>
                <a:gd name="T14" fmla="*/ 5 w 12"/>
                <a:gd name="T15" fmla="*/ 6 h 10"/>
                <a:gd name="T16" fmla="*/ 6 w 12"/>
                <a:gd name="T17" fmla="*/ 4 h 10"/>
                <a:gd name="T18" fmla="*/ 7 w 12"/>
                <a:gd name="T19" fmla="*/ 2 h 10"/>
                <a:gd name="T20" fmla="*/ 9 w 12"/>
                <a:gd name="T21" fmla="*/ 1 h 10"/>
                <a:gd name="T22" fmla="*/ 9 w 12"/>
                <a:gd name="T23" fmla="*/ 1 h 10"/>
                <a:gd name="T24" fmla="*/ 7 w 12"/>
                <a:gd name="T25" fmla="*/ 4 h 10"/>
                <a:gd name="T26" fmla="*/ 4 w 12"/>
                <a:gd name="T27" fmla="*/ 8 h 10"/>
                <a:gd name="T28" fmla="*/ 4 w 12"/>
                <a:gd name="T29" fmla="*/ 8 h 10"/>
                <a:gd name="T30" fmla="*/ 4 w 12"/>
                <a:gd name="T31" fmla="*/ 8 h 10"/>
                <a:gd name="T32" fmla="*/ 8 w 12"/>
                <a:gd name="T33" fmla="*/ 10 h 10"/>
                <a:gd name="T34" fmla="*/ 9 w 12"/>
                <a:gd name="T35" fmla="*/ 8 h 10"/>
                <a:gd name="T36" fmla="*/ 9 w 12"/>
                <a:gd name="T37" fmla="*/ 6 h 10"/>
                <a:gd name="T38" fmla="*/ 10 w 12"/>
                <a:gd name="T39" fmla="*/ 4 h 10"/>
                <a:gd name="T40" fmla="*/ 12 w 12"/>
                <a:gd name="T41" fmla="*/ 3 h 10"/>
                <a:gd name="T42" fmla="*/ 10 w 12"/>
                <a:gd name="T43" fmla="*/ 1 h 10"/>
                <a:gd name="T44" fmla="*/ 9 w 12"/>
                <a:gd name="T45" fmla="*/ 1 h 10"/>
                <a:gd name="T46" fmla="*/ 8 w 12"/>
                <a:gd name="T4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" h="10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1"/>
                    <a:pt x="4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7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9"/>
                    <a:pt x="8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9" y="5"/>
                    <a:pt x="10" y="5"/>
                    <a:pt x="10" y="4"/>
                  </a:cubicBezTo>
                  <a:cubicBezTo>
                    <a:pt x="10" y="4"/>
                    <a:pt x="11" y="3"/>
                    <a:pt x="12" y="3"/>
                  </a:cubicBezTo>
                  <a:cubicBezTo>
                    <a:pt x="11" y="2"/>
                    <a:pt x="10" y="2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70" name="Freeform 86">
              <a:extLst>
                <a:ext uri="{FF2B5EF4-FFF2-40B4-BE49-F238E27FC236}">
                  <a16:creationId xmlns:a16="http://schemas.microsoft.com/office/drawing/2014/main" id="{FEDA33D8-56C7-4233-9E0F-8856C9487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574"/>
              <a:ext cx="28" cy="61"/>
            </a:xfrm>
            <a:custGeom>
              <a:avLst/>
              <a:gdLst>
                <a:gd name="T0" fmla="*/ 5 w 12"/>
                <a:gd name="T1" fmla="*/ 24 h 25"/>
                <a:gd name="T2" fmla="*/ 9 w 12"/>
                <a:gd name="T3" fmla="*/ 25 h 25"/>
                <a:gd name="T4" fmla="*/ 10 w 12"/>
                <a:gd name="T5" fmla="*/ 17 h 25"/>
                <a:gd name="T6" fmla="*/ 10 w 12"/>
                <a:gd name="T7" fmla="*/ 13 h 25"/>
                <a:gd name="T8" fmla="*/ 5 w 12"/>
                <a:gd name="T9" fmla="*/ 12 h 25"/>
                <a:gd name="T10" fmla="*/ 1 w 12"/>
                <a:gd name="T11" fmla="*/ 12 h 25"/>
                <a:gd name="T12" fmla="*/ 6 w 12"/>
                <a:gd name="T13" fmla="*/ 11 h 25"/>
                <a:gd name="T14" fmla="*/ 10 w 12"/>
                <a:gd name="T15" fmla="*/ 13 h 25"/>
                <a:gd name="T16" fmla="*/ 11 w 12"/>
                <a:gd name="T17" fmla="*/ 6 h 25"/>
                <a:gd name="T18" fmla="*/ 12 w 12"/>
                <a:gd name="T19" fmla="*/ 2 h 25"/>
                <a:gd name="T20" fmla="*/ 7 w 12"/>
                <a:gd name="T21" fmla="*/ 0 h 25"/>
                <a:gd name="T22" fmla="*/ 2 w 12"/>
                <a:gd name="T23" fmla="*/ 1 h 25"/>
                <a:gd name="T24" fmla="*/ 4 w 12"/>
                <a:gd name="T25" fmla="*/ 4 h 25"/>
                <a:gd name="T26" fmla="*/ 9 w 12"/>
                <a:gd name="T27" fmla="*/ 4 h 25"/>
                <a:gd name="T28" fmla="*/ 11 w 12"/>
                <a:gd name="T29" fmla="*/ 6 h 25"/>
                <a:gd name="T30" fmla="*/ 1 w 12"/>
                <a:gd name="T31" fmla="*/ 5 h 25"/>
                <a:gd name="T32" fmla="*/ 1 w 12"/>
                <a:gd name="T33" fmla="*/ 8 h 25"/>
                <a:gd name="T34" fmla="*/ 6 w 12"/>
                <a:gd name="T35" fmla="*/ 7 h 25"/>
                <a:gd name="T36" fmla="*/ 11 w 12"/>
                <a:gd name="T37" fmla="*/ 9 h 25"/>
                <a:gd name="T38" fmla="*/ 6 w 12"/>
                <a:gd name="T39" fmla="*/ 8 h 25"/>
                <a:gd name="T40" fmla="*/ 2 w 12"/>
                <a:gd name="T41" fmla="*/ 8 h 25"/>
                <a:gd name="T42" fmla="*/ 1 w 12"/>
                <a:gd name="T43" fmla="*/ 8 h 25"/>
                <a:gd name="T44" fmla="*/ 1 w 12"/>
                <a:gd name="T45" fmla="*/ 12 h 25"/>
                <a:gd name="T46" fmla="*/ 3 w 12"/>
                <a:gd name="T47" fmla="*/ 16 h 25"/>
                <a:gd name="T48" fmla="*/ 8 w 12"/>
                <a:gd name="T49" fmla="*/ 16 h 25"/>
                <a:gd name="T50" fmla="*/ 10 w 12"/>
                <a:gd name="T51" fmla="*/ 17 h 25"/>
                <a:gd name="T52" fmla="*/ 0 w 12"/>
                <a:gd name="T53" fmla="*/ 16 h 25"/>
                <a:gd name="T54" fmla="*/ 2 w 12"/>
                <a:gd name="T55" fmla="*/ 20 h 25"/>
                <a:gd name="T56" fmla="*/ 7 w 12"/>
                <a:gd name="T57" fmla="*/ 20 h 25"/>
                <a:gd name="T58" fmla="*/ 9 w 12"/>
                <a:gd name="T59" fmla="*/ 21 h 25"/>
                <a:gd name="T60" fmla="*/ 0 w 12"/>
                <a:gd name="T61" fmla="*/ 20 h 25"/>
                <a:gd name="T62" fmla="*/ 0 w 12"/>
                <a:gd name="T6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25">
                  <a:moveTo>
                    <a:pt x="2" y="24"/>
                  </a:moveTo>
                  <a:cubicBezTo>
                    <a:pt x="3" y="24"/>
                    <a:pt x="4" y="24"/>
                    <a:pt x="5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9" y="24"/>
                    <a:pt x="9" y="23"/>
                    <a:pt x="10" y="21"/>
                  </a:cubicBezTo>
                  <a:cubicBezTo>
                    <a:pt x="10" y="20"/>
                    <a:pt x="10" y="19"/>
                    <a:pt x="10" y="17"/>
                  </a:cubicBezTo>
                  <a:cubicBezTo>
                    <a:pt x="10" y="16"/>
                    <a:pt x="10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7" y="12"/>
                    <a:pt x="5" y="12"/>
                  </a:cubicBezTo>
                  <a:cubicBezTo>
                    <a:pt x="4" y="12"/>
                    <a:pt x="2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10" y="13"/>
                    <a:pt x="10" y="13"/>
                  </a:cubicBezTo>
                  <a:cubicBezTo>
                    <a:pt x="10" y="12"/>
                    <a:pt x="11" y="10"/>
                    <a:pt x="11" y="9"/>
                  </a:cubicBezTo>
                  <a:cubicBezTo>
                    <a:pt x="11" y="8"/>
                    <a:pt x="11" y="7"/>
                    <a:pt x="11" y="6"/>
                  </a:cubicBezTo>
                  <a:cubicBezTo>
                    <a:pt x="11" y="4"/>
                    <a:pt x="12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8" y="5"/>
                    <a:pt x="6" y="4"/>
                  </a:cubicBezTo>
                  <a:cubicBezTo>
                    <a:pt x="5" y="4"/>
                    <a:pt x="3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7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8" y="16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6"/>
                    <a:pt x="5" y="16"/>
                  </a:cubicBezTo>
                  <a:cubicBezTo>
                    <a:pt x="3" y="16"/>
                    <a:pt x="2" y="16"/>
                    <a:pt x="0" y="16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4" y="20"/>
                    <a:pt x="5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6" y="21"/>
                    <a:pt x="5" y="20"/>
                  </a:cubicBezTo>
                  <a:cubicBezTo>
                    <a:pt x="3" y="20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0" y="24"/>
                    <a:pt x="0" y="25"/>
                  </a:cubicBezTo>
                  <a:cubicBezTo>
                    <a:pt x="1" y="25"/>
                    <a:pt x="2" y="25"/>
                    <a:pt x="2" y="24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71" name="Freeform 87">
              <a:extLst>
                <a:ext uri="{FF2B5EF4-FFF2-40B4-BE49-F238E27FC236}">
                  <a16:creationId xmlns:a16="http://schemas.microsoft.com/office/drawing/2014/main" id="{94BEDB17-B3A0-48A4-A2BC-E3EB20AD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509"/>
              <a:ext cx="26" cy="17"/>
            </a:xfrm>
            <a:custGeom>
              <a:avLst/>
              <a:gdLst>
                <a:gd name="T0" fmla="*/ 5 w 11"/>
                <a:gd name="T1" fmla="*/ 5 h 7"/>
                <a:gd name="T2" fmla="*/ 8 w 11"/>
                <a:gd name="T3" fmla="*/ 5 h 7"/>
                <a:gd name="T4" fmla="*/ 10 w 11"/>
                <a:gd name="T5" fmla="*/ 7 h 7"/>
                <a:gd name="T6" fmla="*/ 11 w 11"/>
                <a:gd name="T7" fmla="*/ 2 h 7"/>
                <a:gd name="T8" fmla="*/ 11 w 11"/>
                <a:gd name="T9" fmla="*/ 2 h 7"/>
                <a:gd name="T10" fmla="*/ 11 w 11"/>
                <a:gd name="T11" fmla="*/ 2 h 7"/>
                <a:gd name="T12" fmla="*/ 6 w 11"/>
                <a:gd name="T13" fmla="*/ 0 h 7"/>
                <a:gd name="T14" fmla="*/ 1 w 11"/>
                <a:gd name="T15" fmla="*/ 2 h 7"/>
                <a:gd name="T16" fmla="*/ 1 w 11"/>
                <a:gd name="T17" fmla="*/ 2 h 7"/>
                <a:gd name="T18" fmla="*/ 0 w 11"/>
                <a:gd name="T19" fmla="*/ 6 h 7"/>
                <a:gd name="T20" fmla="*/ 2 w 11"/>
                <a:gd name="T21" fmla="*/ 5 h 7"/>
                <a:gd name="T22" fmla="*/ 5 w 11"/>
                <a:gd name="T2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5" y="5"/>
                  </a:moveTo>
                  <a:cubicBezTo>
                    <a:pt x="6" y="5"/>
                    <a:pt x="7" y="5"/>
                    <a:pt x="8" y="5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0" y="5"/>
                    <a:pt x="10" y="4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7" y="0"/>
                    <a:pt x="6" y="0"/>
                  </a:cubicBezTo>
                  <a:cubicBezTo>
                    <a:pt x="4" y="1"/>
                    <a:pt x="2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3" y="5"/>
                    <a:pt x="4" y="5"/>
                    <a:pt x="5" y="5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72" name="Freeform 88">
              <a:extLst>
                <a:ext uri="{FF2B5EF4-FFF2-40B4-BE49-F238E27FC236}">
                  <a16:creationId xmlns:a16="http://schemas.microsoft.com/office/drawing/2014/main" id="{524FE61B-9350-4229-AE3A-D6D5457D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719"/>
              <a:ext cx="17" cy="19"/>
            </a:xfrm>
            <a:custGeom>
              <a:avLst/>
              <a:gdLst>
                <a:gd name="T0" fmla="*/ 5 w 7"/>
                <a:gd name="T1" fmla="*/ 3 h 8"/>
                <a:gd name="T2" fmla="*/ 2 w 7"/>
                <a:gd name="T3" fmla="*/ 0 h 8"/>
                <a:gd name="T4" fmla="*/ 2 w 7"/>
                <a:gd name="T5" fmla="*/ 0 h 8"/>
                <a:gd name="T6" fmla="*/ 0 w 7"/>
                <a:gd name="T7" fmla="*/ 2 h 8"/>
                <a:gd name="T8" fmla="*/ 1 w 7"/>
                <a:gd name="T9" fmla="*/ 3 h 8"/>
                <a:gd name="T10" fmla="*/ 2 w 7"/>
                <a:gd name="T11" fmla="*/ 5 h 8"/>
                <a:gd name="T12" fmla="*/ 3 w 7"/>
                <a:gd name="T13" fmla="*/ 7 h 8"/>
                <a:gd name="T14" fmla="*/ 2 w 7"/>
                <a:gd name="T15" fmla="*/ 8 h 8"/>
                <a:gd name="T16" fmla="*/ 7 w 7"/>
                <a:gd name="T17" fmla="*/ 5 h 8"/>
                <a:gd name="T18" fmla="*/ 7 w 7"/>
                <a:gd name="T19" fmla="*/ 5 h 8"/>
                <a:gd name="T20" fmla="*/ 7 w 7"/>
                <a:gd name="T21" fmla="*/ 5 h 8"/>
                <a:gd name="T22" fmla="*/ 5 w 7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8">
                  <a:moveTo>
                    <a:pt x="5" y="3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4" y="7"/>
                    <a:pt x="5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  <p:sp>
          <p:nvSpPr>
            <p:cNvPr id="73" name="Freeform 89">
              <a:extLst>
                <a:ext uri="{FF2B5EF4-FFF2-40B4-BE49-F238E27FC236}">
                  <a16:creationId xmlns:a16="http://schemas.microsoft.com/office/drawing/2014/main" id="{7949816C-9485-4188-9EA1-7AFEECB6E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553"/>
              <a:ext cx="190" cy="393"/>
            </a:xfrm>
            <a:custGeom>
              <a:avLst/>
              <a:gdLst>
                <a:gd name="T0" fmla="*/ 75 w 79"/>
                <a:gd name="T1" fmla="*/ 74 h 163"/>
                <a:gd name="T2" fmla="*/ 73 w 79"/>
                <a:gd name="T3" fmla="*/ 71 h 163"/>
                <a:gd name="T4" fmla="*/ 71 w 79"/>
                <a:gd name="T5" fmla="*/ 73 h 163"/>
                <a:gd name="T6" fmla="*/ 74 w 79"/>
                <a:gd name="T7" fmla="*/ 56 h 163"/>
                <a:gd name="T8" fmla="*/ 68 w 79"/>
                <a:gd name="T9" fmla="*/ 32 h 163"/>
                <a:gd name="T10" fmla="*/ 65 w 79"/>
                <a:gd name="T11" fmla="*/ 19 h 163"/>
                <a:gd name="T12" fmla="*/ 53 w 79"/>
                <a:gd name="T13" fmla="*/ 3 h 163"/>
                <a:gd name="T14" fmla="*/ 15 w 79"/>
                <a:gd name="T15" fmla="*/ 55 h 163"/>
                <a:gd name="T16" fmla="*/ 3 w 79"/>
                <a:gd name="T17" fmla="*/ 87 h 163"/>
                <a:gd name="T18" fmla="*/ 4 w 79"/>
                <a:gd name="T19" fmla="*/ 92 h 163"/>
                <a:gd name="T20" fmla="*/ 2 w 79"/>
                <a:gd name="T21" fmla="*/ 127 h 163"/>
                <a:gd name="T22" fmla="*/ 6 w 79"/>
                <a:gd name="T23" fmla="*/ 160 h 163"/>
                <a:gd name="T24" fmla="*/ 26 w 79"/>
                <a:gd name="T25" fmla="*/ 160 h 163"/>
                <a:gd name="T26" fmla="*/ 50 w 79"/>
                <a:gd name="T27" fmla="*/ 143 h 163"/>
                <a:gd name="T28" fmla="*/ 55 w 79"/>
                <a:gd name="T29" fmla="*/ 143 h 163"/>
                <a:gd name="T30" fmla="*/ 57 w 79"/>
                <a:gd name="T31" fmla="*/ 139 h 163"/>
                <a:gd name="T32" fmla="*/ 65 w 79"/>
                <a:gd name="T33" fmla="*/ 135 h 163"/>
                <a:gd name="T34" fmla="*/ 65 w 79"/>
                <a:gd name="T35" fmla="*/ 134 h 163"/>
                <a:gd name="T36" fmla="*/ 69 w 79"/>
                <a:gd name="T37" fmla="*/ 94 h 163"/>
                <a:gd name="T38" fmla="*/ 69 w 79"/>
                <a:gd name="T39" fmla="*/ 94 h 163"/>
                <a:gd name="T40" fmla="*/ 72 w 79"/>
                <a:gd name="T41" fmla="*/ 83 h 163"/>
                <a:gd name="T42" fmla="*/ 72 w 79"/>
                <a:gd name="T43" fmla="*/ 80 h 163"/>
                <a:gd name="T44" fmla="*/ 76 w 79"/>
                <a:gd name="T45" fmla="*/ 77 h 163"/>
                <a:gd name="T46" fmla="*/ 76 w 79"/>
                <a:gd name="T47" fmla="*/ 77 h 163"/>
                <a:gd name="T48" fmla="*/ 76 w 79"/>
                <a:gd name="T49" fmla="*/ 77 h 163"/>
                <a:gd name="T50" fmla="*/ 75 w 79"/>
                <a:gd name="T51" fmla="*/ 7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163">
                  <a:moveTo>
                    <a:pt x="75" y="74"/>
                  </a:moveTo>
                  <a:cubicBezTo>
                    <a:pt x="75" y="73"/>
                    <a:pt x="74" y="72"/>
                    <a:pt x="73" y="71"/>
                  </a:cubicBezTo>
                  <a:cubicBezTo>
                    <a:pt x="72" y="72"/>
                    <a:pt x="71" y="73"/>
                    <a:pt x="71" y="73"/>
                  </a:cubicBezTo>
                  <a:cubicBezTo>
                    <a:pt x="71" y="69"/>
                    <a:pt x="72" y="64"/>
                    <a:pt x="74" y="56"/>
                  </a:cubicBezTo>
                  <a:cubicBezTo>
                    <a:pt x="79" y="41"/>
                    <a:pt x="72" y="36"/>
                    <a:pt x="68" y="32"/>
                  </a:cubicBezTo>
                  <a:cubicBezTo>
                    <a:pt x="64" y="29"/>
                    <a:pt x="63" y="26"/>
                    <a:pt x="65" y="19"/>
                  </a:cubicBezTo>
                  <a:cubicBezTo>
                    <a:pt x="67" y="13"/>
                    <a:pt x="56" y="0"/>
                    <a:pt x="53" y="3"/>
                  </a:cubicBezTo>
                  <a:cubicBezTo>
                    <a:pt x="28" y="24"/>
                    <a:pt x="19" y="38"/>
                    <a:pt x="15" y="55"/>
                  </a:cubicBezTo>
                  <a:cubicBezTo>
                    <a:pt x="10" y="72"/>
                    <a:pt x="4" y="85"/>
                    <a:pt x="3" y="87"/>
                  </a:cubicBezTo>
                  <a:cubicBezTo>
                    <a:pt x="3" y="88"/>
                    <a:pt x="2" y="90"/>
                    <a:pt x="4" y="92"/>
                  </a:cubicBezTo>
                  <a:cubicBezTo>
                    <a:pt x="0" y="98"/>
                    <a:pt x="0" y="111"/>
                    <a:pt x="2" y="127"/>
                  </a:cubicBezTo>
                  <a:cubicBezTo>
                    <a:pt x="5" y="144"/>
                    <a:pt x="6" y="160"/>
                    <a:pt x="6" y="160"/>
                  </a:cubicBezTo>
                  <a:cubicBezTo>
                    <a:pt x="6" y="160"/>
                    <a:pt x="16" y="163"/>
                    <a:pt x="26" y="160"/>
                  </a:cubicBezTo>
                  <a:cubicBezTo>
                    <a:pt x="34" y="156"/>
                    <a:pt x="43" y="147"/>
                    <a:pt x="50" y="143"/>
                  </a:cubicBezTo>
                  <a:cubicBezTo>
                    <a:pt x="52" y="144"/>
                    <a:pt x="53" y="144"/>
                    <a:pt x="55" y="143"/>
                  </a:cubicBezTo>
                  <a:cubicBezTo>
                    <a:pt x="56" y="143"/>
                    <a:pt x="56" y="142"/>
                    <a:pt x="57" y="139"/>
                  </a:cubicBezTo>
                  <a:cubicBezTo>
                    <a:pt x="61" y="138"/>
                    <a:pt x="64" y="136"/>
                    <a:pt x="65" y="135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9" y="115"/>
                    <a:pt x="69" y="95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71" y="90"/>
                    <a:pt x="73" y="86"/>
                    <a:pt x="72" y="83"/>
                  </a:cubicBezTo>
                  <a:cubicBezTo>
                    <a:pt x="72" y="82"/>
                    <a:pt x="72" y="81"/>
                    <a:pt x="72" y="80"/>
                  </a:cubicBezTo>
                  <a:cubicBezTo>
                    <a:pt x="74" y="79"/>
                    <a:pt x="75" y="78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6" y="75"/>
                    <a:pt x="75" y="74"/>
                  </a:cubicBezTo>
                  <a:close/>
                </a:path>
              </a:pathLst>
            </a:custGeom>
            <a:solidFill>
              <a:srgbClr val="A7D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rtl="1"/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74" name="Elipse 73">
            <a:extLst>
              <a:ext uri="{FF2B5EF4-FFF2-40B4-BE49-F238E27FC236}">
                <a16:creationId xmlns:a16="http://schemas.microsoft.com/office/drawing/2014/main" id="{76E6D061-F32C-4A42-8A1F-FFC68B2B54B3}"/>
              </a:ext>
            </a:extLst>
          </p:cNvPr>
          <p:cNvSpPr/>
          <p:nvPr/>
        </p:nvSpPr>
        <p:spPr>
          <a:xfrm>
            <a:off x="4011018" y="1253631"/>
            <a:ext cx="858510" cy="935932"/>
          </a:xfrm>
          <a:prstGeom prst="ellipse">
            <a:avLst/>
          </a:prstGeom>
          <a:noFill/>
          <a:ln w="57150">
            <a:solidFill>
              <a:srgbClr val="FF92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0206DF2F-CD7A-4D8F-9AF0-9666BDADC0AB}"/>
              </a:ext>
            </a:extLst>
          </p:cNvPr>
          <p:cNvSpPr/>
          <p:nvPr/>
        </p:nvSpPr>
        <p:spPr>
          <a:xfrm>
            <a:off x="4007827" y="2566201"/>
            <a:ext cx="858510" cy="9359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A9DD4AEF-8F57-4AE9-A348-4A5F9E20441D}"/>
              </a:ext>
            </a:extLst>
          </p:cNvPr>
          <p:cNvSpPr/>
          <p:nvPr/>
        </p:nvSpPr>
        <p:spPr>
          <a:xfrm>
            <a:off x="4039880" y="3891950"/>
            <a:ext cx="858510" cy="935932"/>
          </a:xfrm>
          <a:prstGeom prst="ellipse">
            <a:avLst/>
          </a:prstGeom>
          <a:noFill/>
          <a:ln w="57150">
            <a:solidFill>
              <a:srgbClr val="B48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15811884-4FF1-4910-889E-E0835BE560D3}"/>
              </a:ext>
            </a:extLst>
          </p:cNvPr>
          <p:cNvSpPr/>
          <p:nvPr/>
        </p:nvSpPr>
        <p:spPr>
          <a:xfrm>
            <a:off x="4084042" y="5356425"/>
            <a:ext cx="858510" cy="935932"/>
          </a:xfrm>
          <a:prstGeom prst="ellipse">
            <a:avLst/>
          </a:prstGeom>
          <a:noFill/>
          <a:ln w="57150">
            <a:solidFill>
              <a:srgbClr val="F5A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66C88F85-3788-47E8-8D93-72559792958B}"/>
              </a:ext>
            </a:extLst>
          </p:cNvPr>
          <p:cNvSpPr/>
          <p:nvPr/>
        </p:nvSpPr>
        <p:spPr>
          <a:xfrm>
            <a:off x="8004204" y="1116085"/>
            <a:ext cx="858510" cy="935932"/>
          </a:xfrm>
          <a:prstGeom prst="ellipse">
            <a:avLst/>
          </a:prstGeom>
          <a:noFill/>
          <a:ln w="57150">
            <a:solidFill>
              <a:srgbClr val="A7D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B6A9FEDB-0314-4C5F-9324-291B2300A9DC}"/>
              </a:ext>
            </a:extLst>
          </p:cNvPr>
          <p:cNvSpPr/>
          <p:nvPr/>
        </p:nvSpPr>
        <p:spPr>
          <a:xfrm>
            <a:off x="8107850" y="2521951"/>
            <a:ext cx="858510" cy="935932"/>
          </a:xfrm>
          <a:prstGeom prst="ellipse">
            <a:avLst/>
          </a:prstGeom>
          <a:noFill/>
          <a:ln w="57150">
            <a:solidFill>
              <a:srgbClr val="A3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C36B6805-C52B-47BF-AEE2-3AC3D9F79E5F}"/>
              </a:ext>
            </a:extLst>
          </p:cNvPr>
          <p:cNvSpPr/>
          <p:nvPr/>
        </p:nvSpPr>
        <p:spPr>
          <a:xfrm>
            <a:off x="8136655" y="3860232"/>
            <a:ext cx="858510" cy="935932"/>
          </a:xfrm>
          <a:prstGeom prst="ellipse">
            <a:avLst/>
          </a:prstGeom>
          <a:noFill/>
          <a:ln w="57150">
            <a:solidFill>
              <a:srgbClr val="CC6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3072268C-3B40-42B3-91BD-C0C4225E1733}"/>
              </a:ext>
            </a:extLst>
          </p:cNvPr>
          <p:cNvSpPr/>
          <p:nvPr/>
        </p:nvSpPr>
        <p:spPr>
          <a:xfrm>
            <a:off x="8256346" y="5276738"/>
            <a:ext cx="858510" cy="935932"/>
          </a:xfrm>
          <a:prstGeom prst="ellipse">
            <a:avLst/>
          </a:prstGeom>
          <a:noFill/>
          <a:ln w="57150">
            <a:solidFill>
              <a:srgbClr val="6BB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82" name="Title 20">
            <a:extLst>
              <a:ext uri="{FF2B5EF4-FFF2-40B4-BE49-F238E27FC236}">
                <a16:creationId xmlns:a16="http://schemas.microsoft.com/office/drawing/2014/main" id="{5DA9CB51-AD4A-4903-B80C-38A27BEECE99}"/>
              </a:ext>
            </a:extLst>
          </p:cNvPr>
          <p:cNvSpPr txBox="1">
            <a:spLocks/>
          </p:cNvSpPr>
          <p:nvPr/>
        </p:nvSpPr>
        <p:spPr bwMode="auto">
          <a:xfrm>
            <a:off x="5028946" y="1235736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سربرو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83" name="Title 20">
            <a:extLst>
              <a:ext uri="{FF2B5EF4-FFF2-40B4-BE49-F238E27FC236}">
                <a16:creationId xmlns:a16="http://schemas.microsoft.com/office/drawing/2014/main" id="{373C950B-B513-440B-B714-E28E4AF20D3E}"/>
              </a:ext>
            </a:extLst>
          </p:cNvPr>
          <p:cNvSpPr txBox="1">
            <a:spLocks/>
          </p:cNvSpPr>
          <p:nvPr/>
        </p:nvSpPr>
        <p:spPr bwMode="auto">
          <a:xfrm>
            <a:off x="5050194" y="2629432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کورازون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84" name="Title 20">
            <a:extLst>
              <a:ext uri="{FF2B5EF4-FFF2-40B4-BE49-F238E27FC236}">
                <a16:creationId xmlns:a16="http://schemas.microsoft.com/office/drawing/2014/main" id="{DF917EEB-4B31-4E73-A9B6-97B9BFA0414F}"/>
              </a:ext>
            </a:extLst>
          </p:cNvPr>
          <p:cNvSpPr txBox="1">
            <a:spLocks/>
          </p:cNvSpPr>
          <p:nvPr/>
        </p:nvSpPr>
        <p:spPr bwMode="auto">
          <a:xfrm>
            <a:off x="5059393" y="2864049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85" name="Title 20">
            <a:extLst>
              <a:ext uri="{FF2B5EF4-FFF2-40B4-BE49-F238E27FC236}">
                <a16:creationId xmlns:a16="http://schemas.microsoft.com/office/drawing/2014/main" id="{48458119-2A21-44DD-8D0B-F40711A060DC}"/>
              </a:ext>
            </a:extLst>
          </p:cNvPr>
          <p:cNvSpPr txBox="1">
            <a:spLocks/>
          </p:cNvSpPr>
          <p:nvPr/>
        </p:nvSpPr>
        <p:spPr bwMode="auto">
          <a:xfrm>
            <a:off x="5098990" y="3994848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معده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86" name="Title 20">
            <a:extLst>
              <a:ext uri="{FF2B5EF4-FFF2-40B4-BE49-F238E27FC236}">
                <a16:creationId xmlns:a16="http://schemas.microsoft.com/office/drawing/2014/main" id="{24166DCD-2EC4-4C08-A70E-D4C17F9A672A}"/>
              </a:ext>
            </a:extLst>
          </p:cNvPr>
          <p:cNvSpPr txBox="1">
            <a:spLocks/>
          </p:cNvSpPr>
          <p:nvPr/>
        </p:nvSpPr>
        <p:spPr bwMode="auto">
          <a:xfrm>
            <a:off x="5110716" y="5405443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رحم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87" name="Title 20">
            <a:extLst>
              <a:ext uri="{FF2B5EF4-FFF2-40B4-BE49-F238E27FC236}">
                <a16:creationId xmlns:a16="http://schemas.microsoft.com/office/drawing/2014/main" id="{5ABA3A23-D4CA-4B9D-8A23-7D6F99EC33BA}"/>
              </a:ext>
            </a:extLst>
          </p:cNvPr>
          <p:cNvSpPr txBox="1">
            <a:spLocks/>
          </p:cNvSpPr>
          <p:nvPr/>
        </p:nvSpPr>
        <p:spPr bwMode="auto">
          <a:xfrm>
            <a:off x="5119915" y="5640060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88" name="Title 20">
            <a:extLst>
              <a:ext uri="{FF2B5EF4-FFF2-40B4-BE49-F238E27FC236}">
                <a16:creationId xmlns:a16="http://schemas.microsoft.com/office/drawing/2014/main" id="{BC3AE5C6-53C7-4CDC-8DB7-01B5DF009FA4}"/>
              </a:ext>
            </a:extLst>
          </p:cNvPr>
          <p:cNvSpPr txBox="1">
            <a:spLocks/>
          </p:cNvSpPr>
          <p:nvPr/>
        </p:nvSpPr>
        <p:spPr bwMode="auto">
          <a:xfrm>
            <a:off x="9054767" y="1170948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ریه ها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89" name="Title 20">
            <a:extLst>
              <a:ext uri="{FF2B5EF4-FFF2-40B4-BE49-F238E27FC236}">
                <a16:creationId xmlns:a16="http://schemas.microsoft.com/office/drawing/2014/main" id="{432463B1-0E56-4662-BB56-FE496A007E02}"/>
              </a:ext>
            </a:extLst>
          </p:cNvPr>
          <p:cNvSpPr txBox="1">
            <a:spLocks/>
          </p:cNvSpPr>
          <p:nvPr/>
        </p:nvSpPr>
        <p:spPr bwMode="auto">
          <a:xfrm>
            <a:off x="9063966" y="1405565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90" name="Title 20">
            <a:extLst>
              <a:ext uri="{FF2B5EF4-FFF2-40B4-BE49-F238E27FC236}">
                <a16:creationId xmlns:a16="http://schemas.microsoft.com/office/drawing/2014/main" id="{58758D9E-D21B-405B-897A-51A8ABCE581A}"/>
              </a:ext>
            </a:extLst>
          </p:cNvPr>
          <p:cNvSpPr txBox="1">
            <a:spLocks/>
          </p:cNvSpPr>
          <p:nvPr/>
        </p:nvSpPr>
        <p:spPr bwMode="auto">
          <a:xfrm>
            <a:off x="9073537" y="2577800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کبد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91" name="Title 20">
            <a:extLst>
              <a:ext uri="{FF2B5EF4-FFF2-40B4-BE49-F238E27FC236}">
                <a16:creationId xmlns:a16="http://schemas.microsoft.com/office/drawing/2014/main" id="{69FF73F1-F00D-40C6-BA87-D134E40AE9BE}"/>
              </a:ext>
            </a:extLst>
          </p:cNvPr>
          <p:cNvSpPr txBox="1">
            <a:spLocks/>
          </p:cNvSpPr>
          <p:nvPr/>
        </p:nvSpPr>
        <p:spPr bwMode="auto">
          <a:xfrm>
            <a:off x="9082736" y="2812416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92" name="Title 20">
            <a:extLst>
              <a:ext uri="{FF2B5EF4-FFF2-40B4-BE49-F238E27FC236}">
                <a16:creationId xmlns:a16="http://schemas.microsoft.com/office/drawing/2014/main" id="{F501BD54-1B6B-47A0-A376-A015B8D70A67}"/>
              </a:ext>
            </a:extLst>
          </p:cNvPr>
          <p:cNvSpPr txBox="1">
            <a:spLocks/>
          </p:cNvSpPr>
          <p:nvPr/>
        </p:nvSpPr>
        <p:spPr bwMode="auto">
          <a:xfrm>
            <a:off x="9122334" y="3943216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کلیه ها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93" name="Title 20">
            <a:extLst>
              <a:ext uri="{FF2B5EF4-FFF2-40B4-BE49-F238E27FC236}">
                <a16:creationId xmlns:a16="http://schemas.microsoft.com/office/drawing/2014/main" id="{E605041C-4B2D-4E97-AC25-83199F72D0B1}"/>
              </a:ext>
            </a:extLst>
          </p:cNvPr>
          <p:cNvSpPr txBox="1">
            <a:spLocks/>
          </p:cNvSpPr>
          <p:nvPr/>
        </p:nvSpPr>
        <p:spPr bwMode="auto">
          <a:xfrm>
            <a:off x="9131533" y="4177832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94" name="Title 20">
            <a:extLst>
              <a:ext uri="{FF2B5EF4-FFF2-40B4-BE49-F238E27FC236}">
                <a16:creationId xmlns:a16="http://schemas.microsoft.com/office/drawing/2014/main" id="{2B15CB2D-0CF0-471B-81E0-6C8C34555D96}"/>
              </a:ext>
            </a:extLst>
          </p:cNvPr>
          <p:cNvSpPr txBox="1">
            <a:spLocks/>
          </p:cNvSpPr>
          <p:nvPr/>
        </p:nvSpPr>
        <p:spPr bwMode="auto">
          <a:xfrm>
            <a:off x="9134058" y="5353811"/>
            <a:ext cx="24018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/>
            <a:r>
              <a:rPr lang="fa-IR" altLang="es-MX" sz="1800" dirty="0">
                <a:solidFill>
                  <a:srgbClr val="24AFE4"/>
                </a:solidFill>
                <a:latin typeface="Calibri" panose="020F0502020204030204" pitchFamily="34" charset="0"/>
                <a:cs typeface="B Nazanin" pitchFamily="2" charset="-78"/>
              </a:rPr>
              <a:t>روده</a:t>
            </a:r>
            <a:endParaRPr lang="es-CO" altLang="es-MX" sz="1800" dirty="0">
              <a:solidFill>
                <a:srgbClr val="24AFE4"/>
              </a:solidFill>
              <a:latin typeface="Calibri" panose="020F0502020204030204" pitchFamily="34" charset="0"/>
              <a:cs typeface="B Nazanin" pitchFamily="2" charset="-78"/>
            </a:endParaRPr>
          </a:p>
        </p:txBody>
      </p:sp>
      <p:sp>
        <p:nvSpPr>
          <p:cNvPr id="95" name="Title 20">
            <a:extLst>
              <a:ext uri="{FF2B5EF4-FFF2-40B4-BE49-F238E27FC236}">
                <a16:creationId xmlns:a16="http://schemas.microsoft.com/office/drawing/2014/main" id="{41D9678E-2322-4361-BD38-FD097CF1E8B5}"/>
              </a:ext>
            </a:extLst>
          </p:cNvPr>
          <p:cNvSpPr txBox="1">
            <a:spLocks/>
          </p:cNvSpPr>
          <p:nvPr/>
        </p:nvSpPr>
        <p:spPr bwMode="auto">
          <a:xfrm>
            <a:off x="9143258" y="5588427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96" name="Title 20">
            <a:extLst>
              <a:ext uri="{FF2B5EF4-FFF2-40B4-BE49-F238E27FC236}">
                <a16:creationId xmlns:a16="http://schemas.microsoft.com/office/drawing/2014/main" id="{8DC060F7-6730-4A03-94C6-C22FE4278B5A}"/>
              </a:ext>
            </a:extLst>
          </p:cNvPr>
          <p:cNvSpPr txBox="1">
            <a:spLocks/>
          </p:cNvSpPr>
          <p:nvPr/>
        </p:nvSpPr>
        <p:spPr bwMode="auto">
          <a:xfrm>
            <a:off x="5108190" y="4229465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97" name="Title 20">
            <a:extLst>
              <a:ext uri="{FF2B5EF4-FFF2-40B4-BE49-F238E27FC236}">
                <a16:creationId xmlns:a16="http://schemas.microsoft.com/office/drawing/2014/main" id="{CC2BDD0D-B331-460C-AE7F-FC30D1BCE10C}"/>
              </a:ext>
            </a:extLst>
          </p:cNvPr>
          <p:cNvSpPr txBox="1">
            <a:spLocks/>
          </p:cNvSpPr>
          <p:nvPr/>
        </p:nvSpPr>
        <p:spPr bwMode="auto">
          <a:xfrm>
            <a:off x="5040624" y="1457198"/>
            <a:ext cx="2119692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 anchor="ctr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3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lnSpc>
                <a:spcPct val="130000"/>
              </a:lnSpc>
            </a:pPr>
            <a:r>
              <a:rPr lang="fa-IR" altLang="es-MX" sz="1200" dirty="0">
                <a:latin typeface="+mn-lt"/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MX" sz="1200" dirty="0">
              <a:latin typeface="+mn-lt"/>
              <a:cs typeface="B Nazanin" pitchFamily="2" charset="-78"/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058DD993-D351-4224-BB6F-F5CBFEA93828}"/>
              </a:ext>
            </a:extLst>
          </p:cNvPr>
          <p:cNvSpPr/>
          <p:nvPr/>
        </p:nvSpPr>
        <p:spPr>
          <a:xfrm>
            <a:off x="2368829" y="1255450"/>
            <a:ext cx="215061" cy="215061"/>
          </a:xfrm>
          <a:prstGeom prst="ellipse">
            <a:avLst/>
          </a:prstGeom>
          <a:solidFill>
            <a:srgbClr val="FF92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E50E4C8F-3F5F-4EAA-90C3-185415CC4015}"/>
              </a:ext>
            </a:extLst>
          </p:cNvPr>
          <p:cNvSpPr/>
          <p:nvPr/>
        </p:nvSpPr>
        <p:spPr>
          <a:xfrm>
            <a:off x="2500161" y="2487186"/>
            <a:ext cx="215061" cy="2150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36BD656D-1033-497E-B8F4-92A55FDAA0AF}"/>
              </a:ext>
            </a:extLst>
          </p:cNvPr>
          <p:cNvSpPr/>
          <p:nvPr/>
        </p:nvSpPr>
        <p:spPr>
          <a:xfrm>
            <a:off x="2171414" y="2260589"/>
            <a:ext cx="215061" cy="215061"/>
          </a:xfrm>
          <a:prstGeom prst="ellipse">
            <a:avLst/>
          </a:prstGeom>
          <a:solidFill>
            <a:srgbClr val="A7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1E28EB08-C516-43B1-8CB3-35F29258F83D}"/>
              </a:ext>
            </a:extLst>
          </p:cNvPr>
          <p:cNvSpPr/>
          <p:nvPr/>
        </p:nvSpPr>
        <p:spPr>
          <a:xfrm>
            <a:off x="2658227" y="2260588"/>
            <a:ext cx="215061" cy="215061"/>
          </a:xfrm>
          <a:prstGeom prst="ellipse">
            <a:avLst/>
          </a:prstGeom>
          <a:solidFill>
            <a:srgbClr val="A7D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E5CB0380-5584-4972-9536-376BB0A9522E}"/>
              </a:ext>
            </a:extLst>
          </p:cNvPr>
          <p:cNvSpPr/>
          <p:nvPr/>
        </p:nvSpPr>
        <p:spPr>
          <a:xfrm>
            <a:off x="2379183" y="2892964"/>
            <a:ext cx="215061" cy="215061"/>
          </a:xfrm>
          <a:prstGeom prst="ellipse">
            <a:avLst/>
          </a:prstGeom>
          <a:solidFill>
            <a:srgbClr val="B48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23B4EC5E-450B-42D9-AEAA-A088C452D961}"/>
              </a:ext>
            </a:extLst>
          </p:cNvPr>
          <p:cNvSpPr/>
          <p:nvPr/>
        </p:nvSpPr>
        <p:spPr>
          <a:xfrm>
            <a:off x="2189666" y="3024164"/>
            <a:ext cx="215061" cy="215061"/>
          </a:xfrm>
          <a:prstGeom prst="ellipse">
            <a:avLst/>
          </a:prstGeom>
          <a:solidFill>
            <a:srgbClr val="A3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18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2818F-75D1-4CF1-83A9-78FE28E3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8" y="145221"/>
            <a:ext cx="8474700" cy="70830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itchFamily="2" charset="-78"/>
              </a:rPr>
              <a:t>آناتومی انسان</a:t>
            </a:r>
            <a:endParaRPr lang="es-PE" dirty="0">
              <a:cs typeface="B Nazanin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4333D5-C55A-42C9-8AD2-56D6CFFEC50E}"/>
              </a:ext>
            </a:extLst>
          </p:cNvPr>
          <p:cNvSpPr>
            <a:spLocks/>
          </p:cNvSpPr>
          <p:nvPr/>
        </p:nvSpPr>
        <p:spPr bwMode="auto">
          <a:xfrm>
            <a:off x="853776" y="1286208"/>
            <a:ext cx="7642897" cy="6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s-PE" sz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چند چیز جالب اینجا</a:t>
            </a:r>
          </a:p>
          <a:p>
            <a:pPr algn="r" rtl="1"/>
            <a:r>
              <a:rPr lang="ar-SA" sz="1200" dirty="0">
                <a:cs typeface="B Nazanin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7BC6943-F725-4179-9267-2EB9362BFD59}"/>
              </a:ext>
            </a:extLst>
          </p:cNvPr>
          <p:cNvSpPr>
            <a:spLocks/>
          </p:cNvSpPr>
          <p:nvPr/>
        </p:nvSpPr>
        <p:spPr bwMode="auto">
          <a:xfrm>
            <a:off x="3057993" y="2683240"/>
            <a:ext cx="3507699" cy="36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62" tIns="18062" rIns="18062" bIns="18062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spcBef>
                <a:spcPts val="1400"/>
              </a:spcBef>
            </a:pPr>
            <a:r>
              <a:rPr lang="fa-IR" altLang="es-PE" sz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Lora" charset="0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Lora" charset="0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5971ED8-25D6-49A0-B6F1-A1F8899E564A}"/>
              </a:ext>
            </a:extLst>
          </p:cNvPr>
          <p:cNvGrpSpPr>
            <a:grpSpLocks/>
          </p:cNvGrpSpPr>
          <p:nvPr/>
        </p:nvGrpSpPr>
        <p:grpSpPr bwMode="auto">
          <a:xfrm>
            <a:off x="2241833" y="2318133"/>
            <a:ext cx="651121" cy="1826786"/>
            <a:chOff x="0" y="0"/>
            <a:chExt cx="607" cy="17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A08C5B-826D-4E8A-9D13-A5EC7CC79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" y="0"/>
              <a:ext cx="459" cy="458"/>
              <a:chOff x="0" y="0"/>
              <a:chExt cx="458" cy="458"/>
            </a:xfrm>
          </p:grpSpPr>
          <p:sp>
            <p:nvSpPr>
              <p:cNvPr id="12" name="Oval 5">
                <a:extLst>
                  <a:ext uri="{FF2B5EF4-FFF2-40B4-BE49-F238E27FC236}">
                    <a16:creationId xmlns:a16="http://schemas.microsoft.com/office/drawing/2014/main" id="{61F1E5C0-74D9-4544-9EF8-C68DC49F2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58" cy="458"/>
              </a:xfrm>
              <a:prstGeom prst="ellipse">
                <a:avLst/>
              </a:prstGeom>
              <a:solidFill>
                <a:srgbClr val="344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1pPr>
                <a:lvl2pPr marL="742950" indent="-28575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2pPr>
                <a:lvl3pPr marL="11430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3pPr>
                <a:lvl4pPr marL="16002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4pPr>
                <a:lvl5pPr marL="20574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9pPr>
              </a:lstStyle>
              <a:p>
                <a:pPr algn="r" rtl="1" eaLnBrk="1" hangingPunct="1"/>
                <a:endParaRPr lang="es-PE" altLang="es-PE" sz="1200" dirty="0">
                  <a:latin typeface="+mn-lt"/>
                  <a:cs typeface="B Nazanin" pitchFamily="2" charset="-78"/>
                </a:endParaRPr>
              </a:p>
            </p:txBody>
          </p:sp>
          <p:sp>
            <p:nvSpPr>
              <p:cNvPr id="13" name="Oval 6">
                <a:extLst>
                  <a:ext uri="{FF2B5EF4-FFF2-40B4-BE49-F238E27FC236}">
                    <a16:creationId xmlns:a16="http://schemas.microsoft.com/office/drawing/2014/main" id="{43241636-6144-4575-86DF-EA4C079B0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" y="68"/>
                <a:ext cx="342" cy="319"/>
              </a:xfrm>
              <a:prstGeom prst="ellipse">
                <a:avLst/>
              </a:prstGeom>
              <a:solidFill>
                <a:srgbClr val="CF5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1pPr>
                <a:lvl2pPr marL="742950" indent="-28575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2pPr>
                <a:lvl3pPr marL="11430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3pPr>
                <a:lvl4pPr marL="16002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4pPr>
                <a:lvl5pPr marL="20574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9pPr>
              </a:lstStyle>
              <a:p>
                <a:pPr algn="r" rtl="1" eaLnBrk="1" hangingPunct="1"/>
                <a:endParaRPr lang="es-PE" altLang="es-PE" sz="1200" dirty="0">
                  <a:latin typeface="+mn-lt"/>
                  <a:cs typeface="B Nazanin" pitchFamily="2" charset="-78"/>
                </a:endParaRPr>
              </a:p>
            </p:txBody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04334959-6DD1-4E54-8384-90268968E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17"/>
              <a:ext cx="607" cy="1285"/>
              <a:chOff x="0" y="0"/>
              <a:chExt cx="607" cy="1285"/>
            </a:xfrm>
          </p:grpSpPr>
          <p:sp>
            <p:nvSpPr>
              <p:cNvPr id="10" name="AutoShape 8">
                <a:extLst>
                  <a:ext uri="{FF2B5EF4-FFF2-40B4-BE49-F238E27FC236}">
                    <a16:creationId xmlns:a16="http://schemas.microsoft.com/office/drawing/2014/main" id="{2E6392C2-DDDA-4984-81F2-554CFA45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97"/>
                <a:ext cx="607" cy="1188"/>
              </a:xfrm>
              <a:custGeom>
                <a:avLst/>
                <a:gdLst>
                  <a:gd name="T0" fmla="*/ 21600 w 21600"/>
                  <a:gd name="T1" fmla="*/ 10699 h 21600"/>
                  <a:gd name="T2" fmla="*/ 19554 w 21600"/>
                  <a:gd name="T3" fmla="*/ 11680 h 21600"/>
                  <a:gd name="T4" fmla="*/ 17507 w 21600"/>
                  <a:gd name="T5" fmla="*/ 10699 h 21600"/>
                  <a:gd name="T6" fmla="*/ 17507 w 21600"/>
                  <a:gd name="T7" fmla="*/ 3613 h 21600"/>
                  <a:gd name="T8" fmla="*/ 16598 w 21600"/>
                  <a:gd name="T9" fmla="*/ 3613 h 21600"/>
                  <a:gd name="T10" fmla="*/ 16598 w 21600"/>
                  <a:gd name="T11" fmla="*/ 20510 h 21600"/>
                  <a:gd name="T12" fmla="*/ 14097 w 21600"/>
                  <a:gd name="T13" fmla="*/ 21600 h 21600"/>
                  <a:gd name="T14" fmla="*/ 11368 w 21600"/>
                  <a:gd name="T15" fmla="*/ 20510 h 21600"/>
                  <a:gd name="T16" fmla="*/ 11368 w 21600"/>
                  <a:gd name="T17" fmla="*/ 10590 h 21600"/>
                  <a:gd name="T18" fmla="*/ 10232 w 21600"/>
                  <a:gd name="T19" fmla="*/ 10590 h 21600"/>
                  <a:gd name="T20" fmla="*/ 10232 w 21600"/>
                  <a:gd name="T21" fmla="*/ 20510 h 21600"/>
                  <a:gd name="T22" fmla="*/ 7503 w 21600"/>
                  <a:gd name="T23" fmla="*/ 21600 h 21600"/>
                  <a:gd name="T24" fmla="*/ 5002 w 21600"/>
                  <a:gd name="T25" fmla="*/ 20510 h 21600"/>
                  <a:gd name="T26" fmla="*/ 5002 w 21600"/>
                  <a:gd name="T27" fmla="*/ 3613 h 21600"/>
                  <a:gd name="T28" fmla="*/ 4093 w 21600"/>
                  <a:gd name="T29" fmla="*/ 3613 h 21600"/>
                  <a:gd name="T30" fmla="*/ 4093 w 21600"/>
                  <a:gd name="T31" fmla="*/ 10699 h 21600"/>
                  <a:gd name="T32" fmla="*/ 2046 w 21600"/>
                  <a:gd name="T33" fmla="*/ 11680 h 21600"/>
                  <a:gd name="T34" fmla="*/ 0 w 21600"/>
                  <a:gd name="T35" fmla="*/ 10699 h 21600"/>
                  <a:gd name="T36" fmla="*/ 0 w 21600"/>
                  <a:gd name="T37" fmla="*/ 2632 h 21600"/>
                  <a:gd name="T38" fmla="*/ 3978 w 21600"/>
                  <a:gd name="T39" fmla="*/ 0 h 21600"/>
                  <a:gd name="T40" fmla="*/ 17370 w 21600"/>
                  <a:gd name="T41" fmla="*/ 0 h 21600"/>
                  <a:gd name="T42" fmla="*/ 21600 w 21600"/>
                  <a:gd name="T43" fmla="*/ 2632 h 21600"/>
                  <a:gd name="T44" fmla="*/ 21600 w 21600"/>
                  <a:gd name="T45" fmla="*/ 10699 h 21600"/>
                  <a:gd name="T46" fmla="*/ 21600 w 21600"/>
                  <a:gd name="T47" fmla="*/ 106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600" h="21600">
                    <a:moveTo>
                      <a:pt x="21600" y="10699"/>
                    </a:moveTo>
                    <a:cubicBezTo>
                      <a:pt x="21600" y="11353"/>
                      <a:pt x="20918" y="11680"/>
                      <a:pt x="19554" y="11680"/>
                    </a:cubicBezTo>
                    <a:cubicBezTo>
                      <a:pt x="18189" y="11680"/>
                      <a:pt x="17507" y="11353"/>
                      <a:pt x="17507" y="10699"/>
                    </a:cubicBezTo>
                    <a:cubicBezTo>
                      <a:pt x="17507" y="3613"/>
                      <a:pt x="17507" y="3613"/>
                      <a:pt x="17507" y="3613"/>
                    </a:cubicBezTo>
                    <a:cubicBezTo>
                      <a:pt x="16598" y="3613"/>
                      <a:pt x="16598" y="3613"/>
                      <a:pt x="16598" y="3613"/>
                    </a:cubicBezTo>
                    <a:cubicBezTo>
                      <a:pt x="16598" y="20510"/>
                      <a:pt x="16598" y="20510"/>
                      <a:pt x="16598" y="20510"/>
                    </a:cubicBezTo>
                    <a:cubicBezTo>
                      <a:pt x="16598" y="21273"/>
                      <a:pt x="15688" y="21600"/>
                      <a:pt x="14097" y="21600"/>
                    </a:cubicBezTo>
                    <a:cubicBezTo>
                      <a:pt x="12278" y="21600"/>
                      <a:pt x="11368" y="21273"/>
                      <a:pt x="11368" y="20510"/>
                    </a:cubicBezTo>
                    <a:cubicBezTo>
                      <a:pt x="11368" y="10590"/>
                      <a:pt x="11368" y="10590"/>
                      <a:pt x="11368" y="10590"/>
                    </a:cubicBezTo>
                    <a:cubicBezTo>
                      <a:pt x="10232" y="10590"/>
                      <a:pt x="10232" y="10590"/>
                      <a:pt x="10232" y="10590"/>
                    </a:cubicBezTo>
                    <a:cubicBezTo>
                      <a:pt x="10232" y="20510"/>
                      <a:pt x="10232" y="20510"/>
                      <a:pt x="10232" y="20510"/>
                    </a:cubicBezTo>
                    <a:cubicBezTo>
                      <a:pt x="10232" y="21273"/>
                      <a:pt x="9322" y="21600"/>
                      <a:pt x="7503" y="21600"/>
                    </a:cubicBezTo>
                    <a:cubicBezTo>
                      <a:pt x="5912" y="21600"/>
                      <a:pt x="5002" y="21273"/>
                      <a:pt x="5002" y="20510"/>
                    </a:cubicBezTo>
                    <a:cubicBezTo>
                      <a:pt x="5002" y="3613"/>
                      <a:pt x="5002" y="3613"/>
                      <a:pt x="5002" y="3613"/>
                    </a:cubicBezTo>
                    <a:cubicBezTo>
                      <a:pt x="4093" y="3613"/>
                      <a:pt x="4093" y="3613"/>
                      <a:pt x="4093" y="3613"/>
                    </a:cubicBezTo>
                    <a:cubicBezTo>
                      <a:pt x="4093" y="10699"/>
                      <a:pt x="4093" y="10699"/>
                      <a:pt x="4093" y="10699"/>
                    </a:cubicBezTo>
                    <a:cubicBezTo>
                      <a:pt x="4093" y="11353"/>
                      <a:pt x="3411" y="11680"/>
                      <a:pt x="2046" y="11680"/>
                    </a:cubicBezTo>
                    <a:cubicBezTo>
                      <a:pt x="682" y="11680"/>
                      <a:pt x="0" y="11353"/>
                      <a:pt x="0" y="10699"/>
                    </a:cubicBezTo>
                    <a:cubicBezTo>
                      <a:pt x="0" y="2632"/>
                      <a:pt x="0" y="2632"/>
                      <a:pt x="0" y="2632"/>
                    </a:cubicBezTo>
                    <a:cubicBezTo>
                      <a:pt x="0" y="1324"/>
                      <a:pt x="340" y="0"/>
                      <a:pt x="3978" y="0"/>
                    </a:cubicBezTo>
                    <a:cubicBezTo>
                      <a:pt x="14664" y="0"/>
                      <a:pt x="17370" y="0"/>
                      <a:pt x="17370" y="0"/>
                    </a:cubicBezTo>
                    <a:cubicBezTo>
                      <a:pt x="21008" y="0"/>
                      <a:pt x="21600" y="1324"/>
                      <a:pt x="21600" y="2632"/>
                    </a:cubicBezTo>
                    <a:lnTo>
                      <a:pt x="21600" y="10699"/>
                    </a:lnTo>
                    <a:close/>
                    <a:moveTo>
                      <a:pt x="21600" y="10699"/>
                    </a:moveTo>
                  </a:path>
                </a:pathLst>
              </a:custGeom>
              <a:solidFill>
                <a:srgbClr val="344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r" rtl="1"/>
                <a:endParaRPr lang="es-PE" sz="1200" dirty="0">
                  <a:cs typeface="B Nazanin" pitchFamily="2" charset="-78"/>
                </a:endParaRPr>
              </a:p>
            </p:txBody>
          </p:sp>
          <p:sp>
            <p:nvSpPr>
              <p:cNvPr id="11" name="AutoShape 9">
                <a:extLst>
                  <a:ext uri="{FF2B5EF4-FFF2-40B4-BE49-F238E27FC236}">
                    <a16:creationId xmlns:a16="http://schemas.microsoft.com/office/drawing/2014/main" id="{55BB98FB-F282-4A10-9C2F-B7FF31E4C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0"/>
                <a:ext cx="93" cy="212"/>
              </a:xfrm>
              <a:custGeom>
                <a:avLst/>
                <a:gdLst>
                  <a:gd name="T0" fmla="*/ 0 w 21600"/>
                  <a:gd name="T1" fmla="*/ 0 h 21600"/>
                  <a:gd name="T2" fmla="*/ 234 w 21600"/>
                  <a:gd name="T3" fmla="*/ 21600 h 21600"/>
                  <a:gd name="T4" fmla="*/ 21600 w 21600"/>
                  <a:gd name="T5" fmla="*/ 21600 h 21600"/>
                  <a:gd name="T6" fmla="*/ 20806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420" y="21080"/>
                      <a:pt x="234" y="21600"/>
                      <a:pt x="234" y="21600"/>
                    </a:cubicBezTo>
                    <a:lnTo>
                      <a:pt x="21600" y="21600"/>
                    </a:lnTo>
                    <a:lnTo>
                      <a:pt x="20806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344868"/>
              </a:solidFill>
              <a:ln w="127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r" rtl="1"/>
                <a:endParaRPr lang="es-PE" sz="1200" dirty="0">
                  <a:cs typeface="B Nazanin" pitchFamily="2" charset="-78"/>
                </a:endParaRPr>
              </a:p>
            </p:txBody>
          </p:sp>
        </p:grpSp>
      </p:grpSp>
      <p:sp>
        <p:nvSpPr>
          <p:cNvPr id="14" name="Line 12">
            <a:extLst>
              <a:ext uri="{FF2B5EF4-FFF2-40B4-BE49-F238E27FC236}">
                <a16:creationId xmlns:a16="http://schemas.microsoft.com/office/drawing/2014/main" id="{C8CF06BC-F176-4971-BC77-36079D569079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176144" y="3182719"/>
            <a:ext cx="2860857" cy="18235"/>
          </a:xfrm>
          <a:prstGeom prst="line">
            <a:avLst/>
          </a:prstGeom>
          <a:noFill/>
          <a:ln w="50800">
            <a:solidFill>
              <a:srgbClr val="CF5A6A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r" rtl="1"/>
            <a:endParaRPr lang="es-PE" sz="1200" dirty="0">
              <a:cs typeface="B Nazanin" pitchFamily="2" charset="-78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B1E5BAB-D1C5-4048-AFB4-FEB63570B0A6}"/>
              </a:ext>
            </a:extLst>
          </p:cNvPr>
          <p:cNvSpPr>
            <a:spLocks/>
          </p:cNvSpPr>
          <p:nvPr/>
        </p:nvSpPr>
        <p:spPr bwMode="auto">
          <a:xfrm>
            <a:off x="3207896" y="5036695"/>
            <a:ext cx="3492708" cy="3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62" tIns="18062" rIns="18062" bIns="18062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spcBef>
                <a:spcPts val="1400"/>
              </a:spcBef>
            </a:pPr>
            <a:r>
              <a:rPr lang="fa-IR" altLang="es-PE" sz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Lora" charset="0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Lora" charset="0"/>
            </a:endParaRPr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176CB75-894B-4835-B7DC-68C798F9E6BF}"/>
              </a:ext>
            </a:extLst>
          </p:cNvPr>
          <p:cNvGrpSpPr>
            <a:grpSpLocks/>
          </p:cNvGrpSpPr>
          <p:nvPr/>
        </p:nvGrpSpPr>
        <p:grpSpPr bwMode="auto">
          <a:xfrm>
            <a:off x="2284741" y="4474235"/>
            <a:ext cx="652194" cy="1826786"/>
            <a:chOff x="0" y="0"/>
            <a:chExt cx="607" cy="17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D1FFB6-79BC-46B9-807F-1E2F965D8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" y="0"/>
              <a:ext cx="459" cy="458"/>
              <a:chOff x="0" y="0"/>
              <a:chExt cx="458" cy="458"/>
            </a:xfrm>
          </p:grpSpPr>
          <p:sp>
            <p:nvSpPr>
              <p:cNvPr id="21" name="Oval 14">
                <a:extLst>
                  <a:ext uri="{FF2B5EF4-FFF2-40B4-BE49-F238E27FC236}">
                    <a16:creationId xmlns:a16="http://schemas.microsoft.com/office/drawing/2014/main" id="{034A9B8F-1B3E-4A98-8A16-BE6A741D3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458" cy="4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1pPr>
                <a:lvl2pPr marL="742950" indent="-28575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2pPr>
                <a:lvl3pPr marL="11430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3pPr>
                <a:lvl4pPr marL="16002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4pPr>
                <a:lvl5pPr marL="20574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9pPr>
              </a:lstStyle>
              <a:p>
                <a:pPr algn="r" rtl="1" eaLnBrk="1" hangingPunct="1"/>
                <a:endParaRPr lang="es-PE" altLang="es-PE" sz="1200" dirty="0">
                  <a:latin typeface="+mn-lt"/>
                  <a:cs typeface="B Nazanin" pitchFamily="2" charset="-78"/>
                </a:endParaRPr>
              </a:p>
            </p:txBody>
          </p:sp>
          <p:sp>
            <p:nvSpPr>
              <p:cNvPr id="22" name="Oval 15">
                <a:extLst>
                  <a:ext uri="{FF2B5EF4-FFF2-40B4-BE49-F238E27FC236}">
                    <a16:creationId xmlns:a16="http://schemas.microsoft.com/office/drawing/2014/main" id="{8F207886-63DE-4604-83AC-D317B9C38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" y="68"/>
                <a:ext cx="342" cy="319"/>
              </a:xfrm>
              <a:prstGeom prst="ellipse">
                <a:avLst/>
              </a:prstGeom>
              <a:solidFill>
                <a:srgbClr val="CF5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1pPr>
                <a:lvl2pPr marL="742950" indent="-28575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2pPr>
                <a:lvl3pPr marL="11430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3pPr>
                <a:lvl4pPr marL="16002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4pPr>
                <a:lvl5pPr marL="2057400" indent="-228600" eaLnBrk="0" hangingPunct="0"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0">
                    <a:solidFill>
                      <a:srgbClr val="595959"/>
                    </a:solidFill>
                    <a:latin typeface="Clear Sans Medium" charset="0"/>
                    <a:ea typeface="PingFang SC Medium" charset="-122"/>
                    <a:sym typeface="Clear Sans Medium" charset="0"/>
                  </a:defRPr>
                </a:lvl9pPr>
              </a:lstStyle>
              <a:p>
                <a:pPr algn="r" rtl="1" eaLnBrk="1" hangingPunct="1"/>
                <a:endParaRPr lang="es-PE" altLang="es-PE" sz="1200" dirty="0">
                  <a:latin typeface="+mn-lt"/>
                  <a:cs typeface="B Nazanin" pitchFamily="2" charset="-78"/>
                </a:endParaRPr>
              </a:p>
            </p:txBody>
          </p:sp>
        </p:grpSp>
        <p:grpSp>
          <p:nvGrpSpPr>
            <p:cNvPr id="18" name="Group 19">
              <a:extLst>
                <a:ext uri="{FF2B5EF4-FFF2-40B4-BE49-F238E27FC236}">
                  <a16:creationId xmlns:a16="http://schemas.microsoft.com/office/drawing/2014/main" id="{193D08E3-F9B1-4A7F-9AA6-417CD9F44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17"/>
              <a:ext cx="607" cy="1285"/>
              <a:chOff x="0" y="0"/>
              <a:chExt cx="607" cy="1285"/>
            </a:xfrm>
          </p:grpSpPr>
          <p:sp>
            <p:nvSpPr>
              <p:cNvPr id="19" name="AutoShape 17">
                <a:extLst>
                  <a:ext uri="{FF2B5EF4-FFF2-40B4-BE49-F238E27FC236}">
                    <a16:creationId xmlns:a16="http://schemas.microsoft.com/office/drawing/2014/main" id="{AD7FC601-08A8-4BDD-8E2A-6CF868966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97"/>
                <a:ext cx="607" cy="1188"/>
              </a:xfrm>
              <a:custGeom>
                <a:avLst/>
                <a:gdLst>
                  <a:gd name="T0" fmla="*/ 21600 w 21600"/>
                  <a:gd name="T1" fmla="*/ 10699 h 21600"/>
                  <a:gd name="T2" fmla="*/ 19554 w 21600"/>
                  <a:gd name="T3" fmla="*/ 11680 h 21600"/>
                  <a:gd name="T4" fmla="*/ 17507 w 21600"/>
                  <a:gd name="T5" fmla="*/ 10699 h 21600"/>
                  <a:gd name="T6" fmla="*/ 17507 w 21600"/>
                  <a:gd name="T7" fmla="*/ 3613 h 21600"/>
                  <a:gd name="T8" fmla="*/ 16598 w 21600"/>
                  <a:gd name="T9" fmla="*/ 3613 h 21600"/>
                  <a:gd name="T10" fmla="*/ 16598 w 21600"/>
                  <a:gd name="T11" fmla="*/ 20510 h 21600"/>
                  <a:gd name="T12" fmla="*/ 14097 w 21600"/>
                  <a:gd name="T13" fmla="*/ 21600 h 21600"/>
                  <a:gd name="T14" fmla="*/ 11368 w 21600"/>
                  <a:gd name="T15" fmla="*/ 20510 h 21600"/>
                  <a:gd name="T16" fmla="*/ 11368 w 21600"/>
                  <a:gd name="T17" fmla="*/ 10590 h 21600"/>
                  <a:gd name="T18" fmla="*/ 10232 w 21600"/>
                  <a:gd name="T19" fmla="*/ 10590 h 21600"/>
                  <a:gd name="T20" fmla="*/ 10232 w 21600"/>
                  <a:gd name="T21" fmla="*/ 20510 h 21600"/>
                  <a:gd name="T22" fmla="*/ 7503 w 21600"/>
                  <a:gd name="T23" fmla="*/ 21600 h 21600"/>
                  <a:gd name="T24" fmla="*/ 5002 w 21600"/>
                  <a:gd name="T25" fmla="*/ 20510 h 21600"/>
                  <a:gd name="T26" fmla="*/ 5002 w 21600"/>
                  <a:gd name="T27" fmla="*/ 3613 h 21600"/>
                  <a:gd name="T28" fmla="*/ 4093 w 21600"/>
                  <a:gd name="T29" fmla="*/ 3613 h 21600"/>
                  <a:gd name="T30" fmla="*/ 4093 w 21600"/>
                  <a:gd name="T31" fmla="*/ 10699 h 21600"/>
                  <a:gd name="T32" fmla="*/ 2046 w 21600"/>
                  <a:gd name="T33" fmla="*/ 11680 h 21600"/>
                  <a:gd name="T34" fmla="*/ 0 w 21600"/>
                  <a:gd name="T35" fmla="*/ 10699 h 21600"/>
                  <a:gd name="T36" fmla="*/ 0 w 21600"/>
                  <a:gd name="T37" fmla="*/ 2632 h 21600"/>
                  <a:gd name="T38" fmla="*/ 3978 w 21600"/>
                  <a:gd name="T39" fmla="*/ 0 h 21600"/>
                  <a:gd name="T40" fmla="*/ 17370 w 21600"/>
                  <a:gd name="T41" fmla="*/ 0 h 21600"/>
                  <a:gd name="T42" fmla="*/ 21600 w 21600"/>
                  <a:gd name="T43" fmla="*/ 2632 h 21600"/>
                  <a:gd name="T44" fmla="*/ 21600 w 21600"/>
                  <a:gd name="T45" fmla="*/ 10699 h 21600"/>
                  <a:gd name="T46" fmla="*/ 21600 w 21600"/>
                  <a:gd name="T47" fmla="*/ 1069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600" h="21600">
                    <a:moveTo>
                      <a:pt x="21600" y="10699"/>
                    </a:moveTo>
                    <a:cubicBezTo>
                      <a:pt x="21600" y="11353"/>
                      <a:pt x="20918" y="11680"/>
                      <a:pt x="19554" y="11680"/>
                    </a:cubicBezTo>
                    <a:cubicBezTo>
                      <a:pt x="18189" y="11680"/>
                      <a:pt x="17507" y="11353"/>
                      <a:pt x="17507" y="10699"/>
                    </a:cubicBezTo>
                    <a:cubicBezTo>
                      <a:pt x="17507" y="3613"/>
                      <a:pt x="17507" y="3613"/>
                      <a:pt x="17507" y="3613"/>
                    </a:cubicBezTo>
                    <a:cubicBezTo>
                      <a:pt x="16598" y="3613"/>
                      <a:pt x="16598" y="3613"/>
                      <a:pt x="16598" y="3613"/>
                    </a:cubicBezTo>
                    <a:cubicBezTo>
                      <a:pt x="16598" y="20510"/>
                      <a:pt x="16598" y="20510"/>
                      <a:pt x="16598" y="20510"/>
                    </a:cubicBezTo>
                    <a:cubicBezTo>
                      <a:pt x="16598" y="21273"/>
                      <a:pt x="15688" y="21600"/>
                      <a:pt x="14097" y="21600"/>
                    </a:cubicBezTo>
                    <a:cubicBezTo>
                      <a:pt x="12278" y="21600"/>
                      <a:pt x="11368" y="21273"/>
                      <a:pt x="11368" y="20510"/>
                    </a:cubicBezTo>
                    <a:cubicBezTo>
                      <a:pt x="11368" y="10590"/>
                      <a:pt x="11368" y="10590"/>
                      <a:pt x="11368" y="10590"/>
                    </a:cubicBezTo>
                    <a:cubicBezTo>
                      <a:pt x="10232" y="10590"/>
                      <a:pt x="10232" y="10590"/>
                      <a:pt x="10232" y="10590"/>
                    </a:cubicBezTo>
                    <a:cubicBezTo>
                      <a:pt x="10232" y="20510"/>
                      <a:pt x="10232" y="20510"/>
                      <a:pt x="10232" y="20510"/>
                    </a:cubicBezTo>
                    <a:cubicBezTo>
                      <a:pt x="10232" y="21273"/>
                      <a:pt x="9322" y="21600"/>
                      <a:pt x="7503" y="21600"/>
                    </a:cubicBezTo>
                    <a:cubicBezTo>
                      <a:pt x="5912" y="21600"/>
                      <a:pt x="5002" y="21273"/>
                      <a:pt x="5002" y="20510"/>
                    </a:cubicBezTo>
                    <a:cubicBezTo>
                      <a:pt x="5002" y="3613"/>
                      <a:pt x="5002" y="3613"/>
                      <a:pt x="5002" y="3613"/>
                    </a:cubicBezTo>
                    <a:cubicBezTo>
                      <a:pt x="4093" y="3613"/>
                      <a:pt x="4093" y="3613"/>
                      <a:pt x="4093" y="3613"/>
                    </a:cubicBezTo>
                    <a:cubicBezTo>
                      <a:pt x="4093" y="10699"/>
                      <a:pt x="4093" y="10699"/>
                      <a:pt x="4093" y="10699"/>
                    </a:cubicBezTo>
                    <a:cubicBezTo>
                      <a:pt x="4093" y="11353"/>
                      <a:pt x="3411" y="11680"/>
                      <a:pt x="2046" y="11680"/>
                    </a:cubicBezTo>
                    <a:cubicBezTo>
                      <a:pt x="682" y="11680"/>
                      <a:pt x="0" y="11353"/>
                      <a:pt x="0" y="10699"/>
                    </a:cubicBezTo>
                    <a:cubicBezTo>
                      <a:pt x="0" y="2632"/>
                      <a:pt x="0" y="2632"/>
                      <a:pt x="0" y="2632"/>
                    </a:cubicBezTo>
                    <a:cubicBezTo>
                      <a:pt x="0" y="1324"/>
                      <a:pt x="340" y="0"/>
                      <a:pt x="3978" y="0"/>
                    </a:cubicBezTo>
                    <a:cubicBezTo>
                      <a:pt x="14664" y="0"/>
                      <a:pt x="17370" y="0"/>
                      <a:pt x="17370" y="0"/>
                    </a:cubicBezTo>
                    <a:cubicBezTo>
                      <a:pt x="21008" y="0"/>
                      <a:pt x="21600" y="1324"/>
                      <a:pt x="21600" y="2632"/>
                    </a:cubicBezTo>
                    <a:lnTo>
                      <a:pt x="21600" y="10699"/>
                    </a:lnTo>
                    <a:close/>
                    <a:moveTo>
                      <a:pt x="21600" y="1069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r" rtl="1"/>
                <a:endParaRPr lang="es-PE" sz="1200" dirty="0">
                  <a:cs typeface="B Nazanin" pitchFamily="2" charset="-78"/>
                </a:endParaRPr>
              </a:p>
            </p:txBody>
          </p:sp>
          <p:sp>
            <p:nvSpPr>
              <p:cNvPr id="20" name="AutoShape 18">
                <a:extLst>
                  <a:ext uri="{FF2B5EF4-FFF2-40B4-BE49-F238E27FC236}">
                    <a16:creationId xmlns:a16="http://schemas.microsoft.com/office/drawing/2014/main" id="{305D0838-803C-4F32-A87E-0B35D639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" y="0"/>
                <a:ext cx="93" cy="212"/>
              </a:xfrm>
              <a:custGeom>
                <a:avLst/>
                <a:gdLst>
                  <a:gd name="T0" fmla="*/ 0 w 21600"/>
                  <a:gd name="T1" fmla="*/ 0 h 21600"/>
                  <a:gd name="T2" fmla="*/ 234 w 21600"/>
                  <a:gd name="T3" fmla="*/ 21600 h 21600"/>
                  <a:gd name="T4" fmla="*/ 21600 w 21600"/>
                  <a:gd name="T5" fmla="*/ 21600 h 21600"/>
                  <a:gd name="T6" fmla="*/ 20806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420" y="21080"/>
                      <a:pt x="234" y="21600"/>
                      <a:pt x="234" y="21600"/>
                    </a:cubicBezTo>
                    <a:lnTo>
                      <a:pt x="21600" y="21600"/>
                    </a:lnTo>
                    <a:lnTo>
                      <a:pt x="20806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algn="r" rtl="1"/>
                <a:endParaRPr lang="es-PE" sz="1200" dirty="0">
                  <a:cs typeface="B Nazanin" pitchFamily="2" charset="-78"/>
                </a:endParaRPr>
              </a:p>
            </p:txBody>
          </p:sp>
        </p:grpSp>
      </p:grpSp>
      <p:sp>
        <p:nvSpPr>
          <p:cNvPr id="23" name="Line 21">
            <a:extLst>
              <a:ext uri="{FF2B5EF4-FFF2-40B4-BE49-F238E27FC236}">
                <a16:creationId xmlns:a16="http://schemas.microsoft.com/office/drawing/2014/main" id="{ACD2BB46-C381-4584-87C9-13221EAFBC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7944" y="5515814"/>
            <a:ext cx="3058231" cy="0"/>
          </a:xfrm>
          <a:prstGeom prst="line">
            <a:avLst/>
          </a:prstGeom>
          <a:noFill/>
          <a:ln w="50800">
            <a:solidFill>
              <a:srgbClr val="CF5A6A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r" rtl="1"/>
            <a:endParaRPr lang="es-PE" sz="1200" dirty="0">
              <a:cs typeface="B Nazanin" pitchFamily="2" charset="-78"/>
            </a:endParaRPr>
          </a:p>
        </p:txBody>
      </p:sp>
      <p:sp>
        <p:nvSpPr>
          <p:cNvPr id="24" name="Oval 22">
            <a:extLst>
              <a:ext uri="{FF2B5EF4-FFF2-40B4-BE49-F238E27FC236}">
                <a16:creationId xmlns:a16="http://schemas.microsoft.com/office/drawing/2014/main" id="{421D1D1A-D108-43A0-9CC5-AE85EF8DBCDC}"/>
              </a:ext>
            </a:extLst>
          </p:cNvPr>
          <p:cNvSpPr>
            <a:spLocks/>
          </p:cNvSpPr>
          <p:nvPr/>
        </p:nvSpPr>
        <p:spPr bwMode="auto">
          <a:xfrm>
            <a:off x="836613" y="2756862"/>
            <a:ext cx="1115595" cy="1115595"/>
          </a:xfrm>
          <a:prstGeom prst="ellipse">
            <a:avLst/>
          </a:prstGeom>
          <a:solidFill>
            <a:srgbClr val="E9475A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/>
            <a:endParaRPr lang="es-PE" altLang="es-PE" sz="1200" dirty="0">
              <a:highlight>
                <a:srgbClr val="FFFF00"/>
              </a:highlight>
              <a:latin typeface="+mn-lt"/>
              <a:cs typeface="B Nazanin" pitchFamily="2" charset="-78"/>
            </a:endParaRPr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17FAC12B-BF52-439B-88C2-00887C188B20}"/>
              </a:ext>
            </a:extLst>
          </p:cNvPr>
          <p:cNvSpPr>
            <a:spLocks/>
          </p:cNvSpPr>
          <p:nvPr/>
        </p:nvSpPr>
        <p:spPr bwMode="auto">
          <a:xfrm>
            <a:off x="1113366" y="2901788"/>
            <a:ext cx="726209" cy="52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en-US" altLang="es-PE" sz="2800" dirty="0">
                <a:solidFill>
                  <a:srgbClr val="FEFEFE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80%</a:t>
            </a:r>
          </a:p>
        </p:txBody>
      </p:sp>
      <p:sp>
        <p:nvSpPr>
          <p:cNvPr id="26" name="Oval 24">
            <a:extLst>
              <a:ext uri="{FF2B5EF4-FFF2-40B4-BE49-F238E27FC236}">
                <a16:creationId xmlns:a16="http://schemas.microsoft.com/office/drawing/2014/main" id="{4FCFEBFF-89E2-485E-BA24-BE62B934D11F}"/>
              </a:ext>
            </a:extLst>
          </p:cNvPr>
          <p:cNvSpPr>
            <a:spLocks/>
          </p:cNvSpPr>
          <p:nvPr/>
        </p:nvSpPr>
        <p:spPr bwMode="auto">
          <a:xfrm>
            <a:off x="837685" y="4966598"/>
            <a:ext cx="1115595" cy="1115595"/>
          </a:xfrm>
          <a:prstGeom prst="ellipse">
            <a:avLst/>
          </a:prstGeom>
          <a:solidFill>
            <a:srgbClr val="FFB98B"/>
          </a:solidFill>
          <a:ln>
            <a:noFill/>
          </a:ln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/>
            <a:endParaRPr lang="es-PE" altLang="es-PE" sz="1200" dirty="0">
              <a:latin typeface="+mn-lt"/>
              <a:cs typeface="B Nazanin" pitchFamily="2" charset="-78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3539F4F7-F948-4CF6-9483-0BDDD624133B}"/>
              </a:ext>
            </a:extLst>
          </p:cNvPr>
          <p:cNvSpPr>
            <a:spLocks/>
          </p:cNvSpPr>
          <p:nvPr/>
        </p:nvSpPr>
        <p:spPr bwMode="auto">
          <a:xfrm>
            <a:off x="1115512" y="5129280"/>
            <a:ext cx="725137" cy="5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en-US" altLang="es-PE" sz="2800" dirty="0">
                <a:solidFill>
                  <a:srgbClr val="1A1A1A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67%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E9C7F7A-7B83-6DA9-2B1E-C31EBF975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655" y="821735"/>
            <a:ext cx="2617357" cy="580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32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38305B2-F053-1360-6B52-0DDC8439E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350" y="1266825"/>
            <a:ext cx="3797300" cy="4953000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EF1899ED-69F9-825B-669C-BE541EC9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7" y="145221"/>
            <a:ext cx="10861517" cy="708300"/>
          </a:xfrm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برای توضیح قسمت ها از نمودارها استفاده کنید</a:t>
            </a:r>
            <a:endParaRPr lang="es-PE" dirty="0">
              <a:cs typeface="B Nazanin" pitchFamily="2" charset="-78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4965969-0330-02A4-BB20-815DB891747B}"/>
              </a:ext>
            </a:extLst>
          </p:cNvPr>
          <p:cNvGrpSpPr/>
          <p:nvPr/>
        </p:nvGrpSpPr>
        <p:grpSpPr>
          <a:xfrm>
            <a:off x="6957744" y="3090862"/>
            <a:ext cx="2462481" cy="276224"/>
            <a:chOff x="1547544" y="2652712"/>
            <a:chExt cx="2462481" cy="276224"/>
          </a:xfrm>
          <a:solidFill>
            <a:schemeClr val="tx1"/>
          </a:solidFill>
        </p:grpSpPr>
        <p:cxnSp>
          <p:nvCxnSpPr>
            <p:cNvPr id="25" name="Straight Connector 10">
              <a:extLst>
                <a:ext uri="{FF2B5EF4-FFF2-40B4-BE49-F238E27FC236}">
                  <a16:creationId xmlns:a16="http://schemas.microsoft.com/office/drawing/2014/main" id="{92DA0915-AC9B-4F6A-7E7F-0796E68C40C2}"/>
                </a:ext>
              </a:extLst>
            </p:cNvPr>
            <p:cNvCxnSpPr>
              <a:cxnSpLocks/>
            </p:cNvCxnSpPr>
            <p:nvPr/>
          </p:nvCxnSpPr>
          <p:spPr>
            <a:xfrm>
              <a:off x="1766618" y="2790825"/>
              <a:ext cx="224340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Isosceles Triangle 12">
              <a:extLst>
                <a:ext uri="{FF2B5EF4-FFF2-40B4-BE49-F238E27FC236}">
                  <a16:creationId xmlns:a16="http://schemas.microsoft.com/office/drawing/2014/main" id="{DBFCA88E-DB23-906C-2AFC-8D8D2612683D}"/>
                </a:ext>
              </a:extLst>
            </p:cNvPr>
            <p:cNvSpPr/>
            <p:nvPr/>
          </p:nvSpPr>
          <p:spPr>
            <a:xfrm rot="16200000">
              <a:off x="1518969" y="2681287"/>
              <a:ext cx="276224" cy="2190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200" dirty="0">
                <a:cs typeface="B Nazanin" pitchFamily="2" charset="-78"/>
              </a:endParaRPr>
            </a:p>
          </p:txBody>
        </p: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90C97D15-126E-EA0A-D5C7-3A20EA71232E}"/>
              </a:ext>
            </a:extLst>
          </p:cNvPr>
          <p:cNvGrpSpPr/>
          <p:nvPr/>
        </p:nvGrpSpPr>
        <p:grpSpPr>
          <a:xfrm>
            <a:off x="6386244" y="5053010"/>
            <a:ext cx="2462481" cy="276224"/>
            <a:chOff x="1547544" y="2652712"/>
            <a:chExt cx="2462481" cy="276224"/>
          </a:xfrm>
          <a:solidFill>
            <a:schemeClr val="tx1"/>
          </a:solidFill>
        </p:grpSpPr>
        <p:cxnSp>
          <p:nvCxnSpPr>
            <p:cNvPr id="28" name="Straight Connector 17">
              <a:extLst>
                <a:ext uri="{FF2B5EF4-FFF2-40B4-BE49-F238E27FC236}">
                  <a16:creationId xmlns:a16="http://schemas.microsoft.com/office/drawing/2014/main" id="{60EA7177-680C-9D1C-6E42-8726C36F7F79}"/>
                </a:ext>
              </a:extLst>
            </p:cNvPr>
            <p:cNvCxnSpPr>
              <a:cxnSpLocks/>
            </p:cNvCxnSpPr>
            <p:nvPr/>
          </p:nvCxnSpPr>
          <p:spPr>
            <a:xfrm>
              <a:off x="1766618" y="2790825"/>
              <a:ext cx="224340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18">
              <a:extLst>
                <a:ext uri="{FF2B5EF4-FFF2-40B4-BE49-F238E27FC236}">
                  <a16:creationId xmlns:a16="http://schemas.microsoft.com/office/drawing/2014/main" id="{D8B9050D-2594-FDF5-8D17-7365C32D8177}"/>
                </a:ext>
              </a:extLst>
            </p:cNvPr>
            <p:cNvSpPr/>
            <p:nvPr/>
          </p:nvSpPr>
          <p:spPr>
            <a:xfrm rot="16200000">
              <a:off x="1518969" y="2681287"/>
              <a:ext cx="276224" cy="2190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200" dirty="0">
                <a:cs typeface="B Nazanin" pitchFamily="2" charset="-78"/>
              </a:endParaRP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247AA572-8713-83C6-886B-B19041E274D0}"/>
              </a:ext>
            </a:extLst>
          </p:cNvPr>
          <p:cNvGrpSpPr/>
          <p:nvPr/>
        </p:nvGrpSpPr>
        <p:grpSpPr>
          <a:xfrm flipH="1">
            <a:off x="3062019" y="4252910"/>
            <a:ext cx="2462481" cy="276224"/>
            <a:chOff x="1547544" y="2652712"/>
            <a:chExt cx="2462481" cy="276224"/>
          </a:xfrm>
          <a:solidFill>
            <a:schemeClr val="tx1"/>
          </a:solidFill>
        </p:grpSpPr>
        <p:cxnSp>
          <p:nvCxnSpPr>
            <p:cNvPr id="31" name="Straight Connector 20">
              <a:extLst>
                <a:ext uri="{FF2B5EF4-FFF2-40B4-BE49-F238E27FC236}">
                  <a16:creationId xmlns:a16="http://schemas.microsoft.com/office/drawing/2014/main" id="{D0B44682-F396-99B1-E98E-817AB41F2670}"/>
                </a:ext>
              </a:extLst>
            </p:cNvPr>
            <p:cNvCxnSpPr>
              <a:cxnSpLocks/>
            </p:cNvCxnSpPr>
            <p:nvPr/>
          </p:nvCxnSpPr>
          <p:spPr>
            <a:xfrm>
              <a:off x="1766618" y="2790825"/>
              <a:ext cx="224340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21">
              <a:extLst>
                <a:ext uri="{FF2B5EF4-FFF2-40B4-BE49-F238E27FC236}">
                  <a16:creationId xmlns:a16="http://schemas.microsoft.com/office/drawing/2014/main" id="{15C1A78E-D66D-969F-C0FB-782F7D63E282}"/>
                </a:ext>
              </a:extLst>
            </p:cNvPr>
            <p:cNvSpPr/>
            <p:nvPr/>
          </p:nvSpPr>
          <p:spPr>
            <a:xfrm rot="16200000">
              <a:off x="1518969" y="2681287"/>
              <a:ext cx="276224" cy="2190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200" dirty="0">
                <a:cs typeface="B Nazanin" pitchFamily="2" charset="-78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05B6D0E9-ACA5-2CBE-2375-EA58BBD11113}"/>
              </a:ext>
            </a:extLst>
          </p:cNvPr>
          <p:cNvGrpSpPr/>
          <p:nvPr/>
        </p:nvGrpSpPr>
        <p:grpSpPr>
          <a:xfrm flipH="1">
            <a:off x="3524250" y="2266944"/>
            <a:ext cx="2462481" cy="276224"/>
            <a:chOff x="1547544" y="2652712"/>
            <a:chExt cx="2462481" cy="276224"/>
          </a:xfrm>
          <a:solidFill>
            <a:schemeClr val="tx1"/>
          </a:solidFill>
        </p:grpSpPr>
        <p:cxnSp>
          <p:nvCxnSpPr>
            <p:cNvPr id="34" name="Straight Connector 23">
              <a:extLst>
                <a:ext uri="{FF2B5EF4-FFF2-40B4-BE49-F238E27FC236}">
                  <a16:creationId xmlns:a16="http://schemas.microsoft.com/office/drawing/2014/main" id="{D7944C8A-29ED-50DB-6E3D-09A67B416783}"/>
                </a:ext>
              </a:extLst>
            </p:cNvPr>
            <p:cNvCxnSpPr>
              <a:cxnSpLocks/>
            </p:cNvCxnSpPr>
            <p:nvPr/>
          </p:nvCxnSpPr>
          <p:spPr>
            <a:xfrm>
              <a:off x="1766618" y="2790825"/>
              <a:ext cx="224340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24">
              <a:extLst>
                <a:ext uri="{FF2B5EF4-FFF2-40B4-BE49-F238E27FC236}">
                  <a16:creationId xmlns:a16="http://schemas.microsoft.com/office/drawing/2014/main" id="{BB878EB7-CBF8-CF21-2F01-0C1F26F5C93D}"/>
                </a:ext>
              </a:extLst>
            </p:cNvPr>
            <p:cNvSpPr/>
            <p:nvPr/>
          </p:nvSpPr>
          <p:spPr>
            <a:xfrm rot="16200000">
              <a:off x="1518969" y="2681287"/>
              <a:ext cx="276224" cy="21907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200" dirty="0">
                <a:cs typeface="B Nazanin" pitchFamily="2" charset="-78"/>
              </a:endParaRPr>
            </a:p>
          </p:txBody>
        </p:sp>
      </p:grpSp>
      <p:sp>
        <p:nvSpPr>
          <p:cNvPr id="36" name="TextBox 25">
            <a:extLst>
              <a:ext uri="{FF2B5EF4-FFF2-40B4-BE49-F238E27FC236}">
                <a16:creationId xmlns:a16="http://schemas.microsoft.com/office/drawing/2014/main" id="{3FE05434-FC21-F0A2-B139-1E21CD730D01}"/>
              </a:ext>
            </a:extLst>
          </p:cNvPr>
          <p:cNvSpPr txBox="1"/>
          <p:nvPr/>
        </p:nvSpPr>
        <p:spPr>
          <a:xfrm>
            <a:off x="1159674" y="1920308"/>
            <a:ext cx="220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Nazanin" pitchFamily="2" charset="-78"/>
              </a:rPr>
              <a:t>نام قسمت:</a:t>
            </a:r>
            <a:endParaRPr lang="en-US" sz="1200" b="1" dirty="0">
              <a:cs typeface="B Nazanin" pitchFamily="2" charset="-78"/>
            </a:endParaRPr>
          </a:p>
          <a:p>
            <a:pPr algn="r" rtl="1"/>
            <a:r>
              <a:rPr lang="fa-IR" sz="1200" dirty="0">
                <a:cs typeface="B Nazanin" pitchFamily="2" charset="-78"/>
              </a:rPr>
              <a:t>اسلاید متنی را برای پاور خود تنظیم کنید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F1D47F97-9299-CCBF-CDDB-5B28166C3DD5}"/>
              </a:ext>
            </a:extLst>
          </p:cNvPr>
          <p:cNvSpPr txBox="1"/>
          <p:nvPr/>
        </p:nvSpPr>
        <p:spPr>
          <a:xfrm>
            <a:off x="674031" y="3906274"/>
            <a:ext cx="220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Nazanin" pitchFamily="2" charset="-78"/>
              </a:rPr>
              <a:t>نام قسمت:</a:t>
            </a:r>
            <a:endParaRPr lang="en-US" sz="1200" b="1" dirty="0">
              <a:cs typeface="B Nazanin" pitchFamily="2" charset="-78"/>
            </a:endParaRPr>
          </a:p>
          <a:p>
            <a:pPr algn="r" rtl="1"/>
            <a:r>
              <a:rPr lang="fa-IR" sz="1200" dirty="0">
                <a:cs typeface="B Nazanin" pitchFamily="2" charset="-78"/>
              </a:rPr>
              <a:t>اسلاید متنی را برای پاور خود تنظیم کنید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A0154CC1-C333-0953-BF28-DDFCCE8FCC9C}"/>
              </a:ext>
            </a:extLst>
          </p:cNvPr>
          <p:cNvSpPr txBox="1"/>
          <p:nvPr/>
        </p:nvSpPr>
        <p:spPr>
          <a:xfrm>
            <a:off x="9639299" y="2744225"/>
            <a:ext cx="220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Nazanin" pitchFamily="2" charset="-78"/>
              </a:rPr>
              <a:t>نام قسمت:</a:t>
            </a:r>
            <a:endParaRPr lang="en-US" sz="1200" b="1" dirty="0">
              <a:cs typeface="B Nazanin" pitchFamily="2" charset="-78"/>
            </a:endParaRPr>
          </a:p>
          <a:p>
            <a:pPr algn="r" rtl="1"/>
            <a:r>
              <a:rPr lang="fa-IR" sz="1200" dirty="0">
                <a:cs typeface="B Nazanin" pitchFamily="2" charset="-78"/>
              </a:rPr>
              <a:t>اسلاید متنی را برای پاور خود تنظیم کنید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39" name="TextBox 28">
            <a:extLst>
              <a:ext uri="{FF2B5EF4-FFF2-40B4-BE49-F238E27FC236}">
                <a16:creationId xmlns:a16="http://schemas.microsoft.com/office/drawing/2014/main" id="{94E77C52-19B1-FC6B-EF4B-D8C51C587C55}"/>
              </a:ext>
            </a:extLst>
          </p:cNvPr>
          <p:cNvSpPr txBox="1"/>
          <p:nvPr/>
        </p:nvSpPr>
        <p:spPr>
          <a:xfrm>
            <a:off x="9067799" y="4706373"/>
            <a:ext cx="220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Nazanin" pitchFamily="2" charset="-78"/>
              </a:rPr>
              <a:t>نام قسمت:</a:t>
            </a:r>
            <a:endParaRPr lang="en-US" sz="1200" b="1" dirty="0">
              <a:cs typeface="B Nazanin" pitchFamily="2" charset="-78"/>
            </a:endParaRPr>
          </a:p>
          <a:p>
            <a:pPr algn="r" rtl="1"/>
            <a:r>
              <a:rPr lang="fa-IR" sz="1200" dirty="0">
                <a:cs typeface="B Nazanin" pitchFamily="2" charset="-78"/>
              </a:rPr>
              <a:t>اسلاید متنی را برای پاور خود تنظیم کنید</a:t>
            </a:r>
            <a:endParaRPr lang="en-US" sz="1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0938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FCA92-62A7-4FC4-9596-7D39C412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09" y="190191"/>
            <a:ext cx="8474700" cy="708300"/>
          </a:xfrm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مراقبت های بهداشتی</a:t>
            </a:r>
            <a:endParaRPr lang="es-PE" dirty="0">
              <a:cs typeface="B Nazanin" pitchFamily="2" charset="-78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C6F39D5-A002-411F-9F87-E4A262DDC966}"/>
              </a:ext>
            </a:extLst>
          </p:cNvPr>
          <p:cNvSpPr>
            <a:spLocks/>
          </p:cNvSpPr>
          <p:nvPr/>
        </p:nvSpPr>
        <p:spPr bwMode="auto">
          <a:xfrm flipH="1">
            <a:off x="5305425" y="1346219"/>
            <a:ext cx="1581150" cy="4622762"/>
          </a:xfrm>
          <a:custGeom>
            <a:avLst/>
            <a:gdLst>
              <a:gd name="T0" fmla="*/ 874 w 896"/>
              <a:gd name="T1" fmla="*/ 1312 h 2625"/>
              <a:gd name="T2" fmla="*/ 826 w 896"/>
              <a:gd name="T3" fmla="*/ 953 h 2625"/>
              <a:gd name="T4" fmla="*/ 786 w 896"/>
              <a:gd name="T5" fmla="*/ 665 h 2625"/>
              <a:gd name="T6" fmla="*/ 604 w 896"/>
              <a:gd name="T7" fmla="*/ 423 h 2625"/>
              <a:gd name="T8" fmla="*/ 524 w 896"/>
              <a:gd name="T9" fmla="*/ 318 h 2625"/>
              <a:gd name="T10" fmla="*/ 523 w 896"/>
              <a:gd name="T11" fmla="*/ 305 h 2625"/>
              <a:gd name="T12" fmla="*/ 490 w 896"/>
              <a:gd name="T13" fmla="*/ 18 h 2625"/>
              <a:gd name="T14" fmla="*/ 309 w 896"/>
              <a:gd name="T15" fmla="*/ 123 h 2625"/>
              <a:gd name="T16" fmla="*/ 276 w 896"/>
              <a:gd name="T17" fmla="*/ 212 h 2625"/>
              <a:gd name="T18" fmla="*/ 295 w 896"/>
              <a:gd name="T19" fmla="*/ 240 h 2625"/>
              <a:gd name="T20" fmla="*/ 300 w 896"/>
              <a:gd name="T21" fmla="*/ 274 h 2625"/>
              <a:gd name="T22" fmla="*/ 315 w 896"/>
              <a:gd name="T23" fmla="*/ 325 h 2625"/>
              <a:gd name="T24" fmla="*/ 371 w 896"/>
              <a:gd name="T25" fmla="*/ 351 h 2625"/>
              <a:gd name="T26" fmla="*/ 134 w 896"/>
              <a:gd name="T27" fmla="*/ 511 h 2625"/>
              <a:gd name="T28" fmla="*/ 94 w 896"/>
              <a:gd name="T29" fmla="*/ 811 h 2625"/>
              <a:gd name="T30" fmla="*/ 70 w 896"/>
              <a:gd name="T31" fmla="*/ 1252 h 2625"/>
              <a:gd name="T32" fmla="*/ 8 w 896"/>
              <a:gd name="T33" fmla="*/ 1369 h 2625"/>
              <a:gd name="T34" fmla="*/ 27 w 896"/>
              <a:gd name="T35" fmla="*/ 1470 h 2625"/>
              <a:gd name="T36" fmla="*/ 62 w 896"/>
              <a:gd name="T37" fmla="*/ 1397 h 2625"/>
              <a:gd name="T38" fmla="*/ 91 w 896"/>
              <a:gd name="T39" fmla="*/ 1393 h 2625"/>
              <a:gd name="T40" fmla="*/ 120 w 896"/>
              <a:gd name="T41" fmla="*/ 1384 h 2625"/>
              <a:gd name="T42" fmla="*/ 146 w 896"/>
              <a:gd name="T43" fmla="*/ 1377 h 2625"/>
              <a:gd name="T44" fmla="*/ 183 w 896"/>
              <a:gd name="T45" fmla="*/ 948 h 2625"/>
              <a:gd name="T46" fmla="*/ 246 w 896"/>
              <a:gd name="T47" fmla="*/ 735 h 2625"/>
              <a:gd name="T48" fmla="*/ 257 w 896"/>
              <a:gd name="T49" fmla="*/ 1086 h 2625"/>
              <a:gd name="T50" fmla="*/ 247 w 896"/>
              <a:gd name="T51" fmla="*/ 1824 h 2625"/>
              <a:gd name="T52" fmla="*/ 235 w 896"/>
              <a:gd name="T53" fmla="*/ 2060 h 2625"/>
              <a:gd name="T54" fmla="*/ 290 w 896"/>
              <a:gd name="T55" fmla="*/ 2496 h 2625"/>
              <a:gd name="T56" fmla="*/ 285 w 896"/>
              <a:gd name="T57" fmla="*/ 2599 h 2625"/>
              <a:gd name="T58" fmla="*/ 335 w 896"/>
              <a:gd name="T59" fmla="*/ 2597 h 2625"/>
              <a:gd name="T60" fmla="*/ 386 w 896"/>
              <a:gd name="T61" fmla="*/ 2568 h 2625"/>
              <a:gd name="T62" fmla="*/ 396 w 896"/>
              <a:gd name="T63" fmla="*/ 2475 h 2625"/>
              <a:gd name="T64" fmla="*/ 388 w 896"/>
              <a:gd name="T65" fmla="*/ 2196 h 2625"/>
              <a:gd name="T66" fmla="*/ 369 w 896"/>
              <a:gd name="T67" fmla="*/ 1913 h 2625"/>
              <a:gd name="T68" fmla="*/ 412 w 896"/>
              <a:gd name="T69" fmla="*/ 1691 h 2625"/>
              <a:gd name="T70" fmla="*/ 439 w 896"/>
              <a:gd name="T71" fmla="*/ 1345 h 2625"/>
              <a:gd name="T72" fmla="*/ 457 w 896"/>
              <a:gd name="T73" fmla="*/ 1345 h 2625"/>
              <a:gd name="T74" fmla="*/ 484 w 896"/>
              <a:gd name="T75" fmla="*/ 1691 h 2625"/>
              <a:gd name="T76" fmla="*/ 527 w 896"/>
              <a:gd name="T77" fmla="*/ 1913 h 2625"/>
              <a:gd name="T78" fmla="*/ 508 w 896"/>
              <a:gd name="T79" fmla="*/ 2196 h 2625"/>
              <a:gd name="T80" fmla="*/ 502 w 896"/>
              <a:gd name="T81" fmla="*/ 2477 h 2625"/>
              <a:gd name="T82" fmla="*/ 511 w 896"/>
              <a:gd name="T83" fmla="*/ 2568 h 2625"/>
              <a:gd name="T84" fmla="*/ 561 w 896"/>
              <a:gd name="T85" fmla="*/ 2597 h 2625"/>
              <a:gd name="T86" fmla="*/ 611 w 896"/>
              <a:gd name="T87" fmla="*/ 2599 h 2625"/>
              <a:gd name="T88" fmla="*/ 606 w 896"/>
              <a:gd name="T89" fmla="*/ 2496 h 2625"/>
              <a:gd name="T90" fmla="*/ 661 w 896"/>
              <a:gd name="T91" fmla="*/ 2060 h 2625"/>
              <a:gd name="T92" fmla="*/ 649 w 896"/>
              <a:gd name="T93" fmla="*/ 1824 h 2625"/>
              <a:gd name="T94" fmla="*/ 639 w 896"/>
              <a:gd name="T95" fmla="*/ 1086 h 2625"/>
              <a:gd name="T96" fmla="*/ 650 w 896"/>
              <a:gd name="T97" fmla="*/ 735 h 2625"/>
              <a:gd name="T98" fmla="*/ 714 w 896"/>
              <a:gd name="T99" fmla="*/ 948 h 2625"/>
              <a:gd name="T100" fmla="*/ 750 w 896"/>
              <a:gd name="T101" fmla="*/ 1377 h 2625"/>
              <a:gd name="T102" fmla="*/ 777 w 896"/>
              <a:gd name="T103" fmla="*/ 1384 h 2625"/>
              <a:gd name="T104" fmla="*/ 805 w 896"/>
              <a:gd name="T105" fmla="*/ 1393 h 2625"/>
              <a:gd name="T106" fmla="*/ 834 w 896"/>
              <a:gd name="T107" fmla="*/ 1397 h 2625"/>
              <a:gd name="T108" fmla="*/ 869 w 896"/>
              <a:gd name="T109" fmla="*/ 1470 h 2625"/>
              <a:gd name="T110" fmla="*/ 888 w 896"/>
              <a:gd name="T111" fmla="*/ 1369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6" h="2625">
                <a:moveTo>
                  <a:pt x="888" y="1369"/>
                </a:moveTo>
                <a:cubicBezTo>
                  <a:pt x="881" y="1356"/>
                  <a:pt x="884" y="1335"/>
                  <a:pt x="874" y="1312"/>
                </a:cubicBezTo>
                <a:cubicBezTo>
                  <a:pt x="864" y="1289"/>
                  <a:pt x="826" y="1252"/>
                  <a:pt x="826" y="1252"/>
                </a:cubicBezTo>
                <a:cubicBezTo>
                  <a:pt x="849" y="1013"/>
                  <a:pt x="826" y="953"/>
                  <a:pt x="826" y="953"/>
                </a:cubicBezTo>
                <a:cubicBezTo>
                  <a:pt x="826" y="953"/>
                  <a:pt x="814" y="852"/>
                  <a:pt x="803" y="811"/>
                </a:cubicBezTo>
                <a:cubicBezTo>
                  <a:pt x="792" y="770"/>
                  <a:pt x="786" y="665"/>
                  <a:pt x="786" y="665"/>
                </a:cubicBezTo>
                <a:cubicBezTo>
                  <a:pt x="797" y="591"/>
                  <a:pt x="797" y="563"/>
                  <a:pt x="762" y="511"/>
                </a:cubicBezTo>
                <a:cubicBezTo>
                  <a:pt x="727" y="458"/>
                  <a:pt x="650" y="441"/>
                  <a:pt x="604" y="423"/>
                </a:cubicBezTo>
                <a:cubicBezTo>
                  <a:pt x="575" y="412"/>
                  <a:pt x="552" y="388"/>
                  <a:pt x="539" y="371"/>
                </a:cubicBezTo>
                <a:cubicBezTo>
                  <a:pt x="531" y="354"/>
                  <a:pt x="526" y="336"/>
                  <a:pt x="524" y="318"/>
                </a:cubicBezTo>
                <a:cubicBezTo>
                  <a:pt x="523" y="305"/>
                  <a:pt x="523" y="305"/>
                  <a:pt x="523" y="305"/>
                </a:cubicBezTo>
                <a:cubicBezTo>
                  <a:pt x="523" y="305"/>
                  <a:pt x="523" y="305"/>
                  <a:pt x="523" y="305"/>
                </a:cubicBezTo>
                <a:cubicBezTo>
                  <a:pt x="524" y="256"/>
                  <a:pt x="594" y="212"/>
                  <a:pt x="598" y="152"/>
                </a:cubicBezTo>
                <a:cubicBezTo>
                  <a:pt x="603" y="91"/>
                  <a:pt x="566" y="36"/>
                  <a:pt x="490" y="18"/>
                </a:cubicBezTo>
                <a:cubicBezTo>
                  <a:pt x="414" y="0"/>
                  <a:pt x="357" y="17"/>
                  <a:pt x="330" y="57"/>
                </a:cubicBezTo>
                <a:cubicBezTo>
                  <a:pt x="304" y="98"/>
                  <a:pt x="307" y="116"/>
                  <a:pt x="309" y="123"/>
                </a:cubicBezTo>
                <a:cubicBezTo>
                  <a:pt x="310" y="130"/>
                  <a:pt x="319" y="147"/>
                  <a:pt x="308" y="160"/>
                </a:cubicBezTo>
                <a:cubicBezTo>
                  <a:pt x="297" y="173"/>
                  <a:pt x="275" y="203"/>
                  <a:pt x="276" y="212"/>
                </a:cubicBezTo>
                <a:cubicBezTo>
                  <a:pt x="277" y="222"/>
                  <a:pt x="294" y="224"/>
                  <a:pt x="294" y="224"/>
                </a:cubicBezTo>
                <a:cubicBezTo>
                  <a:pt x="294" y="224"/>
                  <a:pt x="299" y="235"/>
                  <a:pt x="295" y="240"/>
                </a:cubicBezTo>
                <a:cubicBezTo>
                  <a:pt x="291" y="244"/>
                  <a:pt x="295" y="252"/>
                  <a:pt x="305" y="254"/>
                </a:cubicBezTo>
                <a:cubicBezTo>
                  <a:pt x="305" y="254"/>
                  <a:pt x="295" y="268"/>
                  <a:pt x="300" y="274"/>
                </a:cubicBezTo>
                <a:cubicBezTo>
                  <a:pt x="305" y="280"/>
                  <a:pt x="309" y="276"/>
                  <a:pt x="309" y="278"/>
                </a:cubicBezTo>
                <a:cubicBezTo>
                  <a:pt x="309" y="280"/>
                  <a:pt x="293" y="315"/>
                  <a:pt x="315" y="325"/>
                </a:cubicBezTo>
                <a:cubicBezTo>
                  <a:pt x="332" y="333"/>
                  <a:pt x="359" y="326"/>
                  <a:pt x="372" y="322"/>
                </a:cubicBezTo>
                <a:cubicBezTo>
                  <a:pt x="371" y="351"/>
                  <a:pt x="371" y="351"/>
                  <a:pt x="371" y="351"/>
                </a:cubicBezTo>
                <a:cubicBezTo>
                  <a:pt x="371" y="351"/>
                  <a:pt x="339" y="405"/>
                  <a:pt x="293" y="423"/>
                </a:cubicBezTo>
                <a:cubicBezTo>
                  <a:pt x="246" y="441"/>
                  <a:pt x="170" y="458"/>
                  <a:pt x="134" y="511"/>
                </a:cubicBezTo>
                <a:cubicBezTo>
                  <a:pt x="99" y="563"/>
                  <a:pt x="99" y="591"/>
                  <a:pt x="110" y="665"/>
                </a:cubicBezTo>
                <a:cubicBezTo>
                  <a:pt x="110" y="665"/>
                  <a:pt x="104" y="770"/>
                  <a:pt x="94" y="811"/>
                </a:cubicBezTo>
                <a:cubicBezTo>
                  <a:pt x="83" y="852"/>
                  <a:pt x="70" y="953"/>
                  <a:pt x="70" y="953"/>
                </a:cubicBezTo>
                <a:cubicBezTo>
                  <a:pt x="70" y="953"/>
                  <a:pt x="47" y="1013"/>
                  <a:pt x="70" y="1252"/>
                </a:cubicBezTo>
                <a:cubicBezTo>
                  <a:pt x="70" y="1252"/>
                  <a:pt x="32" y="1289"/>
                  <a:pt x="22" y="1312"/>
                </a:cubicBezTo>
                <a:cubicBezTo>
                  <a:pt x="12" y="1335"/>
                  <a:pt x="15" y="1356"/>
                  <a:pt x="8" y="1369"/>
                </a:cubicBezTo>
                <a:cubicBezTo>
                  <a:pt x="0" y="1381"/>
                  <a:pt x="12" y="1398"/>
                  <a:pt x="36" y="1369"/>
                </a:cubicBezTo>
                <a:cubicBezTo>
                  <a:pt x="27" y="1470"/>
                  <a:pt x="27" y="1470"/>
                  <a:pt x="27" y="1470"/>
                </a:cubicBezTo>
                <a:cubicBezTo>
                  <a:pt x="27" y="1470"/>
                  <a:pt x="22" y="1484"/>
                  <a:pt x="36" y="1486"/>
                </a:cubicBezTo>
                <a:cubicBezTo>
                  <a:pt x="50" y="1488"/>
                  <a:pt x="53" y="1399"/>
                  <a:pt x="62" y="1397"/>
                </a:cubicBezTo>
                <a:cubicBezTo>
                  <a:pt x="71" y="1394"/>
                  <a:pt x="54" y="1497"/>
                  <a:pt x="73" y="1497"/>
                </a:cubicBezTo>
                <a:cubicBezTo>
                  <a:pt x="92" y="1496"/>
                  <a:pt x="79" y="1392"/>
                  <a:pt x="91" y="1393"/>
                </a:cubicBezTo>
                <a:cubicBezTo>
                  <a:pt x="104" y="1395"/>
                  <a:pt x="94" y="1484"/>
                  <a:pt x="107" y="1484"/>
                </a:cubicBezTo>
                <a:cubicBezTo>
                  <a:pt x="121" y="1484"/>
                  <a:pt x="108" y="1384"/>
                  <a:pt x="120" y="1384"/>
                </a:cubicBezTo>
                <a:cubicBezTo>
                  <a:pt x="131" y="1385"/>
                  <a:pt x="128" y="1455"/>
                  <a:pt x="144" y="1451"/>
                </a:cubicBezTo>
                <a:cubicBezTo>
                  <a:pt x="159" y="1447"/>
                  <a:pt x="138" y="1404"/>
                  <a:pt x="146" y="1377"/>
                </a:cubicBezTo>
                <a:cubicBezTo>
                  <a:pt x="155" y="1351"/>
                  <a:pt x="155" y="1276"/>
                  <a:pt x="133" y="1252"/>
                </a:cubicBezTo>
                <a:cubicBezTo>
                  <a:pt x="133" y="1252"/>
                  <a:pt x="203" y="1051"/>
                  <a:pt x="183" y="948"/>
                </a:cubicBezTo>
                <a:cubicBezTo>
                  <a:pt x="183" y="948"/>
                  <a:pt x="235" y="837"/>
                  <a:pt x="231" y="696"/>
                </a:cubicBezTo>
                <a:cubicBezTo>
                  <a:pt x="233" y="711"/>
                  <a:pt x="237" y="727"/>
                  <a:pt x="246" y="735"/>
                </a:cubicBezTo>
                <a:cubicBezTo>
                  <a:pt x="246" y="735"/>
                  <a:pt x="242" y="810"/>
                  <a:pt x="259" y="833"/>
                </a:cubicBezTo>
                <a:cubicBezTo>
                  <a:pt x="259" y="833"/>
                  <a:pt x="255" y="1064"/>
                  <a:pt x="257" y="1086"/>
                </a:cubicBezTo>
                <a:cubicBezTo>
                  <a:pt x="257" y="1086"/>
                  <a:pt x="205" y="1364"/>
                  <a:pt x="206" y="1484"/>
                </a:cubicBezTo>
                <a:cubicBezTo>
                  <a:pt x="207" y="1605"/>
                  <a:pt x="247" y="1824"/>
                  <a:pt x="247" y="1824"/>
                </a:cubicBezTo>
                <a:cubicBezTo>
                  <a:pt x="251" y="1907"/>
                  <a:pt x="251" y="1907"/>
                  <a:pt x="251" y="1907"/>
                </a:cubicBezTo>
                <a:cubicBezTo>
                  <a:pt x="251" y="1907"/>
                  <a:pt x="218" y="2007"/>
                  <a:pt x="235" y="2060"/>
                </a:cubicBezTo>
                <a:cubicBezTo>
                  <a:pt x="251" y="2114"/>
                  <a:pt x="305" y="2334"/>
                  <a:pt x="300" y="2404"/>
                </a:cubicBezTo>
                <a:cubicBezTo>
                  <a:pt x="300" y="2404"/>
                  <a:pt x="280" y="2454"/>
                  <a:pt x="290" y="2496"/>
                </a:cubicBezTo>
                <a:cubicBezTo>
                  <a:pt x="290" y="2496"/>
                  <a:pt x="225" y="2571"/>
                  <a:pt x="262" y="2589"/>
                </a:cubicBezTo>
                <a:cubicBezTo>
                  <a:pt x="262" y="2589"/>
                  <a:pt x="268" y="2602"/>
                  <a:pt x="285" y="2599"/>
                </a:cubicBezTo>
                <a:cubicBezTo>
                  <a:pt x="285" y="2599"/>
                  <a:pt x="285" y="2614"/>
                  <a:pt x="307" y="2604"/>
                </a:cubicBezTo>
                <a:cubicBezTo>
                  <a:pt x="307" y="2604"/>
                  <a:pt x="314" y="2625"/>
                  <a:pt x="335" y="2597"/>
                </a:cubicBezTo>
                <a:cubicBezTo>
                  <a:pt x="335" y="2597"/>
                  <a:pt x="335" y="2622"/>
                  <a:pt x="361" y="2617"/>
                </a:cubicBezTo>
                <a:cubicBezTo>
                  <a:pt x="388" y="2613"/>
                  <a:pt x="390" y="2586"/>
                  <a:pt x="386" y="2568"/>
                </a:cubicBezTo>
                <a:cubicBezTo>
                  <a:pt x="387" y="2514"/>
                  <a:pt x="387" y="2514"/>
                  <a:pt x="387" y="2514"/>
                </a:cubicBezTo>
                <a:cubicBezTo>
                  <a:pt x="387" y="2514"/>
                  <a:pt x="396" y="2485"/>
                  <a:pt x="396" y="2475"/>
                </a:cubicBezTo>
                <a:cubicBezTo>
                  <a:pt x="396" y="2465"/>
                  <a:pt x="394" y="2437"/>
                  <a:pt x="373" y="2372"/>
                </a:cubicBezTo>
                <a:cubicBezTo>
                  <a:pt x="373" y="2372"/>
                  <a:pt x="367" y="2269"/>
                  <a:pt x="388" y="2196"/>
                </a:cubicBezTo>
                <a:cubicBezTo>
                  <a:pt x="409" y="2123"/>
                  <a:pt x="380" y="2032"/>
                  <a:pt x="372" y="1997"/>
                </a:cubicBezTo>
                <a:cubicBezTo>
                  <a:pt x="364" y="1962"/>
                  <a:pt x="369" y="1913"/>
                  <a:pt x="369" y="1913"/>
                </a:cubicBezTo>
                <a:cubicBezTo>
                  <a:pt x="369" y="1913"/>
                  <a:pt x="397" y="1866"/>
                  <a:pt x="387" y="1817"/>
                </a:cubicBezTo>
                <a:cubicBezTo>
                  <a:pt x="387" y="1817"/>
                  <a:pt x="409" y="1791"/>
                  <a:pt x="412" y="1691"/>
                </a:cubicBezTo>
                <a:cubicBezTo>
                  <a:pt x="416" y="1590"/>
                  <a:pt x="436" y="1600"/>
                  <a:pt x="439" y="1481"/>
                </a:cubicBezTo>
                <a:cubicBezTo>
                  <a:pt x="442" y="1361"/>
                  <a:pt x="439" y="1345"/>
                  <a:pt x="439" y="1345"/>
                </a:cubicBezTo>
                <a:cubicBezTo>
                  <a:pt x="439" y="1345"/>
                  <a:pt x="442" y="1345"/>
                  <a:pt x="448" y="1345"/>
                </a:cubicBezTo>
                <a:cubicBezTo>
                  <a:pt x="454" y="1345"/>
                  <a:pt x="457" y="1345"/>
                  <a:pt x="457" y="1345"/>
                </a:cubicBezTo>
                <a:cubicBezTo>
                  <a:pt x="457" y="1345"/>
                  <a:pt x="454" y="1361"/>
                  <a:pt x="457" y="1481"/>
                </a:cubicBezTo>
                <a:cubicBezTo>
                  <a:pt x="460" y="1600"/>
                  <a:pt x="480" y="1590"/>
                  <a:pt x="484" y="1691"/>
                </a:cubicBezTo>
                <a:cubicBezTo>
                  <a:pt x="487" y="1791"/>
                  <a:pt x="509" y="1817"/>
                  <a:pt x="509" y="1817"/>
                </a:cubicBezTo>
                <a:cubicBezTo>
                  <a:pt x="499" y="1866"/>
                  <a:pt x="527" y="1913"/>
                  <a:pt x="527" y="1913"/>
                </a:cubicBezTo>
                <a:cubicBezTo>
                  <a:pt x="527" y="1913"/>
                  <a:pt x="532" y="1962"/>
                  <a:pt x="524" y="1997"/>
                </a:cubicBezTo>
                <a:cubicBezTo>
                  <a:pt x="516" y="2032"/>
                  <a:pt x="487" y="2123"/>
                  <a:pt x="508" y="2196"/>
                </a:cubicBezTo>
                <a:cubicBezTo>
                  <a:pt x="529" y="2269"/>
                  <a:pt x="523" y="2372"/>
                  <a:pt x="523" y="2372"/>
                </a:cubicBezTo>
                <a:cubicBezTo>
                  <a:pt x="502" y="2437"/>
                  <a:pt x="502" y="2467"/>
                  <a:pt x="502" y="2477"/>
                </a:cubicBezTo>
                <a:cubicBezTo>
                  <a:pt x="502" y="2488"/>
                  <a:pt x="509" y="2514"/>
                  <a:pt x="509" y="2514"/>
                </a:cubicBezTo>
                <a:cubicBezTo>
                  <a:pt x="511" y="2568"/>
                  <a:pt x="511" y="2568"/>
                  <a:pt x="511" y="2568"/>
                </a:cubicBezTo>
                <a:cubicBezTo>
                  <a:pt x="506" y="2586"/>
                  <a:pt x="509" y="2613"/>
                  <a:pt x="535" y="2617"/>
                </a:cubicBezTo>
                <a:cubicBezTo>
                  <a:pt x="561" y="2622"/>
                  <a:pt x="561" y="2597"/>
                  <a:pt x="561" y="2597"/>
                </a:cubicBezTo>
                <a:cubicBezTo>
                  <a:pt x="582" y="2625"/>
                  <a:pt x="589" y="2604"/>
                  <a:pt x="589" y="2604"/>
                </a:cubicBezTo>
                <a:cubicBezTo>
                  <a:pt x="611" y="2614"/>
                  <a:pt x="611" y="2599"/>
                  <a:pt x="611" y="2599"/>
                </a:cubicBezTo>
                <a:cubicBezTo>
                  <a:pt x="628" y="2602"/>
                  <a:pt x="634" y="2589"/>
                  <a:pt x="634" y="2589"/>
                </a:cubicBezTo>
                <a:cubicBezTo>
                  <a:pt x="671" y="2571"/>
                  <a:pt x="606" y="2496"/>
                  <a:pt x="606" y="2496"/>
                </a:cubicBezTo>
                <a:cubicBezTo>
                  <a:pt x="616" y="2454"/>
                  <a:pt x="596" y="2404"/>
                  <a:pt x="596" y="2404"/>
                </a:cubicBezTo>
                <a:cubicBezTo>
                  <a:pt x="592" y="2334"/>
                  <a:pt x="645" y="2114"/>
                  <a:pt x="661" y="2060"/>
                </a:cubicBezTo>
                <a:cubicBezTo>
                  <a:pt x="678" y="2007"/>
                  <a:pt x="645" y="1907"/>
                  <a:pt x="645" y="1907"/>
                </a:cubicBezTo>
                <a:cubicBezTo>
                  <a:pt x="649" y="1824"/>
                  <a:pt x="649" y="1824"/>
                  <a:pt x="649" y="1824"/>
                </a:cubicBezTo>
                <a:cubicBezTo>
                  <a:pt x="649" y="1824"/>
                  <a:pt x="689" y="1605"/>
                  <a:pt x="690" y="1484"/>
                </a:cubicBezTo>
                <a:cubicBezTo>
                  <a:pt x="692" y="1364"/>
                  <a:pt x="639" y="1086"/>
                  <a:pt x="639" y="1086"/>
                </a:cubicBezTo>
                <a:cubicBezTo>
                  <a:pt x="642" y="1064"/>
                  <a:pt x="637" y="833"/>
                  <a:pt x="637" y="833"/>
                </a:cubicBezTo>
                <a:cubicBezTo>
                  <a:pt x="655" y="810"/>
                  <a:pt x="650" y="735"/>
                  <a:pt x="650" y="735"/>
                </a:cubicBezTo>
                <a:cubicBezTo>
                  <a:pt x="659" y="727"/>
                  <a:pt x="663" y="711"/>
                  <a:pt x="665" y="696"/>
                </a:cubicBezTo>
                <a:cubicBezTo>
                  <a:pt x="661" y="837"/>
                  <a:pt x="714" y="948"/>
                  <a:pt x="714" y="948"/>
                </a:cubicBezTo>
                <a:cubicBezTo>
                  <a:pt x="693" y="1051"/>
                  <a:pt x="763" y="1252"/>
                  <a:pt x="763" y="1252"/>
                </a:cubicBezTo>
                <a:cubicBezTo>
                  <a:pt x="741" y="1276"/>
                  <a:pt x="742" y="1351"/>
                  <a:pt x="750" y="1377"/>
                </a:cubicBezTo>
                <a:cubicBezTo>
                  <a:pt x="758" y="1404"/>
                  <a:pt x="738" y="1447"/>
                  <a:pt x="753" y="1451"/>
                </a:cubicBezTo>
                <a:cubicBezTo>
                  <a:pt x="768" y="1455"/>
                  <a:pt x="765" y="1385"/>
                  <a:pt x="777" y="1384"/>
                </a:cubicBezTo>
                <a:cubicBezTo>
                  <a:pt x="788" y="1384"/>
                  <a:pt x="775" y="1484"/>
                  <a:pt x="789" y="1484"/>
                </a:cubicBezTo>
                <a:cubicBezTo>
                  <a:pt x="803" y="1484"/>
                  <a:pt x="792" y="1395"/>
                  <a:pt x="805" y="1393"/>
                </a:cubicBezTo>
                <a:cubicBezTo>
                  <a:pt x="817" y="1392"/>
                  <a:pt x="804" y="1496"/>
                  <a:pt x="823" y="1497"/>
                </a:cubicBezTo>
                <a:cubicBezTo>
                  <a:pt x="842" y="1497"/>
                  <a:pt x="825" y="1394"/>
                  <a:pt x="834" y="1397"/>
                </a:cubicBezTo>
                <a:cubicBezTo>
                  <a:pt x="843" y="1399"/>
                  <a:pt x="846" y="1488"/>
                  <a:pt x="860" y="1486"/>
                </a:cubicBezTo>
                <a:cubicBezTo>
                  <a:pt x="875" y="1484"/>
                  <a:pt x="869" y="1470"/>
                  <a:pt x="869" y="1470"/>
                </a:cubicBezTo>
                <a:cubicBezTo>
                  <a:pt x="860" y="1369"/>
                  <a:pt x="860" y="1369"/>
                  <a:pt x="860" y="1369"/>
                </a:cubicBezTo>
                <a:cubicBezTo>
                  <a:pt x="884" y="1398"/>
                  <a:pt x="896" y="1381"/>
                  <a:pt x="888" y="1369"/>
                </a:cubicBezTo>
                <a:close/>
              </a:path>
            </a:pathLst>
          </a:cu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D28CBCE-4AF9-4A7A-918D-71BAB5796079}"/>
              </a:ext>
            </a:extLst>
          </p:cNvPr>
          <p:cNvSpPr>
            <a:spLocks/>
          </p:cNvSpPr>
          <p:nvPr/>
        </p:nvSpPr>
        <p:spPr bwMode="auto">
          <a:xfrm>
            <a:off x="5910091" y="2627475"/>
            <a:ext cx="483976" cy="590036"/>
          </a:xfrm>
          <a:custGeom>
            <a:avLst/>
            <a:gdLst>
              <a:gd name="T0" fmla="*/ 269 w 274"/>
              <a:gd name="T1" fmla="*/ 149 h 335"/>
              <a:gd name="T2" fmla="*/ 228 w 274"/>
              <a:gd name="T3" fmla="*/ 89 h 335"/>
              <a:gd name="T4" fmla="*/ 197 w 274"/>
              <a:gd name="T5" fmla="*/ 92 h 335"/>
              <a:gd name="T6" fmla="*/ 202 w 274"/>
              <a:gd name="T7" fmla="*/ 12 h 335"/>
              <a:gd name="T8" fmla="*/ 181 w 274"/>
              <a:gd name="T9" fmla="*/ 0 h 335"/>
              <a:gd name="T10" fmla="*/ 178 w 274"/>
              <a:gd name="T11" fmla="*/ 107 h 335"/>
              <a:gd name="T12" fmla="*/ 168 w 274"/>
              <a:gd name="T13" fmla="*/ 129 h 335"/>
              <a:gd name="T14" fmla="*/ 121 w 274"/>
              <a:gd name="T15" fmla="*/ 186 h 335"/>
              <a:gd name="T16" fmla="*/ 91 w 274"/>
              <a:gd name="T17" fmla="*/ 193 h 335"/>
              <a:gd name="T18" fmla="*/ 53 w 274"/>
              <a:gd name="T19" fmla="*/ 180 h 335"/>
              <a:gd name="T20" fmla="*/ 28 w 274"/>
              <a:gd name="T21" fmla="*/ 191 h 335"/>
              <a:gd name="T22" fmla="*/ 36 w 274"/>
              <a:gd name="T23" fmla="*/ 329 h 335"/>
              <a:gd name="T24" fmla="*/ 65 w 274"/>
              <a:gd name="T25" fmla="*/ 335 h 335"/>
              <a:gd name="T26" fmla="*/ 44 w 274"/>
              <a:gd name="T27" fmla="*/ 206 h 335"/>
              <a:gd name="T28" fmla="*/ 54 w 274"/>
              <a:gd name="T29" fmla="*/ 202 h 335"/>
              <a:gd name="T30" fmla="*/ 77 w 274"/>
              <a:gd name="T31" fmla="*/ 210 h 335"/>
              <a:gd name="T32" fmla="*/ 75 w 274"/>
              <a:gd name="T33" fmla="*/ 217 h 335"/>
              <a:gd name="T34" fmla="*/ 106 w 274"/>
              <a:gd name="T35" fmla="*/ 263 h 335"/>
              <a:gd name="T36" fmla="*/ 269 w 274"/>
              <a:gd name="T37" fmla="*/ 14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" h="335">
                <a:moveTo>
                  <a:pt x="269" y="149"/>
                </a:moveTo>
                <a:cubicBezTo>
                  <a:pt x="274" y="121"/>
                  <a:pt x="256" y="94"/>
                  <a:pt x="228" y="89"/>
                </a:cubicBezTo>
                <a:cubicBezTo>
                  <a:pt x="217" y="87"/>
                  <a:pt x="206" y="88"/>
                  <a:pt x="197" y="92"/>
                </a:cubicBezTo>
                <a:cubicBezTo>
                  <a:pt x="186" y="60"/>
                  <a:pt x="202" y="13"/>
                  <a:pt x="202" y="12"/>
                </a:cubicBezTo>
                <a:cubicBezTo>
                  <a:pt x="181" y="0"/>
                  <a:pt x="181" y="0"/>
                  <a:pt x="181" y="0"/>
                </a:cubicBezTo>
                <a:cubicBezTo>
                  <a:pt x="180" y="3"/>
                  <a:pt x="160" y="66"/>
                  <a:pt x="178" y="107"/>
                </a:cubicBezTo>
                <a:cubicBezTo>
                  <a:pt x="173" y="113"/>
                  <a:pt x="169" y="121"/>
                  <a:pt x="168" y="129"/>
                </a:cubicBezTo>
                <a:cubicBezTo>
                  <a:pt x="158" y="178"/>
                  <a:pt x="141" y="189"/>
                  <a:pt x="121" y="186"/>
                </a:cubicBezTo>
                <a:cubicBezTo>
                  <a:pt x="110" y="184"/>
                  <a:pt x="100" y="187"/>
                  <a:pt x="91" y="193"/>
                </a:cubicBezTo>
                <a:cubicBezTo>
                  <a:pt x="81" y="186"/>
                  <a:pt x="67" y="179"/>
                  <a:pt x="53" y="180"/>
                </a:cubicBezTo>
                <a:cubicBezTo>
                  <a:pt x="43" y="180"/>
                  <a:pt x="34" y="184"/>
                  <a:pt x="28" y="191"/>
                </a:cubicBezTo>
                <a:cubicBezTo>
                  <a:pt x="0" y="222"/>
                  <a:pt x="35" y="327"/>
                  <a:pt x="36" y="329"/>
                </a:cubicBezTo>
                <a:cubicBezTo>
                  <a:pt x="65" y="335"/>
                  <a:pt x="65" y="335"/>
                  <a:pt x="65" y="335"/>
                </a:cubicBezTo>
                <a:cubicBezTo>
                  <a:pt x="58" y="325"/>
                  <a:pt x="26" y="227"/>
                  <a:pt x="44" y="206"/>
                </a:cubicBezTo>
                <a:cubicBezTo>
                  <a:pt x="47" y="204"/>
                  <a:pt x="50" y="202"/>
                  <a:pt x="54" y="202"/>
                </a:cubicBezTo>
                <a:cubicBezTo>
                  <a:pt x="61" y="202"/>
                  <a:pt x="69" y="206"/>
                  <a:pt x="77" y="210"/>
                </a:cubicBezTo>
                <a:cubicBezTo>
                  <a:pt x="76" y="213"/>
                  <a:pt x="75" y="215"/>
                  <a:pt x="75" y="217"/>
                </a:cubicBezTo>
                <a:cubicBezTo>
                  <a:pt x="71" y="238"/>
                  <a:pt x="85" y="259"/>
                  <a:pt x="106" y="263"/>
                </a:cubicBezTo>
                <a:cubicBezTo>
                  <a:pt x="260" y="320"/>
                  <a:pt x="269" y="149"/>
                  <a:pt x="269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DE88434-6256-4B8F-98D9-3CB32609ADA6}"/>
              </a:ext>
            </a:extLst>
          </p:cNvPr>
          <p:cNvSpPr>
            <a:spLocks/>
          </p:cNvSpPr>
          <p:nvPr/>
        </p:nvSpPr>
        <p:spPr bwMode="auto">
          <a:xfrm>
            <a:off x="5797935" y="2639666"/>
            <a:ext cx="507138" cy="387668"/>
          </a:xfrm>
          <a:custGeom>
            <a:avLst/>
            <a:gdLst>
              <a:gd name="T0" fmla="*/ 164 w 288"/>
              <a:gd name="T1" fmla="*/ 20 h 220"/>
              <a:gd name="T2" fmla="*/ 130 w 288"/>
              <a:gd name="T3" fmla="*/ 12 h 220"/>
              <a:gd name="T4" fmla="*/ 93 w 288"/>
              <a:gd name="T5" fmla="*/ 16 h 220"/>
              <a:gd name="T6" fmla="*/ 22 w 288"/>
              <a:gd name="T7" fmla="*/ 48 h 220"/>
              <a:gd name="T8" fmla="*/ 10 w 288"/>
              <a:gd name="T9" fmla="*/ 145 h 220"/>
              <a:gd name="T10" fmla="*/ 10 w 288"/>
              <a:gd name="T11" fmla="*/ 200 h 220"/>
              <a:gd name="T12" fmla="*/ 65 w 288"/>
              <a:gd name="T13" fmla="*/ 186 h 220"/>
              <a:gd name="T14" fmla="*/ 124 w 288"/>
              <a:gd name="T15" fmla="*/ 174 h 220"/>
              <a:gd name="T16" fmla="*/ 171 w 288"/>
              <a:gd name="T17" fmla="*/ 128 h 220"/>
              <a:gd name="T18" fmla="*/ 218 w 288"/>
              <a:gd name="T19" fmla="*/ 107 h 220"/>
              <a:gd name="T20" fmla="*/ 244 w 288"/>
              <a:gd name="T21" fmla="*/ 88 h 220"/>
              <a:gd name="T22" fmla="*/ 262 w 288"/>
              <a:gd name="T23" fmla="*/ 57 h 220"/>
              <a:gd name="T24" fmla="*/ 280 w 288"/>
              <a:gd name="T25" fmla="*/ 16 h 220"/>
              <a:gd name="T26" fmla="*/ 225 w 288"/>
              <a:gd name="T27" fmla="*/ 16 h 220"/>
              <a:gd name="T28" fmla="*/ 164 w 288"/>
              <a:gd name="T29" fmla="*/ 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220">
                <a:moveTo>
                  <a:pt x="164" y="20"/>
                </a:moveTo>
                <a:cubicBezTo>
                  <a:pt x="164" y="20"/>
                  <a:pt x="153" y="11"/>
                  <a:pt x="130" y="12"/>
                </a:cubicBezTo>
                <a:cubicBezTo>
                  <a:pt x="108" y="12"/>
                  <a:pt x="104" y="15"/>
                  <a:pt x="93" y="16"/>
                </a:cubicBezTo>
                <a:cubicBezTo>
                  <a:pt x="83" y="17"/>
                  <a:pt x="43" y="17"/>
                  <a:pt x="22" y="48"/>
                </a:cubicBezTo>
                <a:cubicBezTo>
                  <a:pt x="1" y="79"/>
                  <a:pt x="0" y="126"/>
                  <a:pt x="10" y="145"/>
                </a:cubicBezTo>
                <a:cubicBezTo>
                  <a:pt x="10" y="145"/>
                  <a:pt x="19" y="189"/>
                  <a:pt x="10" y="200"/>
                </a:cubicBezTo>
                <a:cubicBezTo>
                  <a:pt x="10" y="200"/>
                  <a:pt x="11" y="220"/>
                  <a:pt x="65" y="186"/>
                </a:cubicBezTo>
                <a:cubicBezTo>
                  <a:pt x="65" y="186"/>
                  <a:pt x="106" y="187"/>
                  <a:pt x="124" y="174"/>
                </a:cubicBezTo>
                <a:cubicBezTo>
                  <a:pt x="143" y="161"/>
                  <a:pt x="171" y="128"/>
                  <a:pt x="171" y="128"/>
                </a:cubicBezTo>
                <a:cubicBezTo>
                  <a:pt x="171" y="128"/>
                  <a:pt x="215" y="114"/>
                  <a:pt x="218" y="107"/>
                </a:cubicBezTo>
                <a:cubicBezTo>
                  <a:pt x="221" y="100"/>
                  <a:pt x="240" y="89"/>
                  <a:pt x="244" y="88"/>
                </a:cubicBezTo>
                <a:cubicBezTo>
                  <a:pt x="248" y="87"/>
                  <a:pt x="256" y="63"/>
                  <a:pt x="262" y="57"/>
                </a:cubicBezTo>
                <a:cubicBezTo>
                  <a:pt x="267" y="50"/>
                  <a:pt x="288" y="32"/>
                  <a:pt x="280" y="16"/>
                </a:cubicBezTo>
                <a:cubicBezTo>
                  <a:pt x="271" y="0"/>
                  <a:pt x="238" y="16"/>
                  <a:pt x="225" y="16"/>
                </a:cubicBezTo>
                <a:cubicBezTo>
                  <a:pt x="211" y="17"/>
                  <a:pt x="183" y="8"/>
                  <a:pt x="164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44DB953-29D0-4588-B985-57B8416FA6EC}"/>
              </a:ext>
            </a:extLst>
          </p:cNvPr>
          <p:cNvSpPr>
            <a:spLocks/>
          </p:cNvSpPr>
          <p:nvPr/>
        </p:nvSpPr>
        <p:spPr bwMode="auto">
          <a:xfrm>
            <a:off x="5768677" y="3101698"/>
            <a:ext cx="654648" cy="561998"/>
          </a:xfrm>
          <a:custGeom>
            <a:avLst/>
            <a:gdLst>
              <a:gd name="T0" fmla="*/ 371 w 371"/>
              <a:gd name="T1" fmla="*/ 114 h 319"/>
              <a:gd name="T2" fmla="*/ 364 w 371"/>
              <a:gd name="T3" fmla="*/ 77 h 319"/>
              <a:gd name="T4" fmla="*/ 351 w 371"/>
              <a:gd name="T5" fmla="*/ 40 h 319"/>
              <a:gd name="T6" fmla="*/ 275 w 371"/>
              <a:gd name="T7" fmla="*/ 26 h 319"/>
              <a:gd name="T8" fmla="*/ 240 w 371"/>
              <a:gd name="T9" fmla="*/ 38 h 319"/>
              <a:gd name="T10" fmla="*/ 203 w 371"/>
              <a:gd name="T11" fmla="*/ 44 h 319"/>
              <a:gd name="T12" fmla="*/ 164 w 371"/>
              <a:gd name="T13" fmla="*/ 43 h 319"/>
              <a:gd name="T14" fmla="*/ 130 w 371"/>
              <a:gd name="T15" fmla="*/ 38 h 319"/>
              <a:gd name="T16" fmla="*/ 107 w 371"/>
              <a:gd name="T17" fmla="*/ 28 h 319"/>
              <a:gd name="T18" fmla="*/ 38 w 371"/>
              <a:gd name="T19" fmla="*/ 36 h 319"/>
              <a:gd name="T20" fmla="*/ 21 w 371"/>
              <a:gd name="T21" fmla="*/ 80 h 319"/>
              <a:gd name="T22" fmla="*/ 7 w 371"/>
              <a:gd name="T23" fmla="*/ 109 h 319"/>
              <a:gd name="T24" fmla="*/ 9 w 371"/>
              <a:gd name="T25" fmla="*/ 159 h 319"/>
              <a:gd name="T26" fmla="*/ 15 w 371"/>
              <a:gd name="T27" fmla="*/ 195 h 319"/>
              <a:gd name="T28" fmla="*/ 56 w 371"/>
              <a:gd name="T29" fmla="*/ 249 h 319"/>
              <a:gd name="T30" fmla="*/ 88 w 371"/>
              <a:gd name="T31" fmla="*/ 177 h 319"/>
              <a:gd name="T32" fmla="*/ 80 w 371"/>
              <a:gd name="T33" fmla="*/ 147 h 319"/>
              <a:gd name="T34" fmla="*/ 75 w 371"/>
              <a:gd name="T35" fmla="*/ 110 h 319"/>
              <a:gd name="T36" fmla="*/ 71 w 371"/>
              <a:gd name="T37" fmla="*/ 91 h 319"/>
              <a:gd name="T38" fmla="*/ 90 w 371"/>
              <a:gd name="T39" fmla="*/ 75 h 319"/>
              <a:gd name="T40" fmla="*/ 116 w 371"/>
              <a:gd name="T41" fmla="*/ 82 h 319"/>
              <a:gd name="T42" fmla="*/ 164 w 371"/>
              <a:gd name="T43" fmla="*/ 91 h 319"/>
              <a:gd name="T44" fmla="*/ 204 w 371"/>
              <a:gd name="T45" fmla="*/ 90 h 319"/>
              <a:gd name="T46" fmla="*/ 255 w 371"/>
              <a:gd name="T47" fmla="*/ 78 h 319"/>
              <a:gd name="T48" fmla="*/ 286 w 371"/>
              <a:gd name="T49" fmla="*/ 69 h 319"/>
              <a:gd name="T50" fmla="*/ 307 w 371"/>
              <a:gd name="T51" fmla="*/ 97 h 319"/>
              <a:gd name="T52" fmla="*/ 303 w 371"/>
              <a:gd name="T53" fmla="*/ 119 h 319"/>
              <a:gd name="T54" fmla="*/ 275 w 371"/>
              <a:gd name="T55" fmla="*/ 138 h 319"/>
              <a:gd name="T56" fmla="*/ 239 w 371"/>
              <a:gd name="T57" fmla="*/ 148 h 319"/>
              <a:gd name="T58" fmla="*/ 186 w 371"/>
              <a:gd name="T59" fmla="*/ 175 h 319"/>
              <a:gd name="T60" fmla="*/ 165 w 371"/>
              <a:gd name="T61" fmla="*/ 212 h 319"/>
              <a:gd name="T62" fmla="*/ 165 w 371"/>
              <a:gd name="T63" fmla="*/ 265 h 319"/>
              <a:gd name="T64" fmla="*/ 195 w 371"/>
              <a:gd name="T65" fmla="*/ 305 h 319"/>
              <a:gd name="T66" fmla="*/ 204 w 371"/>
              <a:gd name="T67" fmla="*/ 319 h 319"/>
              <a:gd name="T68" fmla="*/ 212 w 371"/>
              <a:gd name="T69" fmla="*/ 301 h 319"/>
              <a:gd name="T70" fmla="*/ 229 w 371"/>
              <a:gd name="T71" fmla="*/ 239 h 319"/>
              <a:gd name="T72" fmla="*/ 239 w 371"/>
              <a:gd name="T73" fmla="*/ 203 h 319"/>
              <a:gd name="T74" fmla="*/ 263 w 371"/>
              <a:gd name="T75" fmla="*/ 195 h 319"/>
              <a:gd name="T76" fmla="*/ 308 w 371"/>
              <a:gd name="T77" fmla="*/ 224 h 319"/>
              <a:gd name="T78" fmla="*/ 364 w 371"/>
              <a:gd name="T79" fmla="*/ 154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1" h="319">
                <a:moveTo>
                  <a:pt x="360" y="138"/>
                </a:moveTo>
                <a:cubicBezTo>
                  <a:pt x="367" y="132"/>
                  <a:pt x="371" y="123"/>
                  <a:pt x="371" y="114"/>
                </a:cubicBezTo>
                <a:cubicBezTo>
                  <a:pt x="371" y="104"/>
                  <a:pt x="367" y="96"/>
                  <a:pt x="361" y="90"/>
                </a:cubicBezTo>
                <a:cubicBezTo>
                  <a:pt x="363" y="86"/>
                  <a:pt x="364" y="82"/>
                  <a:pt x="364" y="77"/>
                </a:cubicBezTo>
                <a:cubicBezTo>
                  <a:pt x="364" y="66"/>
                  <a:pt x="358" y="56"/>
                  <a:pt x="349" y="51"/>
                </a:cubicBezTo>
                <a:cubicBezTo>
                  <a:pt x="350" y="47"/>
                  <a:pt x="351" y="43"/>
                  <a:pt x="351" y="40"/>
                </a:cubicBezTo>
                <a:cubicBezTo>
                  <a:pt x="351" y="18"/>
                  <a:pt x="333" y="0"/>
                  <a:pt x="311" y="0"/>
                </a:cubicBezTo>
                <a:cubicBezTo>
                  <a:pt x="295" y="0"/>
                  <a:pt x="280" y="11"/>
                  <a:pt x="275" y="26"/>
                </a:cubicBezTo>
                <a:cubicBezTo>
                  <a:pt x="271" y="24"/>
                  <a:pt x="268" y="24"/>
                  <a:pt x="264" y="24"/>
                </a:cubicBezTo>
                <a:cubicBezTo>
                  <a:pt x="254" y="24"/>
                  <a:pt x="245" y="29"/>
                  <a:pt x="240" y="38"/>
                </a:cubicBezTo>
                <a:cubicBezTo>
                  <a:pt x="236" y="36"/>
                  <a:pt x="231" y="34"/>
                  <a:pt x="226" y="34"/>
                </a:cubicBezTo>
                <a:cubicBezTo>
                  <a:pt x="217" y="34"/>
                  <a:pt x="209" y="38"/>
                  <a:pt x="203" y="44"/>
                </a:cubicBezTo>
                <a:cubicBezTo>
                  <a:pt x="198" y="39"/>
                  <a:pt x="191" y="37"/>
                  <a:pt x="184" y="37"/>
                </a:cubicBezTo>
                <a:cubicBezTo>
                  <a:pt x="176" y="37"/>
                  <a:pt x="170" y="39"/>
                  <a:pt x="164" y="43"/>
                </a:cubicBezTo>
                <a:cubicBezTo>
                  <a:pt x="159" y="38"/>
                  <a:pt x="152" y="35"/>
                  <a:pt x="143" y="35"/>
                </a:cubicBezTo>
                <a:cubicBezTo>
                  <a:pt x="139" y="35"/>
                  <a:pt x="134" y="36"/>
                  <a:pt x="130" y="38"/>
                </a:cubicBezTo>
                <a:cubicBezTo>
                  <a:pt x="125" y="32"/>
                  <a:pt x="118" y="28"/>
                  <a:pt x="109" y="28"/>
                </a:cubicBezTo>
                <a:cubicBezTo>
                  <a:pt x="108" y="28"/>
                  <a:pt x="108" y="28"/>
                  <a:pt x="107" y="28"/>
                </a:cubicBezTo>
                <a:cubicBezTo>
                  <a:pt x="101" y="15"/>
                  <a:pt x="89" y="6"/>
                  <a:pt x="74" y="6"/>
                </a:cubicBezTo>
                <a:cubicBezTo>
                  <a:pt x="56" y="6"/>
                  <a:pt x="41" y="19"/>
                  <a:pt x="38" y="36"/>
                </a:cubicBezTo>
                <a:cubicBezTo>
                  <a:pt x="26" y="41"/>
                  <a:pt x="18" y="52"/>
                  <a:pt x="18" y="66"/>
                </a:cubicBezTo>
                <a:cubicBezTo>
                  <a:pt x="18" y="71"/>
                  <a:pt x="19" y="76"/>
                  <a:pt x="21" y="80"/>
                </a:cubicBezTo>
                <a:cubicBezTo>
                  <a:pt x="13" y="86"/>
                  <a:pt x="7" y="96"/>
                  <a:pt x="7" y="107"/>
                </a:cubicBezTo>
                <a:cubicBezTo>
                  <a:pt x="7" y="108"/>
                  <a:pt x="7" y="108"/>
                  <a:pt x="7" y="109"/>
                </a:cubicBezTo>
                <a:cubicBezTo>
                  <a:pt x="2" y="116"/>
                  <a:pt x="0" y="124"/>
                  <a:pt x="0" y="133"/>
                </a:cubicBezTo>
                <a:cubicBezTo>
                  <a:pt x="0" y="143"/>
                  <a:pt x="3" y="152"/>
                  <a:pt x="9" y="159"/>
                </a:cubicBezTo>
                <a:cubicBezTo>
                  <a:pt x="8" y="163"/>
                  <a:pt x="7" y="167"/>
                  <a:pt x="7" y="172"/>
                </a:cubicBezTo>
                <a:cubicBezTo>
                  <a:pt x="7" y="181"/>
                  <a:pt x="10" y="189"/>
                  <a:pt x="15" y="195"/>
                </a:cubicBezTo>
                <a:cubicBezTo>
                  <a:pt x="14" y="199"/>
                  <a:pt x="13" y="202"/>
                  <a:pt x="13" y="206"/>
                </a:cubicBezTo>
                <a:cubicBezTo>
                  <a:pt x="13" y="230"/>
                  <a:pt x="32" y="249"/>
                  <a:pt x="56" y="249"/>
                </a:cubicBezTo>
                <a:cubicBezTo>
                  <a:pt x="80" y="249"/>
                  <a:pt x="99" y="230"/>
                  <a:pt x="99" y="206"/>
                </a:cubicBezTo>
                <a:cubicBezTo>
                  <a:pt x="99" y="195"/>
                  <a:pt x="95" y="185"/>
                  <a:pt x="88" y="177"/>
                </a:cubicBezTo>
                <a:cubicBezTo>
                  <a:pt x="88" y="176"/>
                  <a:pt x="88" y="174"/>
                  <a:pt x="88" y="172"/>
                </a:cubicBezTo>
                <a:cubicBezTo>
                  <a:pt x="88" y="163"/>
                  <a:pt x="85" y="154"/>
                  <a:pt x="80" y="147"/>
                </a:cubicBezTo>
                <a:cubicBezTo>
                  <a:pt x="81" y="143"/>
                  <a:pt x="82" y="138"/>
                  <a:pt x="82" y="133"/>
                </a:cubicBezTo>
                <a:cubicBezTo>
                  <a:pt x="82" y="124"/>
                  <a:pt x="80" y="116"/>
                  <a:pt x="75" y="110"/>
                </a:cubicBezTo>
                <a:cubicBezTo>
                  <a:pt x="75" y="109"/>
                  <a:pt x="75" y="108"/>
                  <a:pt x="75" y="107"/>
                </a:cubicBezTo>
                <a:cubicBezTo>
                  <a:pt x="75" y="101"/>
                  <a:pt x="74" y="96"/>
                  <a:pt x="71" y="91"/>
                </a:cubicBezTo>
                <a:cubicBezTo>
                  <a:pt x="75" y="87"/>
                  <a:pt x="78" y="83"/>
                  <a:pt x="80" y="78"/>
                </a:cubicBezTo>
                <a:cubicBezTo>
                  <a:pt x="84" y="78"/>
                  <a:pt x="87" y="77"/>
                  <a:pt x="90" y="75"/>
                </a:cubicBezTo>
                <a:cubicBezTo>
                  <a:pt x="95" y="80"/>
                  <a:pt x="102" y="82"/>
                  <a:pt x="109" y="82"/>
                </a:cubicBezTo>
                <a:cubicBezTo>
                  <a:pt x="111" y="82"/>
                  <a:pt x="114" y="82"/>
                  <a:pt x="116" y="82"/>
                </a:cubicBezTo>
                <a:cubicBezTo>
                  <a:pt x="121" y="92"/>
                  <a:pt x="131" y="98"/>
                  <a:pt x="143" y="98"/>
                </a:cubicBezTo>
                <a:cubicBezTo>
                  <a:pt x="151" y="98"/>
                  <a:pt x="158" y="96"/>
                  <a:pt x="164" y="91"/>
                </a:cubicBezTo>
                <a:cubicBezTo>
                  <a:pt x="169" y="96"/>
                  <a:pt x="176" y="98"/>
                  <a:pt x="184" y="98"/>
                </a:cubicBezTo>
                <a:cubicBezTo>
                  <a:pt x="192" y="98"/>
                  <a:pt x="199" y="95"/>
                  <a:pt x="204" y="90"/>
                </a:cubicBezTo>
                <a:cubicBezTo>
                  <a:pt x="210" y="95"/>
                  <a:pt x="217" y="98"/>
                  <a:pt x="226" y="98"/>
                </a:cubicBezTo>
                <a:cubicBezTo>
                  <a:pt x="239" y="98"/>
                  <a:pt x="251" y="90"/>
                  <a:pt x="255" y="78"/>
                </a:cubicBezTo>
                <a:cubicBezTo>
                  <a:pt x="258" y="79"/>
                  <a:pt x="261" y="80"/>
                  <a:pt x="264" y="80"/>
                </a:cubicBezTo>
                <a:cubicBezTo>
                  <a:pt x="273" y="80"/>
                  <a:pt x="281" y="76"/>
                  <a:pt x="286" y="69"/>
                </a:cubicBezTo>
                <a:cubicBezTo>
                  <a:pt x="290" y="73"/>
                  <a:pt x="295" y="76"/>
                  <a:pt x="301" y="77"/>
                </a:cubicBezTo>
                <a:cubicBezTo>
                  <a:pt x="301" y="85"/>
                  <a:pt x="303" y="91"/>
                  <a:pt x="307" y="97"/>
                </a:cubicBezTo>
                <a:cubicBezTo>
                  <a:pt x="305" y="102"/>
                  <a:pt x="303" y="107"/>
                  <a:pt x="303" y="114"/>
                </a:cubicBezTo>
                <a:cubicBezTo>
                  <a:pt x="303" y="115"/>
                  <a:pt x="303" y="117"/>
                  <a:pt x="303" y="119"/>
                </a:cubicBezTo>
                <a:cubicBezTo>
                  <a:pt x="299" y="121"/>
                  <a:pt x="295" y="125"/>
                  <a:pt x="291" y="129"/>
                </a:cubicBezTo>
                <a:cubicBezTo>
                  <a:pt x="285" y="131"/>
                  <a:pt x="280" y="134"/>
                  <a:pt x="275" y="138"/>
                </a:cubicBezTo>
                <a:cubicBezTo>
                  <a:pt x="272" y="137"/>
                  <a:pt x="267" y="136"/>
                  <a:pt x="263" y="136"/>
                </a:cubicBezTo>
                <a:cubicBezTo>
                  <a:pt x="253" y="136"/>
                  <a:pt x="245" y="140"/>
                  <a:pt x="239" y="148"/>
                </a:cubicBezTo>
                <a:cubicBezTo>
                  <a:pt x="234" y="144"/>
                  <a:pt x="227" y="141"/>
                  <a:pt x="220" y="141"/>
                </a:cubicBezTo>
                <a:cubicBezTo>
                  <a:pt x="201" y="141"/>
                  <a:pt x="186" y="156"/>
                  <a:pt x="186" y="175"/>
                </a:cubicBezTo>
                <a:cubicBezTo>
                  <a:pt x="186" y="176"/>
                  <a:pt x="186" y="178"/>
                  <a:pt x="186" y="179"/>
                </a:cubicBezTo>
                <a:cubicBezTo>
                  <a:pt x="174" y="185"/>
                  <a:pt x="165" y="198"/>
                  <a:pt x="165" y="212"/>
                </a:cubicBezTo>
                <a:cubicBezTo>
                  <a:pt x="165" y="223"/>
                  <a:pt x="169" y="232"/>
                  <a:pt x="176" y="239"/>
                </a:cubicBezTo>
                <a:cubicBezTo>
                  <a:pt x="169" y="245"/>
                  <a:pt x="165" y="255"/>
                  <a:pt x="165" y="265"/>
                </a:cubicBezTo>
                <a:cubicBezTo>
                  <a:pt x="165" y="282"/>
                  <a:pt x="177" y="297"/>
                  <a:pt x="193" y="301"/>
                </a:cubicBezTo>
                <a:cubicBezTo>
                  <a:pt x="193" y="302"/>
                  <a:pt x="194" y="304"/>
                  <a:pt x="195" y="305"/>
                </a:cubicBezTo>
                <a:cubicBezTo>
                  <a:pt x="197" y="312"/>
                  <a:pt x="202" y="319"/>
                  <a:pt x="202" y="319"/>
                </a:cubicBezTo>
                <a:cubicBezTo>
                  <a:pt x="204" y="319"/>
                  <a:pt x="204" y="319"/>
                  <a:pt x="204" y="319"/>
                </a:cubicBezTo>
                <a:cubicBezTo>
                  <a:pt x="204" y="319"/>
                  <a:pt x="208" y="312"/>
                  <a:pt x="210" y="305"/>
                </a:cubicBezTo>
                <a:cubicBezTo>
                  <a:pt x="211" y="304"/>
                  <a:pt x="212" y="302"/>
                  <a:pt x="212" y="301"/>
                </a:cubicBezTo>
                <a:cubicBezTo>
                  <a:pt x="228" y="297"/>
                  <a:pt x="240" y="282"/>
                  <a:pt x="240" y="265"/>
                </a:cubicBezTo>
                <a:cubicBezTo>
                  <a:pt x="240" y="255"/>
                  <a:pt x="236" y="245"/>
                  <a:pt x="229" y="239"/>
                </a:cubicBezTo>
                <a:cubicBezTo>
                  <a:pt x="236" y="232"/>
                  <a:pt x="240" y="223"/>
                  <a:pt x="240" y="212"/>
                </a:cubicBezTo>
                <a:cubicBezTo>
                  <a:pt x="240" y="209"/>
                  <a:pt x="240" y="206"/>
                  <a:pt x="239" y="203"/>
                </a:cubicBezTo>
                <a:cubicBezTo>
                  <a:pt x="243" y="200"/>
                  <a:pt x="247" y="196"/>
                  <a:pt x="249" y="192"/>
                </a:cubicBezTo>
                <a:cubicBezTo>
                  <a:pt x="253" y="194"/>
                  <a:pt x="258" y="195"/>
                  <a:pt x="263" y="195"/>
                </a:cubicBezTo>
                <a:cubicBezTo>
                  <a:pt x="263" y="195"/>
                  <a:pt x="263" y="195"/>
                  <a:pt x="263" y="195"/>
                </a:cubicBezTo>
                <a:cubicBezTo>
                  <a:pt x="271" y="212"/>
                  <a:pt x="288" y="224"/>
                  <a:pt x="308" y="224"/>
                </a:cubicBezTo>
                <a:cubicBezTo>
                  <a:pt x="334" y="224"/>
                  <a:pt x="355" y="204"/>
                  <a:pt x="356" y="178"/>
                </a:cubicBezTo>
                <a:cubicBezTo>
                  <a:pt x="361" y="171"/>
                  <a:pt x="364" y="163"/>
                  <a:pt x="364" y="154"/>
                </a:cubicBezTo>
                <a:cubicBezTo>
                  <a:pt x="364" y="149"/>
                  <a:pt x="363" y="143"/>
                  <a:pt x="360" y="1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DC7CC91-A605-4FB9-A3D8-649BA5CEE075}"/>
              </a:ext>
            </a:extLst>
          </p:cNvPr>
          <p:cNvSpPr>
            <a:spLocks/>
          </p:cNvSpPr>
          <p:nvPr/>
        </p:nvSpPr>
        <p:spPr bwMode="auto">
          <a:xfrm>
            <a:off x="5740638" y="2095955"/>
            <a:ext cx="709506" cy="613199"/>
          </a:xfrm>
          <a:custGeom>
            <a:avLst/>
            <a:gdLst>
              <a:gd name="T0" fmla="*/ 379 w 402"/>
              <a:gd name="T1" fmla="*/ 189 h 348"/>
              <a:gd name="T2" fmla="*/ 232 w 402"/>
              <a:gd name="T3" fmla="*/ 6 h 348"/>
              <a:gd name="T4" fmla="*/ 238 w 402"/>
              <a:gd name="T5" fmla="*/ 88 h 348"/>
              <a:gd name="T6" fmla="*/ 237 w 402"/>
              <a:gd name="T7" fmla="*/ 87 h 348"/>
              <a:gd name="T8" fmla="*/ 221 w 402"/>
              <a:gd name="T9" fmla="*/ 83 h 348"/>
              <a:gd name="T10" fmla="*/ 214 w 402"/>
              <a:gd name="T11" fmla="*/ 82 h 348"/>
              <a:gd name="T12" fmla="*/ 214 w 402"/>
              <a:gd name="T13" fmla="*/ 0 h 348"/>
              <a:gd name="T14" fmla="*/ 192 w 402"/>
              <a:gd name="T15" fmla="*/ 0 h 348"/>
              <a:gd name="T16" fmla="*/ 192 w 402"/>
              <a:gd name="T17" fmla="*/ 82 h 348"/>
              <a:gd name="T18" fmla="*/ 186 w 402"/>
              <a:gd name="T19" fmla="*/ 83 h 348"/>
              <a:gd name="T20" fmla="*/ 169 w 402"/>
              <a:gd name="T21" fmla="*/ 87 h 348"/>
              <a:gd name="T22" fmla="*/ 164 w 402"/>
              <a:gd name="T23" fmla="*/ 89 h 348"/>
              <a:gd name="T24" fmla="*/ 170 w 402"/>
              <a:gd name="T25" fmla="*/ 6 h 348"/>
              <a:gd name="T26" fmla="*/ 23 w 402"/>
              <a:gd name="T27" fmla="*/ 189 h 348"/>
              <a:gd name="T28" fmla="*/ 0 w 402"/>
              <a:gd name="T29" fmla="*/ 251 h 348"/>
              <a:gd name="T30" fmla="*/ 42 w 402"/>
              <a:gd name="T31" fmla="*/ 347 h 348"/>
              <a:gd name="T32" fmla="*/ 113 w 402"/>
              <a:gd name="T33" fmla="*/ 314 h 348"/>
              <a:gd name="T34" fmla="*/ 193 w 402"/>
              <a:gd name="T35" fmla="*/ 228 h 348"/>
              <a:gd name="T36" fmla="*/ 170 w 402"/>
              <a:gd name="T37" fmla="*/ 143 h 348"/>
              <a:gd name="T38" fmla="*/ 165 w 402"/>
              <a:gd name="T39" fmla="*/ 108 h 348"/>
              <a:gd name="T40" fmla="*/ 174 w 402"/>
              <a:gd name="T41" fmla="*/ 106 h 348"/>
              <a:gd name="T42" fmla="*/ 203 w 402"/>
              <a:gd name="T43" fmla="*/ 103 h 348"/>
              <a:gd name="T44" fmla="*/ 218 w 402"/>
              <a:gd name="T45" fmla="*/ 104 h 348"/>
              <a:gd name="T46" fmla="*/ 232 w 402"/>
              <a:gd name="T47" fmla="*/ 106 h 348"/>
              <a:gd name="T48" fmla="*/ 238 w 402"/>
              <a:gd name="T49" fmla="*/ 107 h 348"/>
              <a:gd name="T50" fmla="*/ 232 w 402"/>
              <a:gd name="T51" fmla="*/ 143 h 348"/>
              <a:gd name="T52" fmla="*/ 209 w 402"/>
              <a:gd name="T53" fmla="*/ 228 h 348"/>
              <a:gd name="T54" fmla="*/ 289 w 402"/>
              <a:gd name="T55" fmla="*/ 314 h 348"/>
              <a:gd name="T56" fmla="*/ 360 w 402"/>
              <a:gd name="T57" fmla="*/ 347 h 348"/>
              <a:gd name="T58" fmla="*/ 402 w 402"/>
              <a:gd name="T59" fmla="*/ 251 h 348"/>
              <a:gd name="T60" fmla="*/ 379 w 402"/>
              <a:gd name="T61" fmla="*/ 189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2" h="348">
                <a:moveTo>
                  <a:pt x="379" y="189"/>
                </a:moveTo>
                <a:cubicBezTo>
                  <a:pt x="379" y="189"/>
                  <a:pt x="344" y="6"/>
                  <a:pt x="232" y="6"/>
                </a:cubicBezTo>
                <a:cubicBezTo>
                  <a:pt x="232" y="6"/>
                  <a:pt x="237" y="48"/>
                  <a:pt x="238" y="88"/>
                </a:cubicBezTo>
                <a:cubicBezTo>
                  <a:pt x="238" y="88"/>
                  <a:pt x="237" y="87"/>
                  <a:pt x="237" y="87"/>
                </a:cubicBezTo>
                <a:cubicBezTo>
                  <a:pt x="232" y="86"/>
                  <a:pt x="226" y="84"/>
                  <a:pt x="221" y="83"/>
                </a:cubicBezTo>
                <a:cubicBezTo>
                  <a:pt x="219" y="83"/>
                  <a:pt x="216" y="83"/>
                  <a:pt x="214" y="82"/>
                </a:cubicBezTo>
                <a:cubicBezTo>
                  <a:pt x="214" y="0"/>
                  <a:pt x="214" y="0"/>
                  <a:pt x="21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0" y="83"/>
                  <a:pt x="188" y="83"/>
                  <a:pt x="186" y="83"/>
                </a:cubicBezTo>
                <a:cubicBezTo>
                  <a:pt x="180" y="84"/>
                  <a:pt x="174" y="86"/>
                  <a:pt x="169" y="87"/>
                </a:cubicBezTo>
                <a:cubicBezTo>
                  <a:pt x="167" y="88"/>
                  <a:pt x="166" y="88"/>
                  <a:pt x="164" y="89"/>
                </a:cubicBezTo>
                <a:cubicBezTo>
                  <a:pt x="165" y="50"/>
                  <a:pt x="170" y="6"/>
                  <a:pt x="170" y="6"/>
                </a:cubicBezTo>
                <a:cubicBezTo>
                  <a:pt x="59" y="6"/>
                  <a:pt x="23" y="189"/>
                  <a:pt x="23" y="189"/>
                </a:cubicBezTo>
                <a:cubicBezTo>
                  <a:pt x="23" y="189"/>
                  <a:pt x="0" y="215"/>
                  <a:pt x="0" y="251"/>
                </a:cubicBezTo>
                <a:cubicBezTo>
                  <a:pt x="0" y="287"/>
                  <a:pt x="28" y="345"/>
                  <a:pt x="42" y="347"/>
                </a:cubicBezTo>
                <a:cubicBezTo>
                  <a:pt x="56" y="348"/>
                  <a:pt x="82" y="338"/>
                  <a:pt x="113" y="314"/>
                </a:cubicBezTo>
                <a:cubicBezTo>
                  <a:pt x="144" y="290"/>
                  <a:pt x="188" y="280"/>
                  <a:pt x="193" y="228"/>
                </a:cubicBezTo>
                <a:cubicBezTo>
                  <a:pt x="198" y="175"/>
                  <a:pt x="170" y="143"/>
                  <a:pt x="170" y="143"/>
                </a:cubicBezTo>
                <a:cubicBezTo>
                  <a:pt x="167" y="135"/>
                  <a:pt x="165" y="122"/>
                  <a:pt x="165" y="108"/>
                </a:cubicBezTo>
                <a:cubicBezTo>
                  <a:pt x="168" y="107"/>
                  <a:pt x="171" y="106"/>
                  <a:pt x="174" y="106"/>
                </a:cubicBezTo>
                <a:cubicBezTo>
                  <a:pt x="183" y="104"/>
                  <a:pt x="193" y="103"/>
                  <a:pt x="203" y="103"/>
                </a:cubicBezTo>
                <a:cubicBezTo>
                  <a:pt x="208" y="103"/>
                  <a:pt x="213" y="104"/>
                  <a:pt x="218" y="104"/>
                </a:cubicBezTo>
                <a:cubicBezTo>
                  <a:pt x="223" y="105"/>
                  <a:pt x="228" y="105"/>
                  <a:pt x="232" y="106"/>
                </a:cubicBezTo>
                <a:cubicBezTo>
                  <a:pt x="234" y="106"/>
                  <a:pt x="236" y="107"/>
                  <a:pt x="238" y="107"/>
                </a:cubicBezTo>
                <a:cubicBezTo>
                  <a:pt x="237" y="122"/>
                  <a:pt x="235" y="135"/>
                  <a:pt x="232" y="143"/>
                </a:cubicBezTo>
                <a:cubicBezTo>
                  <a:pt x="232" y="143"/>
                  <a:pt x="204" y="175"/>
                  <a:pt x="209" y="228"/>
                </a:cubicBezTo>
                <a:cubicBezTo>
                  <a:pt x="214" y="280"/>
                  <a:pt x="258" y="290"/>
                  <a:pt x="289" y="314"/>
                </a:cubicBezTo>
                <a:cubicBezTo>
                  <a:pt x="320" y="338"/>
                  <a:pt x="346" y="348"/>
                  <a:pt x="360" y="347"/>
                </a:cubicBezTo>
                <a:cubicBezTo>
                  <a:pt x="374" y="345"/>
                  <a:pt x="402" y="287"/>
                  <a:pt x="402" y="251"/>
                </a:cubicBezTo>
                <a:cubicBezTo>
                  <a:pt x="402" y="215"/>
                  <a:pt x="379" y="189"/>
                  <a:pt x="379" y="1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CA60E6-64B5-4DAE-A8AC-DDD9D96251A2}"/>
              </a:ext>
            </a:extLst>
          </p:cNvPr>
          <p:cNvSpPr>
            <a:spLocks/>
          </p:cNvSpPr>
          <p:nvPr/>
        </p:nvSpPr>
        <p:spPr bwMode="auto">
          <a:xfrm>
            <a:off x="6083200" y="2332457"/>
            <a:ext cx="232845" cy="269418"/>
          </a:xfrm>
          <a:custGeom>
            <a:avLst/>
            <a:gdLst>
              <a:gd name="T0" fmla="*/ 109 w 132"/>
              <a:gd name="T1" fmla="*/ 52 h 153"/>
              <a:gd name="T2" fmla="*/ 114 w 132"/>
              <a:gd name="T3" fmla="*/ 106 h 153"/>
              <a:gd name="T4" fmla="*/ 82 w 132"/>
              <a:gd name="T5" fmla="*/ 136 h 153"/>
              <a:gd name="T6" fmla="*/ 12 w 132"/>
              <a:gd name="T7" fmla="*/ 133 h 153"/>
              <a:gd name="T8" fmla="*/ 28 w 132"/>
              <a:gd name="T9" fmla="*/ 72 h 153"/>
              <a:gd name="T10" fmla="*/ 51 w 132"/>
              <a:gd name="T11" fmla="*/ 55 h 153"/>
              <a:gd name="T12" fmla="*/ 52 w 132"/>
              <a:gd name="T13" fmla="*/ 48 h 153"/>
              <a:gd name="T14" fmla="*/ 32 w 132"/>
              <a:gd name="T15" fmla="*/ 46 h 153"/>
              <a:gd name="T16" fmla="*/ 37 w 132"/>
              <a:gd name="T17" fmla="*/ 29 h 153"/>
              <a:gd name="T18" fmla="*/ 50 w 132"/>
              <a:gd name="T19" fmla="*/ 32 h 153"/>
              <a:gd name="T20" fmla="*/ 42 w 132"/>
              <a:gd name="T21" fmla="*/ 16 h 153"/>
              <a:gd name="T22" fmla="*/ 52 w 132"/>
              <a:gd name="T23" fmla="*/ 8 h 153"/>
              <a:gd name="T24" fmla="*/ 52 w 132"/>
              <a:gd name="T25" fmla="*/ 3 h 153"/>
              <a:gd name="T26" fmla="*/ 56 w 132"/>
              <a:gd name="T27" fmla="*/ 1 h 153"/>
              <a:gd name="T28" fmla="*/ 61 w 132"/>
              <a:gd name="T29" fmla="*/ 3 h 153"/>
              <a:gd name="T30" fmla="*/ 61 w 132"/>
              <a:gd name="T31" fmla="*/ 6 h 153"/>
              <a:gd name="T32" fmla="*/ 63 w 132"/>
              <a:gd name="T33" fmla="*/ 6 h 153"/>
              <a:gd name="T34" fmla="*/ 64 w 132"/>
              <a:gd name="T35" fmla="*/ 2 h 153"/>
              <a:gd name="T36" fmla="*/ 69 w 132"/>
              <a:gd name="T37" fmla="*/ 1 h 153"/>
              <a:gd name="T38" fmla="*/ 72 w 132"/>
              <a:gd name="T39" fmla="*/ 5 h 153"/>
              <a:gd name="T40" fmla="*/ 72 w 132"/>
              <a:gd name="T41" fmla="*/ 9 h 153"/>
              <a:gd name="T42" fmla="*/ 77 w 132"/>
              <a:gd name="T43" fmla="*/ 10 h 153"/>
              <a:gd name="T44" fmla="*/ 80 w 132"/>
              <a:gd name="T45" fmla="*/ 4 h 153"/>
              <a:gd name="T46" fmla="*/ 87 w 132"/>
              <a:gd name="T47" fmla="*/ 8 h 153"/>
              <a:gd name="T48" fmla="*/ 88 w 132"/>
              <a:gd name="T49" fmla="*/ 22 h 153"/>
              <a:gd name="T50" fmla="*/ 92 w 132"/>
              <a:gd name="T51" fmla="*/ 38 h 153"/>
              <a:gd name="T52" fmla="*/ 92 w 132"/>
              <a:gd name="T53" fmla="*/ 21 h 153"/>
              <a:gd name="T54" fmla="*/ 100 w 132"/>
              <a:gd name="T55" fmla="*/ 20 h 153"/>
              <a:gd name="T56" fmla="*/ 102 w 132"/>
              <a:gd name="T57" fmla="*/ 29 h 153"/>
              <a:gd name="T58" fmla="*/ 105 w 132"/>
              <a:gd name="T59" fmla="*/ 20 h 153"/>
              <a:gd name="T60" fmla="*/ 110 w 132"/>
              <a:gd name="T61" fmla="*/ 20 h 153"/>
              <a:gd name="T62" fmla="*/ 115 w 132"/>
              <a:gd name="T63" fmla="*/ 24 h 153"/>
              <a:gd name="T64" fmla="*/ 109 w 132"/>
              <a:gd name="T65" fmla="*/ 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2" h="153">
                <a:moveTo>
                  <a:pt x="109" y="52"/>
                </a:moveTo>
                <a:cubicBezTo>
                  <a:pt x="109" y="52"/>
                  <a:pt x="132" y="74"/>
                  <a:pt x="114" y="106"/>
                </a:cubicBezTo>
                <a:cubicBezTo>
                  <a:pt x="114" y="106"/>
                  <a:pt x="111" y="121"/>
                  <a:pt x="82" y="136"/>
                </a:cubicBezTo>
                <a:cubicBezTo>
                  <a:pt x="53" y="150"/>
                  <a:pt x="24" y="153"/>
                  <a:pt x="12" y="133"/>
                </a:cubicBezTo>
                <a:cubicBezTo>
                  <a:pt x="0" y="113"/>
                  <a:pt x="21" y="77"/>
                  <a:pt x="28" y="72"/>
                </a:cubicBezTo>
                <a:cubicBezTo>
                  <a:pt x="28" y="72"/>
                  <a:pt x="30" y="59"/>
                  <a:pt x="51" y="55"/>
                </a:cubicBezTo>
                <a:cubicBezTo>
                  <a:pt x="51" y="55"/>
                  <a:pt x="59" y="48"/>
                  <a:pt x="52" y="48"/>
                </a:cubicBezTo>
                <a:cubicBezTo>
                  <a:pt x="44" y="49"/>
                  <a:pt x="34" y="49"/>
                  <a:pt x="32" y="46"/>
                </a:cubicBezTo>
                <a:cubicBezTo>
                  <a:pt x="31" y="43"/>
                  <a:pt x="32" y="30"/>
                  <a:pt x="37" y="29"/>
                </a:cubicBezTo>
                <a:cubicBezTo>
                  <a:pt x="41" y="28"/>
                  <a:pt x="50" y="32"/>
                  <a:pt x="50" y="32"/>
                </a:cubicBezTo>
                <a:cubicBezTo>
                  <a:pt x="50" y="32"/>
                  <a:pt x="55" y="19"/>
                  <a:pt x="42" y="16"/>
                </a:cubicBezTo>
                <a:cubicBezTo>
                  <a:pt x="42" y="16"/>
                  <a:pt x="44" y="7"/>
                  <a:pt x="52" y="8"/>
                </a:cubicBezTo>
                <a:cubicBezTo>
                  <a:pt x="52" y="3"/>
                  <a:pt x="52" y="3"/>
                  <a:pt x="52" y="3"/>
                </a:cubicBezTo>
                <a:cubicBezTo>
                  <a:pt x="52" y="3"/>
                  <a:pt x="53" y="1"/>
                  <a:pt x="56" y="1"/>
                </a:cubicBezTo>
                <a:cubicBezTo>
                  <a:pt x="59" y="1"/>
                  <a:pt x="61" y="3"/>
                  <a:pt x="61" y="3"/>
                </a:cubicBezTo>
                <a:cubicBezTo>
                  <a:pt x="61" y="6"/>
                  <a:pt x="61" y="6"/>
                  <a:pt x="61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2"/>
                  <a:pt x="65" y="0"/>
                  <a:pt x="69" y="1"/>
                </a:cubicBezTo>
                <a:cubicBezTo>
                  <a:pt x="72" y="2"/>
                  <a:pt x="72" y="5"/>
                  <a:pt x="72" y="5"/>
                </a:cubicBezTo>
                <a:cubicBezTo>
                  <a:pt x="72" y="5"/>
                  <a:pt x="72" y="9"/>
                  <a:pt x="72" y="9"/>
                </a:cubicBezTo>
                <a:cubicBezTo>
                  <a:pt x="72" y="9"/>
                  <a:pt x="75" y="12"/>
                  <a:pt x="77" y="10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4"/>
                  <a:pt x="85" y="2"/>
                  <a:pt x="87" y="8"/>
                </a:cubicBezTo>
                <a:cubicBezTo>
                  <a:pt x="87" y="8"/>
                  <a:pt x="82" y="16"/>
                  <a:pt x="88" y="22"/>
                </a:cubicBezTo>
                <a:cubicBezTo>
                  <a:pt x="88" y="22"/>
                  <a:pt x="92" y="28"/>
                  <a:pt x="92" y="38"/>
                </a:cubicBezTo>
                <a:cubicBezTo>
                  <a:pt x="92" y="38"/>
                  <a:pt x="94" y="25"/>
                  <a:pt x="92" y="21"/>
                </a:cubicBezTo>
                <a:cubicBezTo>
                  <a:pt x="92" y="21"/>
                  <a:pt x="94" y="18"/>
                  <a:pt x="100" y="20"/>
                </a:cubicBezTo>
                <a:cubicBezTo>
                  <a:pt x="100" y="20"/>
                  <a:pt x="100" y="29"/>
                  <a:pt x="102" y="29"/>
                </a:cubicBezTo>
                <a:cubicBezTo>
                  <a:pt x="105" y="29"/>
                  <a:pt x="105" y="20"/>
                  <a:pt x="105" y="20"/>
                </a:cubicBezTo>
                <a:cubicBezTo>
                  <a:pt x="105" y="20"/>
                  <a:pt x="106" y="18"/>
                  <a:pt x="110" y="20"/>
                </a:cubicBezTo>
                <a:cubicBezTo>
                  <a:pt x="115" y="21"/>
                  <a:pt x="115" y="24"/>
                  <a:pt x="115" y="24"/>
                </a:cubicBezTo>
                <a:cubicBezTo>
                  <a:pt x="115" y="24"/>
                  <a:pt x="100" y="35"/>
                  <a:pt x="109" y="52"/>
                </a:cubicBezTo>
                <a:close/>
              </a:path>
            </a:pathLst>
          </a:custGeom>
          <a:solidFill>
            <a:srgbClr val="E9475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A061EF0-B63A-4DE4-A31D-B4824C2C147B}"/>
              </a:ext>
            </a:extLst>
          </p:cNvPr>
          <p:cNvSpPr>
            <a:spLocks/>
          </p:cNvSpPr>
          <p:nvPr/>
        </p:nvSpPr>
        <p:spPr bwMode="auto">
          <a:xfrm flipH="1">
            <a:off x="5896680" y="1397420"/>
            <a:ext cx="437651" cy="580283"/>
          </a:xfrm>
          <a:custGeom>
            <a:avLst/>
            <a:gdLst>
              <a:gd name="T0" fmla="*/ 246 w 248"/>
              <a:gd name="T1" fmla="*/ 106 h 330"/>
              <a:gd name="T2" fmla="*/ 238 w 248"/>
              <a:gd name="T3" fmla="*/ 80 h 330"/>
              <a:gd name="T4" fmla="*/ 226 w 248"/>
              <a:gd name="T5" fmla="*/ 58 h 330"/>
              <a:gd name="T6" fmla="*/ 209 w 248"/>
              <a:gd name="T7" fmla="*/ 32 h 330"/>
              <a:gd name="T8" fmla="*/ 196 w 248"/>
              <a:gd name="T9" fmla="*/ 21 h 330"/>
              <a:gd name="T10" fmla="*/ 175 w 248"/>
              <a:gd name="T11" fmla="*/ 9 h 330"/>
              <a:gd name="T12" fmla="*/ 139 w 248"/>
              <a:gd name="T13" fmla="*/ 0 h 330"/>
              <a:gd name="T14" fmla="*/ 98 w 248"/>
              <a:gd name="T15" fmla="*/ 2 h 330"/>
              <a:gd name="T16" fmla="*/ 39 w 248"/>
              <a:gd name="T17" fmla="*/ 24 h 330"/>
              <a:gd name="T18" fmla="*/ 15 w 248"/>
              <a:gd name="T19" fmla="*/ 47 h 330"/>
              <a:gd name="T20" fmla="*/ 4 w 248"/>
              <a:gd name="T21" fmla="*/ 78 h 330"/>
              <a:gd name="T22" fmla="*/ 7 w 248"/>
              <a:gd name="T23" fmla="*/ 109 h 330"/>
              <a:gd name="T24" fmla="*/ 34 w 248"/>
              <a:gd name="T25" fmla="*/ 131 h 330"/>
              <a:gd name="T26" fmla="*/ 60 w 248"/>
              <a:gd name="T27" fmla="*/ 134 h 330"/>
              <a:gd name="T28" fmla="*/ 56 w 248"/>
              <a:gd name="T29" fmla="*/ 150 h 330"/>
              <a:gd name="T30" fmla="*/ 63 w 248"/>
              <a:gd name="T31" fmla="*/ 164 h 330"/>
              <a:gd name="T32" fmla="*/ 109 w 248"/>
              <a:gd name="T33" fmla="*/ 173 h 330"/>
              <a:gd name="T34" fmla="*/ 129 w 248"/>
              <a:gd name="T35" fmla="*/ 164 h 330"/>
              <a:gd name="T36" fmla="*/ 144 w 248"/>
              <a:gd name="T37" fmla="*/ 168 h 330"/>
              <a:gd name="T38" fmla="*/ 156 w 248"/>
              <a:gd name="T39" fmla="*/ 177 h 330"/>
              <a:gd name="T40" fmla="*/ 166 w 248"/>
              <a:gd name="T41" fmla="*/ 186 h 330"/>
              <a:gd name="T42" fmla="*/ 160 w 248"/>
              <a:gd name="T43" fmla="*/ 213 h 330"/>
              <a:gd name="T44" fmla="*/ 155 w 248"/>
              <a:gd name="T45" fmla="*/ 244 h 330"/>
              <a:gd name="T46" fmla="*/ 153 w 248"/>
              <a:gd name="T47" fmla="*/ 276 h 330"/>
              <a:gd name="T48" fmla="*/ 154 w 248"/>
              <a:gd name="T49" fmla="*/ 303 h 330"/>
              <a:gd name="T50" fmla="*/ 155 w 248"/>
              <a:gd name="T51" fmla="*/ 323 h 330"/>
              <a:gd name="T52" fmla="*/ 155 w 248"/>
              <a:gd name="T53" fmla="*/ 323 h 330"/>
              <a:gd name="T54" fmla="*/ 155 w 248"/>
              <a:gd name="T55" fmla="*/ 303 h 330"/>
              <a:gd name="T56" fmla="*/ 157 w 248"/>
              <a:gd name="T57" fmla="*/ 276 h 330"/>
              <a:gd name="T58" fmla="*/ 161 w 248"/>
              <a:gd name="T59" fmla="*/ 245 h 330"/>
              <a:gd name="T60" fmla="*/ 168 w 248"/>
              <a:gd name="T61" fmla="*/ 214 h 330"/>
              <a:gd name="T62" fmla="*/ 176 w 248"/>
              <a:gd name="T63" fmla="*/ 188 h 330"/>
              <a:gd name="T64" fmla="*/ 222 w 248"/>
              <a:gd name="T65" fmla="*/ 151 h 330"/>
              <a:gd name="T66" fmla="*/ 242 w 248"/>
              <a:gd name="T67" fmla="*/ 133 h 330"/>
              <a:gd name="T68" fmla="*/ 248 w 248"/>
              <a:gd name="T69" fmla="*/ 11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48" h="330">
                <a:moveTo>
                  <a:pt x="248" y="110"/>
                </a:moveTo>
                <a:cubicBezTo>
                  <a:pt x="248" y="107"/>
                  <a:pt x="246" y="106"/>
                  <a:pt x="246" y="106"/>
                </a:cubicBezTo>
                <a:cubicBezTo>
                  <a:pt x="246" y="106"/>
                  <a:pt x="248" y="102"/>
                  <a:pt x="244" y="91"/>
                </a:cubicBezTo>
                <a:cubicBezTo>
                  <a:pt x="239" y="79"/>
                  <a:pt x="238" y="80"/>
                  <a:pt x="238" y="80"/>
                </a:cubicBezTo>
                <a:cubicBezTo>
                  <a:pt x="238" y="80"/>
                  <a:pt x="239" y="73"/>
                  <a:pt x="235" y="66"/>
                </a:cubicBezTo>
                <a:cubicBezTo>
                  <a:pt x="231" y="59"/>
                  <a:pt x="226" y="58"/>
                  <a:pt x="226" y="58"/>
                </a:cubicBezTo>
                <a:cubicBezTo>
                  <a:pt x="226" y="58"/>
                  <a:pt x="224" y="42"/>
                  <a:pt x="214" y="41"/>
                </a:cubicBezTo>
                <a:cubicBezTo>
                  <a:pt x="214" y="41"/>
                  <a:pt x="215" y="36"/>
                  <a:pt x="209" y="32"/>
                </a:cubicBezTo>
                <a:cubicBezTo>
                  <a:pt x="204" y="28"/>
                  <a:pt x="201" y="26"/>
                  <a:pt x="201" y="26"/>
                </a:cubicBezTo>
                <a:cubicBezTo>
                  <a:pt x="201" y="26"/>
                  <a:pt x="200" y="24"/>
                  <a:pt x="196" y="21"/>
                </a:cubicBezTo>
                <a:cubicBezTo>
                  <a:pt x="191" y="18"/>
                  <a:pt x="187" y="19"/>
                  <a:pt x="187" y="19"/>
                </a:cubicBezTo>
                <a:cubicBezTo>
                  <a:pt x="187" y="19"/>
                  <a:pt x="190" y="15"/>
                  <a:pt x="175" y="9"/>
                </a:cubicBezTo>
                <a:cubicBezTo>
                  <a:pt x="160" y="4"/>
                  <a:pt x="162" y="6"/>
                  <a:pt x="162" y="6"/>
                </a:cubicBezTo>
                <a:cubicBezTo>
                  <a:pt x="162" y="6"/>
                  <a:pt x="154" y="0"/>
                  <a:pt x="139" y="0"/>
                </a:cubicBezTo>
                <a:cubicBezTo>
                  <a:pt x="124" y="0"/>
                  <a:pt x="122" y="0"/>
                  <a:pt x="121" y="3"/>
                </a:cubicBezTo>
                <a:cubicBezTo>
                  <a:pt x="121" y="3"/>
                  <a:pt x="116" y="0"/>
                  <a:pt x="98" y="2"/>
                </a:cubicBezTo>
                <a:cubicBezTo>
                  <a:pt x="81" y="5"/>
                  <a:pt x="73" y="3"/>
                  <a:pt x="67" y="8"/>
                </a:cubicBezTo>
                <a:cubicBezTo>
                  <a:pt x="61" y="13"/>
                  <a:pt x="40" y="20"/>
                  <a:pt x="39" y="24"/>
                </a:cubicBezTo>
                <a:cubicBezTo>
                  <a:pt x="32" y="27"/>
                  <a:pt x="26" y="34"/>
                  <a:pt x="28" y="37"/>
                </a:cubicBezTo>
                <a:cubicBezTo>
                  <a:pt x="28" y="37"/>
                  <a:pt x="20" y="36"/>
                  <a:pt x="15" y="47"/>
                </a:cubicBezTo>
                <a:cubicBezTo>
                  <a:pt x="9" y="57"/>
                  <a:pt x="6" y="70"/>
                  <a:pt x="6" y="70"/>
                </a:cubicBezTo>
                <a:cubicBezTo>
                  <a:pt x="6" y="70"/>
                  <a:pt x="3" y="73"/>
                  <a:pt x="4" y="78"/>
                </a:cubicBezTo>
                <a:cubicBezTo>
                  <a:pt x="4" y="78"/>
                  <a:pt x="0" y="86"/>
                  <a:pt x="1" y="95"/>
                </a:cubicBezTo>
                <a:cubicBezTo>
                  <a:pt x="2" y="104"/>
                  <a:pt x="7" y="105"/>
                  <a:pt x="7" y="109"/>
                </a:cubicBezTo>
                <a:cubicBezTo>
                  <a:pt x="7" y="109"/>
                  <a:pt x="4" y="117"/>
                  <a:pt x="15" y="125"/>
                </a:cubicBezTo>
                <a:cubicBezTo>
                  <a:pt x="25" y="133"/>
                  <a:pt x="34" y="131"/>
                  <a:pt x="34" y="131"/>
                </a:cubicBezTo>
                <a:cubicBezTo>
                  <a:pt x="34" y="131"/>
                  <a:pt x="48" y="136"/>
                  <a:pt x="53" y="133"/>
                </a:cubicBezTo>
                <a:cubicBezTo>
                  <a:pt x="53" y="133"/>
                  <a:pt x="60" y="130"/>
                  <a:pt x="60" y="134"/>
                </a:cubicBezTo>
                <a:cubicBezTo>
                  <a:pt x="60" y="134"/>
                  <a:pt x="56" y="137"/>
                  <a:pt x="56" y="140"/>
                </a:cubicBezTo>
                <a:cubicBezTo>
                  <a:pt x="56" y="140"/>
                  <a:pt x="54" y="145"/>
                  <a:pt x="56" y="150"/>
                </a:cubicBezTo>
                <a:cubicBezTo>
                  <a:pt x="59" y="154"/>
                  <a:pt x="61" y="152"/>
                  <a:pt x="61" y="155"/>
                </a:cubicBezTo>
                <a:cubicBezTo>
                  <a:pt x="62" y="157"/>
                  <a:pt x="60" y="160"/>
                  <a:pt x="63" y="164"/>
                </a:cubicBezTo>
                <a:cubicBezTo>
                  <a:pt x="67" y="168"/>
                  <a:pt x="72" y="165"/>
                  <a:pt x="73" y="167"/>
                </a:cubicBezTo>
                <a:cubicBezTo>
                  <a:pt x="74" y="168"/>
                  <a:pt x="89" y="180"/>
                  <a:pt x="109" y="173"/>
                </a:cubicBezTo>
                <a:cubicBezTo>
                  <a:pt x="109" y="173"/>
                  <a:pt x="114" y="173"/>
                  <a:pt x="118" y="171"/>
                </a:cubicBezTo>
                <a:cubicBezTo>
                  <a:pt x="122" y="169"/>
                  <a:pt x="129" y="164"/>
                  <a:pt x="129" y="164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44" y="168"/>
                  <a:pt x="143" y="173"/>
                  <a:pt x="148" y="176"/>
                </a:cubicBezTo>
                <a:cubicBezTo>
                  <a:pt x="152" y="180"/>
                  <a:pt x="156" y="177"/>
                  <a:pt x="156" y="177"/>
                </a:cubicBezTo>
                <a:cubicBezTo>
                  <a:pt x="156" y="177"/>
                  <a:pt x="161" y="179"/>
                  <a:pt x="163" y="182"/>
                </a:cubicBezTo>
                <a:cubicBezTo>
                  <a:pt x="164" y="183"/>
                  <a:pt x="165" y="185"/>
                  <a:pt x="166" y="186"/>
                </a:cubicBezTo>
                <a:cubicBezTo>
                  <a:pt x="165" y="190"/>
                  <a:pt x="164" y="194"/>
                  <a:pt x="163" y="198"/>
                </a:cubicBezTo>
                <a:cubicBezTo>
                  <a:pt x="162" y="203"/>
                  <a:pt x="161" y="208"/>
                  <a:pt x="160" y="213"/>
                </a:cubicBezTo>
                <a:cubicBezTo>
                  <a:pt x="159" y="218"/>
                  <a:pt x="158" y="223"/>
                  <a:pt x="157" y="228"/>
                </a:cubicBezTo>
                <a:cubicBezTo>
                  <a:pt x="157" y="233"/>
                  <a:pt x="156" y="239"/>
                  <a:pt x="155" y="244"/>
                </a:cubicBezTo>
                <a:cubicBezTo>
                  <a:pt x="155" y="250"/>
                  <a:pt x="155" y="255"/>
                  <a:pt x="154" y="260"/>
                </a:cubicBezTo>
                <a:cubicBezTo>
                  <a:pt x="154" y="266"/>
                  <a:pt x="154" y="271"/>
                  <a:pt x="153" y="276"/>
                </a:cubicBezTo>
                <a:cubicBezTo>
                  <a:pt x="153" y="281"/>
                  <a:pt x="153" y="286"/>
                  <a:pt x="153" y="290"/>
                </a:cubicBezTo>
                <a:cubicBezTo>
                  <a:pt x="153" y="295"/>
                  <a:pt x="153" y="299"/>
                  <a:pt x="154" y="303"/>
                </a:cubicBezTo>
                <a:cubicBezTo>
                  <a:pt x="154" y="308"/>
                  <a:pt x="154" y="311"/>
                  <a:pt x="154" y="314"/>
                </a:cubicBezTo>
                <a:cubicBezTo>
                  <a:pt x="154" y="318"/>
                  <a:pt x="154" y="321"/>
                  <a:pt x="155" y="323"/>
                </a:cubicBezTo>
                <a:cubicBezTo>
                  <a:pt x="155" y="328"/>
                  <a:pt x="155" y="330"/>
                  <a:pt x="155" y="330"/>
                </a:cubicBezTo>
                <a:cubicBezTo>
                  <a:pt x="155" y="330"/>
                  <a:pt x="155" y="328"/>
                  <a:pt x="155" y="323"/>
                </a:cubicBezTo>
                <a:cubicBezTo>
                  <a:pt x="155" y="321"/>
                  <a:pt x="155" y="318"/>
                  <a:pt x="155" y="314"/>
                </a:cubicBezTo>
                <a:cubicBezTo>
                  <a:pt x="155" y="311"/>
                  <a:pt x="155" y="308"/>
                  <a:pt x="155" y="303"/>
                </a:cubicBezTo>
                <a:cubicBezTo>
                  <a:pt x="156" y="299"/>
                  <a:pt x="156" y="295"/>
                  <a:pt x="156" y="291"/>
                </a:cubicBezTo>
                <a:cubicBezTo>
                  <a:pt x="156" y="286"/>
                  <a:pt x="157" y="281"/>
                  <a:pt x="157" y="276"/>
                </a:cubicBezTo>
                <a:cubicBezTo>
                  <a:pt x="158" y="271"/>
                  <a:pt x="158" y="266"/>
                  <a:pt x="159" y="261"/>
                </a:cubicBezTo>
                <a:cubicBezTo>
                  <a:pt x="160" y="256"/>
                  <a:pt x="161" y="250"/>
                  <a:pt x="161" y="245"/>
                </a:cubicBezTo>
                <a:cubicBezTo>
                  <a:pt x="162" y="240"/>
                  <a:pt x="163" y="234"/>
                  <a:pt x="164" y="229"/>
                </a:cubicBezTo>
                <a:cubicBezTo>
                  <a:pt x="166" y="224"/>
                  <a:pt x="167" y="219"/>
                  <a:pt x="168" y="214"/>
                </a:cubicBezTo>
                <a:cubicBezTo>
                  <a:pt x="169" y="210"/>
                  <a:pt x="171" y="205"/>
                  <a:pt x="172" y="201"/>
                </a:cubicBezTo>
                <a:cubicBezTo>
                  <a:pt x="173" y="196"/>
                  <a:pt x="175" y="192"/>
                  <a:pt x="176" y="188"/>
                </a:cubicBezTo>
                <a:cubicBezTo>
                  <a:pt x="177" y="186"/>
                  <a:pt x="178" y="183"/>
                  <a:pt x="179" y="181"/>
                </a:cubicBezTo>
                <a:cubicBezTo>
                  <a:pt x="185" y="180"/>
                  <a:pt x="216" y="174"/>
                  <a:pt x="222" y="151"/>
                </a:cubicBezTo>
                <a:cubicBezTo>
                  <a:pt x="229" y="149"/>
                  <a:pt x="229" y="149"/>
                  <a:pt x="229" y="149"/>
                </a:cubicBezTo>
                <a:cubicBezTo>
                  <a:pt x="229" y="149"/>
                  <a:pt x="242" y="145"/>
                  <a:pt x="242" y="133"/>
                </a:cubicBezTo>
                <a:cubicBezTo>
                  <a:pt x="242" y="133"/>
                  <a:pt x="248" y="125"/>
                  <a:pt x="245" y="116"/>
                </a:cubicBezTo>
                <a:cubicBezTo>
                  <a:pt x="245" y="116"/>
                  <a:pt x="248" y="113"/>
                  <a:pt x="248" y="1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n-US" dirty="0">
              <a:cs typeface="B Nazanin" pitchFamily="2" charset="-78"/>
            </a:endParaRP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443D7C7-5B11-435D-8B86-C12A189C13F2}"/>
              </a:ext>
            </a:extLst>
          </p:cNvPr>
          <p:cNvGrpSpPr/>
          <p:nvPr/>
        </p:nvGrpSpPr>
        <p:grpSpPr>
          <a:xfrm>
            <a:off x="4265334" y="1412672"/>
            <a:ext cx="1533525" cy="698535"/>
            <a:chOff x="3914775" y="1412672"/>
            <a:chExt cx="1533525" cy="698535"/>
          </a:xfrm>
        </p:grpSpPr>
        <p:cxnSp>
          <p:nvCxnSpPr>
            <p:cNvPr id="13" name="Straight Connector 6">
              <a:extLst>
                <a:ext uri="{FF2B5EF4-FFF2-40B4-BE49-F238E27FC236}">
                  <a16:creationId xmlns:a16="http://schemas.microsoft.com/office/drawing/2014/main" id="{DD897796-1BFD-43ED-B797-08C4CA5E6997}"/>
                </a:ext>
              </a:extLst>
            </p:cNvPr>
            <p:cNvCxnSpPr/>
            <p:nvPr/>
          </p:nvCxnSpPr>
          <p:spPr>
            <a:xfrm>
              <a:off x="3914775" y="1761939"/>
              <a:ext cx="1533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">
              <a:extLst>
                <a:ext uri="{FF2B5EF4-FFF2-40B4-BE49-F238E27FC236}">
                  <a16:creationId xmlns:a16="http://schemas.microsoft.com/office/drawing/2014/main" id="{EB5B16DA-BB61-4F4A-993E-DB8266B8497A}"/>
                </a:ext>
              </a:extLst>
            </p:cNvPr>
            <p:cNvCxnSpPr/>
            <p:nvPr/>
          </p:nvCxnSpPr>
          <p:spPr>
            <a:xfrm>
              <a:off x="3914775" y="1412672"/>
              <a:ext cx="0" cy="6985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2A96D4-213E-4977-8D92-B3386703B4D8}"/>
              </a:ext>
            </a:extLst>
          </p:cNvPr>
          <p:cNvGrpSpPr/>
          <p:nvPr/>
        </p:nvGrpSpPr>
        <p:grpSpPr>
          <a:xfrm>
            <a:off x="3768728" y="3233381"/>
            <a:ext cx="1507810" cy="754002"/>
            <a:chOff x="3514725" y="3308332"/>
            <a:chExt cx="1533525" cy="698535"/>
          </a:xfrm>
        </p:grpSpPr>
        <p:cxnSp>
          <p:nvCxnSpPr>
            <p:cNvPr id="16" name="Straight Connector 53">
              <a:extLst>
                <a:ext uri="{FF2B5EF4-FFF2-40B4-BE49-F238E27FC236}">
                  <a16:creationId xmlns:a16="http://schemas.microsoft.com/office/drawing/2014/main" id="{412574E9-B70F-4E0B-8E85-5E253C811661}"/>
                </a:ext>
              </a:extLst>
            </p:cNvPr>
            <p:cNvCxnSpPr/>
            <p:nvPr/>
          </p:nvCxnSpPr>
          <p:spPr>
            <a:xfrm>
              <a:off x="3514725" y="3657599"/>
              <a:ext cx="1533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1">
              <a:extLst>
                <a:ext uri="{FF2B5EF4-FFF2-40B4-BE49-F238E27FC236}">
                  <a16:creationId xmlns:a16="http://schemas.microsoft.com/office/drawing/2014/main" id="{AA10755D-E965-4C74-877B-06E621FC91D7}"/>
                </a:ext>
              </a:extLst>
            </p:cNvPr>
            <p:cNvCxnSpPr/>
            <p:nvPr/>
          </p:nvCxnSpPr>
          <p:spPr>
            <a:xfrm>
              <a:off x="3514725" y="3308332"/>
              <a:ext cx="0" cy="6985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DB6075AF-43C9-497D-B6C1-C246C270AC51}"/>
              </a:ext>
            </a:extLst>
          </p:cNvPr>
          <p:cNvGrpSpPr/>
          <p:nvPr/>
        </p:nvGrpSpPr>
        <p:grpSpPr>
          <a:xfrm>
            <a:off x="6828354" y="2359886"/>
            <a:ext cx="1533525" cy="698535"/>
            <a:chOff x="7143749" y="2359886"/>
            <a:chExt cx="1533525" cy="698535"/>
          </a:xfrm>
        </p:grpSpPr>
        <p:cxnSp>
          <p:nvCxnSpPr>
            <p:cNvPr id="19" name="Straight Connector 52">
              <a:extLst>
                <a:ext uri="{FF2B5EF4-FFF2-40B4-BE49-F238E27FC236}">
                  <a16:creationId xmlns:a16="http://schemas.microsoft.com/office/drawing/2014/main" id="{D87568A5-08F9-492E-B1C0-77B36429D5B4}"/>
                </a:ext>
              </a:extLst>
            </p:cNvPr>
            <p:cNvCxnSpPr/>
            <p:nvPr/>
          </p:nvCxnSpPr>
          <p:spPr>
            <a:xfrm flipH="1">
              <a:off x="7143749" y="2709153"/>
              <a:ext cx="1533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0">
              <a:extLst>
                <a:ext uri="{FF2B5EF4-FFF2-40B4-BE49-F238E27FC236}">
                  <a16:creationId xmlns:a16="http://schemas.microsoft.com/office/drawing/2014/main" id="{9BA4D916-7A75-42F8-9A4E-2C14ABA29478}"/>
                </a:ext>
              </a:extLst>
            </p:cNvPr>
            <p:cNvCxnSpPr/>
            <p:nvPr/>
          </p:nvCxnSpPr>
          <p:spPr>
            <a:xfrm flipH="1">
              <a:off x="8677274" y="2359886"/>
              <a:ext cx="0" cy="6985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B56DA000-11C1-4BFB-B0D9-5D3E02041B40}"/>
              </a:ext>
            </a:extLst>
          </p:cNvPr>
          <p:cNvGrpSpPr/>
          <p:nvPr/>
        </p:nvGrpSpPr>
        <p:grpSpPr>
          <a:xfrm>
            <a:off x="6542604" y="4256162"/>
            <a:ext cx="1533525" cy="698535"/>
            <a:chOff x="7143749" y="4256162"/>
            <a:chExt cx="1533525" cy="698535"/>
          </a:xfrm>
        </p:grpSpPr>
        <p:cxnSp>
          <p:nvCxnSpPr>
            <p:cNvPr id="22" name="Straight Connector 54">
              <a:extLst>
                <a:ext uri="{FF2B5EF4-FFF2-40B4-BE49-F238E27FC236}">
                  <a16:creationId xmlns:a16="http://schemas.microsoft.com/office/drawing/2014/main" id="{565606D1-E3A2-4BE8-AC04-738E0B55D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3749" y="4605429"/>
              <a:ext cx="1533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2">
              <a:extLst>
                <a:ext uri="{FF2B5EF4-FFF2-40B4-BE49-F238E27FC236}">
                  <a16:creationId xmlns:a16="http://schemas.microsoft.com/office/drawing/2014/main" id="{05F59A64-E1BF-43DA-8CF3-FB029526D0FC}"/>
                </a:ext>
              </a:extLst>
            </p:cNvPr>
            <p:cNvCxnSpPr/>
            <p:nvPr/>
          </p:nvCxnSpPr>
          <p:spPr>
            <a:xfrm flipH="1">
              <a:off x="8677274" y="4256162"/>
              <a:ext cx="0" cy="6985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5">
            <a:extLst>
              <a:ext uri="{FF2B5EF4-FFF2-40B4-BE49-F238E27FC236}">
                <a16:creationId xmlns:a16="http://schemas.microsoft.com/office/drawing/2014/main" id="{1E2DD463-294F-4B87-90C8-3C4969E2339E}"/>
              </a:ext>
            </a:extLst>
          </p:cNvPr>
          <p:cNvGrpSpPr/>
          <p:nvPr/>
        </p:nvGrpSpPr>
        <p:grpSpPr>
          <a:xfrm>
            <a:off x="4194266" y="5203991"/>
            <a:ext cx="1533525" cy="698535"/>
            <a:chOff x="3914775" y="5203991"/>
            <a:chExt cx="1533525" cy="698535"/>
          </a:xfrm>
        </p:grpSpPr>
        <p:cxnSp>
          <p:nvCxnSpPr>
            <p:cNvPr id="25" name="Straight Connector 55">
              <a:extLst>
                <a:ext uri="{FF2B5EF4-FFF2-40B4-BE49-F238E27FC236}">
                  <a16:creationId xmlns:a16="http://schemas.microsoft.com/office/drawing/2014/main" id="{0137C336-9482-4D24-8EBA-7791D5FE975A}"/>
                </a:ext>
              </a:extLst>
            </p:cNvPr>
            <p:cNvCxnSpPr>
              <a:cxnSpLocks/>
            </p:cNvCxnSpPr>
            <p:nvPr/>
          </p:nvCxnSpPr>
          <p:spPr>
            <a:xfrm>
              <a:off x="3914775" y="5553258"/>
              <a:ext cx="1533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63">
              <a:extLst>
                <a:ext uri="{FF2B5EF4-FFF2-40B4-BE49-F238E27FC236}">
                  <a16:creationId xmlns:a16="http://schemas.microsoft.com/office/drawing/2014/main" id="{7B128F00-2B72-4AF6-8B5F-57C64577F515}"/>
                </a:ext>
              </a:extLst>
            </p:cNvPr>
            <p:cNvCxnSpPr/>
            <p:nvPr/>
          </p:nvCxnSpPr>
          <p:spPr>
            <a:xfrm>
              <a:off x="3914775" y="5203991"/>
              <a:ext cx="0" cy="69853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1">
            <a:extLst>
              <a:ext uri="{FF2B5EF4-FFF2-40B4-BE49-F238E27FC236}">
                <a16:creationId xmlns:a16="http://schemas.microsoft.com/office/drawing/2014/main" id="{AD35D020-C1C9-4F70-A95E-553C4967BC8A}"/>
              </a:ext>
            </a:extLst>
          </p:cNvPr>
          <p:cNvSpPr txBox="1"/>
          <p:nvPr/>
        </p:nvSpPr>
        <p:spPr>
          <a:xfrm flipH="1">
            <a:off x="329784" y="1484939"/>
            <a:ext cx="3740300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rtl="1">
              <a:buClr>
                <a:schemeClr val="accent1"/>
              </a:buClr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8" name="TextBox 72">
            <a:extLst>
              <a:ext uri="{FF2B5EF4-FFF2-40B4-BE49-F238E27FC236}">
                <a16:creationId xmlns:a16="http://schemas.microsoft.com/office/drawing/2014/main" id="{DCD14420-57AC-4302-83EB-7D1EBACE751F}"/>
              </a:ext>
            </a:extLst>
          </p:cNvPr>
          <p:cNvSpPr txBox="1"/>
          <p:nvPr/>
        </p:nvSpPr>
        <p:spPr>
          <a:xfrm flipH="1">
            <a:off x="179882" y="3410580"/>
            <a:ext cx="3449493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rtl="1">
              <a:buClr>
                <a:schemeClr val="accent1"/>
              </a:buClr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B0CAB09D-2E4D-4421-A045-6FE39D74B25D}"/>
              </a:ext>
            </a:extLst>
          </p:cNvPr>
          <p:cNvSpPr txBox="1"/>
          <p:nvPr/>
        </p:nvSpPr>
        <p:spPr>
          <a:xfrm flipH="1">
            <a:off x="404734" y="5276259"/>
            <a:ext cx="3594282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rtl="1">
              <a:buClr>
                <a:schemeClr val="accent1"/>
              </a:buClr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C443FC65-1066-4368-BC00-C248139C713C}"/>
              </a:ext>
            </a:extLst>
          </p:cNvPr>
          <p:cNvSpPr txBox="1"/>
          <p:nvPr/>
        </p:nvSpPr>
        <p:spPr>
          <a:xfrm flipH="1">
            <a:off x="8505092" y="2432154"/>
            <a:ext cx="3502028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rtl="1">
              <a:buClr>
                <a:schemeClr val="accent1"/>
              </a:buClr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31" name="TextBox 75">
            <a:extLst>
              <a:ext uri="{FF2B5EF4-FFF2-40B4-BE49-F238E27FC236}">
                <a16:creationId xmlns:a16="http://schemas.microsoft.com/office/drawing/2014/main" id="{ABF79521-95B1-48BF-9E40-126DB616C3E1}"/>
              </a:ext>
            </a:extLst>
          </p:cNvPr>
          <p:cNvSpPr txBox="1"/>
          <p:nvPr/>
        </p:nvSpPr>
        <p:spPr>
          <a:xfrm flipH="1">
            <a:off x="8219342" y="4328430"/>
            <a:ext cx="357791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rtl="1">
              <a:buClr>
                <a:schemeClr val="accent1"/>
              </a:buClr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7193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297D1-3697-49F4-A853-F104FC3B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8" y="145221"/>
            <a:ext cx="8474700" cy="708300"/>
          </a:xfrm>
          <a:prstGeom prst="rect">
            <a:avLst/>
          </a:prstGeom>
        </p:spPr>
        <p:txBody>
          <a:bodyPr/>
          <a:lstStyle/>
          <a:p>
            <a:pPr algn="r" rtl="1"/>
            <a:r>
              <a:rPr lang="fa-IR" dirty="0">
                <a:cs typeface="B Nazanin" pitchFamily="2" charset="-78"/>
              </a:rPr>
              <a:t>تجزیه و تحلیل انسانی</a:t>
            </a:r>
            <a:endParaRPr lang="es-PE" dirty="0">
              <a:cs typeface="B Nazanin" pitchFamily="2" charset="-78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EEFB5CAE-CF5F-408C-8BD6-08E34FD2CB11}"/>
              </a:ext>
            </a:extLst>
          </p:cNvPr>
          <p:cNvSpPr>
            <a:spLocks/>
          </p:cNvSpPr>
          <p:nvPr/>
        </p:nvSpPr>
        <p:spPr bwMode="auto">
          <a:xfrm>
            <a:off x="7105734" y="1136944"/>
            <a:ext cx="2838130" cy="93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s-PE" sz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چند چیز جالب اینجا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SA" sz="12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Aller Light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769B062-C5D8-4089-BC90-F2475C4261EA}"/>
              </a:ext>
            </a:extLst>
          </p:cNvPr>
          <p:cNvSpPr>
            <a:spLocks/>
          </p:cNvSpPr>
          <p:nvPr/>
        </p:nvSpPr>
        <p:spPr bwMode="auto">
          <a:xfrm>
            <a:off x="7257564" y="3026377"/>
            <a:ext cx="2838130" cy="93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s-PE" sz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چند چیز جالب اینجا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SA" sz="12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Aller Light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2ABE6A3B-9339-40A1-B3AF-0D8E410B9FC3}"/>
              </a:ext>
            </a:extLst>
          </p:cNvPr>
          <p:cNvSpPr>
            <a:spLocks/>
          </p:cNvSpPr>
          <p:nvPr/>
        </p:nvSpPr>
        <p:spPr bwMode="auto">
          <a:xfrm>
            <a:off x="7105734" y="5113132"/>
            <a:ext cx="3117558" cy="93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>
              <a:lnSpc>
                <a:spcPct val="150000"/>
              </a:lnSpc>
            </a:pPr>
            <a:r>
              <a:rPr lang="fa-IR" altLang="es-PE" sz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چند چیز جالب اینجا</a:t>
            </a:r>
          </a:p>
          <a:p>
            <a:pPr algn="r" rtl="1" eaLnBrk="1" hangingPunct="1">
              <a:lnSpc>
                <a:spcPct val="150000"/>
              </a:lnSpc>
            </a:pPr>
            <a:r>
              <a:rPr lang="ar-SA" sz="12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</a:t>
            </a: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Aller Light" charset="0"/>
            </a:endParaRP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1C8423FD-72B5-4965-82E0-908D0E3CD14A}"/>
              </a:ext>
            </a:extLst>
          </p:cNvPr>
          <p:cNvSpPr>
            <a:spLocks/>
          </p:cNvSpPr>
          <p:nvPr/>
        </p:nvSpPr>
        <p:spPr bwMode="auto">
          <a:xfrm>
            <a:off x="1637451" y="1408201"/>
            <a:ext cx="2945935" cy="1746335"/>
          </a:xfrm>
          <a:custGeom>
            <a:avLst/>
            <a:gdLst>
              <a:gd name="T0" fmla="*/ 2908300 w 21600"/>
              <a:gd name="T1" fmla="*/ 0 h 21600"/>
              <a:gd name="T2" fmla="*/ 0 w 21600"/>
              <a:gd name="T3" fmla="*/ 1724025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noFill/>
          <a:ln w="50800" cap="sq">
            <a:solidFill>
              <a:srgbClr val="FCAE5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r" rtl="1"/>
            <a:endParaRPr lang="es-PE" sz="1200" dirty="0">
              <a:cs typeface="B Nazanin" pitchFamily="2" charset="-78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853A8587-E628-4028-9A5C-C97033A86B19}"/>
              </a:ext>
            </a:extLst>
          </p:cNvPr>
          <p:cNvSpPr>
            <a:spLocks/>
          </p:cNvSpPr>
          <p:nvPr/>
        </p:nvSpPr>
        <p:spPr bwMode="auto">
          <a:xfrm>
            <a:off x="2309614" y="3493834"/>
            <a:ext cx="3635786" cy="122211"/>
          </a:xfrm>
          <a:custGeom>
            <a:avLst/>
            <a:gdLst>
              <a:gd name="T0" fmla="*/ 3589338 w 21600"/>
              <a:gd name="T1" fmla="*/ 0 h 21600"/>
              <a:gd name="T2" fmla="*/ 0 w 21600"/>
              <a:gd name="T3" fmla="*/ 12065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noFill/>
          <a:ln w="50800" cap="sq">
            <a:solidFill>
              <a:srgbClr val="CF5A6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r" rtl="1"/>
            <a:endParaRPr lang="es-PE" sz="1200" dirty="0">
              <a:cs typeface="B Nazanin" pitchFamily="2" charset="-78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C074FDDF-DE54-4751-A6BD-88604DF2C943}"/>
              </a:ext>
            </a:extLst>
          </p:cNvPr>
          <p:cNvSpPr>
            <a:spLocks/>
          </p:cNvSpPr>
          <p:nvPr/>
        </p:nvSpPr>
        <p:spPr bwMode="auto">
          <a:xfrm>
            <a:off x="1893131" y="5113132"/>
            <a:ext cx="2881613" cy="649650"/>
          </a:xfrm>
          <a:custGeom>
            <a:avLst/>
            <a:gdLst>
              <a:gd name="T0" fmla="*/ 0 w 21600"/>
              <a:gd name="T1" fmla="*/ 0 h 21600"/>
              <a:gd name="T2" fmla="*/ 2844800 w 21600"/>
              <a:gd name="T3" fmla="*/ 641350 h 2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noFill/>
          <a:ln w="50800" cap="sq">
            <a:solidFill>
              <a:srgbClr val="9A566E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r" rtl="1"/>
            <a:endParaRPr lang="es-PE" sz="1200" dirty="0">
              <a:cs typeface="B Nazanin" pitchFamily="2" charset="-78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1AE93ADD-E2DA-4DE1-BAE0-9C3504920D0B}"/>
              </a:ext>
            </a:extLst>
          </p:cNvPr>
          <p:cNvSpPr>
            <a:spLocks/>
          </p:cNvSpPr>
          <p:nvPr/>
        </p:nvSpPr>
        <p:spPr bwMode="auto">
          <a:xfrm>
            <a:off x="3687707" y="1226494"/>
            <a:ext cx="2657896" cy="822146"/>
          </a:xfrm>
          <a:prstGeom prst="roundRect">
            <a:avLst>
              <a:gd name="adj" fmla="val 49315"/>
            </a:avLst>
          </a:prstGeom>
          <a:solidFill>
            <a:srgbClr val="F9AB6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/>
            <a:endParaRPr lang="es-PE" altLang="es-PE" sz="1200" dirty="0">
              <a:latin typeface="+mn-lt"/>
              <a:cs typeface="B Nazanin" pitchFamily="2" charset="-78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622C62D-B265-462F-B72A-D6A292BFAF23}"/>
              </a:ext>
            </a:extLst>
          </p:cNvPr>
          <p:cNvSpPr>
            <a:spLocks/>
          </p:cNvSpPr>
          <p:nvPr/>
        </p:nvSpPr>
        <p:spPr bwMode="auto">
          <a:xfrm>
            <a:off x="3877455" y="1478956"/>
            <a:ext cx="2656487" cy="38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fa-IR" altLang="es-PE" sz="1200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متن</a:t>
            </a: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Aller Bold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9A0845C0-BC43-4B81-92A2-0FB62CE6C8CA}"/>
              </a:ext>
            </a:extLst>
          </p:cNvPr>
          <p:cNvSpPr>
            <a:spLocks/>
          </p:cNvSpPr>
          <p:nvPr/>
        </p:nvSpPr>
        <p:spPr bwMode="auto">
          <a:xfrm>
            <a:off x="3978763" y="3127201"/>
            <a:ext cx="2657896" cy="822146"/>
          </a:xfrm>
          <a:prstGeom prst="roundRect">
            <a:avLst>
              <a:gd name="adj" fmla="val 49315"/>
            </a:avLst>
          </a:prstGeom>
          <a:solidFill>
            <a:srgbClr val="CF5A6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/>
            <a:endParaRPr lang="es-PE" altLang="es-PE" sz="1200" dirty="0">
              <a:latin typeface="+mn-lt"/>
              <a:cs typeface="B Nazanin" pitchFamily="2" charset="-78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F3AC274-8404-48A1-B767-0910C74FA805}"/>
              </a:ext>
            </a:extLst>
          </p:cNvPr>
          <p:cNvSpPr>
            <a:spLocks/>
          </p:cNvSpPr>
          <p:nvPr/>
        </p:nvSpPr>
        <p:spPr bwMode="auto">
          <a:xfrm>
            <a:off x="4168511" y="3405391"/>
            <a:ext cx="2656487" cy="38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fa-IR" altLang="es-PE" sz="1200" dirty="0">
                <a:solidFill>
                  <a:schemeClr val="tx1"/>
                </a:solidFill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متن</a:t>
            </a:r>
            <a:endParaRPr lang="en-US" altLang="es-PE" sz="1200" dirty="0">
              <a:solidFill>
                <a:schemeClr val="tx1"/>
              </a:solidFill>
              <a:ea typeface="MS PGothic" panose="020B0600070205080204" pitchFamily="34" charset="-128"/>
              <a:cs typeface="B Nazanin" pitchFamily="2" charset="-78"/>
              <a:sym typeface="Aller Bold" charset="0"/>
            </a:endParaRPr>
          </a:p>
          <a:p>
            <a:pPr algn="ctr" rtl="1" eaLnBrk="1" hangingPunct="1">
              <a:lnSpc>
                <a:spcPct val="150000"/>
              </a:lnSpc>
            </a:pP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Aller Bold" charset="0"/>
            </a:endParaRP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B222480A-DDD5-4A0D-AF1C-10EB7553664B}"/>
              </a:ext>
            </a:extLst>
          </p:cNvPr>
          <p:cNvSpPr>
            <a:spLocks/>
          </p:cNvSpPr>
          <p:nvPr/>
        </p:nvSpPr>
        <p:spPr bwMode="auto">
          <a:xfrm>
            <a:off x="3538963" y="5288408"/>
            <a:ext cx="2656487" cy="822146"/>
          </a:xfrm>
          <a:prstGeom prst="roundRect">
            <a:avLst>
              <a:gd name="adj" fmla="val 49315"/>
            </a:avLst>
          </a:prstGeom>
          <a:solidFill>
            <a:srgbClr val="98566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r" rtl="1" eaLnBrk="1" hangingPunct="1"/>
            <a:endParaRPr lang="es-PE" altLang="es-PE" sz="1200" dirty="0">
              <a:latin typeface="+mn-lt"/>
              <a:cs typeface="B Nazanin" pitchFamily="2" charset="-78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15E955B-090A-452A-B2C6-1957F963D98E}"/>
              </a:ext>
            </a:extLst>
          </p:cNvPr>
          <p:cNvSpPr>
            <a:spLocks/>
          </p:cNvSpPr>
          <p:nvPr/>
        </p:nvSpPr>
        <p:spPr bwMode="auto">
          <a:xfrm>
            <a:off x="3727103" y="5566598"/>
            <a:ext cx="2658096" cy="38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1pPr>
            <a:lvl2pPr marL="742950" indent="-28575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2pPr>
            <a:lvl3pPr marL="11430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3pPr>
            <a:lvl4pPr marL="16002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4pPr>
            <a:lvl5pPr marL="2057400" indent="-228600" eaLnBrk="0" hangingPunct="0"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595959"/>
                </a:solidFill>
                <a:latin typeface="Clear Sans Medium" charset="0"/>
                <a:ea typeface="PingFang SC Medium" charset="-122"/>
                <a:sym typeface="Clear Sans Medium" charset="0"/>
              </a:defRPr>
            </a:lvl9pPr>
          </a:lstStyle>
          <a:p>
            <a:pPr algn="ctr" rtl="1" eaLnBrk="1" hangingPunct="1">
              <a:lnSpc>
                <a:spcPct val="150000"/>
              </a:lnSpc>
            </a:pPr>
            <a:r>
              <a:rPr lang="fa-IR" altLang="es-PE" sz="1200" dirty="0">
                <a:solidFill>
                  <a:schemeClr val="tx1"/>
                </a:solidFill>
                <a:ea typeface="MS PGothic" panose="020B0600070205080204" pitchFamily="34" charset="-128"/>
                <a:cs typeface="B Nazanin" pitchFamily="2" charset="-78"/>
                <a:sym typeface="Aller Bold" charset="0"/>
              </a:rPr>
              <a:t>متن</a:t>
            </a:r>
            <a:endParaRPr lang="en-US" altLang="es-PE" sz="1200" dirty="0">
              <a:solidFill>
                <a:schemeClr val="tx1"/>
              </a:solidFill>
              <a:ea typeface="MS PGothic" panose="020B0600070205080204" pitchFamily="34" charset="-128"/>
              <a:cs typeface="B Nazanin" pitchFamily="2" charset="-78"/>
              <a:sym typeface="Aller Bold" charset="0"/>
            </a:endParaRPr>
          </a:p>
          <a:p>
            <a:pPr algn="ctr" rtl="1" eaLnBrk="1" hangingPunct="1">
              <a:lnSpc>
                <a:spcPct val="150000"/>
              </a:lnSpc>
            </a:pPr>
            <a:endParaRPr lang="en-US" altLang="es-PE" sz="1200" dirty="0">
              <a:solidFill>
                <a:schemeClr val="tx1"/>
              </a:solidFill>
              <a:latin typeface="+mn-lt"/>
              <a:ea typeface="MS PGothic" panose="020B0600070205080204" pitchFamily="34" charset="-128"/>
              <a:cs typeface="B Nazanin" pitchFamily="2" charset="-78"/>
              <a:sym typeface="Aller Bold" charset="0"/>
            </a:endParaRP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B72E11F5-13CB-CFE4-8CEE-23C2DBB0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8" y="1083377"/>
            <a:ext cx="2225531" cy="504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92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679D6911-F855-78F9-4202-0C69DFFABC16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  <p:sp>
        <p:nvSpPr>
          <p:cNvPr id="164" name="Freeform 108">
            <a:extLst>
              <a:ext uri="{FF2B5EF4-FFF2-40B4-BE49-F238E27FC236}">
                <a16:creationId xmlns:a16="http://schemas.microsoft.com/office/drawing/2014/main" id="{7A70B435-C9C1-73EF-CCED-6E6BE2B9D407}"/>
              </a:ext>
            </a:extLst>
          </p:cNvPr>
          <p:cNvSpPr/>
          <p:nvPr/>
        </p:nvSpPr>
        <p:spPr>
          <a:xfrm>
            <a:off x="3733305" y="1845280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5" name="Oval 8">
            <a:extLst>
              <a:ext uri="{FF2B5EF4-FFF2-40B4-BE49-F238E27FC236}">
                <a16:creationId xmlns:a16="http://schemas.microsoft.com/office/drawing/2014/main" id="{15843EDE-0293-3545-27D1-16FA0023C0CD}"/>
              </a:ext>
            </a:extLst>
          </p:cNvPr>
          <p:cNvSpPr/>
          <p:nvPr/>
        </p:nvSpPr>
        <p:spPr>
          <a:xfrm>
            <a:off x="4657435" y="1859798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166" name="Group 110">
            <a:extLst>
              <a:ext uri="{FF2B5EF4-FFF2-40B4-BE49-F238E27FC236}">
                <a16:creationId xmlns:a16="http://schemas.microsoft.com/office/drawing/2014/main" id="{F05B5338-3DFF-8EAE-CD9E-E7A45DCDE2B9}"/>
              </a:ext>
            </a:extLst>
          </p:cNvPr>
          <p:cNvGrpSpPr/>
          <p:nvPr/>
        </p:nvGrpSpPr>
        <p:grpSpPr>
          <a:xfrm>
            <a:off x="2808464" y="1845280"/>
            <a:ext cx="553873" cy="652293"/>
            <a:chOff x="4835382" y="73243"/>
            <a:chExt cx="2920830" cy="3227535"/>
          </a:xfrm>
          <a:solidFill>
            <a:srgbClr val="FA8D30"/>
          </a:solidFill>
        </p:grpSpPr>
        <p:sp>
          <p:nvSpPr>
            <p:cNvPr id="167" name="Freeform 111">
              <a:extLst>
                <a:ext uri="{FF2B5EF4-FFF2-40B4-BE49-F238E27FC236}">
                  <a16:creationId xmlns:a16="http://schemas.microsoft.com/office/drawing/2014/main" id="{7B57ABBF-8524-FE4C-2233-3FF6CED2C164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68" name="Oval 37">
              <a:extLst>
                <a:ext uri="{FF2B5EF4-FFF2-40B4-BE49-F238E27FC236}">
                  <a16:creationId xmlns:a16="http://schemas.microsoft.com/office/drawing/2014/main" id="{90DD3CF3-7B0A-735B-E67E-820535B23A8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69" name="Rectangle 19">
            <a:extLst>
              <a:ext uri="{FF2B5EF4-FFF2-40B4-BE49-F238E27FC236}">
                <a16:creationId xmlns:a16="http://schemas.microsoft.com/office/drawing/2014/main" id="{A9A34637-20B6-1779-C45E-3C2D0825EBFF}"/>
              </a:ext>
            </a:extLst>
          </p:cNvPr>
          <p:cNvSpPr/>
          <p:nvPr/>
        </p:nvSpPr>
        <p:spPr>
          <a:xfrm>
            <a:off x="1902447" y="1880675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0" name="Oval 47">
            <a:extLst>
              <a:ext uri="{FF2B5EF4-FFF2-40B4-BE49-F238E27FC236}">
                <a16:creationId xmlns:a16="http://schemas.microsoft.com/office/drawing/2014/main" id="{BDFBEE2E-2D65-BEAF-C8C3-27EF42D53ADD}"/>
              </a:ext>
            </a:extLst>
          </p:cNvPr>
          <p:cNvSpPr>
            <a:spLocks noChangeAspect="1"/>
          </p:cNvSpPr>
          <p:nvPr/>
        </p:nvSpPr>
        <p:spPr>
          <a:xfrm>
            <a:off x="9004229" y="1859830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1" name="Rounded Rectangle 2">
            <a:extLst>
              <a:ext uri="{FF2B5EF4-FFF2-40B4-BE49-F238E27FC236}">
                <a16:creationId xmlns:a16="http://schemas.microsoft.com/office/drawing/2014/main" id="{D6D77FB1-67DC-2E0A-D5C6-ED13D17B4AA9}"/>
              </a:ext>
            </a:extLst>
          </p:cNvPr>
          <p:cNvSpPr/>
          <p:nvPr/>
        </p:nvSpPr>
        <p:spPr>
          <a:xfrm>
            <a:off x="2798856" y="5630483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2" name="Rounded Rectangle 8">
            <a:extLst>
              <a:ext uri="{FF2B5EF4-FFF2-40B4-BE49-F238E27FC236}">
                <a16:creationId xmlns:a16="http://schemas.microsoft.com/office/drawing/2014/main" id="{B77970EB-A013-97A6-9252-CA676FE405F8}"/>
              </a:ext>
            </a:extLst>
          </p:cNvPr>
          <p:cNvSpPr/>
          <p:nvPr/>
        </p:nvSpPr>
        <p:spPr>
          <a:xfrm>
            <a:off x="1864056" y="5630483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3" name="Rounded Rectangle 2">
            <a:extLst>
              <a:ext uri="{FF2B5EF4-FFF2-40B4-BE49-F238E27FC236}">
                <a16:creationId xmlns:a16="http://schemas.microsoft.com/office/drawing/2014/main" id="{A1885198-7F7D-099E-2CA0-EC0B428D794B}"/>
              </a:ext>
            </a:extLst>
          </p:cNvPr>
          <p:cNvSpPr/>
          <p:nvPr/>
        </p:nvSpPr>
        <p:spPr>
          <a:xfrm>
            <a:off x="4661787" y="5630483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4" name="Rounded Rectangle 3">
            <a:extLst>
              <a:ext uri="{FF2B5EF4-FFF2-40B4-BE49-F238E27FC236}">
                <a16:creationId xmlns:a16="http://schemas.microsoft.com/office/drawing/2014/main" id="{7DFA248F-E7EE-95FA-DCFB-30ACDAB77E14}"/>
              </a:ext>
            </a:extLst>
          </p:cNvPr>
          <p:cNvSpPr>
            <a:spLocks noChangeAspect="1"/>
          </p:cNvSpPr>
          <p:nvPr/>
        </p:nvSpPr>
        <p:spPr>
          <a:xfrm>
            <a:off x="3723698" y="5630483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75" name="Rounded Rectangle 10">
            <a:extLst>
              <a:ext uri="{FF2B5EF4-FFF2-40B4-BE49-F238E27FC236}">
                <a16:creationId xmlns:a16="http://schemas.microsoft.com/office/drawing/2014/main" id="{7CF41040-3E1F-BEAD-EEE5-B598AAB6CD7D}"/>
              </a:ext>
            </a:extLst>
          </p:cNvPr>
          <p:cNvSpPr>
            <a:spLocks noChangeAspect="1"/>
          </p:cNvSpPr>
          <p:nvPr/>
        </p:nvSpPr>
        <p:spPr>
          <a:xfrm>
            <a:off x="5616865" y="5618076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6" name="Block Arc 6">
            <a:extLst>
              <a:ext uri="{FF2B5EF4-FFF2-40B4-BE49-F238E27FC236}">
                <a16:creationId xmlns:a16="http://schemas.microsoft.com/office/drawing/2014/main" id="{755FA58F-227D-F19F-5715-7EBB15DEB8A1}"/>
              </a:ext>
            </a:extLst>
          </p:cNvPr>
          <p:cNvSpPr/>
          <p:nvPr/>
        </p:nvSpPr>
        <p:spPr>
          <a:xfrm>
            <a:off x="6506810" y="5660999"/>
            <a:ext cx="539149" cy="5802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77" name="Google Shape;10001;p74">
            <a:extLst>
              <a:ext uri="{FF2B5EF4-FFF2-40B4-BE49-F238E27FC236}">
                <a16:creationId xmlns:a16="http://schemas.microsoft.com/office/drawing/2014/main" id="{02001494-537F-B60F-2295-D7E7B10C69AD}"/>
              </a:ext>
            </a:extLst>
          </p:cNvPr>
          <p:cNvGrpSpPr/>
          <p:nvPr/>
        </p:nvGrpSpPr>
        <p:grpSpPr>
          <a:xfrm>
            <a:off x="8160929" y="5606295"/>
            <a:ext cx="547793" cy="583829"/>
            <a:chOff x="-65145700" y="3727425"/>
            <a:chExt cx="317425" cy="317425"/>
          </a:xfrm>
          <a:solidFill>
            <a:srgbClr val="FA8D30"/>
          </a:solidFill>
        </p:grpSpPr>
        <p:sp>
          <p:nvSpPr>
            <p:cNvPr id="178" name="Google Shape;10002;p74">
              <a:extLst>
                <a:ext uri="{FF2B5EF4-FFF2-40B4-BE49-F238E27FC236}">
                  <a16:creationId xmlns:a16="http://schemas.microsoft.com/office/drawing/2014/main" id="{9A304B16-F5C2-93F8-8C85-1B581CE417DB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9" name="Google Shape;10003;p74">
              <a:extLst>
                <a:ext uri="{FF2B5EF4-FFF2-40B4-BE49-F238E27FC236}">
                  <a16:creationId xmlns:a16="http://schemas.microsoft.com/office/drawing/2014/main" id="{D6B6A4C8-E745-E9A3-DC1E-A77B3AE5F676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0" name="Google Shape;10027;p74">
            <a:extLst>
              <a:ext uri="{FF2B5EF4-FFF2-40B4-BE49-F238E27FC236}">
                <a16:creationId xmlns:a16="http://schemas.microsoft.com/office/drawing/2014/main" id="{82346BBA-9882-C869-1394-3B9C32ABB5F3}"/>
              </a:ext>
            </a:extLst>
          </p:cNvPr>
          <p:cNvGrpSpPr/>
          <p:nvPr/>
        </p:nvGrpSpPr>
        <p:grpSpPr>
          <a:xfrm>
            <a:off x="3003684" y="3891507"/>
            <a:ext cx="523675" cy="508109"/>
            <a:chOff x="-61354875" y="3751050"/>
            <a:chExt cx="316650" cy="288275"/>
          </a:xfrm>
          <a:solidFill>
            <a:srgbClr val="FA8D30"/>
          </a:solidFill>
        </p:grpSpPr>
        <p:sp>
          <p:nvSpPr>
            <p:cNvPr id="181" name="Google Shape;10028;p74">
              <a:extLst>
                <a:ext uri="{FF2B5EF4-FFF2-40B4-BE49-F238E27FC236}">
                  <a16:creationId xmlns:a16="http://schemas.microsoft.com/office/drawing/2014/main" id="{59CAA588-2714-E7A8-60BD-19E164F86979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29;p74">
              <a:extLst>
                <a:ext uri="{FF2B5EF4-FFF2-40B4-BE49-F238E27FC236}">
                  <a16:creationId xmlns:a16="http://schemas.microsoft.com/office/drawing/2014/main" id="{E865753D-C450-BA09-F323-AB79E6F5B1F5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030;p74">
              <a:extLst>
                <a:ext uri="{FF2B5EF4-FFF2-40B4-BE49-F238E27FC236}">
                  <a16:creationId xmlns:a16="http://schemas.microsoft.com/office/drawing/2014/main" id="{806178A4-8364-2438-DB04-B8AA9F2516D0}"/>
                </a:ext>
              </a:extLst>
            </p:cNvPr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4" name="Google Shape;10074;p74">
            <a:extLst>
              <a:ext uri="{FF2B5EF4-FFF2-40B4-BE49-F238E27FC236}">
                <a16:creationId xmlns:a16="http://schemas.microsoft.com/office/drawing/2014/main" id="{1838A103-DA11-4AE7-0D4D-BF15E2F5345F}"/>
              </a:ext>
            </a:extLst>
          </p:cNvPr>
          <p:cNvGrpSpPr/>
          <p:nvPr/>
        </p:nvGrpSpPr>
        <p:grpSpPr>
          <a:xfrm>
            <a:off x="3796500" y="3857751"/>
            <a:ext cx="523675" cy="547020"/>
            <a:chOff x="-60988625" y="3740800"/>
            <a:chExt cx="316650" cy="310350"/>
          </a:xfrm>
          <a:solidFill>
            <a:srgbClr val="FA8D30"/>
          </a:solidFill>
        </p:grpSpPr>
        <p:sp>
          <p:nvSpPr>
            <p:cNvPr id="185" name="Google Shape;10075;p74">
              <a:extLst>
                <a:ext uri="{FF2B5EF4-FFF2-40B4-BE49-F238E27FC236}">
                  <a16:creationId xmlns:a16="http://schemas.microsoft.com/office/drawing/2014/main" id="{0CFE4A23-26C2-8B86-CA6A-21DFD4CCC2E0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076;p74">
              <a:extLst>
                <a:ext uri="{FF2B5EF4-FFF2-40B4-BE49-F238E27FC236}">
                  <a16:creationId xmlns:a16="http://schemas.microsoft.com/office/drawing/2014/main" id="{0D306005-8AD7-D71E-38E3-3AF95D7C27B9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7" name="Google Shape;10077;p74">
              <a:extLst>
                <a:ext uri="{FF2B5EF4-FFF2-40B4-BE49-F238E27FC236}">
                  <a16:creationId xmlns:a16="http://schemas.microsoft.com/office/drawing/2014/main" id="{0248036B-72EE-35D4-EEE4-85AB14F00D51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8" name="Google Shape;10084;p74">
            <a:extLst>
              <a:ext uri="{FF2B5EF4-FFF2-40B4-BE49-F238E27FC236}">
                <a16:creationId xmlns:a16="http://schemas.microsoft.com/office/drawing/2014/main" id="{A7D93BDB-001F-0768-8727-5033C3A35B82}"/>
              </a:ext>
            </a:extLst>
          </p:cNvPr>
          <p:cNvGrpSpPr/>
          <p:nvPr/>
        </p:nvGrpSpPr>
        <p:grpSpPr>
          <a:xfrm>
            <a:off x="7199063" y="3869775"/>
            <a:ext cx="479551" cy="494716"/>
            <a:chOff x="-59447250" y="3706150"/>
            <a:chExt cx="319000" cy="308775"/>
          </a:xfrm>
          <a:solidFill>
            <a:srgbClr val="FA8D30"/>
          </a:solidFill>
        </p:grpSpPr>
        <p:sp>
          <p:nvSpPr>
            <p:cNvPr id="189" name="Google Shape;10085;p74">
              <a:extLst>
                <a:ext uri="{FF2B5EF4-FFF2-40B4-BE49-F238E27FC236}">
                  <a16:creationId xmlns:a16="http://schemas.microsoft.com/office/drawing/2014/main" id="{61582A51-3E47-8BCB-FBE0-2924D9336192}"/>
                </a:ext>
              </a:extLst>
            </p:cNvPr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086;p74">
              <a:extLst>
                <a:ext uri="{FF2B5EF4-FFF2-40B4-BE49-F238E27FC236}">
                  <a16:creationId xmlns:a16="http://schemas.microsoft.com/office/drawing/2014/main" id="{021A22F4-0AAE-7112-D7B0-060F09F5E845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7;p74">
              <a:extLst>
                <a:ext uri="{FF2B5EF4-FFF2-40B4-BE49-F238E27FC236}">
                  <a16:creationId xmlns:a16="http://schemas.microsoft.com/office/drawing/2014/main" id="{49BF0A88-14CC-FE9A-381E-07FD9B0E809A}"/>
                </a:ext>
              </a:extLst>
            </p:cNvPr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8;p74">
              <a:extLst>
                <a:ext uri="{FF2B5EF4-FFF2-40B4-BE49-F238E27FC236}">
                  <a16:creationId xmlns:a16="http://schemas.microsoft.com/office/drawing/2014/main" id="{8D738A0D-D2A9-0644-B05B-1DA94745FCB1}"/>
                </a:ext>
              </a:extLst>
            </p:cNvPr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3" name="Google Shape;10089;p74">
            <a:extLst>
              <a:ext uri="{FF2B5EF4-FFF2-40B4-BE49-F238E27FC236}">
                <a16:creationId xmlns:a16="http://schemas.microsoft.com/office/drawing/2014/main" id="{FE94064A-2228-14C0-5C4F-0360328F36B5}"/>
              </a:ext>
            </a:extLst>
          </p:cNvPr>
          <p:cNvGrpSpPr/>
          <p:nvPr/>
        </p:nvGrpSpPr>
        <p:grpSpPr>
          <a:xfrm>
            <a:off x="6230253" y="1761514"/>
            <a:ext cx="687344" cy="724676"/>
            <a:chOff x="-64406125" y="3362225"/>
            <a:chExt cx="318225" cy="314800"/>
          </a:xfrm>
          <a:solidFill>
            <a:srgbClr val="FA8D30"/>
          </a:solidFill>
        </p:grpSpPr>
        <p:sp>
          <p:nvSpPr>
            <p:cNvPr id="194" name="Google Shape;10090;p74">
              <a:extLst>
                <a:ext uri="{FF2B5EF4-FFF2-40B4-BE49-F238E27FC236}">
                  <a16:creationId xmlns:a16="http://schemas.microsoft.com/office/drawing/2014/main" id="{42E2217B-56AA-0B9B-CB75-DB5FE8B81123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091;p74">
              <a:extLst>
                <a:ext uri="{FF2B5EF4-FFF2-40B4-BE49-F238E27FC236}">
                  <a16:creationId xmlns:a16="http://schemas.microsoft.com/office/drawing/2014/main" id="{F46AB782-988F-7680-4B7F-1D0E4378ED4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96" name="Google Shape;10113;p74">
            <a:extLst>
              <a:ext uri="{FF2B5EF4-FFF2-40B4-BE49-F238E27FC236}">
                <a16:creationId xmlns:a16="http://schemas.microsoft.com/office/drawing/2014/main" id="{08FC214A-BAC3-D92A-15D2-A195B34218A3}"/>
              </a:ext>
            </a:extLst>
          </p:cNvPr>
          <p:cNvSpPr/>
          <p:nvPr/>
        </p:nvSpPr>
        <p:spPr>
          <a:xfrm>
            <a:off x="4664875" y="3829571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7" name="Google Shape;10118;p74">
            <a:extLst>
              <a:ext uri="{FF2B5EF4-FFF2-40B4-BE49-F238E27FC236}">
                <a16:creationId xmlns:a16="http://schemas.microsoft.com/office/drawing/2014/main" id="{96CF5721-7A55-13C0-0BC7-C8FEE765FF6B}"/>
              </a:ext>
            </a:extLst>
          </p:cNvPr>
          <p:cNvGrpSpPr/>
          <p:nvPr/>
        </p:nvGrpSpPr>
        <p:grpSpPr>
          <a:xfrm>
            <a:off x="8991319" y="2952865"/>
            <a:ext cx="467528" cy="505891"/>
            <a:chOff x="-59400775" y="4084200"/>
            <a:chExt cx="311125" cy="315875"/>
          </a:xfrm>
          <a:solidFill>
            <a:srgbClr val="FA8D30"/>
          </a:solidFill>
        </p:grpSpPr>
        <p:sp>
          <p:nvSpPr>
            <p:cNvPr id="198" name="Google Shape;10119;p74">
              <a:extLst>
                <a:ext uri="{FF2B5EF4-FFF2-40B4-BE49-F238E27FC236}">
                  <a16:creationId xmlns:a16="http://schemas.microsoft.com/office/drawing/2014/main" id="{076C0B8C-1C9F-2EE0-43DF-7DB9A17CB3A1}"/>
                </a:ext>
              </a:extLst>
            </p:cNvPr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120;p74">
              <a:extLst>
                <a:ext uri="{FF2B5EF4-FFF2-40B4-BE49-F238E27FC236}">
                  <a16:creationId xmlns:a16="http://schemas.microsoft.com/office/drawing/2014/main" id="{D652695B-1835-CD39-EF02-B08739CE0602}"/>
                </a:ext>
              </a:extLst>
            </p:cNvPr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121;p74">
              <a:extLst>
                <a:ext uri="{FF2B5EF4-FFF2-40B4-BE49-F238E27FC236}">
                  <a16:creationId xmlns:a16="http://schemas.microsoft.com/office/drawing/2014/main" id="{7B853867-C7B8-F296-A566-6A2F1C8073AA}"/>
                </a:ext>
              </a:extLst>
            </p:cNvPr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10122;p74">
              <a:extLst>
                <a:ext uri="{FF2B5EF4-FFF2-40B4-BE49-F238E27FC236}">
                  <a16:creationId xmlns:a16="http://schemas.microsoft.com/office/drawing/2014/main" id="{81E5EC68-31E2-E763-1316-3AB88BF99292}"/>
                </a:ext>
              </a:extLst>
            </p:cNvPr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10123;p74">
              <a:extLst>
                <a:ext uri="{FF2B5EF4-FFF2-40B4-BE49-F238E27FC236}">
                  <a16:creationId xmlns:a16="http://schemas.microsoft.com/office/drawing/2014/main" id="{63425441-E3E4-8897-EB3D-D52F0BCF99DA}"/>
                </a:ext>
              </a:extLst>
            </p:cNvPr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10124;p74">
              <a:extLst>
                <a:ext uri="{FF2B5EF4-FFF2-40B4-BE49-F238E27FC236}">
                  <a16:creationId xmlns:a16="http://schemas.microsoft.com/office/drawing/2014/main" id="{C10A4E55-852D-31B2-6F07-DD0FC603D326}"/>
                </a:ext>
              </a:extLst>
            </p:cNvPr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4" name="Google Shape;10129;p74">
            <a:extLst>
              <a:ext uri="{FF2B5EF4-FFF2-40B4-BE49-F238E27FC236}">
                <a16:creationId xmlns:a16="http://schemas.microsoft.com/office/drawing/2014/main" id="{41535EFC-636F-0891-A62B-E2DFC675EDA0}"/>
              </a:ext>
            </a:extLst>
          </p:cNvPr>
          <p:cNvGrpSpPr/>
          <p:nvPr/>
        </p:nvGrpSpPr>
        <p:grpSpPr>
          <a:xfrm>
            <a:off x="5513937" y="1802481"/>
            <a:ext cx="570257" cy="714064"/>
            <a:chOff x="-64022550" y="3727425"/>
            <a:chExt cx="270175" cy="317425"/>
          </a:xfrm>
          <a:solidFill>
            <a:srgbClr val="FA8D30"/>
          </a:solidFill>
        </p:grpSpPr>
        <p:sp>
          <p:nvSpPr>
            <p:cNvPr id="205" name="Google Shape;10130;p74">
              <a:extLst>
                <a:ext uri="{FF2B5EF4-FFF2-40B4-BE49-F238E27FC236}">
                  <a16:creationId xmlns:a16="http://schemas.microsoft.com/office/drawing/2014/main" id="{64DB7725-C56A-8BFC-B173-587DEAFE3EF9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31;p74">
              <a:extLst>
                <a:ext uri="{FF2B5EF4-FFF2-40B4-BE49-F238E27FC236}">
                  <a16:creationId xmlns:a16="http://schemas.microsoft.com/office/drawing/2014/main" id="{1415FA25-A3A7-8BDD-C5E8-F7E27EABA6DD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10132;p74">
              <a:extLst>
                <a:ext uri="{FF2B5EF4-FFF2-40B4-BE49-F238E27FC236}">
                  <a16:creationId xmlns:a16="http://schemas.microsoft.com/office/drawing/2014/main" id="{8D658055-D7C5-50FC-7CAF-8AC251E90B51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10154;p74">
            <a:extLst>
              <a:ext uri="{FF2B5EF4-FFF2-40B4-BE49-F238E27FC236}">
                <a16:creationId xmlns:a16="http://schemas.microsoft.com/office/drawing/2014/main" id="{006AA534-9AD9-7F55-BD2D-067BE670C3B4}"/>
              </a:ext>
            </a:extLst>
          </p:cNvPr>
          <p:cNvGrpSpPr/>
          <p:nvPr/>
        </p:nvGrpSpPr>
        <p:grpSpPr>
          <a:xfrm>
            <a:off x="5616865" y="3829137"/>
            <a:ext cx="523675" cy="557947"/>
            <a:chOff x="-60255350" y="3733825"/>
            <a:chExt cx="316650" cy="316550"/>
          </a:xfrm>
          <a:solidFill>
            <a:srgbClr val="FA8D30"/>
          </a:solidFill>
        </p:grpSpPr>
        <p:sp>
          <p:nvSpPr>
            <p:cNvPr id="209" name="Google Shape;10155;p74">
              <a:extLst>
                <a:ext uri="{FF2B5EF4-FFF2-40B4-BE49-F238E27FC236}">
                  <a16:creationId xmlns:a16="http://schemas.microsoft.com/office/drawing/2014/main" id="{EDD1338C-283C-88D1-7FC1-D4607C10231F}"/>
                </a:ext>
              </a:extLst>
            </p:cNvPr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56;p74">
              <a:extLst>
                <a:ext uri="{FF2B5EF4-FFF2-40B4-BE49-F238E27FC236}">
                  <a16:creationId xmlns:a16="http://schemas.microsoft.com/office/drawing/2014/main" id="{9DA65C7E-EB62-2E89-9CE1-C783B5E4CF39}"/>
                </a:ext>
              </a:extLst>
            </p:cNvPr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10157;p74">
              <a:extLst>
                <a:ext uri="{FF2B5EF4-FFF2-40B4-BE49-F238E27FC236}">
                  <a16:creationId xmlns:a16="http://schemas.microsoft.com/office/drawing/2014/main" id="{15E8389B-E50A-46B8-C5FA-22F7BE008C48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2" name="Google Shape;10158;p74">
              <a:extLst>
                <a:ext uri="{FF2B5EF4-FFF2-40B4-BE49-F238E27FC236}">
                  <a16:creationId xmlns:a16="http://schemas.microsoft.com/office/drawing/2014/main" id="{AB2C0547-371D-2A4D-7BAF-953A26B70489}"/>
                </a:ext>
              </a:extLst>
            </p:cNvPr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3" name="Google Shape;10159;p74">
              <a:extLst>
                <a:ext uri="{FF2B5EF4-FFF2-40B4-BE49-F238E27FC236}">
                  <a16:creationId xmlns:a16="http://schemas.microsoft.com/office/drawing/2014/main" id="{4571C3DC-9EAE-E352-4CA4-7A9A57EEF2CC}"/>
                </a:ext>
              </a:extLst>
            </p:cNvPr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4" name="Google Shape;10160;p74">
              <a:extLst>
                <a:ext uri="{FF2B5EF4-FFF2-40B4-BE49-F238E27FC236}">
                  <a16:creationId xmlns:a16="http://schemas.microsoft.com/office/drawing/2014/main" id="{4D230ED6-AD69-BE4E-12DD-1E44ACDB1C97}"/>
                </a:ext>
              </a:extLst>
            </p:cNvPr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5" name="Google Shape;10161;p74">
              <a:extLst>
                <a:ext uri="{FF2B5EF4-FFF2-40B4-BE49-F238E27FC236}">
                  <a16:creationId xmlns:a16="http://schemas.microsoft.com/office/drawing/2014/main" id="{AE5FF420-8F21-73E7-5AE4-B9EF870F21E8}"/>
                </a:ext>
              </a:extLst>
            </p:cNvPr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6" name="Google Shape;10172;p74">
            <a:extLst>
              <a:ext uri="{FF2B5EF4-FFF2-40B4-BE49-F238E27FC236}">
                <a16:creationId xmlns:a16="http://schemas.microsoft.com/office/drawing/2014/main" id="{31BCDCCC-E520-EAED-5D2F-18E0F1394731}"/>
              </a:ext>
            </a:extLst>
          </p:cNvPr>
          <p:cNvGrpSpPr/>
          <p:nvPr/>
        </p:nvGrpSpPr>
        <p:grpSpPr>
          <a:xfrm>
            <a:off x="7117197" y="1820481"/>
            <a:ext cx="683991" cy="722277"/>
            <a:chOff x="-63679950" y="4093450"/>
            <a:chExt cx="320600" cy="317650"/>
          </a:xfrm>
          <a:solidFill>
            <a:srgbClr val="FA8D30"/>
          </a:solidFill>
        </p:grpSpPr>
        <p:sp>
          <p:nvSpPr>
            <p:cNvPr id="217" name="Google Shape;10173;p74">
              <a:extLst>
                <a:ext uri="{FF2B5EF4-FFF2-40B4-BE49-F238E27FC236}">
                  <a16:creationId xmlns:a16="http://schemas.microsoft.com/office/drawing/2014/main" id="{0C61DD85-97A8-27C8-76DC-44514222052B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8" name="Google Shape;10174;p74">
              <a:extLst>
                <a:ext uri="{FF2B5EF4-FFF2-40B4-BE49-F238E27FC236}">
                  <a16:creationId xmlns:a16="http://schemas.microsoft.com/office/drawing/2014/main" id="{D2F923D0-83FE-2692-56C1-95C8BF92F714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10175;p74">
              <a:extLst>
                <a:ext uri="{FF2B5EF4-FFF2-40B4-BE49-F238E27FC236}">
                  <a16:creationId xmlns:a16="http://schemas.microsoft.com/office/drawing/2014/main" id="{208F292B-BD75-6058-39B4-9FB29213B731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20" name="Google Shape;10184;p74">
            <a:extLst>
              <a:ext uri="{FF2B5EF4-FFF2-40B4-BE49-F238E27FC236}">
                <a16:creationId xmlns:a16="http://schemas.microsoft.com/office/drawing/2014/main" id="{52FC8A26-8134-1AFF-AAE3-ACA0B9FD3F12}"/>
              </a:ext>
            </a:extLst>
          </p:cNvPr>
          <p:cNvGrpSpPr/>
          <p:nvPr/>
        </p:nvGrpSpPr>
        <p:grpSpPr>
          <a:xfrm>
            <a:off x="1968069" y="3827432"/>
            <a:ext cx="523675" cy="559533"/>
            <a:chOff x="-61783350" y="3743950"/>
            <a:chExt cx="316650" cy="317450"/>
          </a:xfrm>
          <a:solidFill>
            <a:srgbClr val="FA8D30"/>
          </a:solidFill>
        </p:grpSpPr>
        <p:sp>
          <p:nvSpPr>
            <p:cNvPr id="221" name="Google Shape;10185;p74">
              <a:extLst>
                <a:ext uri="{FF2B5EF4-FFF2-40B4-BE49-F238E27FC236}">
                  <a16:creationId xmlns:a16="http://schemas.microsoft.com/office/drawing/2014/main" id="{5CF646E9-6404-A723-4B58-43FEBB17D1D5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10186;p74">
              <a:extLst>
                <a:ext uri="{FF2B5EF4-FFF2-40B4-BE49-F238E27FC236}">
                  <a16:creationId xmlns:a16="http://schemas.microsoft.com/office/drawing/2014/main" id="{2E700065-B10C-79FF-B7AD-88078C73269D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23" name="Google Shape;10189;p74">
            <a:extLst>
              <a:ext uri="{FF2B5EF4-FFF2-40B4-BE49-F238E27FC236}">
                <a16:creationId xmlns:a16="http://schemas.microsoft.com/office/drawing/2014/main" id="{4E013168-648B-A8C6-2F36-5AB7FFDA9522}"/>
              </a:ext>
            </a:extLst>
          </p:cNvPr>
          <p:cNvSpPr/>
          <p:nvPr/>
        </p:nvSpPr>
        <p:spPr>
          <a:xfrm>
            <a:off x="6440178" y="3906296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A8D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4" name="Google Shape;10190;p74">
            <a:extLst>
              <a:ext uri="{FF2B5EF4-FFF2-40B4-BE49-F238E27FC236}">
                <a16:creationId xmlns:a16="http://schemas.microsoft.com/office/drawing/2014/main" id="{D4105C1A-4975-587A-FE04-9EE946E5F29B}"/>
              </a:ext>
            </a:extLst>
          </p:cNvPr>
          <p:cNvGrpSpPr/>
          <p:nvPr/>
        </p:nvGrpSpPr>
        <p:grpSpPr>
          <a:xfrm>
            <a:off x="8175099" y="3845667"/>
            <a:ext cx="479588" cy="504969"/>
            <a:chOff x="-59869425" y="4102225"/>
            <a:chExt cx="319025" cy="315175"/>
          </a:xfrm>
          <a:solidFill>
            <a:srgbClr val="FA8D30"/>
          </a:solidFill>
        </p:grpSpPr>
        <p:sp>
          <p:nvSpPr>
            <p:cNvPr id="225" name="Google Shape;10191;p74">
              <a:extLst>
                <a:ext uri="{FF2B5EF4-FFF2-40B4-BE49-F238E27FC236}">
                  <a16:creationId xmlns:a16="http://schemas.microsoft.com/office/drawing/2014/main" id="{56EFFDD3-CF68-E464-1D48-556DB6267D63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92;p74">
              <a:extLst>
                <a:ext uri="{FF2B5EF4-FFF2-40B4-BE49-F238E27FC236}">
                  <a16:creationId xmlns:a16="http://schemas.microsoft.com/office/drawing/2014/main" id="{073D2F66-269F-ED79-7C19-3CC7C8BE1821}"/>
                </a:ext>
              </a:extLst>
            </p:cNvPr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93;p74">
              <a:extLst>
                <a:ext uri="{FF2B5EF4-FFF2-40B4-BE49-F238E27FC236}">
                  <a16:creationId xmlns:a16="http://schemas.microsoft.com/office/drawing/2014/main" id="{01BA99B2-7CB0-6E55-4206-2AD9A32FC0D0}"/>
                </a:ext>
              </a:extLst>
            </p:cNvPr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94;p74">
              <a:extLst>
                <a:ext uri="{FF2B5EF4-FFF2-40B4-BE49-F238E27FC236}">
                  <a16:creationId xmlns:a16="http://schemas.microsoft.com/office/drawing/2014/main" id="{C67FE7C9-013E-2A28-168D-82C74CA6984D}"/>
                </a:ext>
              </a:extLst>
            </p:cNvPr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29" name="Google Shape;10221;p74">
            <a:extLst>
              <a:ext uri="{FF2B5EF4-FFF2-40B4-BE49-F238E27FC236}">
                <a16:creationId xmlns:a16="http://schemas.microsoft.com/office/drawing/2014/main" id="{DE45A207-4E5A-8D48-79BD-888D4D626EF4}"/>
              </a:ext>
            </a:extLst>
          </p:cNvPr>
          <p:cNvGrpSpPr/>
          <p:nvPr/>
        </p:nvGrpSpPr>
        <p:grpSpPr>
          <a:xfrm>
            <a:off x="2806191" y="4811283"/>
            <a:ext cx="422624" cy="511209"/>
            <a:chOff x="2423775" y="3226875"/>
            <a:chExt cx="259925" cy="295000"/>
          </a:xfrm>
          <a:solidFill>
            <a:srgbClr val="FA8D30"/>
          </a:solidFill>
        </p:grpSpPr>
        <p:sp>
          <p:nvSpPr>
            <p:cNvPr id="230" name="Google Shape;10222;p74">
              <a:extLst>
                <a:ext uri="{FF2B5EF4-FFF2-40B4-BE49-F238E27FC236}">
                  <a16:creationId xmlns:a16="http://schemas.microsoft.com/office/drawing/2014/main" id="{E011B00A-9E00-925D-5D96-574501F3BED6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1" name="Google Shape;10223;p74">
              <a:extLst>
                <a:ext uri="{FF2B5EF4-FFF2-40B4-BE49-F238E27FC236}">
                  <a16:creationId xmlns:a16="http://schemas.microsoft.com/office/drawing/2014/main" id="{832FD7BF-3FE8-B70F-853D-BB9CB9AFEF41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2" name="Google Shape;10224;p74">
              <a:extLst>
                <a:ext uri="{FF2B5EF4-FFF2-40B4-BE49-F238E27FC236}">
                  <a16:creationId xmlns:a16="http://schemas.microsoft.com/office/drawing/2014/main" id="{FA5AD47F-C52D-8500-E5E6-F0E492FF2F85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3" name="Google Shape;10240;p74">
            <a:extLst>
              <a:ext uri="{FF2B5EF4-FFF2-40B4-BE49-F238E27FC236}">
                <a16:creationId xmlns:a16="http://schemas.microsoft.com/office/drawing/2014/main" id="{8AE27D2E-A9BE-E8EB-94F8-1140EAAE56F9}"/>
              </a:ext>
            </a:extLst>
          </p:cNvPr>
          <p:cNvGrpSpPr/>
          <p:nvPr/>
        </p:nvGrpSpPr>
        <p:grpSpPr>
          <a:xfrm>
            <a:off x="4657757" y="4816163"/>
            <a:ext cx="486688" cy="480493"/>
            <a:chOff x="4266025" y="3609275"/>
            <a:chExt cx="299325" cy="277275"/>
          </a:xfrm>
          <a:solidFill>
            <a:srgbClr val="FA8D30"/>
          </a:solidFill>
        </p:grpSpPr>
        <p:sp>
          <p:nvSpPr>
            <p:cNvPr id="234" name="Google Shape;10241;p74">
              <a:extLst>
                <a:ext uri="{FF2B5EF4-FFF2-40B4-BE49-F238E27FC236}">
                  <a16:creationId xmlns:a16="http://schemas.microsoft.com/office/drawing/2014/main" id="{21D40F5F-1749-7F2E-D6AC-437CFE2988A9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5" name="Google Shape;10242;p74">
              <a:extLst>
                <a:ext uri="{FF2B5EF4-FFF2-40B4-BE49-F238E27FC236}">
                  <a16:creationId xmlns:a16="http://schemas.microsoft.com/office/drawing/2014/main" id="{2BE4FC4E-F83F-4FDD-3CDB-8B6FEE7A8CEF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6" name="Google Shape;10303;p74">
            <a:extLst>
              <a:ext uri="{FF2B5EF4-FFF2-40B4-BE49-F238E27FC236}">
                <a16:creationId xmlns:a16="http://schemas.microsoft.com/office/drawing/2014/main" id="{560EBC0B-EE40-F79A-637B-3F0FE11FFF63}"/>
              </a:ext>
            </a:extLst>
          </p:cNvPr>
          <p:cNvGrpSpPr/>
          <p:nvPr/>
        </p:nvGrpSpPr>
        <p:grpSpPr>
          <a:xfrm>
            <a:off x="5591680" y="4774314"/>
            <a:ext cx="480307" cy="511859"/>
            <a:chOff x="4628325" y="3599825"/>
            <a:chExt cx="295400" cy="295375"/>
          </a:xfrm>
          <a:solidFill>
            <a:srgbClr val="FA8D30"/>
          </a:solidFill>
        </p:grpSpPr>
        <p:sp>
          <p:nvSpPr>
            <p:cNvPr id="237" name="Google Shape;10304;p74">
              <a:extLst>
                <a:ext uri="{FF2B5EF4-FFF2-40B4-BE49-F238E27FC236}">
                  <a16:creationId xmlns:a16="http://schemas.microsoft.com/office/drawing/2014/main" id="{F62FFB5D-43FD-5DFF-559D-FB3E7E9EA652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8" name="Google Shape;10305;p74">
              <a:extLst>
                <a:ext uri="{FF2B5EF4-FFF2-40B4-BE49-F238E27FC236}">
                  <a16:creationId xmlns:a16="http://schemas.microsoft.com/office/drawing/2014/main" id="{8A92AD02-F5FC-0AB7-D5C2-117E4F3B5FC7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9" name="Google Shape;10306;p74">
              <a:extLst>
                <a:ext uri="{FF2B5EF4-FFF2-40B4-BE49-F238E27FC236}">
                  <a16:creationId xmlns:a16="http://schemas.microsoft.com/office/drawing/2014/main" id="{859B3941-1349-77DD-4A1A-60D310EBB4B1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0" name="Google Shape;10307;p74">
              <a:extLst>
                <a:ext uri="{FF2B5EF4-FFF2-40B4-BE49-F238E27FC236}">
                  <a16:creationId xmlns:a16="http://schemas.microsoft.com/office/drawing/2014/main" id="{393C1189-71D8-12BB-47C7-F60C415E8E7C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1" name="Google Shape;10308;p74">
              <a:extLst>
                <a:ext uri="{FF2B5EF4-FFF2-40B4-BE49-F238E27FC236}">
                  <a16:creationId xmlns:a16="http://schemas.microsoft.com/office/drawing/2014/main" id="{0B6F03B8-407E-4B45-3D98-555B44C4649D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2" name="Google Shape;10309;p74">
              <a:extLst>
                <a:ext uri="{FF2B5EF4-FFF2-40B4-BE49-F238E27FC236}">
                  <a16:creationId xmlns:a16="http://schemas.microsoft.com/office/drawing/2014/main" id="{851AEA2C-8AF2-CA8E-A1BF-A79602F73256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3" name="Google Shape;10310;p74">
              <a:extLst>
                <a:ext uri="{FF2B5EF4-FFF2-40B4-BE49-F238E27FC236}">
                  <a16:creationId xmlns:a16="http://schemas.microsoft.com/office/drawing/2014/main" id="{D07A546B-8EAF-48B8-71AC-D81EB6BE3E40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4" name="Google Shape;10311;p74">
              <a:extLst>
                <a:ext uri="{FF2B5EF4-FFF2-40B4-BE49-F238E27FC236}">
                  <a16:creationId xmlns:a16="http://schemas.microsoft.com/office/drawing/2014/main" id="{AEB5D549-54AE-B570-E82D-9C71BBD662EB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5" name="Google Shape;10312;p74">
              <a:extLst>
                <a:ext uri="{FF2B5EF4-FFF2-40B4-BE49-F238E27FC236}">
                  <a16:creationId xmlns:a16="http://schemas.microsoft.com/office/drawing/2014/main" id="{D4BA8F5B-AF80-9CCA-D658-E48221849F88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6" name="Google Shape;10313;p74">
              <a:extLst>
                <a:ext uri="{FF2B5EF4-FFF2-40B4-BE49-F238E27FC236}">
                  <a16:creationId xmlns:a16="http://schemas.microsoft.com/office/drawing/2014/main" id="{026204E1-EBF3-D02B-9CE4-A6C2AB837F99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7" name="Google Shape;10314;p74">
              <a:extLst>
                <a:ext uri="{FF2B5EF4-FFF2-40B4-BE49-F238E27FC236}">
                  <a16:creationId xmlns:a16="http://schemas.microsoft.com/office/drawing/2014/main" id="{B8E81EC9-8113-A7D1-6BD7-40BDE72BEBB1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10315;p74">
              <a:extLst>
                <a:ext uri="{FF2B5EF4-FFF2-40B4-BE49-F238E27FC236}">
                  <a16:creationId xmlns:a16="http://schemas.microsoft.com/office/drawing/2014/main" id="{9D7F1089-ACA8-BACA-71FA-C9D1BE093EFF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9" name="Google Shape;10341;p74">
            <a:extLst>
              <a:ext uri="{FF2B5EF4-FFF2-40B4-BE49-F238E27FC236}">
                <a16:creationId xmlns:a16="http://schemas.microsoft.com/office/drawing/2014/main" id="{439BEA33-DC68-07A6-FEB3-5BD4043053E2}"/>
              </a:ext>
            </a:extLst>
          </p:cNvPr>
          <p:cNvGrpSpPr/>
          <p:nvPr/>
        </p:nvGrpSpPr>
        <p:grpSpPr>
          <a:xfrm>
            <a:off x="9062493" y="3854043"/>
            <a:ext cx="346009" cy="483471"/>
            <a:chOff x="3167275" y="3227275"/>
            <a:chExt cx="225300" cy="295375"/>
          </a:xfrm>
          <a:solidFill>
            <a:srgbClr val="FA8D30"/>
          </a:solidFill>
        </p:grpSpPr>
        <p:sp>
          <p:nvSpPr>
            <p:cNvPr id="250" name="Google Shape;10342;p74">
              <a:extLst>
                <a:ext uri="{FF2B5EF4-FFF2-40B4-BE49-F238E27FC236}">
                  <a16:creationId xmlns:a16="http://schemas.microsoft.com/office/drawing/2014/main" id="{D16EC0E3-5FE9-FDAF-5510-123B6C76C5A1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1" name="Google Shape;10343;p74">
              <a:extLst>
                <a:ext uri="{FF2B5EF4-FFF2-40B4-BE49-F238E27FC236}">
                  <a16:creationId xmlns:a16="http://schemas.microsoft.com/office/drawing/2014/main" id="{7233A307-A44D-C6D6-E628-F4B92422AA74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2" name="Google Shape;10344;p74">
              <a:extLst>
                <a:ext uri="{FF2B5EF4-FFF2-40B4-BE49-F238E27FC236}">
                  <a16:creationId xmlns:a16="http://schemas.microsoft.com/office/drawing/2014/main" id="{8D8E191E-3448-988C-6E6A-021198D4A9EF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3" name="Google Shape;10345;p74">
              <a:extLst>
                <a:ext uri="{FF2B5EF4-FFF2-40B4-BE49-F238E27FC236}">
                  <a16:creationId xmlns:a16="http://schemas.microsoft.com/office/drawing/2014/main" id="{1045AB8B-A5E9-F47C-A258-E76ACAFEFA6C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4" name="Google Shape;10346;p74">
              <a:extLst>
                <a:ext uri="{FF2B5EF4-FFF2-40B4-BE49-F238E27FC236}">
                  <a16:creationId xmlns:a16="http://schemas.microsoft.com/office/drawing/2014/main" id="{6C0C8841-4624-C971-3F40-1D9D73A84B23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10359;p74">
            <a:extLst>
              <a:ext uri="{FF2B5EF4-FFF2-40B4-BE49-F238E27FC236}">
                <a16:creationId xmlns:a16="http://schemas.microsoft.com/office/drawing/2014/main" id="{EE2A66AF-813F-F377-235F-4A0C52DD6479}"/>
              </a:ext>
            </a:extLst>
          </p:cNvPr>
          <p:cNvGrpSpPr/>
          <p:nvPr/>
        </p:nvGrpSpPr>
        <p:grpSpPr>
          <a:xfrm>
            <a:off x="6471894" y="4830444"/>
            <a:ext cx="481567" cy="451813"/>
            <a:chOff x="4991425" y="3617150"/>
            <a:chExt cx="296175" cy="260725"/>
          </a:xfrm>
          <a:solidFill>
            <a:srgbClr val="FA8D30"/>
          </a:solidFill>
        </p:grpSpPr>
        <p:sp>
          <p:nvSpPr>
            <p:cNvPr id="256" name="Google Shape;10360;p74">
              <a:extLst>
                <a:ext uri="{FF2B5EF4-FFF2-40B4-BE49-F238E27FC236}">
                  <a16:creationId xmlns:a16="http://schemas.microsoft.com/office/drawing/2014/main" id="{312A4AB6-9769-EA84-A1B5-9EE891A88353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10361;p74">
              <a:extLst>
                <a:ext uri="{FF2B5EF4-FFF2-40B4-BE49-F238E27FC236}">
                  <a16:creationId xmlns:a16="http://schemas.microsoft.com/office/drawing/2014/main" id="{1ED03AA3-1804-8B0D-29F1-4D901A0C3A19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10362;p74">
              <a:extLst>
                <a:ext uri="{FF2B5EF4-FFF2-40B4-BE49-F238E27FC236}">
                  <a16:creationId xmlns:a16="http://schemas.microsoft.com/office/drawing/2014/main" id="{B6486249-6495-5749-B40D-AA6FCBE832E8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10363;p74">
              <a:extLst>
                <a:ext uri="{FF2B5EF4-FFF2-40B4-BE49-F238E27FC236}">
                  <a16:creationId xmlns:a16="http://schemas.microsoft.com/office/drawing/2014/main" id="{DA25ABB0-8F9B-5BE9-6F83-612C6E47CF03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10364;p74">
              <a:extLst>
                <a:ext uri="{FF2B5EF4-FFF2-40B4-BE49-F238E27FC236}">
                  <a16:creationId xmlns:a16="http://schemas.microsoft.com/office/drawing/2014/main" id="{D088C421-8619-1CE9-22DB-0ED7D27F3BCF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365;p74">
              <a:extLst>
                <a:ext uri="{FF2B5EF4-FFF2-40B4-BE49-F238E27FC236}">
                  <a16:creationId xmlns:a16="http://schemas.microsoft.com/office/drawing/2014/main" id="{4A30F711-3AC3-AEDD-2B71-7E9400CB7EAF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366;p74">
              <a:extLst>
                <a:ext uri="{FF2B5EF4-FFF2-40B4-BE49-F238E27FC236}">
                  <a16:creationId xmlns:a16="http://schemas.microsoft.com/office/drawing/2014/main" id="{581FD450-91E1-16CE-8075-FD540D307987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63" name="Google Shape;10399;p74">
            <a:extLst>
              <a:ext uri="{FF2B5EF4-FFF2-40B4-BE49-F238E27FC236}">
                <a16:creationId xmlns:a16="http://schemas.microsoft.com/office/drawing/2014/main" id="{9EBB1A05-EBBF-1857-DF04-BDBB2376613C}"/>
              </a:ext>
            </a:extLst>
          </p:cNvPr>
          <p:cNvGrpSpPr/>
          <p:nvPr/>
        </p:nvGrpSpPr>
        <p:grpSpPr>
          <a:xfrm>
            <a:off x="1868624" y="4736029"/>
            <a:ext cx="480265" cy="509131"/>
            <a:chOff x="3497300" y="3591950"/>
            <a:chExt cx="295375" cy="293800"/>
          </a:xfrm>
          <a:solidFill>
            <a:srgbClr val="FA8D30"/>
          </a:solidFill>
        </p:grpSpPr>
        <p:sp>
          <p:nvSpPr>
            <p:cNvPr id="264" name="Google Shape;10400;p74">
              <a:extLst>
                <a:ext uri="{FF2B5EF4-FFF2-40B4-BE49-F238E27FC236}">
                  <a16:creationId xmlns:a16="http://schemas.microsoft.com/office/drawing/2014/main" id="{17D6DB88-8821-D97B-8267-25C134017E84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401;p74">
              <a:extLst>
                <a:ext uri="{FF2B5EF4-FFF2-40B4-BE49-F238E27FC236}">
                  <a16:creationId xmlns:a16="http://schemas.microsoft.com/office/drawing/2014/main" id="{9C2F2D3D-4070-C011-01F8-9C11059EA9A3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402;p74">
              <a:extLst>
                <a:ext uri="{FF2B5EF4-FFF2-40B4-BE49-F238E27FC236}">
                  <a16:creationId xmlns:a16="http://schemas.microsoft.com/office/drawing/2014/main" id="{C7AEA0CA-B4B9-14B4-FBCD-C273B6075E91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7" name="Google Shape;10403;p74">
              <a:extLst>
                <a:ext uri="{FF2B5EF4-FFF2-40B4-BE49-F238E27FC236}">
                  <a16:creationId xmlns:a16="http://schemas.microsoft.com/office/drawing/2014/main" id="{80A9E385-5543-772D-19AE-7D9A12FCEFC5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8" name="Google Shape;10404;p74">
              <a:extLst>
                <a:ext uri="{FF2B5EF4-FFF2-40B4-BE49-F238E27FC236}">
                  <a16:creationId xmlns:a16="http://schemas.microsoft.com/office/drawing/2014/main" id="{7FBAC5E7-679F-5612-C888-CD92362B8662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9" name="Google Shape;10405;p74">
              <a:extLst>
                <a:ext uri="{FF2B5EF4-FFF2-40B4-BE49-F238E27FC236}">
                  <a16:creationId xmlns:a16="http://schemas.microsoft.com/office/drawing/2014/main" id="{CE74946A-C99C-3E38-C35B-BB9E79E30276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0" name="Google Shape;10406;p74">
              <a:extLst>
                <a:ext uri="{FF2B5EF4-FFF2-40B4-BE49-F238E27FC236}">
                  <a16:creationId xmlns:a16="http://schemas.microsoft.com/office/drawing/2014/main" id="{D208398F-2D49-8594-B73B-0630AC285563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1" name="Google Shape;10407;p74">
              <a:extLst>
                <a:ext uri="{FF2B5EF4-FFF2-40B4-BE49-F238E27FC236}">
                  <a16:creationId xmlns:a16="http://schemas.microsoft.com/office/drawing/2014/main" id="{0447DAC6-6795-358B-6ACE-888F9E063375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2" name="Google Shape;10421;p74">
            <a:extLst>
              <a:ext uri="{FF2B5EF4-FFF2-40B4-BE49-F238E27FC236}">
                <a16:creationId xmlns:a16="http://schemas.microsoft.com/office/drawing/2014/main" id="{E09F22BC-B7B0-C157-642A-5B5437147AB4}"/>
              </a:ext>
            </a:extLst>
          </p:cNvPr>
          <p:cNvGrpSpPr/>
          <p:nvPr/>
        </p:nvGrpSpPr>
        <p:grpSpPr>
          <a:xfrm>
            <a:off x="7207586" y="4747741"/>
            <a:ext cx="482865" cy="515973"/>
            <a:chOff x="5355300" y="3598250"/>
            <a:chExt cx="296975" cy="297750"/>
          </a:xfrm>
          <a:solidFill>
            <a:srgbClr val="FA8D30"/>
          </a:solidFill>
        </p:grpSpPr>
        <p:sp>
          <p:nvSpPr>
            <p:cNvPr id="273" name="Google Shape;10422;p74">
              <a:extLst>
                <a:ext uri="{FF2B5EF4-FFF2-40B4-BE49-F238E27FC236}">
                  <a16:creationId xmlns:a16="http://schemas.microsoft.com/office/drawing/2014/main" id="{226814A7-7CF0-5380-1186-28FF68CF4F40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4" name="Google Shape;10423;p74">
              <a:extLst>
                <a:ext uri="{FF2B5EF4-FFF2-40B4-BE49-F238E27FC236}">
                  <a16:creationId xmlns:a16="http://schemas.microsoft.com/office/drawing/2014/main" id="{770F7217-2AA9-623D-36A7-A6B29949D66F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5" name="Google Shape;10424;p74">
              <a:extLst>
                <a:ext uri="{FF2B5EF4-FFF2-40B4-BE49-F238E27FC236}">
                  <a16:creationId xmlns:a16="http://schemas.microsoft.com/office/drawing/2014/main" id="{F4F2FBF3-CD65-71B3-3B47-3DFC0F5DC2E3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6" name="Google Shape;10425;p74">
              <a:extLst>
                <a:ext uri="{FF2B5EF4-FFF2-40B4-BE49-F238E27FC236}">
                  <a16:creationId xmlns:a16="http://schemas.microsoft.com/office/drawing/2014/main" id="{BD02A029-0CD8-AF93-1523-43D16281535A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7" name="Google Shape;10426;p74">
              <a:extLst>
                <a:ext uri="{FF2B5EF4-FFF2-40B4-BE49-F238E27FC236}">
                  <a16:creationId xmlns:a16="http://schemas.microsoft.com/office/drawing/2014/main" id="{A01526BC-5F2E-934B-7728-DDBA663D5638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8" name="Google Shape;10427;p74">
              <a:extLst>
                <a:ext uri="{FF2B5EF4-FFF2-40B4-BE49-F238E27FC236}">
                  <a16:creationId xmlns:a16="http://schemas.microsoft.com/office/drawing/2014/main" id="{B128FD4B-A2DB-44BF-673F-E26F32411875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428;p74">
              <a:extLst>
                <a:ext uri="{FF2B5EF4-FFF2-40B4-BE49-F238E27FC236}">
                  <a16:creationId xmlns:a16="http://schemas.microsoft.com/office/drawing/2014/main" id="{A9E9F3A9-74C7-1F3F-7EB7-E8CD1F662670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429;p74">
              <a:extLst>
                <a:ext uri="{FF2B5EF4-FFF2-40B4-BE49-F238E27FC236}">
                  <a16:creationId xmlns:a16="http://schemas.microsoft.com/office/drawing/2014/main" id="{6D14EDC4-1247-E665-F288-CD7B743F9066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1" name="Google Shape;10435;p74">
            <a:extLst>
              <a:ext uri="{FF2B5EF4-FFF2-40B4-BE49-F238E27FC236}">
                <a16:creationId xmlns:a16="http://schemas.microsoft.com/office/drawing/2014/main" id="{B1E27458-AACB-08DE-AA81-FEAE0C9C66ED}"/>
              </a:ext>
            </a:extLst>
          </p:cNvPr>
          <p:cNvGrpSpPr/>
          <p:nvPr/>
        </p:nvGrpSpPr>
        <p:grpSpPr>
          <a:xfrm>
            <a:off x="7179204" y="5474988"/>
            <a:ext cx="709641" cy="701253"/>
            <a:chOff x="6543825" y="3202075"/>
            <a:chExt cx="296975" cy="275350"/>
          </a:xfrm>
          <a:solidFill>
            <a:srgbClr val="FA8D30"/>
          </a:solidFill>
        </p:grpSpPr>
        <p:sp>
          <p:nvSpPr>
            <p:cNvPr id="282" name="Google Shape;10436;p74">
              <a:extLst>
                <a:ext uri="{FF2B5EF4-FFF2-40B4-BE49-F238E27FC236}">
                  <a16:creationId xmlns:a16="http://schemas.microsoft.com/office/drawing/2014/main" id="{DB043B33-69EE-3B43-85EC-E61E32A54E93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10437;p74">
              <a:extLst>
                <a:ext uri="{FF2B5EF4-FFF2-40B4-BE49-F238E27FC236}">
                  <a16:creationId xmlns:a16="http://schemas.microsoft.com/office/drawing/2014/main" id="{FCF8F5C1-0B9A-35EA-5B63-1B97C143443F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10438;p74">
              <a:extLst>
                <a:ext uri="{FF2B5EF4-FFF2-40B4-BE49-F238E27FC236}">
                  <a16:creationId xmlns:a16="http://schemas.microsoft.com/office/drawing/2014/main" id="{0899F35A-629A-3BCB-FF8D-D6B6B2BA4A5D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10439;p74">
              <a:extLst>
                <a:ext uri="{FF2B5EF4-FFF2-40B4-BE49-F238E27FC236}">
                  <a16:creationId xmlns:a16="http://schemas.microsoft.com/office/drawing/2014/main" id="{EEBF88B6-C72F-C506-2999-5913BF9A0365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10440;p74">
              <a:extLst>
                <a:ext uri="{FF2B5EF4-FFF2-40B4-BE49-F238E27FC236}">
                  <a16:creationId xmlns:a16="http://schemas.microsoft.com/office/drawing/2014/main" id="{224461C4-5488-8C5B-6998-0DFE7BA57886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10441;p74">
              <a:extLst>
                <a:ext uri="{FF2B5EF4-FFF2-40B4-BE49-F238E27FC236}">
                  <a16:creationId xmlns:a16="http://schemas.microsoft.com/office/drawing/2014/main" id="{245453BA-8B0C-DB97-7F93-FB8EAF0BF0BA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10442;p74">
              <a:extLst>
                <a:ext uri="{FF2B5EF4-FFF2-40B4-BE49-F238E27FC236}">
                  <a16:creationId xmlns:a16="http://schemas.microsoft.com/office/drawing/2014/main" id="{1021140E-C697-616D-C249-4E1EA01E1B9B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443;p74">
            <a:extLst>
              <a:ext uri="{FF2B5EF4-FFF2-40B4-BE49-F238E27FC236}">
                <a16:creationId xmlns:a16="http://schemas.microsoft.com/office/drawing/2014/main" id="{EFEB0F94-E97B-D466-83DC-2398280E6DEB}"/>
              </a:ext>
            </a:extLst>
          </p:cNvPr>
          <p:cNvGrpSpPr/>
          <p:nvPr/>
        </p:nvGrpSpPr>
        <p:grpSpPr>
          <a:xfrm>
            <a:off x="9006618" y="4638253"/>
            <a:ext cx="551137" cy="587393"/>
            <a:chOff x="2037825" y="3254050"/>
            <a:chExt cx="296175" cy="296175"/>
          </a:xfrm>
          <a:solidFill>
            <a:srgbClr val="FA8D30"/>
          </a:solidFill>
        </p:grpSpPr>
        <p:sp>
          <p:nvSpPr>
            <p:cNvPr id="290" name="Google Shape;10444;p74">
              <a:extLst>
                <a:ext uri="{FF2B5EF4-FFF2-40B4-BE49-F238E27FC236}">
                  <a16:creationId xmlns:a16="http://schemas.microsoft.com/office/drawing/2014/main" id="{1E84023C-FEFD-A6B5-0C51-EC9184BF3598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445;p74">
              <a:extLst>
                <a:ext uri="{FF2B5EF4-FFF2-40B4-BE49-F238E27FC236}">
                  <a16:creationId xmlns:a16="http://schemas.microsoft.com/office/drawing/2014/main" id="{FD43AAE3-F39A-18BB-136D-999849932461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10446;p74">
              <a:extLst>
                <a:ext uri="{FF2B5EF4-FFF2-40B4-BE49-F238E27FC236}">
                  <a16:creationId xmlns:a16="http://schemas.microsoft.com/office/drawing/2014/main" id="{A75848E5-7B55-605D-0E52-0F24A065DFA1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10447;p74">
              <a:extLst>
                <a:ext uri="{FF2B5EF4-FFF2-40B4-BE49-F238E27FC236}">
                  <a16:creationId xmlns:a16="http://schemas.microsoft.com/office/drawing/2014/main" id="{85EB4EAD-5416-EDB6-83AF-3526ACFFEB5B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10448;p74">
              <a:extLst>
                <a:ext uri="{FF2B5EF4-FFF2-40B4-BE49-F238E27FC236}">
                  <a16:creationId xmlns:a16="http://schemas.microsoft.com/office/drawing/2014/main" id="{A399486A-B342-0275-EB99-41B404F3C994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10449;p74">
              <a:extLst>
                <a:ext uri="{FF2B5EF4-FFF2-40B4-BE49-F238E27FC236}">
                  <a16:creationId xmlns:a16="http://schemas.microsoft.com/office/drawing/2014/main" id="{C2E74B92-BC35-366F-F155-6428004F6955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6" name="Google Shape;10468;p74">
            <a:extLst>
              <a:ext uri="{FF2B5EF4-FFF2-40B4-BE49-F238E27FC236}">
                <a16:creationId xmlns:a16="http://schemas.microsoft.com/office/drawing/2014/main" id="{3FAC37B3-A4CD-52C9-29C1-69F4F0A1C6C6}"/>
              </a:ext>
            </a:extLst>
          </p:cNvPr>
          <p:cNvGrpSpPr/>
          <p:nvPr/>
        </p:nvGrpSpPr>
        <p:grpSpPr>
          <a:xfrm>
            <a:off x="3716917" y="4862512"/>
            <a:ext cx="482867" cy="513245"/>
            <a:chOff x="3859600" y="3591950"/>
            <a:chExt cx="296975" cy="296175"/>
          </a:xfrm>
          <a:solidFill>
            <a:srgbClr val="FA8D30"/>
          </a:solidFill>
        </p:grpSpPr>
        <p:sp>
          <p:nvSpPr>
            <p:cNvPr id="297" name="Google Shape;10469;p74">
              <a:extLst>
                <a:ext uri="{FF2B5EF4-FFF2-40B4-BE49-F238E27FC236}">
                  <a16:creationId xmlns:a16="http://schemas.microsoft.com/office/drawing/2014/main" id="{8C0632CF-780E-5BC3-F458-FB05681D68A8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470;p74">
              <a:extLst>
                <a:ext uri="{FF2B5EF4-FFF2-40B4-BE49-F238E27FC236}">
                  <a16:creationId xmlns:a16="http://schemas.microsoft.com/office/drawing/2014/main" id="{308DF6EE-17A7-1824-B319-B44AE5AD16DE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471;p74">
              <a:extLst>
                <a:ext uri="{FF2B5EF4-FFF2-40B4-BE49-F238E27FC236}">
                  <a16:creationId xmlns:a16="http://schemas.microsoft.com/office/drawing/2014/main" id="{B6CFC865-394B-23BA-DEAF-007604FAEB9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0" name="Google Shape;10483;p74">
            <a:extLst>
              <a:ext uri="{FF2B5EF4-FFF2-40B4-BE49-F238E27FC236}">
                <a16:creationId xmlns:a16="http://schemas.microsoft.com/office/drawing/2014/main" id="{97D840B4-6DDA-71DD-0B8B-89A588116391}"/>
              </a:ext>
            </a:extLst>
          </p:cNvPr>
          <p:cNvGrpSpPr/>
          <p:nvPr/>
        </p:nvGrpSpPr>
        <p:grpSpPr>
          <a:xfrm>
            <a:off x="8174236" y="4729056"/>
            <a:ext cx="453397" cy="480493"/>
            <a:chOff x="5727850" y="3609275"/>
            <a:chExt cx="278850" cy="277275"/>
          </a:xfrm>
          <a:solidFill>
            <a:srgbClr val="FA8D30"/>
          </a:solidFill>
        </p:grpSpPr>
        <p:sp>
          <p:nvSpPr>
            <p:cNvPr id="301" name="Google Shape;10484;p74">
              <a:extLst>
                <a:ext uri="{FF2B5EF4-FFF2-40B4-BE49-F238E27FC236}">
                  <a16:creationId xmlns:a16="http://schemas.microsoft.com/office/drawing/2014/main" id="{8DC0BF15-D0A9-99AF-C1C4-85EC0834F282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10485;p74">
              <a:extLst>
                <a:ext uri="{FF2B5EF4-FFF2-40B4-BE49-F238E27FC236}">
                  <a16:creationId xmlns:a16="http://schemas.microsoft.com/office/drawing/2014/main" id="{D4A7F75E-B128-BB49-71A8-45397E0852C4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10486;p74">
              <a:extLst>
                <a:ext uri="{FF2B5EF4-FFF2-40B4-BE49-F238E27FC236}">
                  <a16:creationId xmlns:a16="http://schemas.microsoft.com/office/drawing/2014/main" id="{A1165F69-C68C-57BD-71F9-24F66DC58548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4" name="Google Shape;10487;p74">
              <a:extLst>
                <a:ext uri="{FF2B5EF4-FFF2-40B4-BE49-F238E27FC236}">
                  <a16:creationId xmlns:a16="http://schemas.microsoft.com/office/drawing/2014/main" id="{FC94F835-6C4D-5EB5-3F4E-1211C3247FFF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5" name="Google Shape;10488;p74">
              <a:extLst>
                <a:ext uri="{FF2B5EF4-FFF2-40B4-BE49-F238E27FC236}">
                  <a16:creationId xmlns:a16="http://schemas.microsoft.com/office/drawing/2014/main" id="{7C632BF3-A8E6-8AE0-BE96-36F1753DF214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6" name="Google Shape;10497;p74">
            <a:extLst>
              <a:ext uri="{FF2B5EF4-FFF2-40B4-BE49-F238E27FC236}">
                <a16:creationId xmlns:a16="http://schemas.microsoft.com/office/drawing/2014/main" id="{DF257C98-DE11-DE75-C0F3-D7AD2819B2FD}"/>
              </a:ext>
            </a:extLst>
          </p:cNvPr>
          <p:cNvGrpSpPr/>
          <p:nvPr/>
        </p:nvGrpSpPr>
        <p:grpSpPr>
          <a:xfrm>
            <a:off x="8066345" y="2794790"/>
            <a:ext cx="630403" cy="670064"/>
            <a:chOff x="6553275" y="3604550"/>
            <a:chExt cx="296975" cy="296175"/>
          </a:xfrm>
          <a:solidFill>
            <a:srgbClr val="FA8D30"/>
          </a:solidFill>
        </p:grpSpPr>
        <p:sp>
          <p:nvSpPr>
            <p:cNvPr id="307" name="Google Shape;10498;p74">
              <a:extLst>
                <a:ext uri="{FF2B5EF4-FFF2-40B4-BE49-F238E27FC236}">
                  <a16:creationId xmlns:a16="http://schemas.microsoft.com/office/drawing/2014/main" id="{614CE8C5-3990-835E-37D0-1852E865C6B6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8" name="Google Shape;10499;p74">
              <a:extLst>
                <a:ext uri="{FF2B5EF4-FFF2-40B4-BE49-F238E27FC236}">
                  <a16:creationId xmlns:a16="http://schemas.microsoft.com/office/drawing/2014/main" id="{E784F310-0B54-F774-8497-B11E10890244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9" name="Google Shape;10500;p74">
              <a:extLst>
                <a:ext uri="{FF2B5EF4-FFF2-40B4-BE49-F238E27FC236}">
                  <a16:creationId xmlns:a16="http://schemas.microsoft.com/office/drawing/2014/main" id="{665DCE9A-20F1-89E3-0EFB-F50CFC824757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0" name="Google Shape;10501;p74">
              <a:extLst>
                <a:ext uri="{FF2B5EF4-FFF2-40B4-BE49-F238E27FC236}">
                  <a16:creationId xmlns:a16="http://schemas.microsoft.com/office/drawing/2014/main" id="{B19A6AF7-7E0D-8960-8562-B01B41B5A01C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1" name="Google Shape;10502;p74">
              <a:extLst>
                <a:ext uri="{FF2B5EF4-FFF2-40B4-BE49-F238E27FC236}">
                  <a16:creationId xmlns:a16="http://schemas.microsoft.com/office/drawing/2014/main" id="{DC89D49F-FB22-4939-2D74-D22BE60E0043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2" name="Google Shape;10503;p74">
              <a:extLst>
                <a:ext uri="{FF2B5EF4-FFF2-40B4-BE49-F238E27FC236}">
                  <a16:creationId xmlns:a16="http://schemas.microsoft.com/office/drawing/2014/main" id="{CFC3CBC9-97FD-120A-9366-18F4A40ACDAD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3" name="Google Shape;10234;p74">
            <a:extLst>
              <a:ext uri="{FF2B5EF4-FFF2-40B4-BE49-F238E27FC236}">
                <a16:creationId xmlns:a16="http://schemas.microsoft.com/office/drawing/2014/main" id="{D5DB9395-9A7E-D8D8-ADE5-C720748F9A76}"/>
              </a:ext>
            </a:extLst>
          </p:cNvPr>
          <p:cNvGrpSpPr/>
          <p:nvPr/>
        </p:nvGrpSpPr>
        <p:grpSpPr>
          <a:xfrm>
            <a:off x="2741488" y="2843006"/>
            <a:ext cx="627059" cy="670064"/>
            <a:chOff x="4263650" y="3235150"/>
            <a:chExt cx="295400" cy="296175"/>
          </a:xfrm>
          <a:solidFill>
            <a:srgbClr val="FA8D30"/>
          </a:solidFill>
        </p:grpSpPr>
        <p:sp>
          <p:nvSpPr>
            <p:cNvPr id="314" name="Google Shape;10235;p74">
              <a:extLst>
                <a:ext uri="{FF2B5EF4-FFF2-40B4-BE49-F238E27FC236}">
                  <a16:creationId xmlns:a16="http://schemas.microsoft.com/office/drawing/2014/main" id="{C1328E30-4AEF-01ED-0C6E-0648B4FFDE1B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5" name="Google Shape;10236;p74">
              <a:extLst>
                <a:ext uri="{FF2B5EF4-FFF2-40B4-BE49-F238E27FC236}">
                  <a16:creationId xmlns:a16="http://schemas.microsoft.com/office/drawing/2014/main" id="{71CA4220-77AC-0333-05B7-1F47141FAFFB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10237;p74">
              <a:extLst>
                <a:ext uri="{FF2B5EF4-FFF2-40B4-BE49-F238E27FC236}">
                  <a16:creationId xmlns:a16="http://schemas.microsoft.com/office/drawing/2014/main" id="{7C194AFE-808A-3391-B043-73155B5D9E14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10238;p74">
              <a:extLst>
                <a:ext uri="{FF2B5EF4-FFF2-40B4-BE49-F238E27FC236}">
                  <a16:creationId xmlns:a16="http://schemas.microsoft.com/office/drawing/2014/main" id="{8BE8BC11-66C4-684A-F8EF-93D2DCBC3046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10239;p74">
              <a:extLst>
                <a:ext uri="{FF2B5EF4-FFF2-40B4-BE49-F238E27FC236}">
                  <a16:creationId xmlns:a16="http://schemas.microsoft.com/office/drawing/2014/main" id="{519FB9F5-2816-7504-53EE-B90B1C468CCD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9" name="Google Shape;10251;p74">
            <a:extLst>
              <a:ext uri="{FF2B5EF4-FFF2-40B4-BE49-F238E27FC236}">
                <a16:creationId xmlns:a16="http://schemas.microsoft.com/office/drawing/2014/main" id="{6999E067-C61C-BC95-678F-6E68BC0FDFE0}"/>
              </a:ext>
            </a:extLst>
          </p:cNvPr>
          <p:cNvGrpSpPr/>
          <p:nvPr/>
        </p:nvGrpSpPr>
        <p:grpSpPr>
          <a:xfrm>
            <a:off x="7192739" y="2848562"/>
            <a:ext cx="406347" cy="670064"/>
            <a:chOff x="6164975" y="3211525"/>
            <a:chExt cx="191425" cy="296175"/>
          </a:xfrm>
          <a:solidFill>
            <a:srgbClr val="FA8D30"/>
          </a:solidFill>
        </p:grpSpPr>
        <p:sp>
          <p:nvSpPr>
            <p:cNvPr id="320" name="Google Shape;10252;p74">
              <a:extLst>
                <a:ext uri="{FF2B5EF4-FFF2-40B4-BE49-F238E27FC236}">
                  <a16:creationId xmlns:a16="http://schemas.microsoft.com/office/drawing/2014/main" id="{C9C1B552-4950-E93C-11AD-46C9B5384EE1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1" name="Google Shape;10253;p74">
              <a:extLst>
                <a:ext uri="{FF2B5EF4-FFF2-40B4-BE49-F238E27FC236}">
                  <a16:creationId xmlns:a16="http://schemas.microsoft.com/office/drawing/2014/main" id="{13455BC2-13C3-F311-BFEB-7DE225F1EDA5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2" name="Google Shape;10254;p74">
              <a:extLst>
                <a:ext uri="{FF2B5EF4-FFF2-40B4-BE49-F238E27FC236}">
                  <a16:creationId xmlns:a16="http://schemas.microsoft.com/office/drawing/2014/main" id="{006949E5-A060-7491-98C2-BCDAC69F2F15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3" name="Google Shape;10255;p74">
              <a:extLst>
                <a:ext uri="{FF2B5EF4-FFF2-40B4-BE49-F238E27FC236}">
                  <a16:creationId xmlns:a16="http://schemas.microsoft.com/office/drawing/2014/main" id="{79C148FC-A3CC-4039-1BD1-998963164121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4" name="Google Shape;10256;p74">
              <a:extLst>
                <a:ext uri="{FF2B5EF4-FFF2-40B4-BE49-F238E27FC236}">
                  <a16:creationId xmlns:a16="http://schemas.microsoft.com/office/drawing/2014/main" id="{AF21A5ED-E621-AD5D-411D-56FC3FD55A81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5" name="Google Shape;10257;p74">
              <a:extLst>
                <a:ext uri="{FF2B5EF4-FFF2-40B4-BE49-F238E27FC236}">
                  <a16:creationId xmlns:a16="http://schemas.microsoft.com/office/drawing/2014/main" id="{CA9CB99B-1BF4-07EF-D600-2772041017C0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6" name="Google Shape;10258;p74">
              <a:extLst>
                <a:ext uri="{FF2B5EF4-FFF2-40B4-BE49-F238E27FC236}">
                  <a16:creationId xmlns:a16="http://schemas.microsoft.com/office/drawing/2014/main" id="{729AFA3E-9F92-63D2-234D-026F5E34A839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7" name="Google Shape;10297;p74">
            <a:extLst>
              <a:ext uri="{FF2B5EF4-FFF2-40B4-BE49-F238E27FC236}">
                <a16:creationId xmlns:a16="http://schemas.microsoft.com/office/drawing/2014/main" id="{FC72C138-3DE6-9EB1-8A54-6034170DBB32}"/>
              </a:ext>
            </a:extLst>
          </p:cNvPr>
          <p:cNvGrpSpPr/>
          <p:nvPr/>
        </p:nvGrpSpPr>
        <p:grpSpPr>
          <a:xfrm>
            <a:off x="3710426" y="2830775"/>
            <a:ext cx="627007" cy="666500"/>
            <a:chOff x="4629125" y="3235150"/>
            <a:chExt cx="295375" cy="294600"/>
          </a:xfrm>
          <a:solidFill>
            <a:srgbClr val="FA8D30"/>
          </a:solidFill>
        </p:grpSpPr>
        <p:sp>
          <p:nvSpPr>
            <p:cNvPr id="328" name="Google Shape;10298;p74">
              <a:extLst>
                <a:ext uri="{FF2B5EF4-FFF2-40B4-BE49-F238E27FC236}">
                  <a16:creationId xmlns:a16="http://schemas.microsoft.com/office/drawing/2014/main" id="{07F53F4A-F344-0C95-8E97-97323A4E0AD5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99;p74">
              <a:extLst>
                <a:ext uri="{FF2B5EF4-FFF2-40B4-BE49-F238E27FC236}">
                  <a16:creationId xmlns:a16="http://schemas.microsoft.com/office/drawing/2014/main" id="{8916A1A3-FEAD-F296-7C05-64779E292A61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0" name="Google Shape;10300;p74">
              <a:extLst>
                <a:ext uri="{FF2B5EF4-FFF2-40B4-BE49-F238E27FC236}">
                  <a16:creationId xmlns:a16="http://schemas.microsoft.com/office/drawing/2014/main" id="{3EF241E7-3CE3-6A84-630D-69D90AECD69E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1" name="Google Shape;10301;p74">
              <a:extLst>
                <a:ext uri="{FF2B5EF4-FFF2-40B4-BE49-F238E27FC236}">
                  <a16:creationId xmlns:a16="http://schemas.microsoft.com/office/drawing/2014/main" id="{9281B6B9-5523-B24F-A9EA-D615E8007869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2" name="Google Shape;10302;p74">
              <a:extLst>
                <a:ext uri="{FF2B5EF4-FFF2-40B4-BE49-F238E27FC236}">
                  <a16:creationId xmlns:a16="http://schemas.microsoft.com/office/drawing/2014/main" id="{BF33CAA4-74DF-22B6-BCCC-42E714A32CE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3" name="Google Shape;10352;p74">
            <a:extLst>
              <a:ext uri="{FF2B5EF4-FFF2-40B4-BE49-F238E27FC236}">
                <a16:creationId xmlns:a16="http://schemas.microsoft.com/office/drawing/2014/main" id="{55DDC73A-4F78-AF43-70A2-F96D97DBA263}"/>
              </a:ext>
            </a:extLst>
          </p:cNvPr>
          <p:cNvGrpSpPr/>
          <p:nvPr/>
        </p:nvGrpSpPr>
        <p:grpSpPr>
          <a:xfrm>
            <a:off x="4603281" y="2842080"/>
            <a:ext cx="628705" cy="672439"/>
            <a:chOff x="4991425" y="3234750"/>
            <a:chExt cx="296175" cy="297225"/>
          </a:xfrm>
          <a:solidFill>
            <a:srgbClr val="FA8D30"/>
          </a:solidFill>
        </p:grpSpPr>
        <p:sp>
          <p:nvSpPr>
            <p:cNvPr id="334" name="Google Shape;10353;p74">
              <a:extLst>
                <a:ext uri="{FF2B5EF4-FFF2-40B4-BE49-F238E27FC236}">
                  <a16:creationId xmlns:a16="http://schemas.microsoft.com/office/drawing/2014/main" id="{509000D8-2296-CF7F-9CE5-5BF6EC84C9C4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5" name="Google Shape;10354;p74">
              <a:extLst>
                <a:ext uri="{FF2B5EF4-FFF2-40B4-BE49-F238E27FC236}">
                  <a16:creationId xmlns:a16="http://schemas.microsoft.com/office/drawing/2014/main" id="{73356FBC-FEA8-AC8C-2D8C-33F906194BD5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6" name="Google Shape;10355;p74">
              <a:extLst>
                <a:ext uri="{FF2B5EF4-FFF2-40B4-BE49-F238E27FC236}">
                  <a16:creationId xmlns:a16="http://schemas.microsoft.com/office/drawing/2014/main" id="{3E51CF88-B4EC-52D9-1310-771B97FC19B7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7" name="Google Shape;10356;p74">
              <a:extLst>
                <a:ext uri="{FF2B5EF4-FFF2-40B4-BE49-F238E27FC236}">
                  <a16:creationId xmlns:a16="http://schemas.microsoft.com/office/drawing/2014/main" id="{1578C1B0-E06D-F64D-CF7C-FC2182DEB602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8" name="Google Shape;10357;p74">
              <a:extLst>
                <a:ext uri="{FF2B5EF4-FFF2-40B4-BE49-F238E27FC236}">
                  <a16:creationId xmlns:a16="http://schemas.microsoft.com/office/drawing/2014/main" id="{AB2BC095-2C16-85F5-2135-43EA9E4AA1CA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10358;p74">
              <a:extLst>
                <a:ext uri="{FF2B5EF4-FFF2-40B4-BE49-F238E27FC236}">
                  <a16:creationId xmlns:a16="http://schemas.microsoft.com/office/drawing/2014/main" id="{E43528A9-4093-5196-897D-7C1609D538CC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0" name="Google Shape;10390;p74">
            <a:extLst>
              <a:ext uri="{FF2B5EF4-FFF2-40B4-BE49-F238E27FC236}">
                <a16:creationId xmlns:a16="http://schemas.microsoft.com/office/drawing/2014/main" id="{71CD7608-1825-ED26-16B4-4DE6CAFB81CB}"/>
              </a:ext>
            </a:extLst>
          </p:cNvPr>
          <p:cNvGrpSpPr/>
          <p:nvPr/>
        </p:nvGrpSpPr>
        <p:grpSpPr>
          <a:xfrm>
            <a:off x="1864057" y="2857614"/>
            <a:ext cx="628705" cy="670064"/>
            <a:chOff x="3497300" y="3227275"/>
            <a:chExt cx="296175" cy="296175"/>
          </a:xfrm>
          <a:solidFill>
            <a:srgbClr val="FA8D30"/>
          </a:solidFill>
        </p:grpSpPr>
        <p:sp>
          <p:nvSpPr>
            <p:cNvPr id="341" name="Google Shape;10391;p74">
              <a:extLst>
                <a:ext uri="{FF2B5EF4-FFF2-40B4-BE49-F238E27FC236}">
                  <a16:creationId xmlns:a16="http://schemas.microsoft.com/office/drawing/2014/main" id="{188F0927-81F8-ABAC-E98F-32E29C2869A9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2" name="Google Shape;10392;p74">
              <a:extLst>
                <a:ext uri="{FF2B5EF4-FFF2-40B4-BE49-F238E27FC236}">
                  <a16:creationId xmlns:a16="http://schemas.microsoft.com/office/drawing/2014/main" id="{E74FCFD0-0FA8-C043-D8C9-35F07CD79324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3" name="Google Shape;10393;p74">
              <a:extLst>
                <a:ext uri="{FF2B5EF4-FFF2-40B4-BE49-F238E27FC236}">
                  <a16:creationId xmlns:a16="http://schemas.microsoft.com/office/drawing/2014/main" id="{A6258CD5-C850-7BA2-EBF2-75B388FF999F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4" name="Google Shape;10394;p74">
              <a:extLst>
                <a:ext uri="{FF2B5EF4-FFF2-40B4-BE49-F238E27FC236}">
                  <a16:creationId xmlns:a16="http://schemas.microsoft.com/office/drawing/2014/main" id="{C6A8E6D6-A286-8E6D-84FD-9DDFC2DE0256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5" name="Google Shape;10395;p74">
              <a:extLst>
                <a:ext uri="{FF2B5EF4-FFF2-40B4-BE49-F238E27FC236}">
                  <a16:creationId xmlns:a16="http://schemas.microsoft.com/office/drawing/2014/main" id="{8A53B737-142B-8A34-B937-4D1B349BE315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6" name="Google Shape;10396;p74">
              <a:extLst>
                <a:ext uri="{FF2B5EF4-FFF2-40B4-BE49-F238E27FC236}">
                  <a16:creationId xmlns:a16="http://schemas.microsoft.com/office/drawing/2014/main" id="{1ADF1C0B-F4AE-3343-DDC0-BA08B7D9F93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397;p74">
              <a:extLst>
                <a:ext uri="{FF2B5EF4-FFF2-40B4-BE49-F238E27FC236}">
                  <a16:creationId xmlns:a16="http://schemas.microsoft.com/office/drawing/2014/main" id="{8686039C-719F-4040-BDF3-41C7FB4DAEDE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8" name="Google Shape;10398;p74">
              <a:extLst>
                <a:ext uri="{FF2B5EF4-FFF2-40B4-BE49-F238E27FC236}">
                  <a16:creationId xmlns:a16="http://schemas.microsoft.com/office/drawing/2014/main" id="{5B28D6DC-FC68-7FAF-9652-2991F12B564C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9" name="Google Shape;10412;p74">
            <a:extLst>
              <a:ext uri="{FF2B5EF4-FFF2-40B4-BE49-F238E27FC236}">
                <a16:creationId xmlns:a16="http://schemas.microsoft.com/office/drawing/2014/main" id="{6AB3DEC5-36A0-C3C4-6ECE-4D73594B02F1}"/>
              </a:ext>
            </a:extLst>
          </p:cNvPr>
          <p:cNvGrpSpPr/>
          <p:nvPr/>
        </p:nvGrpSpPr>
        <p:grpSpPr>
          <a:xfrm>
            <a:off x="5551956" y="2842560"/>
            <a:ext cx="588585" cy="667293"/>
            <a:chOff x="5364750" y="3235150"/>
            <a:chExt cx="277275" cy="294950"/>
          </a:xfrm>
          <a:solidFill>
            <a:srgbClr val="FA8D30"/>
          </a:solidFill>
        </p:grpSpPr>
        <p:sp>
          <p:nvSpPr>
            <p:cNvPr id="350" name="Google Shape;10413;p74">
              <a:extLst>
                <a:ext uri="{FF2B5EF4-FFF2-40B4-BE49-F238E27FC236}">
                  <a16:creationId xmlns:a16="http://schemas.microsoft.com/office/drawing/2014/main" id="{B816C730-3BFE-2F31-02E8-B95815DEA37D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1" name="Google Shape;10414;p74">
              <a:extLst>
                <a:ext uri="{FF2B5EF4-FFF2-40B4-BE49-F238E27FC236}">
                  <a16:creationId xmlns:a16="http://schemas.microsoft.com/office/drawing/2014/main" id="{906BF9BF-5402-9CE0-B1B3-ED59A6AD8A93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2" name="Google Shape;10415;p74">
              <a:extLst>
                <a:ext uri="{FF2B5EF4-FFF2-40B4-BE49-F238E27FC236}">
                  <a16:creationId xmlns:a16="http://schemas.microsoft.com/office/drawing/2014/main" id="{27B7B2C5-9E12-78FE-7CDE-FAF281C1F3CC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10416;p74">
              <a:extLst>
                <a:ext uri="{FF2B5EF4-FFF2-40B4-BE49-F238E27FC236}">
                  <a16:creationId xmlns:a16="http://schemas.microsoft.com/office/drawing/2014/main" id="{6F652D24-56ED-16DF-0479-7B32E580AADD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4" name="Google Shape;10417;p74">
              <a:extLst>
                <a:ext uri="{FF2B5EF4-FFF2-40B4-BE49-F238E27FC236}">
                  <a16:creationId xmlns:a16="http://schemas.microsoft.com/office/drawing/2014/main" id="{F72CD59E-27BB-506E-A83C-5EC094FD3CB2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5" name="Google Shape;10418;p74">
              <a:extLst>
                <a:ext uri="{FF2B5EF4-FFF2-40B4-BE49-F238E27FC236}">
                  <a16:creationId xmlns:a16="http://schemas.microsoft.com/office/drawing/2014/main" id="{E917B08E-1616-54A0-0015-C6512E4B56A5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6" name="Google Shape;10419;p74">
              <a:extLst>
                <a:ext uri="{FF2B5EF4-FFF2-40B4-BE49-F238E27FC236}">
                  <a16:creationId xmlns:a16="http://schemas.microsoft.com/office/drawing/2014/main" id="{F481BBE9-AF51-2385-630F-560651BAEA3C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7" name="Google Shape;10420;p74">
              <a:extLst>
                <a:ext uri="{FF2B5EF4-FFF2-40B4-BE49-F238E27FC236}">
                  <a16:creationId xmlns:a16="http://schemas.microsoft.com/office/drawing/2014/main" id="{5E1F2B2B-CAEA-D426-154D-A4C6F2F3306A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8" name="Google Shape;10478;p74">
            <a:extLst>
              <a:ext uri="{FF2B5EF4-FFF2-40B4-BE49-F238E27FC236}">
                <a16:creationId xmlns:a16="http://schemas.microsoft.com/office/drawing/2014/main" id="{C0D4B324-2400-B5F5-1140-EBC63B84ACCD}"/>
              </a:ext>
            </a:extLst>
          </p:cNvPr>
          <p:cNvGrpSpPr/>
          <p:nvPr/>
        </p:nvGrpSpPr>
        <p:grpSpPr>
          <a:xfrm>
            <a:off x="6294691" y="2842341"/>
            <a:ext cx="638735" cy="668253"/>
            <a:chOff x="5716825" y="3235950"/>
            <a:chExt cx="300900" cy="295375"/>
          </a:xfrm>
          <a:solidFill>
            <a:srgbClr val="FA8D30"/>
          </a:solidFill>
        </p:grpSpPr>
        <p:sp>
          <p:nvSpPr>
            <p:cNvPr id="359" name="Google Shape;10479;p74">
              <a:extLst>
                <a:ext uri="{FF2B5EF4-FFF2-40B4-BE49-F238E27FC236}">
                  <a16:creationId xmlns:a16="http://schemas.microsoft.com/office/drawing/2014/main" id="{0DE76842-9179-2684-78A8-8B88CBBA94CD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0" name="Google Shape;10480;p74">
              <a:extLst>
                <a:ext uri="{FF2B5EF4-FFF2-40B4-BE49-F238E27FC236}">
                  <a16:creationId xmlns:a16="http://schemas.microsoft.com/office/drawing/2014/main" id="{40A19E72-2659-B663-FF77-C9346ACF28CF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1" name="Google Shape;10481;p74">
              <a:extLst>
                <a:ext uri="{FF2B5EF4-FFF2-40B4-BE49-F238E27FC236}">
                  <a16:creationId xmlns:a16="http://schemas.microsoft.com/office/drawing/2014/main" id="{CB492089-E2D9-06C2-05F9-55551FBDDA49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10482;p74">
              <a:extLst>
                <a:ext uri="{FF2B5EF4-FFF2-40B4-BE49-F238E27FC236}">
                  <a16:creationId xmlns:a16="http://schemas.microsoft.com/office/drawing/2014/main" id="{25C06AA3-7C21-602F-9835-020EB62F92F7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10101;p74">
            <a:extLst>
              <a:ext uri="{FF2B5EF4-FFF2-40B4-BE49-F238E27FC236}">
                <a16:creationId xmlns:a16="http://schemas.microsoft.com/office/drawing/2014/main" id="{2AE59150-D58F-C8FE-DB43-8C260372C470}"/>
              </a:ext>
            </a:extLst>
          </p:cNvPr>
          <p:cNvGrpSpPr/>
          <p:nvPr/>
        </p:nvGrpSpPr>
        <p:grpSpPr>
          <a:xfrm>
            <a:off x="9076821" y="5744033"/>
            <a:ext cx="437240" cy="432208"/>
            <a:chOff x="-62511900" y="4129100"/>
            <a:chExt cx="304050" cy="282000"/>
          </a:xfrm>
          <a:solidFill>
            <a:srgbClr val="FA8D30"/>
          </a:solidFill>
        </p:grpSpPr>
        <p:sp>
          <p:nvSpPr>
            <p:cNvPr id="364" name="Google Shape;10102;p74">
              <a:extLst>
                <a:ext uri="{FF2B5EF4-FFF2-40B4-BE49-F238E27FC236}">
                  <a16:creationId xmlns:a16="http://schemas.microsoft.com/office/drawing/2014/main" id="{8E15ABEA-B06D-54A0-67E1-5D907D112CA6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10103;p74">
              <a:extLst>
                <a:ext uri="{FF2B5EF4-FFF2-40B4-BE49-F238E27FC236}">
                  <a16:creationId xmlns:a16="http://schemas.microsoft.com/office/drawing/2014/main" id="{AA79EAA8-6D58-1E6E-A8F8-E6C03095A578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6" name="Google Shape;10104;p74">
              <a:extLst>
                <a:ext uri="{FF2B5EF4-FFF2-40B4-BE49-F238E27FC236}">
                  <a16:creationId xmlns:a16="http://schemas.microsoft.com/office/drawing/2014/main" id="{35F85DB6-81D1-AF34-1F1D-5E0CEB641F27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7" name="Google Shape;10105;p74">
              <a:extLst>
                <a:ext uri="{FF2B5EF4-FFF2-40B4-BE49-F238E27FC236}">
                  <a16:creationId xmlns:a16="http://schemas.microsoft.com/office/drawing/2014/main" id="{C948925E-8426-A0B1-6DC2-EDC823F82DBD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10106;p74">
              <a:extLst>
                <a:ext uri="{FF2B5EF4-FFF2-40B4-BE49-F238E27FC236}">
                  <a16:creationId xmlns:a16="http://schemas.microsoft.com/office/drawing/2014/main" id="{0FFD6470-C650-72CA-11EA-8967F6B4BA7E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10125;p74">
            <a:extLst>
              <a:ext uri="{FF2B5EF4-FFF2-40B4-BE49-F238E27FC236}">
                <a16:creationId xmlns:a16="http://schemas.microsoft.com/office/drawing/2014/main" id="{BEF5BF9D-9E84-259C-79FA-A9A2FCD77F4B}"/>
              </a:ext>
            </a:extLst>
          </p:cNvPr>
          <p:cNvGrpSpPr/>
          <p:nvPr/>
        </p:nvGrpSpPr>
        <p:grpSpPr>
          <a:xfrm>
            <a:off x="8105613" y="1940867"/>
            <a:ext cx="594012" cy="634693"/>
            <a:chOff x="-64044600" y="3360375"/>
            <a:chExt cx="315850" cy="316650"/>
          </a:xfrm>
          <a:solidFill>
            <a:srgbClr val="FA8D30"/>
          </a:solidFill>
        </p:grpSpPr>
        <p:sp>
          <p:nvSpPr>
            <p:cNvPr id="370" name="Google Shape;10126;p74">
              <a:extLst>
                <a:ext uri="{FF2B5EF4-FFF2-40B4-BE49-F238E27FC236}">
                  <a16:creationId xmlns:a16="http://schemas.microsoft.com/office/drawing/2014/main" id="{20137055-B216-B16F-F7E6-4C1506F51285}"/>
                </a:ext>
              </a:extLst>
            </p:cNvPr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10127;p74">
              <a:extLst>
                <a:ext uri="{FF2B5EF4-FFF2-40B4-BE49-F238E27FC236}">
                  <a16:creationId xmlns:a16="http://schemas.microsoft.com/office/drawing/2014/main" id="{959B7CE4-5AE9-F917-1D48-7DB79984F766}"/>
                </a:ext>
              </a:extLst>
            </p:cNvPr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10128;p74">
              <a:extLst>
                <a:ext uri="{FF2B5EF4-FFF2-40B4-BE49-F238E27FC236}">
                  <a16:creationId xmlns:a16="http://schemas.microsoft.com/office/drawing/2014/main" id="{BB059695-7FB6-C837-4407-3B8B23709022}"/>
                </a:ext>
              </a:extLst>
            </p:cNvPr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54297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</Words>
  <Application>Microsoft Office PowerPoint</Application>
  <PresentationFormat>Widescreen</PresentationFormat>
  <Paragraphs>91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Clear Sans Medium</vt:lpstr>
      <vt:lpstr>DM Sans</vt:lpstr>
      <vt:lpstr>Times New Roman</vt:lpstr>
      <vt:lpstr>Office Theme</vt:lpstr>
      <vt:lpstr>PowerPoint Presentation</vt:lpstr>
      <vt:lpstr>سبک اینفوگرافیک</vt:lpstr>
      <vt:lpstr>فرآیند</vt:lpstr>
      <vt:lpstr>اعضای داخلی</vt:lpstr>
      <vt:lpstr>آناتومی انسان</vt:lpstr>
      <vt:lpstr>برای توضیح قسمت ها از نمودارها استفاده کنید</vt:lpstr>
      <vt:lpstr>مراقبت های بهداشتی</vt:lpstr>
      <vt:lpstr>تجزیه و تحلیل انسانی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2023-12-16T13:51:07Z</dcterms:created>
  <dcterms:modified xsi:type="dcterms:W3CDTF">2024-05-18T13:39:58Z</dcterms:modified>
</cp:coreProperties>
</file>