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1"/>
  </p:notesMasterIdLst>
  <p:sldIdLst>
    <p:sldId id="447" r:id="rId2"/>
    <p:sldId id="448" r:id="rId3"/>
    <p:sldId id="315" r:id="rId4"/>
    <p:sldId id="257" r:id="rId5"/>
    <p:sldId id="258" r:id="rId6"/>
    <p:sldId id="259" r:id="rId7"/>
    <p:sldId id="410" r:id="rId8"/>
    <p:sldId id="411" r:id="rId9"/>
    <p:sldId id="412" r:id="rId10"/>
    <p:sldId id="413" r:id="rId11"/>
    <p:sldId id="414" r:id="rId12"/>
    <p:sldId id="269" r:id="rId13"/>
    <p:sldId id="317" r:id="rId14"/>
    <p:sldId id="268" r:id="rId15"/>
    <p:sldId id="415" r:id="rId16"/>
    <p:sldId id="446" r:id="rId17"/>
    <p:sldId id="416" r:id="rId18"/>
    <p:sldId id="417" r:id="rId19"/>
    <p:sldId id="266" r:id="rId20"/>
    <p:sldId id="418" r:id="rId21"/>
    <p:sldId id="265" r:id="rId22"/>
    <p:sldId id="419" r:id="rId23"/>
    <p:sldId id="264" r:id="rId24"/>
    <p:sldId id="422" r:id="rId25"/>
    <p:sldId id="263" r:id="rId26"/>
    <p:sldId id="423" r:id="rId27"/>
    <p:sldId id="262" r:id="rId28"/>
    <p:sldId id="424" r:id="rId29"/>
    <p:sldId id="261" r:id="rId30"/>
    <p:sldId id="420" r:id="rId31"/>
    <p:sldId id="260" r:id="rId32"/>
    <p:sldId id="421" r:id="rId33"/>
    <p:sldId id="445" r:id="rId34"/>
    <p:sldId id="425" r:id="rId35"/>
    <p:sldId id="444" r:id="rId36"/>
    <p:sldId id="426" r:id="rId37"/>
    <p:sldId id="443" r:id="rId38"/>
    <p:sldId id="329" r:id="rId39"/>
    <p:sldId id="256" r:id="rId40"/>
    <p:sldId id="427" r:id="rId41"/>
    <p:sldId id="270" r:id="rId42"/>
    <p:sldId id="428" r:id="rId43"/>
    <p:sldId id="278" r:id="rId44"/>
    <p:sldId id="335" r:id="rId45"/>
    <p:sldId id="439" r:id="rId46"/>
    <p:sldId id="1745" r:id="rId47"/>
    <p:sldId id="1746" r:id="rId48"/>
    <p:sldId id="1747" r:id="rId49"/>
    <p:sldId id="368" r:id="rId50"/>
    <p:sldId id="1749" r:id="rId51"/>
    <p:sldId id="1750" r:id="rId52"/>
    <p:sldId id="1752" r:id="rId53"/>
    <p:sldId id="1753" r:id="rId54"/>
    <p:sldId id="1754" r:id="rId55"/>
    <p:sldId id="1755" r:id="rId56"/>
    <p:sldId id="1756" r:id="rId57"/>
    <p:sldId id="1757" r:id="rId58"/>
    <p:sldId id="1758" r:id="rId59"/>
    <p:sldId id="1759" r:id="rId60"/>
  </p:sldIdLst>
  <p:sldSz cx="12192000" cy="6858000"/>
  <p:notesSz cx="6858000" cy="9144000"/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CDB1"/>
    <a:srgbClr val="71A675"/>
    <a:srgbClr val="589461"/>
    <a:srgbClr val="95BD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1" autoAdjust="0"/>
    <p:restoredTop sz="83119" autoAdjust="0"/>
  </p:normalViewPr>
  <p:slideViewPr>
    <p:cSldViewPr snapToGrid="0">
      <p:cViewPr varScale="1">
        <p:scale>
          <a:sx n="66" d="100"/>
          <a:sy n="66" d="100"/>
        </p:scale>
        <p:origin x="9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968B9A-23CE-463D-B3A5-0D9035C522A8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69FEC8-864B-44D8-A85B-85D39A4F24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614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2CD74-468B-4C90-9D6C-ED1F93E3CEB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115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24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6509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095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4207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415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4596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173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32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4367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164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6316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3164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6121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F54E1-9364-4476-A7A6-A14BC5FB1BA5}" type="slidenum">
              <a:rPr lang="LID4096" smtClean="0"/>
              <a:t>38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069283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0863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367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98801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BDC1E6B-2E28-4F94-A3AA-70B81B844B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33EC499-7313-4085-AAF9-6233D54AB6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534068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BDC1E6B-2E28-4F94-A3AA-70B81B844B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33EC499-7313-4085-AAF9-6233D54AB6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076389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7" name="Google Shape;8957;ga3f787908b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8" name="Google Shape;8958;ga3f787908b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4" name="Google Shape;9454;ga3f787908b_3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5" name="Google Shape;9455;ga3f787908b_3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1359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234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727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79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43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184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9FEC8-864B-44D8-A85B-85D39A4F24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16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EEF36E-2F74-4614-9C2E-34B5BA621E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790AB2C-F4A0-479A-9CF2-DDFB67F613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E0CC1A-635F-4A93-95EE-52772B342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AFDF-D61F-4463-BBC2-BFEE93768B78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56C9E0-6186-4AC2-9BA4-1296876AA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D2A7D8-06DC-47F9-9EA9-AA4BAA87D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2742-613F-4E88-B602-416CABC21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13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3" y="0"/>
            <a:ext cx="10032437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639616" y="1316766"/>
            <a:ext cx="921702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667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653408" y="2218994"/>
            <a:ext cx="921702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4316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8580C07-C16C-4D11-B85B-DE4BD418C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DAFDF-D61F-4463-BBC2-BFEE93768B78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B268EC0-27EB-45FB-B126-7A5A2F8F8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72D793-0EF7-4D8E-8E1D-4072E9A43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02742-613F-4E88-B602-416CABC21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15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 type B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/>
          <p:nvPr/>
        </p:nvSpPr>
        <p:spPr>
          <a:xfrm>
            <a:off x="2392700" y="-543867"/>
            <a:ext cx="7945600" cy="7945600"/>
          </a:xfrm>
          <a:prstGeom prst="ellipse">
            <a:avLst/>
          </a:prstGeom>
          <a:solidFill>
            <a:srgbClr val="000000">
              <a:alpha val="653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61772523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+ 1 colum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BE85883A-E021-420A-BA40-5E201493EEB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17419" y="131807"/>
            <a:ext cx="9559076" cy="865717"/>
          </a:xfrm>
        </p:spPr>
        <p:txBody>
          <a:bodyPr lIns="0" tIns="0" rIns="0" bIns="0" anchor="t" anchorCtr="1"/>
          <a:lstStyle>
            <a:lvl1pPr algn="ctr">
              <a:lnSpc>
                <a:spcPct val="80000"/>
              </a:lnSpc>
              <a:defRPr sz="4799" b="0">
                <a:solidFill>
                  <a:srgbClr val="27348B"/>
                </a:solidFill>
                <a:latin typeface="Playfair Display Black"/>
                <a:ea typeface="Arial Unicode MS"/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4915242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140B144-CB01-4C0D-BAD3-6E7ECD36EC1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820798" y="140264"/>
            <a:ext cx="7371202" cy="6717736"/>
          </a:xfrm>
          <a:custGeom>
            <a:avLst/>
            <a:gdLst>
              <a:gd name="connsiteX0" fmla="*/ 1125512 w 7371202"/>
              <a:gd name="connsiteY0" fmla="*/ 3560105 h 6717736"/>
              <a:gd name="connsiteX1" fmla="*/ 1121304 w 7371202"/>
              <a:gd name="connsiteY1" fmla="*/ 3562279 h 6717736"/>
              <a:gd name="connsiteX2" fmla="*/ 1131678 w 7371202"/>
              <a:gd name="connsiteY2" fmla="*/ 3584476 h 6717736"/>
              <a:gd name="connsiteX3" fmla="*/ 1154088 w 7371202"/>
              <a:gd name="connsiteY3" fmla="*/ 3581360 h 6717736"/>
              <a:gd name="connsiteX4" fmla="*/ 1159070 w 7371202"/>
              <a:gd name="connsiteY4" fmla="*/ 3569282 h 6717736"/>
              <a:gd name="connsiteX5" fmla="*/ 1150723 w 7371202"/>
              <a:gd name="connsiteY5" fmla="*/ 3560257 h 6717736"/>
              <a:gd name="connsiteX6" fmla="*/ 1125512 w 7371202"/>
              <a:gd name="connsiteY6" fmla="*/ 3560105 h 6717736"/>
              <a:gd name="connsiteX7" fmla="*/ 4374006 w 7371202"/>
              <a:gd name="connsiteY7" fmla="*/ 1465792 h 6717736"/>
              <a:gd name="connsiteX8" fmla="*/ 4350528 w 7371202"/>
              <a:gd name="connsiteY8" fmla="*/ 1480262 h 6717736"/>
              <a:gd name="connsiteX9" fmla="*/ 4348108 w 7371202"/>
              <a:gd name="connsiteY9" fmla="*/ 1493693 h 6717736"/>
              <a:gd name="connsiteX10" fmla="*/ 4387226 w 7371202"/>
              <a:gd name="connsiteY10" fmla="*/ 1512042 h 6717736"/>
              <a:gd name="connsiteX11" fmla="*/ 4453979 w 7371202"/>
              <a:gd name="connsiteY11" fmla="*/ 1545171 h 6717736"/>
              <a:gd name="connsiteX12" fmla="*/ 4704388 w 7371202"/>
              <a:gd name="connsiteY12" fmla="*/ 1676695 h 6717736"/>
              <a:gd name="connsiteX13" fmla="*/ 4711365 w 7371202"/>
              <a:gd name="connsiteY13" fmla="*/ 1680519 h 6717736"/>
              <a:gd name="connsiteX14" fmla="*/ 4711717 w 7371202"/>
              <a:gd name="connsiteY14" fmla="*/ 1680621 h 6717736"/>
              <a:gd name="connsiteX15" fmla="*/ 4729545 w 7371202"/>
              <a:gd name="connsiteY15" fmla="*/ 1676667 h 6717736"/>
              <a:gd name="connsiteX16" fmla="*/ 4716395 w 7371202"/>
              <a:gd name="connsiteY16" fmla="*/ 1661601 h 6717736"/>
              <a:gd name="connsiteX17" fmla="*/ 4702437 w 7371202"/>
              <a:gd name="connsiteY17" fmla="*/ 1647937 h 6717736"/>
              <a:gd name="connsiteX18" fmla="*/ 4705035 w 7371202"/>
              <a:gd name="connsiteY18" fmla="*/ 1628884 h 6717736"/>
              <a:gd name="connsiteX19" fmla="*/ 4719615 w 7371202"/>
              <a:gd name="connsiteY19" fmla="*/ 1629829 h 6717736"/>
              <a:gd name="connsiteX20" fmla="*/ 4735098 w 7371202"/>
              <a:gd name="connsiteY20" fmla="*/ 1635031 h 6717736"/>
              <a:gd name="connsiteX21" fmla="*/ 4740931 w 7371202"/>
              <a:gd name="connsiteY21" fmla="*/ 1610372 h 6717736"/>
              <a:gd name="connsiteX22" fmla="*/ 4723548 w 7371202"/>
              <a:gd name="connsiteY22" fmla="*/ 1590995 h 6717736"/>
              <a:gd name="connsiteX23" fmla="*/ 4631494 w 7371202"/>
              <a:gd name="connsiteY23" fmla="*/ 1610716 h 6717736"/>
              <a:gd name="connsiteX24" fmla="*/ 4638682 w 7371202"/>
              <a:gd name="connsiteY24" fmla="*/ 1592444 h 6717736"/>
              <a:gd name="connsiteX25" fmla="*/ 4630013 w 7371202"/>
              <a:gd name="connsiteY25" fmla="*/ 1546333 h 6717736"/>
              <a:gd name="connsiteX26" fmla="*/ 4612272 w 7371202"/>
              <a:gd name="connsiteY26" fmla="*/ 1530487 h 6717736"/>
              <a:gd name="connsiteX27" fmla="*/ 4593552 w 7371202"/>
              <a:gd name="connsiteY27" fmla="*/ 1530889 h 6717736"/>
              <a:gd name="connsiteX28" fmla="*/ 4569076 w 7371202"/>
              <a:gd name="connsiteY28" fmla="*/ 1535442 h 6717736"/>
              <a:gd name="connsiteX29" fmla="*/ 4536398 w 7371202"/>
              <a:gd name="connsiteY29" fmla="*/ 1522181 h 6717736"/>
              <a:gd name="connsiteX30" fmla="*/ 4524511 w 7371202"/>
              <a:gd name="connsiteY30" fmla="*/ 1507842 h 6717736"/>
              <a:gd name="connsiteX31" fmla="*/ 4484175 w 7371202"/>
              <a:gd name="connsiteY31" fmla="*/ 1484555 h 6717736"/>
              <a:gd name="connsiteX32" fmla="*/ 4420906 w 7371202"/>
              <a:gd name="connsiteY32" fmla="*/ 1483527 h 6717736"/>
              <a:gd name="connsiteX33" fmla="*/ 4407776 w 7371202"/>
              <a:gd name="connsiteY33" fmla="*/ 1494630 h 6717736"/>
              <a:gd name="connsiteX34" fmla="*/ 4381774 w 7371202"/>
              <a:gd name="connsiteY34" fmla="*/ 1507644 h 6717736"/>
              <a:gd name="connsiteX35" fmla="*/ 4384014 w 7371202"/>
              <a:gd name="connsiteY35" fmla="*/ 1492122 h 6717736"/>
              <a:gd name="connsiteX36" fmla="*/ 4374006 w 7371202"/>
              <a:gd name="connsiteY36" fmla="*/ 1465792 h 6717736"/>
              <a:gd name="connsiteX37" fmla="*/ 4108485 w 7371202"/>
              <a:gd name="connsiteY37" fmla="*/ 1319499 h 6717736"/>
              <a:gd name="connsiteX38" fmla="*/ 4051461 w 7371202"/>
              <a:gd name="connsiteY38" fmla="*/ 1337490 h 6717736"/>
              <a:gd name="connsiteX39" fmla="*/ 4036748 w 7371202"/>
              <a:gd name="connsiteY39" fmla="*/ 1348645 h 6717736"/>
              <a:gd name="connsiteX40" fmla="*/ 4319647 w 7371202"/>
              <a:gd name="connsiteY40" fmla="*/ 1480345 h 6717736"/>
              <a:gd name="connsiteX41" fmla="*/ 4339901 w 7371202"/>
              <a:gd name="connsiteY41" fmla="*/ 1489845 h 6717736"/>
              <a:gd name="connsiteX42" fmla="*/ 4317913 w 7371202"/>
              <a:gd name="connsiteY42" fmla="*/ 1445784 h 6717736"/>
              <a:gd name="connsiteX43" fmla="*/ 4272813 w 7371202"/>
              <a:gd name="connsiteY43" fmla="*/ 1411105 h 6717736"/>
              <a:gd name="connsiteX44" fmla="*/ 4213837 w 7371202"/>
              <a:gd name="connsiteY44" fmla="*/ 1367711 h 6717736"/>
              <a:gd name="connsiteX45" fmla="*/ 4190168 w 7371202"/>
              <a:gd name="connsiteY45" fmla="*/ 1370863 h 6717736"/>
              <a:gd name="connsiteX46" fmla="*/ 4176491 w 7371202"/>
              <a:gd name="connsiteY46" fmla="*/ 1374177 h 6717736"/>
              <a:gd name="connsiteX47" fmla="*/ 4153258 w 7371202"/>
              <a:gd name="connsiteY47" fmla="*/ 1353289 h 6717736"/>
              <a:gd name="connsiteX48" fmla="*/ 4108485 w 7371202"/>
              <a:gd name="connsiteY48" fmla="*/ 1319499 h 6717736"/>
              <a:gd name="connsiteX49" fmla="*/ 3695984 w 7371202"/>
              <a:gd name="connsiteY49" fmla="*/ 0 h 6717736"/>
              <a:gd name="connsiteX50" fmla="*/ 3711032 w 7371202"/>
              <a:gd name="connsiteY50" fmla="*/ 29241 h 6717736"/>
              <a:gd name="connsiteX51" fmla="*/ 3733984 w 7371202"/>
              <a:gd name="connsiteY51" fmla="*/ 33150 h 6717736"/>
              <a:gd name="connsiteX52" fmla="*/ 3751801 w 7371202"/>
              <a:gd name="connsiteY52" fmla="*/ 28489 h 6717736"/>
              <a:gd name="connsiteX53" fmla="*/ 3771422 w 7371202"/>
              <a:gd name="connsiteY53" fmla="*/ 32344 h 6717736"/>
              <a:gd name="connsiteX54" fmla="*/ 3790423 w 7371202"/>
              <a:gd name="connsiteY54" fmla="*/ 48920 h 6717736"/>
              <a:gd name="connsiteX55" fmla="*/ 3806809 w 7371202"/>
              <a:gd name="connsiteY55" fmla="*/ 58379 h 6717736"/>
              <a:gd name="connsiteX56" fmla="*/ 3834087 w 7371202"/>
              <a:gd name="connsiteY56" fmla="*/ 72260 h 6717736"/>
              <a:gd name="connsiteX57" fmla="*/ 3865223 w 7371202"/>
              <a:gd name="connsiteY57" fmla="*/ 67816 h 6717736"/>
              <a:gd name="connsiteX58" fmla="*/ 3888703 w 7371202"/>
              <a:gd name="connsiteY58" fmla="*/ 53345 h 6717736"/>
              <a:gd name="connsiteX59" fmla="*/ 3934342 w 7371202"/>
              <a:gd name="connsiteY59" fmla="*/ 70354 h 6717736"/>
              <a:gd name="connsiteX60" fmla="*/ 4064773 w 7371202"/>
              <a:gd name="connsiteY60" fmla="*/ 106421 h 6717736"/>
              <a:gd name="connsiteX61" fmla="*/ 4093201 w 7371202"/>
              <a:gd name="connsiteY61" fmla="*/ 89202 h 6717736"/>
              <a:gd name="connsiteX62" fmla="*/ 4100746 w 7371202"/>
              <a:gd name="connsiteY62" fmla="*/ 67401 h 6717736"/>
              <a:gd name="connsiteX63" fmla="*/ 4108139 w 7371202"/>
              <a:gd name="connsiteY63" fmla="*/ 86617 h 6717736"/>
              <a:gd name="connsiteX64" fmla="*/ 4190894 w 7371202"/>
              <a:gd name="connsiteY64" fmla="*/ 158684 h 6717736"/>
              <a:gd name="connsiteX65" fmla="*/ 4222405 w 7371202"/>
              <a:gd name="connsiteY65" fmla="*/ 176877 h 6717736"/>
              <a:gd name="connsiteX66" fmla="*/ 4233298 w 7371202"/>
              <a:gd name="connsiteY66" fmla="*/ 181298 h 6717736"/>
              <a:gd name="connsiteX67" fmla="*/ 4237701 w 7371202"/>
              <a:gd name="connsiteY67" fmla="*/ 170761 h 6717736"/>
              <a:gd name="connsiteX68" fmla="*/ 4250025 w 7371202"/>
              <a:gd name="connsiteY68" fmla="*/ 161061 h 6717736"/>
              <a:gd name="connsiteX69" fmla="*/ 4263795 w 7371202"/>
              <a:gd name="connsiteY69" fmla="*/ 163406 h 6717736"/>
              <a:gd name="connsiteX70" fmla="*/ 4281876 w 7371202"/>
              <a:gd name="connsiteY70" fmla="*/ 149555 h 6717736"/>
              <a:gd name="connsiteX71" fmla="*/ 4288705 w 7371202"/>
              <a:gd name="connsiteY71" fmla="*/ 134814 h 6717736"/>
              <a:gd name="connsiteX72" fmla="*/ 4303380 w 7371202"/>
              <a:gd name="connsiteY72" fmla="*/ 141418 h 6717736"/>
              <a:gd name="connsiteX73" fmla="*/ 4332745 w 7371202"/>
              <a:gd name="connsiteY73" fmla="*/ 180793 h 6717736"/>
              <a:gd name="connsiteX74" fmla="*/ 4348942 w 7371202"/>
              <a:gd name="connsiteY74" fmla="*/ 178935 h 6717736"/>
              <a:gd name="connsiteX75" fmla="*/ 4354605 w 7371202"/>
              <a:gd name="connsiteY75" fmla="*/ 169125 h 6717736"/>
              <a:gd name="connsiteX76" fmla="*/ 4367474 w 7371202"/>
              <a:gd name="connsiteY76" fmla="*/ 167213 h 6717736"/>
              <a:gd name="connsiteX77" fmla="*/ 4406360 w 7371202"/>
              <a:gd name="connsiteY77" fmla="*/ 178453 h 6717736"/>
              <a:gd name="connsiteX78" fmla="*/ 4469741 w 7371202"/>
              <a:gd name="connsiteY78" fmla="*/ 211309 h 6717736"/>
              <a:gd name="connsiteX79" fmla="*/ 4517450 w 7371202"/>
              <a:gd name="connsiteY79" fmla="*/ 227643 h 6717736"/>
              <a:gd name="connsiteX80" fmla="*/ 4603049 w 7371202"/>
              <a:gd name="connsiteY80" fmla="*/ 245301 h 6717736"/>
              <a:gd name="connsiteX81" fmla="*/ 4657775 w 7371202"/>
              <a:gd name="connsiteY81" fmla="*/ 258214 h 6717736"/>
              <a:gd name="connsiteX82" fmla="*/ 4690548 w 7371202"/>
              <a:gd name="connsiteY82" fmla="*/ 277134 h 6717736"/>
              <a:gd name="connsiteX83" fmla="*/ 4705221 w 7371202"/>
              <a:gd name="connsiteY83" fmla="*/ 283738 h 6717736"/>
              <a:gd name="connsiteX84" fmla="*/ 4775244 w 7371202"/>
              <a:gd name="connsiteY84" fmla="*/ 290534 h 6717736"/>
              <a:gd name="connsiteX85" fmla="*/ 4928907 w 7371202"/>
              <a:gd name="connsiteY85" fmla="*/ 347489 h 6717736"/>
              <a:gd name="connsiteX86" fmla="*/ 5014522 w 7371202"/>
              <a:gd name="connsiteY86" fmla="*/ 391313 h 6717736"/>
              <a:gd name="connsiteX87" fmla="*/ 5106425 w 7371202"/>
              <a:gd name="connsiteY87" fmla="*/ 412610 h 6717736"/>
              <a:gd name="connsiteX88" fmla="*/ 5121456 w 7371202"/>
              <a:gd name="connsiteY88" fmla="*/ 415684 h 6717736"/>
              <a:gd name="connsiteX89" fmla="*/ 5282418 w 7371202"/>
              <a:gd name="connsiteY89" fmla="*/ 486194 h 6717736"/>
              <a:gd name="connsiteX90" fmla="*/ 5454724 w 7371202"/>
              <a:gd name="connsiteY90" fmla="*/ 563255 h 6717736"/>
              <a:gd name="connsiteX91" fmla="*/ 5671955 w 7371202"/>
              <a:gd name="connsiteY91" fmla="*/ 664382 h 6717736"/>
              <a:gd name="connsiteX92" fmla="*/ 5770533 w 7371202"/>
              <a:gd name="connsiteY92" fmla="*/ 711955 h 6717736"/>
              <a:gd name="connsiteX93" fmla="*/ 6136231 w 7371202"/>
              <a:gd name="connsiteY93" fmla="*/ 908145 h 6717736"/>
              <a:gd name="connsiteX94" fmla="*/ 6142083 w 7371202"/>
              <a:gd name="connsiteY94" fmla="*/ 909654 h 6717736"/>
              <a:gd name="connsiteX95" fmla="*/ 6166031 w 7371202"/>
              <a:gd name="connsiteY95" fmla="*/ 923480 h 6717736"/>
              <a:gd name="connsiteX96" fmla="*/ 6242109 w 7371202"/>
              <a:gd name="connsiteY96" fmla="*/ 969273 h 6717736"/>
              <a:gd name="connsiteX97" fmla="*/ 6361136 w 7371202"/>
              <a:gd name="connsiteY97" fmla="*/ 1045467 h 6717736"/>
              <a:gd name="connsiteX98" fmla="*/ 6523205 w 7371202"/>
              <a:gd name="connsiteY98" fmla="*/ 1157722 h 6717736"/>
              <a:gd name="connsiteX99" fmla="*/ 6739832 w 7371202"/>
              <a:gd name="connsiteY99" fmla="*/ 1297738 h 6717736"/>
              <a:gd name="connsiteX100" fmla="*/ 7020477 w 7371202"/>
              <a:gd name="connsiteY100" fmla="*/ 1484058 h 6717736"/>
              <a:gd name="connsiteX101" fmla="*/ 7302042 w 7371202"/>
              <a:gd name="connsiteY101" fmla="*/ 1700803 h 6717736"/>
              <a:gd name="connsiteX102" fmla="*/ 7371201 w 7371202"/>
              <a:gd name="connsiteY102" fmla="*/ 1753404 h 6717736"/>
              <a:gd name="connsiteX103" fmla="*/ 7371202 w 7371202"/>
              <a:gd name="connsiteY103" fmla="*/ 6717736 h 6717736"/>
              <a:gd name="connsiteX104" fmla="*/ 6058546 w 7371202"/>
              <a:gd name="connsiteY104" fmla="*/ 6717735 h 6717736"/>
              <a:gd name="connsiteX105" fmla="*/ 6054328 w 7371202"/>
              <a:gd name="connsiteY105" fmla="*/ 6710672 h 6717736"/>
              <a:gd name="connsiteX106" fmla="*/ 6023208 w 7371202"/>
              <a:gd name="connsiteY106" fmla="*/ 6690697 h 6717736"/>
              <a:gd name="connsiteX107" fmla="*/ 5962178 w 7371202"/>
              <a:gd name="connsiteY107" fmla="*/ 6641701 h 6717736"/>
              <a:gd name="connsiteX108" fmla="*/ 5953323 w 7371202"/>
              <a:gd name="connsiteY108" fmla="*/ 6641175 h 6717736"/>
              <a:gd name="connsiteX109" fmla="*/ 5924042 w 7371202"/>
              <a:gd name="connsiteY109" fmla="*/ 6640325 h 6717736"/>
              <a:gd name="connsiteX110" fmla="*/ 5879115 w 7371202"/>
              <a:gd name="connsiteY110" fmla="*/ 6618973 h 6717736"/>
              <a:gd name="connsiteX111" fmla="*/ 5853515 w 7371202"/>
              <a:gd name="connsiteY111" fmla="*/ 6572083 h 6717736"/>
              <a:gd name="connsiteX112" fmla="*/ 5825121 w 7371202"/>
              <a:gd name="connsiteY112" fmla="*/ 6541929 h 6717736"/>
              <a:gd name="connsiteX113" fmla="*/ 5725525 w 7371202"/>
              <a:gd name="connsiteY113" fmla="*/ 6528004 h 6717736"/>
              <a:gd name="connsiteX114" fmla="*/ 5670560 w 7371202"/>
              <a:gd name="connsiteY114" fmla="*/ 6496270 h 6717736"/>
              <a:gd name="connsiteX115" fmla="*/ 5625660 w 7371202"/>
              <a:gd name="connsiteY115" fmla="*/ 6518509 h 6717736"/>
              <a:gd name="connsiteX116" fmla="*/ 5624585 w 7371202"/>
              <a:gd name="connsiteY116" fmla="*/ 6536236 h 6717736"/>
              <a:gd name="connsiteX117" fmla="*/ 5584868 w 7371202"/>
              <a:gd name="connsiteY117" fmla="*/ 6458263 h 6717736"/>
              <a:gd name="connsiteX118" fmla="*/ 5555238 w 7371202"/>
              <a:gd name="connsiteY118" fmla="*/ 6477851 h 6717736"/>
              <a:gd name="connsiteX119" fmla="*/ 5532453 w 7371202"/>
              <a:gd name="connsiteY119" fmla="*/ 6457816 h 6717736"/>
              <a:gd name="connsiteX120" fmla="*/ 5506420 w 7371202"/>
              <a:gd name="connsiteY120" fmla="*/ 6447373 h 6717736"/>
              <a:gd name="connsiteX121" fmla="*/ 5463400 w 7371202"/>
              <a:gd name="connsiteY121" fmla="*/ 6438589 h 6717736"/>
              <a:gd name="connsiteX122" fmla="*/ 5430227 w 7371202"/>
              <a:gd name="connsiteY122" fmla="*/ 6428611 h 6717736"/>
              <a:gd name="connsiteX123" fmla="*/ 5371910 w 7371202"/>
              <a:gd name="connsiteY123" fmla="*/ 6378887 h 6717736"/>
              <a:gd name="connsiteX124" fmla="*/ 5343974 w 7371202"/>
              <a:gd name="connsiteY124" fmla="*/ 6355877 h 6717736"/>
              <a:gd name="connsiteX125" fmla="*/ 5332218 w 7371202"/>
              <a:gd name="connsiteY125" fmla="*/ 6344505 h 6717736"/>
              <a:gd name="connsiteX126" fmla="*/ 5375215 w 7371202"/>
              <a:gd name="connsiteY126" fmla="*/ 6309699 h 6717736"/>
              <a:gd name="connsiteX127" fmla="*/ 5416170 w 7371202"/>
              <a:gd name="connsiteY127" fmla="*/ 6337930 h 6717736"/>
              <a:gd name="connsiteX128" fmla="*/ 5421054 w 7371202"/>
              <a:gd name="connsiteY128" fmla="*/ 6345336 h 6717736"/>
              <a:gd name="connsiteX129" fmla="*/ 5437855 w 7371202"/>
              <a:gd name="connsiteY129" fmla="*/ 6332102 h 6717736"/>
              <a:gd name="connsiteX130" fmla="*/ 5436675 w 7371202"/>
              <a:gd name="connsiteY130" fmla="*/ 6322246 h 6717736"/>
              <a:gd name="connsiteX131" fmla="*/ 5343119 w 7371202"/>
              <a:gd name="connsiteY131" fmla="*/ 6281992 h 6717736"/>
              <a:gd name="connsiteX132" fmla="*/ 5323231 w 7371202"/>
              <a:gd name="connsiteY132" fmla="*/ 6272805 h 6717736"/>
              <a:gd name="connsiteX133" fmla="*/ 5305599 w 7371202"/>
              <a:gd name="connsiteY133" fmla="*/ 6255744 h 6717736"/>
              <a:gd name="connsiteX134" fmla="*/ 5244434 w 7371202"/>
              <a:gd name="connsiteY134" fmla="*/ 6282355 h 6717736"/>
              <a:gd name="connsiteX135" fmla="*/ 5243547 w 7371202"/>
              <a:gd name="connsiteY135" fmla="*/ 6311657 h 6717736"/>
              <a:gd name="connsiteX136" fmla="*/ 5224759 w 7371202"/>
              <a:gd name="connsiteY136" fmla="*/ 6328331 h 6717736"/>
              <a:gd name="connsiteX137" fmla="*/ 5214266 w 7371202"/>
              <a:gd name="connsiteY137" fmla="*/ 6310806 h 6717736"/>
              <a:gd name="connsiteX138" fmla="*/ 5191750 w 7371202"/>
              <a:gd name="connsiteY138" fmla="*/ 6286339 h 6717736"/>
              <a:gd name="connsiteX139" fmla="*/ 5151976 w 7371202"/>
              <a:gd name="connsiteY139" fmla="*/ 6267963 h 6717736"/>
              <a:gd name="connsiteX140" fmla="*/ 5083111 w 7371202"/>
              <a:gd name="connsiteY140" fmla="*/ 6260311 h 6717736"/>
              <a:gd name="connsiteX141" fmla="*/ 5041244 w 7371202"/>
              <a:gd name="connsiteY141" fmla="*/ 6217792 h 6717736"/>
              <a:gd name="connsiteX142" fmla="*/ 5013306 w 7371202"/>
              <a:gd name="connsiteY142" fmla="*/ 6194782 h 6717736"/>
              <a:gd name="connsiteX143" fmla="*/ 4880890 w 7371202"/>
              <a:gd name="connsiteY143" fmla="*/ 6150439 h 6717736"/>
              <a:gd name="connsiteX144" fmla="*/ 4835776 w 7371202"/>
              <a:gd name="connsiteY144" fmla="*/ 6117512 h 6717736"/>
              <a:gd name="connsiteX145" fmla="*/ 4805908 w 7371202"/>
              <a:gd name="connsiteY145" fmla="*/ 6038345 h 6717736"/>
              <a:gd name="connsiteX146" fmla="*/ 4808243 w 7371202"/>
              <a:gd name="connsiteY146" fmla="*/ 6014465 h 6717736"/>
              <a:gd name="connsiteX147" fmla="*/ 4780843 w 7371202"/>
              <a:gd name="connsiteY147" fmla="*/ 5982592 h 6717736"/>
              <a:gd name="connsiteX148" fmla="*/ 4744717 w 7371202"/>
              <a:gd name="connsiteY148" fmla="*/ 6021364 h 6717736"/>
              <a:gd name="connsiteX149" fmla="*/ 4751077 w 7371202"/>
              <a:gd name="connsiteY149" fmla="*/ 6077785 h 6717736"/>
              <a:gd name="connsiteX150" fmla="*/ 4749009 w 7371202"/>
              <a:gd name="connsiteY150" fmla="*/ 6097232 h 6717736"/>
              <a:gd name="connsiteX151" fmla="*/ 4725067 w 7371202"/>
              <a:gd name="connsiteY151" fmla="*/ 6110931 h 6717736"/>
              <a:gd name="connsiteX152" fmla="*/ 4708160 w 7371202"/>
              <a:gd name="connsiteY152" fmla="*/ 6096583 h 6717736"/>
              <a:gd name="connsiteX153" fmla="*/ 4578671 w 7371202"/>
              <a:gd name="connsiteY153" fmla="*/ 5959900 h 6717736"/>
              <a:gd name="connsiteX154" fmla="*/ 4598129 w 7371202"/>
              <a:gd name="connsiteY154" fmla="*/ 6005535 h 6717736"/>
              <a:gd name="connsiteX155" fmla="*/ 4609990 w 7371202"/>
              <a:gd name="connsiteY155" fmla="*/ 6044491 h 6717736"/>
              <a:gd name="connsiteX156" fmla="*/ 4585511 w 7371202"/>
              <a:gd name="connsiteY156" fmla="*/ 6067054 h 6717736"/>
              <a:gd name="connsiteX157" fmla="*/ 4453737 w 7371202"/>
              <a:gd name="connsiteY157" fmla="*/ 6041429 h 6717736"/>
              <a:gd name="connsiteX158" fmla="*/ 4410985 w 7371202"/>
              <a:gd name="connsiteY158" fmla="*/ 6028213 h 6717736"/>
              <a:gd name="connsiteX159" fmla="*/ 4366139 w 7371202"/>
              <a:gd name="connsiteY159" fmla="*/ 5990856 h 6717736"/>
              <a:gd name="connsiteX160" fmla="*/ 4322393 w 7371202"/>
              <a:gd name="connsiteY160" fmla="*/ 5979359 h 6717736"/>
              <a:gd name="connsiteX161" fmla="*/ 4309296 w 7371202"/>
              <a:gd name="connsiteY161" fmla="*/ 5990145 h 6717736"/>
              <a:gd name="connsiteX162" fmla="*/ 4317133 w 7371202"/>
              <a:gd name="connsiteY162" fmla="*/ 5948802 h 6717736"/>
              <a:gd name="connsiteX163" fmla="*/ 4316491 w 7371202"/>
              <a:gd name="connsiteY163" fmla="*/ 5930083 h 6717736"/>
              <a:gd name="connsiteX164" fmla="*/ 4299021 w 7371202"/>
              <a:gd name="connsiteY164" fmla="*/ 5881008 h 6717736"/>
              <a:gd name="connsiteX165" fmla="*/ 4296929 w 7371202"/>
              <a:gd name="connsiteY165" fmla="*/ 5856865 h 6717736"/>
              <a:gd name="connsiteX166" fmla="*/ 4238343 w 7371202"/>
              <a:gd name="connsiteY166" fmla="*/ 5811574 h 6717736"/>
              <a:gd name="connsiteX167" fmla="*/ 4258441 w 7371202"/>
              <a:gd name="connsiteY167" fmla="*/ 5875927 h 6717736"/>
              <a:gd name="connsiteX168" fmla="*/ 4228276 w 7371202"/>
              <a:gd name="connsiteY168" fmla="*/ 5904379 h 6717736"/>
              <a:gd name="connsiteX169" fmla="*/ 4239817 w 7371202"/>
              <a:gd name="connsiteY169" fmla="*/ 5860587 h 6717736"/>
              <a:gd name="connsiteX170" fmla="*/ 4203747 w 7371202"/>
              <a:gd name="connsiteY170" fmla="*/ 5839762 h 6717736"/>
              <a:gd name="connsiteX171" fmla="*/ 4193523 w 7371202"/>
              <a:gd name="connsiteY171" fmla="*/ 5817805 h 6717736"/>
              <a:gd name="connsiteX172" fmla="*/ 4173343 w 7371202"/>
              <a:gd name="connsiteY172" fmla="*/ 5769459 h 6717736"/>
              <a:gd name="connsiteX173" fmla="*/ 4133382 w 7371202"/>
              <a:gd name="connsiteY173" fmla="*/ 5739507 h 6717736"/>
              <a:gd name="connsiteX174" fmla="*/ 4112234 w 7371202"/>
              <a:gd name="connsiteY174" fmla="*/ 5736471 h 6717736"/>
              <a:gd name="connsiteX175" fmla="*/ 4087650 w 7371202"/>
              <a:gd name="connsiteY175" fmla="*/ 5731451 h 6717736"/>
              <a:gd name="connsiteX176" fmla="*/ 4016667 w 7371202"/>
              <a:gd name="connsiteY176" fmla="*/ 5656067 h 6717736"/>
              <a:gd name="connsiteX177" fmla="*/ 3968679 w 7371202"/>
              <a:gd name="connsiteY177" fmla="*/ 5655883 h 6717736"/>
              <a:gd name="connsiteX178" fmla="*/ 3954588 w 7371202"/>
              <a:gd name="connsiteY178" fmla="*/ 5668389 h 6717736"/>
              <a:gd name="connsiteX179" fmla="*/ 3933709 w 7371202"/>
              <a:gd name="connsiteY179" fmla="*/ 5660921 h 6717736"/>
              <a:gd name="connsiteX180" fmla="*/ 3931267 w 7371202"/>
              <a:gd name="connsiteY180" fmla="*/ 5657218 h 6717736"/>
              <a:gd name="connsiteX181" fmla="*/ 3902792 w 7371202"/>
              <a:gd name="connsiteY181" fmla="*/ 5643071 h 6717736"/>
              <a:gd name="connsiteX182" fmla="*/ 3851720 w 7371202"/>
              <a:gd name="connsiteY182" fmla="*/ 5620465 h 6717736"/>
              <a:gd name="connsiteX183" fmla="*/ 3811034 w 7371202"/>
              <a:gd name="connsiteY183" fmla="*/ 5587802 h 6717736"/>
              <a:gd name="connsiteX184" fmla="*/ 3733580 w 7371202"/>
              <a:gd name="connsiteY184" fmla="*/ 5575191 h 6717736"/>
              <a:gd name="connsiteX185" fmla="*/ 3696330 w 7371202"/>
              <a:gd name="connsiteY185" fmla="*/ 5544512 h 6717736"/>
              <a:gd name="connsiteX186" fmla="*/ 3663158 w 7371202"/>
              <a:gd name="connsiteY186" fmla="*/ 5534534 h 6717736"/>
              <a:gd name="connsiteX187" fmla="*/ 3644265 w 7371202"/>
              <a:gd name="connsiteY187" fmla="*/ 5523625 h 6717736"/>
              <a:gd name="connsiteX188" fmla="*/ 3644777 w 7371202"/>
              <a:gd name="connsiteY188" fmla="*/ 5471172 h 6717736"/>
              <a:gd name="connsiteX189" fmla="*/ 3633666 w 7371202"/>
              <a:gd name="connsiteY189" fmla="*/ 5478517 h 6717736"/>
              <a:gd name="connsiteX190" fmla="*/ 3585411 w 7371202"/>
              <a:gd name="connsiteY190" fmla="*/ 5482766 h 6717736"/>
              <a:gd name="connsiteX191" fmla="*/ 3540029 w 7371202"/>
              <a:gd name="connsiteY191" fmla="*/ 5454270 h 6717736"/>
              <a:gd name="connsiteX192" fmla="*/ 3451918 w 7371202"/>
              <a:gd name="connsiteY192" fmla="*/ 5456150 h 6717736"/>
              <a:gd name="connsiteX193" fmla="*/ 3414612 w 7371202"/>
              <a:gd name="connsiteY193" fmla="*/ 5485066 h 6717736"/>
              <a:gd name="connsiteX194" fmla="*/ 3396630 w 7371202"/>
              <a:gd name="connsiteY194" fmla="*/ 5488445 h 6717736"/>
              <a:gd name="connsiteX195" fmla="*/ 3399422 w 7371202"/>
              <a:gd name="connsiteY195" fmla="*/ 5471710 h 6717736"/>
              <a:gd name="connsiteX196" fmla="*/ 3408441 w 7371202"/>
              <a:gd name="connsiteY196" fmla="*/ 5440222 h 6717736"/>
              <a:gd name="connsiteX197" fmla="*/ 3418104 w 7371202"/>
              <a:gd name="connsiteY197" fmla="*/ 5427453 h 6717736"/>
              <a:gd name="connsiteX198" fmla="*/ 3416548 w 7371202"/>
              <a:gd name="connsiteY198" fmla="*/ 5394447 h 6717736"/>
              <a:gd name="connsiteX199" fmla="*/ 3346314 w 7371202"/>
              <a:gd name="connsiteY199" fmla="*/ 5365364 h 6717736"/>
              <a:gd name="connsiteX200" fmla="*/ 3303480 w 7371202"/>
              <a:gd name="connsiteY200" fmla="*/ 5368156 h 6717736"/>
              <a:gd name="connsiteX201" fmla="*/ 3268054 w 7371202"/>
              <a:gd name="connsiteY201" fmla="*/ 5366050 h 6717736"/>
              <a:gd name="connsiteX202" fmla="*/ 3141781 w 7371202"/>
              <a:gd name="connsiteY202" fmla="*/ 5322961 h 6717736"/>
              <a:gd name="connsiteX203" fmla="*/ 3137352 w 7371202"/>
              <a:gd name="connsiteY203" fmla="*/ 5322698 h 6717736"/>
              <a:gd name="connsiteX204" fmla="*/ 3059955 w 7371202"/>
              <a:gd name="connsiteY204" fmla="*/ 5250491 h 6717736"/>
              <a:gd name="connsiteX205" fmla="*/ 3052279 w 7371202"/>
              <a:gd name="connsiteY205" fmla="*/ 5259820 h 6717736"/>
              <a:gd name="connsiteX206" fmla="*/ 3032579 w 7371202"/>
              <a:gd name="connsiteY206" fmla="*/ 5262207 h 6717736"/>
              <a:gd name="connsiteX207" fmla="*/ 3023267 w 7371202"/>
              <a:gd name="connsiteY207" fmla="*/ 5254537 h 6717736"/>
              <a:gd name="connsiteX208" fmla="*/ 3014329 w 7371202"/>
              <a:gd name="connsiteY208" fmla="*/ 5270018 h 6717736"/>
              <a:gd name="connsiteX209" fmla="*/ 3011805 w 7371202"/>
              <a:gd name="connsiteY209" fmla="*/ 5282322 h 6717736"/>
              <a:gd name="connsiteX210" fmla="*/ 2999244 w 7371202"/>
              <a:gd name="connsiteY210" fmla="*/ 5284244 h 6717736"/>
              <a:gd name="connsiteX211" fmla="*/ 2962989 w 7371202"/>
              <a:gd name="connsiteY211" fmla="*/ 5251844 h 6717736"/>
              <a:gd name="connsiteX212" fmla="*/ 2918356 w 7371202"/>
              <a:gd name="connsiteY212" fmla="*/ 5269650 h 6717736"/>
              <a:gd name="connsiteX213" fmla="*/ 2963688 w 7371202"/>
              <a:gd name="connsiteY213" fmla="*/ 5210965 h 6717736"/>
              <a:gd name="connsiteX214" fmla="*/ 2970827 w 7371202"/>
              <a:gd name="connsiteY214" fmla="*/ 5210500 h 6717736"/>
              <a:gd name="connsiteX215" fmla="*/ 3001638 w 7371202"/>
              <a:gd name="connsiteY215" fmla="*/ 5200767 h 6717736"/>
              <a:gd name="connsiteX216" fmla="*/ 2979122 w 7371202"/>
              <a:gd name="connsiteY216" fmla="*/ 5176301 h 6717736"/>
              <a:gd name="connsiteX217" fmla="*/ 2904003 w 7371202"/>
              <a:gd name="connsiteY217" fmla="*/ 5139811 h 6717736"/>
              <a:gd name="connsiteX218" fmla="*/ 2888544 w 7371202"/>
              <a:gd name="connsiteY218" fmla="*/ 5130885 h 6717736"/>
              <a:gd name="connsiteX219" fmla="*/ 2848959 w 7371202"/>
              <a:gd name="connsiteY219" fmla="*/ 5124086 h 6717736"/>
              <a:gd name="connsiteX220" fmla="*/ 2820670 w 7371202"/>
              <a:gd name="connsiteY220" fmla="*/ 5121514 h 6717736"/>
              <a:gd name="connsiteX221" fmla="*/ 2788868 w 7371202"/>
              <a:gd name="connsiteY221" fmla="*/ 5132967 h 6717736"/>
              <a:gd name="connsiteX222" fmla="*/ 2757600 w 7371202"/>
              <a:gd name="connsiteY222" fmla="*/ 5135556 h 6717736"/>
              <a:gd name="connsiteX223" fmla="*/ 2742411 w 7371202"/>
              <a:gd name="connsiteY223" fmla="*/ 5122199 h 6717736"/>
              <a:gd name="connsiteX224" fmla="*/ 2734360 w 7371202"/>
              <a:gd name="connsiteY224" fmla="*/ 5108378 h 6717736"/>
              <a:gd name="connsiteX225" fmla="*/ 2696117 w 7371202"/>
              <a:gd name="connsiteY225" fmla="*/ 5079418 h 6717736"/>
              <a:gd name="connsiteX226" fmla="*/ 2674969 w 7371202"/>
              <a:gd name="connsiteY226" fmla="*/ 5076382 h 6717736"/>
              <a:gd name="connsiteX227" fmla="*/ 2546629 w 7371202"/>
              <a:gd name="connsiteY227" fmla="*/ 5052740 h 6717736"/>
              <a:gd name="connsiteX228" fmla="*/ 2488956 w 7371202"/>
              <a:gd name="connsiteY228" fmla="*/ 5021736 h 6717736"/>
              <a:gd name="connsiteX229" fmla="*/ 2462090 w 7371202"/>
              <a:gd name="connsiteY229" fmla="*/ 4980997 h 6717736"/>
              <a:gd name="connsiteX230" fmla="*/ 2426853 w 7371202"/>
              <a:gd name="connsiteY230" fmla="*/ 4990469 h 6717736"/>
              <a:gd name="connsiteX231" fmla="*/ 2387242 w 7371202"/>
              <a:gd name="connsiteY231" fmla="*/ 4940077 h 6717736"/>
              <a:gd name="connsiteX232" fmla="*/ 2384881 w 7371202"/>
              <a:gd name="connsiteY232" fmla="*/ 4920367 h 6717736"/>
              <a:gd name="connsiteX233" fmla="*/ 2370953 w 7371202"/>
              <a:gd name="connsiteY233" fmla="*/ 4900858 h 6717736"/>
              <a:gd name="connsiteX234" fmla="*/ 2350715 w 7371202"/>
              <a:gd name="connsiteY234" fmla="*/ 4912109 h 6717736"/>
              <a:gd name="connsiteX235" fmla="*/ 2281981 w 7371202"/>
              <a:gd name="connsiteY235" fmla="*/ 4975630 h 6717736"/>
              <a:gd name="connsiteX236" fmla="*/ 2239684 w 7371202"/>
              <a:gd name="connsiteY236" fmla="*/ 4969557 h 6717736"/>
              <a:gd name="connsiteX237" fmla="*/ 2193495 w 7371202"/>
              <a:gd name="connsiteY237" fmla="*/ 4954358 h 6717736"/>
              <a:gd name="connsiteX238" fmla="*/ 2131312 w 7371202"/>
              <a:gd name="connsiteY238" fmla="*/ 4939098 h 6717736"/>
              <a:gd name="connsiteX239" fmla="*/ 2046988 w 7371202"/>
              <a:gd name="connsiteY239" fmla="*/ 4922521 h 6717736"/>
              <a:gd name="connsiteX240" fmla="*/ 1983354 w 7371202"/>
              <a:gd name="connsiteY240" fmla="*/ 4901837 h 6717736"/>
              <a:gd name="connsiteX241" fmla="*/ 1952145 w 7371202"/>
              <a:gd name="connsiteY241" fmla="*/ 4844829 h 6717736"/>
              <a:gd name="connsiteX242" fmla="*/ 1866452 w 7371202"/>
              <a:gd name="connsiteY242" fmla="*/ 4806821 h 6717736"/>
              <a:gd name="connsiteX243" fmla="*/ 1861755 w 7371202"/>
              <a:gd name="connsiteY243" fmla="*/ 4810990 h 6717736"/>
              <a:gd name="connsiteX244" fmla="*/ 1838434 w 7371202"/>
              <a:gd name="connsiteY244" fmla="*/ 4799819 h 6717736"/>
              <a:gd name="connsiteX245" fmla="*/ 1799465 w 7371202"/>
              <a:gd name="connsiteY245" fmla="*/ 4768147 h 6717736"/>
              <a:gd name="connsiteX246" fmla="*/ 1738544 w 7371202"/>
              <a:gd name="connsiteY246" fmla="*/ 4746735 h 6717736"/>
              <a:gd name="connsiteX247" fmla="*/ 1790234 w 7371202"/>
              <a:gd name="connsiteY247" fmla="*/ 4744469 h 6717736"/>
              <a:gd name="connsiteX248" fmla="*/ 1843830 w 7371202"/>
              <a:gd name="connsiteY248" fmla="*/ 4754772 h 6717736"/>
              <a:gd name="connsiteX249" fmla="*/ 1849145 w 7371202"/>
              <a:gd name="connsiteY249" fmla="*/ 4725733 h 6717736"/>
              <a:gd name="connsiteX250" fmla="*/ 1847508 w 7371202"/>
              <a:gd name="connsiteY250" fmla="*/ 4708733 h 6717736"/>
              <a:gd name="connsiteX251" fmla="*/ 1794800 w 7371202"/>
              <a:gd name="connsiteY251" fmla="*/ 4669129 h 6717736"/>
              <a:gd name="connsiteX252" fmla="*/ 1758381 w 7371202"/>
              <a:gd name="connsiteY252" fmla="*/ 4668742 h 6717736"/>
              <a:gd name="connsiteX253" fmla="*/ 1746089 w 7371202"/>
              <a:gd name="connsiteY253" fmla="*/ 4666233 h 6717736"/>
              <a:gd name="connsiteX254" fmla="*/ 1719519 w 7371202"/>
              <a:gd name="connsiteY254" fmla="*/ 4664653 h 6717736"/>
              <a:gd name="connsiteX255" fmla="*/ 1713829 w 7371202"/>
              <a:gd name="connsiteY255" fmla="*/ 4670543 h 6717736"/>
              <a:gd name="connsiteX256" fmla="*/ 1707203 w 7371202"/>
              <a:gd name="connsiteY256" fmla="*/ 4618553 h 6717736"/>
              <a:gd name="connsiteX257" fmla="*/ 1700869 w 7371202"/>
              <a:gd name="connsiteY257" fmla="*/ 4605724 h 6717736"/>
              <a:gd name="connsiteX258" fmla="*/ 1677197 w 7371202"/>
              <a:gd name="connsiteY258" fmla="*/ 4614991 h 6717736"/>
              <a:gd name="connsiteX259" fmla="*/ 1669896 w 7371202"/>
              <a:gd name="connsiteY259" fmla="*/ 4647471 h 6717736"/>
              <a:gd name="connsiteX260" fmla="*/ 1654812 w 7371202"/>
              <a:gd name="connsiteY260" fmla="*/ 4661697 h 6717736"/>
              <a:gd name="connsiteX261" fmla="*/ 1543462 w 7371202"/>
              <a:gd name="connsiteY261" fmla="*/ 4636397 h 6717736"/>
              <a:gd name="connsiteX262" fmla="*/ 1514612 w 7371202"/>
              <a:gd name="connsiteY262" fmla="*/ 4599100 h 6717736"/>
              <a:gd name="connsiteX263" fmla="*/ 1478624 w 7371202"/>
              <a:gd name="connsiteY263" fmla="*/ 4562268 h 6717736"/>
              <a:gd name="connsiteX264" fmla="*/ 1467969 w 7371202"/>
              <a:gd name="connsiteY264" fmla="*/ 4576757 h 6717736"/>
              <a:gd name="connsiteX265" fmla="*/ 1480716 w 7371202"/>
              <a:gd name="connsiteY265" fmla="*/ 4586410 h 6717736"/>
              <a:gd name="connsiteX266" fmla="*/ 1502321 w 7371202"/>
              <a:gd name="connsiteY266" fmla="*/ 4596590 h 6717736"/>
              <a:gd name="connsiteX267" fmla="*/ 1493113 w 7371202"/>
              <a:gd name="connsiteY267" fmla="*/ 4616503 h 6717736"/>
              <a:gd name="connsiteX268" fmla="*/ 1467537 w 7371202"/>
              <a:gd name="connsiteY268" fmla="*/ 4613203 h 6717736"/>
              <a:gd name="connsiteX269" fmla="*/ 1445126 w 7371202"/>
              <a:gd name="connsiteY269" fmla="*/ 4616319 h 6717736"/>
              <a:gd name="connsiteX270" fmla="*/ 1440162 w 7371202"/>
              <a:gd name="connsiteY270" fmla="*/ 4624920 h 6717736"/>
              <a:gd name="connsiteX271" fmla="*/ 1429050 w 7371202"/>
              <a:gd name="connsiteY271" fmla="*/ 4632265 h 6717736"/>
              <a:gd name="connsiteX272" fmla="*/ 1421724 w 7371202"/>
              <a:gd name="connsiteY272" fmla="*/ 4621155 h 6717736"/>
              <a:gd name="connsiteX273" fmla="*/ 1387991 w 7371202"/>
              <a:gd name="connsiteY273" fmla="*/ 4576451 h 6717736"/>
              <a:gd name="connsiteX274" fmla="*/ 1369015 w 7371202"/>
              <a:gd name="connsiteY274" fmla="*/ 4581550 h 6717736"/>
              <a:gd name="connsiteX275" fmla="*/ 1357098 w 7371202"/>
              <a:gd name="connsiteY275" fmla="*/ 4602191 h 6717736"/>
              <a:gd name="connsiteX276" fmla="*/ 1321403 w 7371202"/>
              <a:gd name="connsiteY276" fmla="*/ 4604517 h 6717736"/>
              <a:gd name="connsiteX277" fmla="*/ 1291211 w 7371202"/>
              <a:gd name="connsiteY277" fmla="*/ 4589379 h 6717736"/>
              <a:gd name="connsiteX278" fmla="*/ 1266333 w 7371202"/>
              <a:gd name="connsiteY278" fmla="*/ 4545201 h 6717736"/>
              <a:gd name="connsiteX279" fmla="*/ 1267759 w 7371202"/>
              <a:gd name="connsiteY279" fmla="*/ 4507035 h 6717736"/>
              <a:gd name="connsiteX280" fmla="*/ 1279782 w 7371202"/>
              <a:gd name="connsiteY280" fmla="*/ 4513976 h 6717736"/>
              <a:gd name="connsiteX281" fmla="*/ 1349185 w 7371202"/>
              <a:gd name="connsiteY281" fmla="*/ 4512764 h 6717736"/>
              <a:gd name="connsiteX282" fmla="*/ 1378734 w 7371202"/>
              <a:gd name="connsiteY282" fmla="*/ 4509183 h 6717736"/>
              <a:gd name="connsiteX283" fmla="*/ 1492071 w 7371202"/>
              <a:gd name="connsiteY283" fmla="*/ 4531042 h 6717736"/>
              <a:gd name="connsiteX284" fmla="*/ 1635682 w 7371202"/>
              <a:gd name="connsiteY284" fmla="*/ 4552033 h 6717736"/>
              <a:gd name="connsiteX285" fmla="*/ 1716653 w 7371202"/>
              <a:gd name="connsiteY285" fmla="*/ 4550619 h 6717736"/>
              <a:gd name="connsiteX286" fmla="*/ 1767538 w 7371202"/>
              <a:gd name="connsiteY286" fmla="*/ 4561650 h 6717736"/>
              <a:gd name="connsiteX287" fmla="*/ 1827629 w 7371202"/>
              <a:gd name="connsiteY287" fmla="*/ 4552768 h 6717736"/>
              <a:gd name="connsiteX288" fmla="*/ 1879881 w 7371202"/>
              <a:gd name="connsiteY288" fmla="*/ 4585229 h 6717736"/>
              <a:gd name="connsiteX289" fmla="*/ 1952639 w 7371202"/>
              <a:gd name="connsiteY289" fmla="*/ 4602008 h 6717736"/>
              <a:gd name="connsiteX290" fmla="*/ 2026927 w 7371202"/>
              <a:gd name="connsiteY290" fmla="*/ 4608203 h 6717736"/>
              <a:gd name="connsiteX291" fmla="*/ 2068230 w 7371202"/>
              <a:gd name="connsiteY291" fmla="*/ 4615995 h 6717736"/>
              <a:gd name="connsiteX292" fmla="*/ 2121558 w 7371202"/>
              <a:gd name="connsiteY292" fmla="*/ 4630729 h 6717736"/>
              <a:gd name="connsiteX293" fmla="*/ 2296622 w 7371202"/>
              <a:gd name="connsiteY293" fmla="*/ 4660705 h 6717736"/>
              <a:gd name="connsiteX294" fmla="*/ 2406069 w 7371202"/>
              <a:gd name="connsiteY294" fmla="*/ 4673438 h 6717736"/>
              <a:gd name="connsiteX295" fmla="*/ 2428103 w 7371202"/>
              <a:gd name="connsiteY295" fmla="*/ 4647171 h 6717736"/>
              <a:gd name="connsiteX296" fmla="*/ 2435055 w 7371202"/>
              <a:gd name="connsiteY296" fmla="*/ 4635130 h 6717736"/>
              <a:gd name="connsiteX297" fmla="*/ 2455292 w 7371202"/>
              <a:gd name="connsiteY297" fmla="*/ 4623879 h 6717736"/>
              <a:gd name="connsiteX298" fmla="*/ 2504834 w 7371202"/>
              <a:gd name="connsiteY298" fmla="*/ 4657070 h 6717736"/>
              <a:gd name="connsiteX299" fmla="*/ 2506014 w 7371202"/>
              <a:gd name="connsiteY299" fmla="*/ 4666926 h 6717736"/>
              <a:gd name="connsiteX300" fmla="*/ 2538167 w 7371202"/>
              <a:gd name="connsiteY300" fmla="*/ 4635032 h 6717736"/>
              <a:gd name="connsiteX301" fmla="*/ 2542702 w 7371202"/>
              <a:gd name="connsiteY301" fmla="*/ 4662878 h 6717736"/>
              <a:gd name="connsiteX302" fmla="*/ 2591788 w 7371202"/>
              <a:gd name="connsiteY302" fmla="*/ 4688925 h 6717736"/>
              <a:gd name="connsiteX303" fmla="*/ 2631993 w 7371202"/>
              <a:gd name="connsiteY303" fmla="*/ 4670856 h 6717736"/>
              <a:gd name="connsiteX304" fmla="*/ 2685589 w 7371202"/>
              <a:gd name="connsiteY304" fmla="*/ 4681158 h 6717736"/>
              <a:gd name="connsiteX305" fmla="*/ 2717766 w 7371202"/>
              <a:gd name="connsiteY305" fmla="*/ 4692854 h 6717736"/>
              <a:gd name="connsiteX306" fmla="*/ 2750857 w 7371202"/>
              <a:gd name="connsiteY306" fmla="*/ 4718840 h 6717736"/>
              <a:gd name="connsiteX307" fmla="*/ 2778956 w 7371202"/>
              <a:gd name="connsiteY307" fmla="*/ 4709836 h 6717736"/>
              <a:gd name="connsiteX308" fmla="*/ 2799756 w 7371202"/>
              <a:gd name="connsiteY308" fmla="*/ 4733312 h 6717736"/>
              <a:gd name="connsiteX309" fmla="*/ 2827506 w 7371202"/>
              <a:gd name="connsiteY309" fmla="*/ 4744745 h 6717736"/>
              <a:gd name="connsiteX310" fmla="*/ 2890845 w 7371202"/>
              <a:gd name="connsiteY310" fmla="*/ 4726272 h 6717736"/>
              <a:gd name="connsiteX311" fmla="*/ 2910463 w 7371202"/>
              <a:gd name="connsiteY311" fmla="*/ 4739892 h 6717736"/>
              <a:gd name="connsiteX312" fmla="*/ 2939124 w 7371202"/>
              <a:gd name="connsiteY312" fmla="*/ 4765613 h 6717736"/>
              <a:gd name="connsiteX313" fmla="*/ 2984133 w 7371202"/>
              <a:gd name="connsiteY313" fmla="*/ 4770958 h 6717736"/>
              <a:gd name="connsiteX314" fmla="*/ 3001927 w 7371202"/>
              <a:gd name="connsiteY314" fmla="*/ 4756003 h 6717736"/>
              <a:gd name="connsiteX315" fmla="*/ 3000478 w 7371202"/>
              <a:gd name="connsiteY315" fmla="*/ 4750580 h 6717736"/>
              <a:gd name="connsiteX316" fmla="*/ 2974527 w 7371202"/>
              <a:gd name="connsiteY316" fmla="*/ 4724129 h 6717736"/>
              <a:gd name="connsiteX317" fmla="*/ 3001715 w 7371202"/>
              <a:gd name="connsiteY317" fmla="*/ 4700838 h 6717736"/>
              <a:gd name="connsiteX318" fmla="*/ 2964383 w 7371202"/>
              <a:gd name="connsiteY318" fmla="*/ 4686165 h 6717736"/>
              <a:gd name="connsiteX319" fmla="*/ 2938164 w 7371202"/>
              <a:gd name="connsiteY319" fmla="*/ 4664146 h 6717736"/>
              <a:gd name="connsiteX320" fmla="*/ 2931374 w 7371202"/>
              <a:gd name="connsiteY320" fmla="*/ 4644172 h 6717736"/>
              <a:gd name="connsiteX321" fmla="*/ 2887361 w 7371202"/>
              <a:gd name="connsiteY321" fmla="*/ 4637108 h 6717736"/>
              <a:gd name="connsiteX322" fmla="*/ 2872813 w 7371202"/>
              <a:gd name="connsiteY322" fmla="*/ 4642471 h 6717736"/>
              <a:gd name="connsiteX323" fmla="*/ 2904861 w 7371202"/>
              <a:gd name="connsiteY323" fmla="*/ 4582996 h 6717736"/>
              <a:gd name="connsiteX324" fmla="*/ 2922119 w 7371202"/>
              <a:gd name="connsiteY324" fmla="*/ 4576905 h 6717736"/>
              <a:gd name="connsiteX325" fmla="*/ 2927459 w 7371202"/>
              <a:gd name="connsiteY325" fmla="*/ 4591456 h 6717736"/>
              <a:gd name="connsiteX326" fmla="*/ 2933523 w 7371202"/>
              <a:gd name="connsiteY326" fmla="*/ 4608718 h 6717736"/>
              <a:gd name="connsiteX327" fmla="*/ 2948607 w 7371202"/>
              <a:gd name="connsiteY327" fmla="*/ 4594492 h 6717736"/>
              <a:gd name="connsiteX328" fmla="*/ 2911626 w 7371202"/>
              <a:gd name="connsiteY328" fmla="*/ 4559380 h 6717736"/>
              <a:gd name="connsiteX329" fmla="*/ 2892007 w 7371202"/>
              <a:gd name="connsiteY329" fmla="*/ 4545760 h 6717736"/>
              <a:gd name="connsiteX330" fmla="*/ 2860717 w 7371202"/>
              <a:gd name="connsiteY330" fmla="*/ 4504759 h 6717736"/>
              <a:gd name="connsiteX331" fmla="*/ 2824834 w 7371202"/>
              <a:gd name="connsiteY331" fmla="*/ 4495509 h 6717736"/>
              <a:gd name="connsiteX332" fmla="*/ 2774511 w 7371202"/>
              <a:gd name="connsiteY332" fmla="*/ 4519205 h 6717736"/>
              <a:gd name="connsiteX333" fmla="*/ 2752126 w 7371202"/>
              <a:gd name="connsiteY333" fmla="*/ 4565911 h 6717736"/>
              <a:gd name="connsiteX334" fmla="*/ 2620001 w 7371202"/>
              <a:gd name="connsiteY334" fmla="*/ 4560726 h 6717736"/>
              <a:gd name="connsiteX335" fmla="*/ 2596036 w 7371202"/>
              <a:gd name="connsiteY335" fmla="*/ 4530836 h 6717736"/>
              <a:gd name="connsiteX336" fmla="*/ 2567481 w 7371202"/>
              <a:gd name="connsiteY336" fmla="*/ 4532697 h 6717736"/>
              <a:gd name="connsiteX337" fmla="*/ 2562515 w 7371202"/>
              <a:gd name="connsiteY337" fmla="*/ 4541297 h 6717736"/>
              <a:gd name="connsiteX338" fmla="*/ 2532966 w 7371202"/>
              <a:gd name="connsiteY338" fmla="*/ 4544878 h 6717736"/>
              <a:gd name="connsiteX339" fmla="*/ 2511093 w 7371202"/>
              <a:gd name="connsiteY339" fmla="*/ 4539129 h 6717736"/>
              <a:gd name="connsiteX340" fmla="*/ 2477546 w 7371202"/>
              <a:gd name="connsiteY340" fmla="*/ 4506001 h 6717736"/>
              <a:gd name="connsiteX341" fmla="*/ 2453125 w 7371202"/>
              <a:gd name="connsiteY341" fmla="*/ 4468968 h 6717736"/>
              <a:gd name="connsiteX342" fmla="*/ 2401166 w 7371202"/>
              <a:gd name="connsiteY342" fmla="*/ 4475663 h 6717736"/>
              <a:gd name="connsiteX343" fmla="*/ 2360694 w 7371202"/>
              <a:gd name="connsiteY343" fmla="*/ 4498166 h 6717736"/>
              <a:gd name="connsiteX344" fmla="*/ 2295799 w 7371202"/>
              <a:gd name="connsiteY344" fmla="*/ 4483633 h 6717736"/>
              <a:gd name="connsiteX345" fmla="*/ 2274919 w 7371202"/>
              <a:gd name="connsiteY345" fmla="*/ 4476166 h 6717736"/>
              <a:gd name="connsiteX346" fmla="*/ 2234795 w 7371202"/>
              <a:gd name="connsiteY346" fmla="*/ 4478228 h 6717736"/>
              <a:gd name="connsiteX347" fmla="*/ 2204065 w 7371202"/>
              <a:gd name="connsiteY347" fmla="*/ 4471954 h 6717736"/>
              <a:gd name="connsiteX348" fmla="*/ 2188795 w 7371202"/>
              <a:gd name="connsiteY348" fmla="*/ 4474605 h 6717736"/>
              <a:gd name="connsiteX349" fmla="*/ 2196846 w 7371202"/>
              <a:gd name="connsiteY349" fmla="*/ 4488427 h 6717736"/>
              <a:gd name="connsiteX350" fmla="*/ 2207070 w 7371202"/>
              <a:gd name="connsiteY350" fmla="*/ 4510384 h 6717736"/>
              <a:gd name="connsiteX351" fmla="*/ 2195959 w 7371202"/>
              <a:gd name="connsiteY351" fmla="*/ 4517729 h 6717736"/>
              <a:gd name="connsiteX352" fmla="*/ 2171913 w 7371202"/>
              <a:gd name="connsiteY352" fmla="*/ 4503846 h 6717736"/>
              <a:gd name="connsiteX353" fmla="*/ 2171187 w 7371202"/>
              <a:gd name="connsiteY353" fmla="*/ 4501134 h 6717736"/>
              <a:gd name="connsiteX354" fmla="*/ 2097144 w 7371202"/>
              <a:gd name="connsiteY354" fmla="*/ 4446918 h 6717736"/>
              <a:gd name="connsiteX355" fmla="*/ 2072292 w 7371202"/>
              <a:gd name="connsiteY355" fmla="*/ 4446330 h 6717736"/>
              <a:gd name="connsiteX356" fmla="*/ 2020470 w 7371202"/>
              <a:gd name="connsiteY356" fmla="*/ 4377422 h 6717736"/>
              <a:gd name="connsiteX357" fmla="*/ 2018109 w 7371202"/>
              <a:gd name="connsiteY357" fmla="*/ 4357711 h 6717736"/>
              <a:gd name="connsiteX358" fmla="*/ 1995699 w 7371202"/>
              <a:gd name="connsiteY358" fmla="*/ 4360828 h 6717736"/>
              <a:gd name="connsiteX359" fmla="*/ 1969504 w 7371202"/>
              <a:gd name="connsiteY359" fmla="*/ 4382398 h 6717736"/>
              <a:gd name="connsiteX360" fmla="*/ 1966606 w 7371202"/>
              <a:gd name="connsiteY360" fmla="*/ 4371552 h 6717736"/>
              <a:gd name="connsiteX361" fmla="*/ 1956382 w 7371202"/>
              <a:gd name="connsiteY361" fmla="*/ 4349595 h 6717736"/>
              <a:gd name="connsiteX362" fmla="*/ 1929462 w 7371202"/>
              <a:gd name="connsiteY362" fmla="*/ 4368454 h 6717736"/>
              <a:gd name="connsiteX363" fmla="*/ 1908957 w 7371202"/>
              <a:gd name="connsiteY363" fmla="*/ 4384137 h 6717736"/>
              <a:gd name="connsiteX364" fmla="*/ 1878952 w 7371202"/>
              <a:gd name="connsiteY364" fmla="*/ 4380575 h 6717736"/>
              <a:gd name="connsiteX365" fmla="*/ 1858715 w 7371202"/>
              <a:gd name="connsiteY365" fmla="*/ 4391826 h 6717736"/>
              <a:gd name="connsiteX366" fmla="*/ 1846611 w 7371202"/>
              <a:gd name="connsiteY366" fmla="*/ 4400891 h 6717736"/>
              <a:gd name="connsiteX367" fmla="*/ 1841271 w 7371202"/>
              <a:gd name="connsiteY367" fmla="*/ 4386341 h 6717736"/>
              <a:gd name="connsiteX368" fmla="*/ 1827073 w 7371202"/>
              <a:gd name="connsiteY368" fmla="*/ 4371264 h 6717736"/>
              <a:gd name="connsiteX369" fmla="*/ 1666849 w 7371202"/>
              <a:gd name="connsiteY369" fmla="*/ 4375084 h 6717736"/>
              <a:gd name="connsiteX370" fmla="*/ 1614435 w 7371202"/>
              <a:gd name="connsiteY370" fmla="*/ 4374637 h 6717736"/>
              <a:gd name="connsiteX371" fmla="*/ 1560114 w 7371202"/>
              <a:gd name="connsiteY371" fmla="*/ 4361623 h 6717736"/>
              <a:gd name="connsiteX372" fmla="*/ 1514382 w 7371202"/>
              <a:gd name="connsiteY372" fmla="*/ 4353566 h 6717736"/>
              <a:gd name="connsiteX373" fmla="*/ 1572275 w 7371202"/>
              <a:gd name="connsiteY373" fmla="*/ 4292960 h 6717736"/>
              <a:gd name="connsiteX374" fmla="*/ 1593855 w 7371202"/>
              <a:gd name="connsiteY374" fmla="*/ 4259549 h 6717736"/>
              <a:gd name="connsiteX375" fmla="*/ 1600350 w 7371202"/>
              <a:gd name="connsiteY375" fmla="*/ 4240365 h 6717736"/>
              <a:gd name="connsiteX376" fmla="*/ 1586959 w 7371202"/>
              <a:gd name="connsiteY376" fmla="*/ 4211993 h 6717736"/>
              <a:gd name="connsiteX377" fmla="*/ 1532558 w 7371202"/>
              <a:gd name="connsiteY377" fmla="*/ 4214986 h 6717736"/>
              <a:gd name="connsiteX378" fmla="*/ 1489268 w 7371202"/>
              <a:gd name="connsiteY378" fmla="*/ 4210634 h 6717736"/>
              <a:gd name="connsiteX379" fmla="*/ 1479956 w 7371202"/>
              <a:gd name="connsiteY379" fmla="*/ 4202963 h 6717736"/>
              <a:gd name="connsiteX380" fmla="*/ 1447695 w 7371202"/>
              <a:gd name="connsiteY380" fmla="*/ 4207273 h 6717736"/>
              <a:gd name="connsiteX381" fmla="*/ 1429983 w 7371202"/>
              <a:gd name="connsiteY381" fmla="*/ 4206220 h 6717736"/>
              <a:gd name="connsiteX382" fmla="*/ 1396892 w 7371202"/>
              <a:gd name="connsiteY382" fmla="*/ 4180235 h 6717736"/>
              <a:gd name="connsiteX383" fmla="*/ 1358137 w 7371202"/>
              <a:gd name="connsiteY383" fmla="*/ 4203729 h 6717736"/>
              <a:gd name="connsiteX384" fmla="*/ 1325071 w 7371202"/>
              <a:gd name="connsiteY384" fmla="*/ 4221334 h 6717736"/>
              <a:gd name="connsiteX385" fmla="*/ 1289107 w 7371202"/>
              <a:gd name="connsiteY385" fmla="*/ 4228092 h 6717736"/>
              <a:gd name="connsiteX386" fmla="*/ 1282237 w 7371202"/>
              <a:gd name="connsiteY386" fmla="*/ 4224125 h 6717736"/>
              <a:gd name="connsiteX387" fmla="*/ 1285379 w 7371202"/>
              <a:gd name="connsiteY387" fmla="*/ 4186951 h 6717736"/>
              <a:gd name="connsiteX388" fmla="*/ 1278565 w 7371202"/>
              <a:gd name="connsiteY388" fmla="*/ 4123386 h 6717736"/>
              <a:gd name="connsiteX389" fmla="*/ 1274136 w 7371202"/>
              <a:gd name="connsiteY389" fmla="*/ 4123123 h 6717736"/>
              <a:gd name="connsiteX390" fmla="*/ 1219092 w 7371202"/>
              <a:gd name="connsiteY390" fmla="*/ 4107397 h 6717736"/>
              <a:gd name="connsiteX391" fmla="*/ 1164153 w 7371202"/>
              <a:gd name="connsiteY391" fmla="*/ 4119254 h 6717736"/>
              <a:gd name="connsiteX392" fmla="*/ 1168557 w 7371202"/>
              <a:gd name="connsiteY392" fmla="*/ 4075927 h 6717736"/>
              <a:gd name="connsiteX393" fmla="*/ 1156697 w 7371202"/>
              <a:gd name="connsiteY393" fmla="*/ 4036971 h 6717736"/>
              <a:gd name="connsiteX394" fmla="*/ 1031361 w 7371202"/>
              <a:gd name="connsiteY394" fmla="*/ 4051759 h 6717736"/>
              <a:gd name="connsiteX395" fmla="*/ 993680 w 7371202"/>
              <a:gd name="connsiteY395" fmla="*/ 4057527 h 6717736"/>
              <a:gd name="connsiteX396" fmla="*/ 973418 w 7371202"/>
              <a:gd name="connsiteY396" fmla="*/ 4025187 h 6717736"/>
              <a:gd name="connsiteX397" fmla="*/ 937056 w 7371202"/>
              <a:gd name="connsiteY397" fmla="*/ 3965205 h 6717736"/>
              <a:gd name="connsiteX398" fmla="*/ 917169 w 7371202"/>
              <a:gd name="connsiteY398" fmla="*/ 3956016 h 6717736"/>
              <a:gd name="connsiteX399" fmla="*/ 914726 w 7371202"/>
              <a:gd name="connsiteY399" fmla="*/ 3952313 h 6717736"/>
              <a:gd name="connsiteX400" fmla="*/ 914459 w 7371202"/>
              <a:gd name="connsiteY400" fmla="*/ 3956744 h 6717736"/>
              <a:gd name="connsiteX401" fmla="*/ 907963 w 7371202"/>
              <a:gd name="connsiteY401" fmla="*/ 3975929 h 6717736"/>
              <a:gd name="connsiteX402" fmla="*/ 849508 w 7371202"/>
              <a:gd name="connsiteY402" fmla="*/ 4001810 h 6717736"/>
              <a:gd name="connsiteX403" fmla="*/ 815237 w 7371202"/>
              <a:gd name="connsiteY403" fmla="*/ 3965970 h 6717736"/>
              <a:gd name="connsiteX404" fmla="*/ 784319 w 7371202"/>
              <a:gd name="connsiteY404" fmla="*/ 3948120 h 6717736"/>
              <a:gd name="connsiteX405" fmla="*/ 764433 w 7371202"/>
              <a:gd name="connsiteY405" fmla="*/ 3938931 h 6717736"/>
              <a:gd name="connsiteX406" fmla="*/ 781772 w 7371202"/>
              <a:gd name="connsiteY406" fmla="*/ 3916833 h 6717736"/>
              <a:gd name="connsiteX407" fmla="*/ 904746 w 7371202"/>
              <a:gd name="connsiteY407" fmla="*/ 3882334 h 6717736"/>
              <a:gd name="connsiteX408" fmla="*/ 931397 w 7371202"/>
              <a:gd name="connsiteY408" fmla="*/ 3867906 h 6717736"/>
              <a:gd name="connsiteX409" fmla="*/ 995086 w 7371202"/>
              <a:gd name="connsiteY409" fmla="*/ 3828993 h 6717736"/>
              <a:gd name="connsiteX410" fmla="*/ 1056976 w 7371202"/>
              <a:gd name="connsiteY410" fmla="*/ 3805096 h 6717736"/>
              <a:gd name="connsiteX411" fmla="*/ 1080299 w 7371202"/>
              <a:gd name="connsiteY411" fmla="*/ 3816266 h 6717736"/>
              <a:gd name="connsiteX412" fmla="*/ 1084914 w 7371202"/>
              <a:gd name="connsiteY412" fmla="*/ 3828105 h 6717736"/>
              <a:gd name="connsiteX413" fmla="*/ 1092859 w 7371202"/>
              <a:gd name="connsiteY413" fmla="*/ 3814345 h 6717736"/>
              <a:gd name="connsiteX414" fmla="*/ 1137492 w 7371202"/>
              <a:gd name="connsiteY414" fmla="*/ 3796537 h 6717736"/>
              <a:gd name="connsiteX415" fmla="*/ 1140576 w 7371202"/>
              <a:gd name="connsiteY415" fmla="*/ 3818961 h 6717736"/>
              <a:gd name="connsiteX416" fmla="*/ 1139503 w 7371202"/>
              <a:gd name="connsiteY416" fmla="*/ 3836687 h 6717736"/>
              <a:gd name="connsiteX417" fmla="*/ 1162182 w 7371202"/>
              <a:gd name="connsiteY417" fmla="*/ 3829139 h 6717736"/>
              <a:gd name="connsiteX418" fmla="*/ 1165429 w 7371202"/>
              <a:gd name="connsiteY418" fmla="*/ 3819548 h 6717736"/>
              <a:gd name="connsiteX419" fmla="*/ 1198495 w 7371202"/>
              <a:gd name="connsiteY419" fmla="*/ 3801943 h 6717736"/>
              <a:gd name="connsiteX420" fmla="*/ 1252090 w 7371202"/>
              <a:gd name="connsiteY420" fmla="*/ 3812245 h 6717736"/>
              <a:gd name="connsiteX421" fmla="*/ 1291033 w 7371202"/>
              <a:gd name="connsiteY421" fmla="*/ 3800327 h 6717736"/>
              <a:gd name="connsiteX422" fmla="*/ 1308747 w 7371202"/>
              <a:gd name="connsiteY422" fmla="*/ 3801380 h 6717736"/>
              <a:gd name="connsiteX423" fmla="*/ 1342106 w 7371202"/>
              <a:gd name="connsiteY423" fmla="*/ 3822933 h 6717736"/>
              <a:gd name="connsiteX424" fmla="*/ 1449671 w 7371202"/>
              <a:gd name="connsiteY424" fmla="*/ 3866687 h 6717736"/>
              <a:gd name="connsiteX425" fmla="*/ 1505602 w 7371202"/>
              <a:gd name="connsiteY425" fmla="*/ 3853111 h 6717736"/>
              <a:gd name="connsiteX426" fmla="*/ 1502249 w 7371202"/>
              <a:gd name="connsiteY426" fmla="*/ 3835120 h 6717736"/>
              <a:gd name="connsiteX427" fmla="*/ 1457942 w 7371202"/>
              <a:gd name="connsiteY427" fmla="*/ 3788898 h 6717736"/>
              <a:gd name="connsiteX428" fmla="*/ 1446910 w 7371202"/>
              <a:gd name="connsiteY428" fmla="*/ 3780237 h 6717736"/>
              <a:gd name="connsiteX429" fmla="*/ 1455581 w 7371202"/>
              <a:gd name="connsiteY429" fmla="*/ 3769188 h 6717736"/>
              <a:gd name="connsiteX430" fmla="*/ 1459284 w 7371202"/>
              <a:gd name="connsiteY430" fmla="*/ 3766739 h 6717736"/>
              <a:gd name="connsiteX431" fmla="*/ 1475092 w 7371202"/>
              <a:gd name="connsiteY431" fmla="*/ 3755225 h 6717736"/>
              <a:gd name="connsiteX432" fmla="*/ 1450509 w 7371202"/>
              <a:gd name="connsiteY432" fmla="*/ 3750206 h 6717736"/>
              <a:gd name="connsiteX433" fmla="*/ 1440390 w 7371202"/>
              <a:gd name="connsiteY433" fmla="*/ 3755831 h 6717736"/>
              <a:gd name="connsiteX434" fmla="*/ 1426112 w 7371202"/>
              <a:gd name="connsiteY434" fmla="*/ 3756760 h 6717736"/>
              <a:gd name="connsiteX435" fmla="*/ 1428636 w 7371202"/>
              <a:gd name="connsiteY435" fmla="*/ 3744457 h 6717736"/>
              <a:gd name="connsiteX436" fmla="*/ 1425395 w 7371202"/>
              <a:gd name="connsiteY436" fmla="*/ 3722453 h 6717736"/>
              <a:gd name="connsiteX437" fmla="*/ 1419992 w 7371202"/>
              <a:gd name="connsiteY437" fmla="*/ 3722086 h 6717736"/>
              <a:gd name="connsiteX438" fmla="*/ 1388043 w 7371202"/>
              <a:gd name="connsiteY438" fmla="*/ 3718916 h 6717736"/>
              <a:gd name="connsiteX439" fmla="*/ 1377365 w 7371202"/>
              <a:gd name="connsiteY439" fmla="*/ 3715364 h 6717736"/>
              <a:gd name="connsiteX440" fmla="*/ 1348678 w 7371202"/>
              <a:gd name="connsiteY440" fmla="*/ 3718146 h 6717736"/>
              <a:gd name="connsiteX441" fmla="*/ 1256626 w 7371202"/>
              <a:gd name="connsiteY441" fmla="*/ 3695245 h 6717736"/>
              <a:gd name="connsiteX442" fmla="*/ 1247711 w 7371202"/>
              <a:gd name="connsiteY442" fmla="*/ 3690645 h 6717736"/>
              <a:gd name="connsiteX443" fmla="*/ 1237345 w 7371202"/>
              <a:gd name="connsiteY443" fmla="*/ 3688880 h 6717736"/>
              <a:gd name="connsiteX444" fmla="*/ 1206569 w 7371202"/>
              <a:gd name="connsiteY444" fmla="*/ 3675248 h 6717736"/>
              <a:gd name="connsiteX445" fmla="*/ 1198149 w 7371202"/>
              <a:gd name="connsiteY445" fmla="*/ 3664136 h 6717736"/>
              <a:gd name="connsiteX446" fmla="*/ 1173918 w 7371202"/>
              <a:gd name="connsiteY446" fmla="*/ 3650146 h 6717736"/>
              <a:gd name="connsiteX447" fmla="*/ 1107306 w 7371202"/>
              <a:gd name="connsiteY447" fmla="*/ 3634622 h 6717736"/>
              <a:gd name="connsiteX448" fmla="*/ 1062380 w 7371202"/>
              <a:gd name="connsiteY448" fmla="*/ 3613271 h 6717736"/>
              <a:gd name="connsiteX449" fmla="*/ 1064371 w 7371202"/>
              <a:gd name="connsiteY449" fmla="*/ 3588567 h 6717736"/>
              <a:gd name="connsiteX450" fmla="*/ 1063450 w 7371202"/>
              <a:gd name="connsiteY450" fmla="*/ 3586532 h 6717736"/>
              <a:gd name="connsiteX451" fmla="*/ 1062522 w 7371202"/>
              <a:gd name="connsiteY451" fmla="*/ 3571714 h 6717736"/>
              <a:gd name="connsiteX452" fmla="*/ 1023992 w 7371202"/>
              <a:gd name="connsiteY452" fmla="*/ 3539284 h 6717736"/>
              <a:gd name="connsiteX453" fmla="*/ 962414 w 7371202"/>
              <a:gd name="connsiteY453" fmla="*/ 3519009 h 6717736"/>
              <a:gd name="connsiteX454" fmla="*/ 1015636 w 7371202"/>
              <a:gd name="connsiteY454" fmla="*/ 3514091 h 6717736"/>
              <a:gd name="connsiteX455" fmla="*/ 1070216 w 7371202"/>
              <a:gd name="connsiteY455" fmla="*/ 3522689 h 6717736"/>
              <a:gd name="connsiteX456" fmla="*/ 1077063 w 7371202"/>
              <a:gd name="connsiteY456" fmla="*/ 3490996 h 6717736"/>
              <a:gd name="connsiteX457" fmla="*/ 1076192 w 7371202"/>
              <a:gd name="connsiteY457" fmla="*/ 3472672 h 6717736"/>
              <a:gd name="connsiteX458" fmla="*/ 1023921 w 7371202"/>
              <a:gd name="connsiteY458" fmla="*/ 3432308 h 6717736"/>
              <a:gd name="connsiteX459" fmla="*/ 986517 w 7371202"/>
              <a:gd name="connsiteY459" fmla="*/ 3433627 h 6717736"/>
              <a:gd name="connsiteX460" fmla="*/ 974005 w 7371202"/>
              <a:gd name="connsiteY460" fmla="*/ 3431498 h 6717736"/>
              <a:gd name="connsiteX461" fmla="*/ 946781 w 7371202"/>
              <a:gd name="connsiteY461" fmla="*/ 3431055 h 6717736"/>
              <a:gd name="connsiteX462" fmla="*/ 940653 w 7371202"/>
              <a:gd name="connsiteY462" fmla="*/ 3437701 h 6717736"/>
              <a:gd name="connsiteX463" fmla="*/ 936323 w 7371202"/>
              <a:gd name="connsiteY463" fmla="*/ 3381734 h 6717736"/>
              <a:gd name="connsiteX464" fmla="*/ 930427 w 7371202"/>
              <a:gd name="connsiteY464" fmla="*/ 3368146 h 6717736"/>
              <a:gd name="connsiteX465" fmla="*/ 905662 w 7371202"/>
              <a:gd name="connsiteY465" fmla="*/ 3379308 h 6717736"/>
              <a:gd name="connsiteX466" fmla="*/ 896610 w 7371202"/>
              <a:gd name="connsiteY466" fmla="*/ 3414819 h 6717736"/>
              <a:gd name="connsiteX467" fmla="*/ 880434 w 7371202"/>
              <a:gd name="connsiteY467" fmla="*/ 3430939 h 6717736"/>
              <a:gd name="connsiteX468" fmla="*/ 767222 w 7371202"/>
              <a:gd name="connsiteY468" fmla="*/ 3408861 h 6717736"/>
              <a:gd name="connsiteX469" fmla="*/ 739358 w 7371202"/>
              <a:gd name="connsiteY469" fmla="*/ 3369858 h 6717736"/>
              <a:gd name="connsiteX470" fmla="*/ 704135 w 7371202"/>
              <a:gd name="connsiteY470" fmla="*/ 3331700 h 6717736"/>
              <a:gd name="connsiteX471" fmla="*/ 692495 w 7371202"/>
              <a:gd name="connsiteY471" fmla="*/ 3347894 h 6717736"/>
              <a:gd name="connsiteX472" fmla="*/ 705133 w 7371202"/>
              <a:gd name="connsiteY472" fmla="*/ 3357738 h 6717736"/>
              <a:gd name="connsiteX473" fmla="*/ 726847 w 7371202"/>
              <a:gd name="connsiteY473" fmla="*/ 3367727 h 6717736"/>
              <a:gd name="connsiteX474" fmla="*/ 716438 w 7371202"/>
              <a:gd name="connsiteY474" fmla="*/ 3389725 h 6717736"/>
              <a:gd name="connsiteX475" fmla="*/ 690314 w 7371202"/>
              <a:gd name="connsiteY475" fmla="*/ 3387373 h 6717736"/>
              <a:gd name="connsiteX476" fmla="*/ 667138 w 7371202"/>
              <a:gd name="connsiteY476" fmla="*/ 3391814 h 6717736"/>
              <a:gd name="connsiteX477" fmla="*/ 661626 w 7371202"/>
              <a:gd name="connsiteY477" fmla="*/ 3401362 h 6717736"/>
              <a:gd name="connsiteX478" fmla="*/ 649858 w 7371202"/>
              <a:gd name="connsiteY478" fmla="*/ 3409844 h 6717736"/>
              <a:gd name="connsiteX479" fmla="*/ 642860 w 7371202"/>
              <a:gd name="connsiteY479" fmla="*/ 3398166 h 6717736"/>
              <a:gd name="connsiteX480" fmla="*/ 610329 w 7371202"/>
              <a:gd name="connsiteY480" fmla="*/ 3351378 h 6717736"/>
              <a:gd name="connsiteX481" fmla="*/ 590589 w 7371202"/>
              <a:gd name="connsiteY481" fmla="*/ 3357803 h 6717736"/>
              <a:gd name="connsiteX482" fmla="*/ 577359 w 7371202"/>
              <a:gd name="connsiteY482" fmla="*/ 3380718 h 6717736"/>
              <a:gd name="connsiteX483" fmla="*/ 540570 w 7371202"/>
              <a:gd name="connsiteY483" fmla="*/ 3384939 h 6717736"/>
              <a:gd name="connsiteX484" fmla="*/ 510269 w 7371202"/>
              <a:gd name="connsiteY484" fmla="*/ 3369989 h 6717736"/>
              <a:gd name="connsiteX485" fmla="*/ 486814 w 7371202"/>
              <a:gd name="connsiteY485" fmla="*/ 3323349 h 6717736"/>
              <a:gd name="connsiteX486" fmla="*/ 490098 w 7371202"/>
              <a:gd name="connsiteY486" fmla="*/ 3281961 h 6717736"/>
              <a:gd name="connsiteX487" fmla="*/ 502121 w 7371202"/>
              <a:gd name="connsiteY487" fmla="*/ 3288903 h 6717736"/>
              <a:gd name="connsiteX488" fmla="*/ 573493 w 7371202"/>
              <a:gd name="connsiteY488" fmla="*/ 3284280 h 6717736"/>
              <a:gd name="connsiteX489" fmla="*/ 604028 w 7371202"/>
              <a:gd name="connsiteY489" fmla="*/ 3278995 h 6717736"/>
              <a:gd name="connsiteX490" fmla="*/ 719442 w 7371202"/>
              <a:gd name="connsiteY490" fmla="*/ 3297254 h 6717736"/>
              <a:gd name="connsiteX491" fmla="*/ 866006 w 7371202"/>
              <a:gd name="connsiteY491" fmla="*/ 3313129 h 6717736"/>
              <a:gd name="connsiteX492" fmla="*/ 949274 w 7371202"/>
              <a:gd name="connsiteY492" fmla="*/ 3307737 h 6717736"/>
              <a:gd name="connsiteX493" fmla="*/ 1001034 w 7371202"/>
              <a:gd name="connsiteY493" fmla="*/ 3317251 h 6717736"/>
              <a:gd name="connsiteX494" fmla="*/ 1063204 w 7371202"/>
              <a:gd name="connsiteY494" fmla="*/ 3304770 h 6717736"/>
              <a:gd name="connsiteX495" fmla="*/ 1115346 w 7371202"/>
              <a:gd name="connsiteY495" fmla="*/ 3337421 h 6717736"/>
              <a:gd name="connsiteX496" fmla="*/ 1189307 w 7371202"/>
              <a:gd name="connsiteY496" fmla="*/ 3352116 h 6717736"/>
              <a:gd name="connsiteX497" fmla="*/ 1265346 w 7371202"/>
              <a:gd name="connsiteY497" fmla="*/ 3355279 h 6717736"/>
              <a:gd name="connsiteX498" fmla="*/ 1307415 w 7371202"/>
              <a:gd name="connsiteY498" fmla="*/ 3361745 h 6717736"/>
              <a:gd name="connsiteX499" fmla="*/ 1361508 w 7371202"/>
              <a:gd name="connsiteY499" fmla="*/ 3375154 h 6717736"/>
              <a:gd name="connsiteX500" fmla="*/ 1539963 w 7371202"/>
              <a:gd name="connsiteY500" fmla="*/ 3399257 h 6717736"/>
              <a:gd name="connsiteX501" fmla="*/ 1651815 w 7371202"/>
              <a:gd name="connsiteY501" fmla="*/ 3407821 h 6717736"/>
              <a:gd name="connsiteX502" fmla="*/ 1675711 w 7371202"/>
              <a:gd name="connsiteY502" fmla="*/ 3378333 h 6717736"/>
              <a:gd name="connsiteX503" fmla="*/ 1683428 w 7371202"/>
              <a:gd name="connsiteY503" fmla="*/ 3364967 h 6717736"/>
              <a:gd name="connsiteX504" fmla="*/ 1704758 w 7371202"/>
              <a:gd name="connsiteY504" fmla="*/ 3351821 h 6717736"/>
              <a:gd name="connsiteX505" fmla="*/ 1754081 w 7371202"/>
              <a:gd name="connsiteY505" fmla="*/ 3385390 h 6717736"/>
              <a:gd name="connsiteX506" fmla="*/ 1754824 w 7371202"/>
              <a:gd name="connsiteY506" fmla="*/ 3396002 h 6717736"/>
              <a:gd name="connsiteX507" fmla="*/ 1789384 w 7371202"/>
              <a:gd name="connsiteY507" fmla="*/ 3359943 h 6717736"/>
              <a:gd name="connsiteX508" fmla="*/ 1792716 w 7371202"/>
              <a:gd name="connsiteY508" fmla="*/ 3389873 h 6717736"/>
              <a:gd name="connsiteX509" fmla="*/ 1841911 w 7371202"/>
              <a:gd name="connsiteY509" fmla="*/ 3415729 h 6717736"/>
              <a:gd name="connsiteX510" fmla="*/ 1884085 w 7371202"/>
              <a:gd name="connsiteY510" fmla="*/ 3394248 h 6717736"/>
              <a:gd name="connsiteX511" fmla="*/ 1938664 w 7371202"/>
              <a:gd name="connsiteY511" fmla="*/ 3402846 h 6717736"/>
              <a:gd name="connsiteX512" fmla="*/ 1971171 w 7371202"/>
              <a:gd name="connsiteY512" fmla="*/ 3413975 h 6717736"/>
              <a:gd name="connsiteX513" fmla="*/ 2003933 w 7371202"/>
              <a:gd name="connsiteY513" fmla="*/ 3440529 h 6717736"/>
              <a:gd name="connsiteX514" fmla="*/ 2033237 w 7371202"/>
              <a:gd name="connsiteY514" fmla="*/ 3429440 h 6717736"/>
              <a:gd name="connsiteX515" fmla="*/ 2053488 w 7371202"/>
              <a:gd name="connsiteY515" fmla="*/ 3453863 h 6717736"/>
              <a:gd name="connsiteX516" fmla="*/ 2081457 w 7371202"/>
              <a:gd name="connsiteY516" fmla="*/ 3464918 h 6717736"/>
              <a:gd name="connsiteX517" fmla="*/ 2147422 w 7371202"/>
              <a:gd name="connsiteY517" fmla="*/ 3441898 h 6717736"/>
              <a:gd name="connsiteX518" fmla="*/ 2166931 w 7371202"/>
              <a:gd name="connsiteY518" fmla="*/ 3455707 h 6717736"/>
              <a:gd name="connsiteX519" fmla="*/ 2195155 w 7371202"/>
              <a:gd name="connsiteY519" fmla="*/ 3482187 h 6717736"/>
              <a:gd name="connsiteX520" fmla="*/ 2241147 w 7371202"/>
              <a:gd name="connsiteY520" fmla="*/ 3485826 h 6717736"/>
              <a:gd name="connsiteX521" fmla="*/ 2260145 w 7371202"/>
              <a:gd name="connsiteY521" fmla="*/ 3468788 h 6717736"/>
              <a:gd name="connsiteX522" fmla="*/ 2259697 w 7371202"/>
              <a:gd name="connsiteY522" fmla="*/ 3466681 h 6717736"/>
              <a:gd name="connsiteX523" fmla="*/ 2253352 w 7371202"/>
              <a:gd name="connsiteY523" fmla="*/ 3463409 h 6717736"/>
              <a:gd name="connsiteX524" fmla="*/ 2244428 w 7371202"/>
              <a:gd name="connsiteY524" fmla="*/ 3464090 h 6717736"/>
              <a:gd name="connsiteX525" fmla="*/ 2237203 w 7371202"/>
              <a:gd name="connsiteY525" fmla="*/ 3457453 h 6717736"/>
              <a:gd name="connsiteX526" fmla="*/ 2235497 w 7371202"/>
              <a:gd name="connsiteY526" fmla="*/ 3447349 h 6717736"/>
              <a:gd name="connsiteX527" fmla="*/ 2232265 w 7371202"/>
              <a:gd name="connsiteY527" fmla="*/ 3443851 h 6717736"/>
              <a:gd name="connsiteX528" fmla="*/ 2228591 w 7371202"/>
              <a:gd name="connsiteY528" fmla="*/ 3421950 h 6717736"/>
              <a:gd name="connsiteX529" fmla="*/ 2208249 w 7371202"/>
              <a:gd name="connsiteY529" fmla="*/ 3405617 h 6717736"/>
              <a:gd name="connsiteX530" fmla="*/ 2167402 w 7371202"/>
              <a:gd name="connsiteY530" fmla="*/ 3404968 h 6717736"/>
              <a:gd name="connsiteX531" fmla="*/ 2130688 w 7371202"/>
              <a:gd name="connsiteY531" fmla="*/ 3365425 h 6717736"/>
              <a:gd name="connsiteX532" fmla="*/ 2127148 w 7371202"/>
              <a:gd name="connsiteY532" fmla="*/ 3335859 h 6717736"/>
              <a:gd name="connsiteX533" fmla="*/ 2118829 w 7371202"/>
              <a:gd name="connsiteY533" fmla="*/ 3326468 h 6717736"/>
              <a:gd name="connsiteX534" fmla="*/ 2111877 w 7371202"/>
              <a:gd name="connsiteY534" fmla="*/ 3338509 h 6717736"/>
              <a:gd name="connsiteX535" fmla="*/ 2112064 w 7371202"/>
              <a:gd name="connsiteY535" fmla="*/ 3350085 h 6717736"/>
              <a:gd name="connsiteX536" fmla="*/ 2098430 w 7371202"/>
              <a:gd name="connsiteY536" fmla="*/ 3369735 h 6717736"/>
              <a:gd name="connsiteX537" fmla="*/ 2077362 w 7371202"/>
              <a:gd name="connsiteY537" fmla="*/ 3350690 h 6717736"/>
              <a:gd name="connsiteX538" fmla="*/ 2079699 w 7371202"/>
              <a:gd name="connsiteY538" fmla="*/ 3326811 h 6717736"/>
              <a:gd name="connsiteX539" fmla="*/ 2060349 w 7371202"/>
              <a:gd name="connsiteY539" fmla="*/ 3308760 h 6717736"/>
              <a:gd name="connsiteX540" fmla="*/ 2049693 w 7371202"/>
              <a:gd name="connsiteY540" fmla="*/ 3323248 h 6717736"/>
              <a:gd name="connsiteX541" fmla="*/ 2046714 w 7371202"/>
              <a:gd name="connsiteY541" fmla="*/ 3328409 h 6717736"/>
              <a:gd name="connsiteX542" fmla="*/ 1992499 w 7371202"/>
              <a:gd name="connsiteY542" fmla="*/ 3342979 h 6717736"/>
              <a:gd name="connsiteX543" fmla="*/ 1919066 w 7371202"/>
              <a:gd name="connsiteY543" fmla="*/ 3300581 h 6717736"/>
              <a:gd name="connsiteX544" fmla="*/ 1908138 w 7371202"/>
              <a:gd name="connsiteY544" fmla="*/ 3298417 h 6717736"/>
              <a:gd name="connsiteX545" fmla="*/ 1877014 w 7371202"/>
              <a:gd name="connsiteY545" fmla="*/ 3275595 h 6717736"/>
              <a:gd name="connsiteX546" fmla="*/ 1873487 w 7371202"/>
              <a:gd name="connsiteY546" fmla="*/ 3271222 h 6717736"/>
              <a:gd name="connsiteX547" fmla="*/ 1873261 w 7371202"/>
              <a:gd name="connsiteY547" fmla="*/ 3271841 h 6717736"/>
              <a:gd name="connsiteX548" fmla="*/ 1857534 w 7371202"/>
              <a:gd name="connsiteY548" fmla="*/ 3267348 h 6717736"/>
              <a:gd name="connsiteX549" fmla="*/ 1849138 w 7371202"/>
              <a:gd name="connsiteY549" fmla="*/ 3242720 h 6717736"/>
              <a:gd name="connsiteX550" fmla="*/ 1849208 w 7371202"/>
              <a:gd name="connsiteY550" fmla="*/ 3241622 h 6717736"/>
              <a:gd name="connsiteX551" fmla="*/ 1838495 w 7371202"/>
              <a:gd name="connsiteY551" fmla="*/ 3235214 h 6717736"/>
              <a:gd name="connsiteX552" fmla="*/ 1824385 w 7371202"/>
              <a:gd name="connsiteY552" fmla="*/ 3247754 h 6717736"/>
              <a:gd name="connsiteX553" fmla="*/ 1818872 w 7371202"/>
              <a:gd name="connsiteY553" fmla="*/ 3257302 h 6717736"/>
              <a:gd name="connsiteX554" fmla="*/ 1788338 w 7371202"/>
              <a:gd name="connsiteY554" fmla="*/ 3262588 h 6717736"/>
              <a:gd name="connsiteX555" fmla="*/ 1766138 w 7371202"/>
              <a:gd name="connsiteY555" fmla="*/ 3257409 h 6717736"/>
              <a:gd name="connsiteX556" fmla="*/ 1733248 w 7371202"/>
              <a:gd name="connsiteY556" fmla="*/ 3223143 h 6717736"/>
              <a:gd name="connsiteX557" fmla="*/ 1709920 w 7371202"/>
              <a:gd name="connsiteY557" fmla="*/ 3184214 h 6717736"/>
              <a:gd name="connsiteX558" fmla="*/ 1656211 w 7371202"/>
              <a:gd name="connsiteY558" fmla="*/ 3193942 h 6717736"/>
              <a:gd name="connsiteX559" fmla="*/ 1613550 w 7371202"/>
              <a:gd name="connsiteY559" fmla="*/ 3220234 h 6717736"/>
              <a:gd name="connsiteX560" fmla="*/ 1547562 w 7371202"/>
              <a:gd name="connsiteY560" fmla="*/ 3207597 h 6717736"/>
              <a:gd name="connsiteX561" fmla="*/ 1526463 w 7371202"/>
              <a:gd name="connsiteY561" fmla="*/ 3200507 h 6717736"/>
              <a:gd name="connsiteX562" fmla="*/ 1485137 w 7371202"/>
              <a:gd name="connsiteY562" fmla="*/ 3204654 h 6717736"/>
              <a:gd name="connsiteX563" fmla="*/ 1453861 w 7371202"/>
              <a:gd name="connsiteY563" fmla="*/ 3199327 h 6717736"/>
              <a:gd name="connsiteX564" fmla="*/ 1438042 w 7371202"/>
              <a:gd name="connsiteY564" fmla="*/ 3202925 h 6717736"/>
              <a:gd name="connsiteX565" fmla="*/ 1445655 w 7371202"/>
              <a:gd name="connsiteY565" fmla="*/ 3217505 h 6717736"/>
              <a:gd name="connsiteX566" fmla="*/ 1455114 w 7371202"/>
              <a:gd name="connsiteY566" fmla="*/ 3240788 h 6717736"/>
              <a:gd name="connsiteX567" fmla="*/ 1443347 w 7371202"/>
              <a:gd name="connsiteY567" fmla="*/ 3249271 h 6717736"/>
              <a:gd name="connsiteX568" fmla="*/ 1419300 w 7371202"/>
              <a:gd name="connsiteY568" fmla="*/ 3235388 h 6717736"/>
              <a:gd name="connsiteX569" fmla="*/ 1418686 w 7371202"/>
              <a:gd name="connsiteY569" fmla="*/ 3232486 h 6717736"/>
              <a:gd name="connsiteX570" fmla="*/ 1345189 w 7371202"/>
              <a:gd name="connsiteY570" fmla="*/ 3177322 h 6717736"/>
              <a:gd name="connsiteX571" fmla="*/ 1319680 w 7371202"/>
              <a:gd name="connsiteY571" fmla="*/ 3177871 h 6717736"/>
              <a:gd name="connsiteX572" fmla="*/ 1269717 w 7371202"/>
              <a:gd name="connsiteY572" fmla="*/ 3105742 h 6717736"/>
              <a:gd name="connsiteX573" fmla="*/ 1268232 w 7371202"/>
              <a:gd name="connsiteY573" fmla="*/ 3084516 h 6717736"/>
              <a:gd name="connsiteX574" fmla="*/ 1245056 w 7371202"/>
              <a:gd name="connsiteY574" fmla="*/ 3088958 h 6717736"/>
              <a:gd name="connsiteX575" fmla="*/ 1217111 w 7371202"/>
              <a:gd name="connsiteY575" fmla="*/ 3113561 h 6717736"/>
              <a:gd name="connsiteX576" fmla="*/ 1214650 w 7371202"/>
              <a:gd name="connsiteY576" fmla="*/ 3101956 h 6717736"/>
              <a:gd name="connsiteX577" fmla="*/ 1205192 w 7371202"/>
              <a:gd name="connsiteY577" fmla="*/ 3078672 h 6717736"/>
              <a:gd name="connsiteX578" fmla="*/ 1176631 w 7371202"/>
              <a:gd name="connsiteY578" fmla="*/ 3100374 h 6717736"/>
              <a:gd name="connsiteX579" fmla="*/ 1154814 w 7371202"/>
              <a:gd name="connsiteY579" fmla="*/ 3118331 h 6717736"/>
              <a:gd name="connsiteX580" fmla="*/ 1124152 w 7371202"/>
              <a:gd name="connsiteY580" fmla="*/ 3115904 h 6717736"/>
              <a:gd name="connsiteX581" fmla="*/ 1102822 w 7371202"/>
              <a:gd name="connsiteY581" fmla="*/ 3129050 h 6717736"/>
              <a:gd name="connsiteX582" fmla="*/ 1089951 w 7371202"/>
              <a:gd name="connsiteY582" fmla="*/ 3139442 h 6717736"/>
              <a:gd name="connsiteX583" fmla="*/ 1085158 w 7371202"/>
              <a:gd name="connsiteY583" fmla="*/ 3123944 h 6717736"/>
              <a:gd name="connsiteX584" fmla="*/ 1071290 w 7371202"/>
              <a:gd name="connsiteY584" fmla="*/ 3108299 h 6717736"/>
              <a:gd name="connsiteX585" fmla="*/ 906471 w 7371202"/>
              <a:gd name="connsiteY585" fmla="*/ 3120076 h 6717736"/>
              <a:gd name="connsiteX586" fmla="*/ 852633 w 7371202"/>
              <a:gd name="connsiteY586" fmla="*/ 3122093 h 6717736"/>
              <a:gd name="connsiteX587" fmla="*/ 797439 w 7371202"/>
              <a:gd name="connsiteY587" fmla="*/ 3110594 h 6717736"/>
              <a:gd name="connsiteX588" fmla="*/ 750832 w 7371202"/>
              <a:gd name="connsiteY588" fmla="*/ 3104054 h 6717736"/>
              <a:gd name="connsiteX589" fmla="*/ 813210 w 7371202"/>
              <a:gd name="connsiteY589" fmla="*/ 3035679 h 6717736"/>
              <a:gd name="connsiteX590" fmla="*/ 836977 w 7371202"/>
              <a:gd name="connsiteY590" fmla="*/ 2998480 h 6717736"/>
              <a:gd name="connsiteX591" fmla="*/ 844566 w 7371202"/>
              <a:gd name="connsiteY591" fmla="*/ 2977400 h 6717736"/>
              <a:gd name="connsiteX592" fmla="*/ 832160 w 7371202"/>
              <a:gd name="connsiteY592" fmla="*/ 2947322 h 6717736"/>
              <a:gd name="connsiteX593" fmla="*/ 776118 w 7371202"/>
              <a:gd name="connsiteY593" fmla="*/ 2953158 h 6717736"/>
              <a:gd name="connsiteX594" fmla="*/ 731843 w 7371202"/>
              <a:gd name="connsiteY594" fmla="*/ 2950511 h 6717736"/>
              <a:gd name="connsiteX595" fmla="*/ 722641 w 7371202"/>
              <a:gd name="connsiteY595" fmla="*/ 2942651 h 6717736"/>
              <a:gd name="connsiteX596" fmla="*/ 689287 w 7371202"/>
              <a:gd name="connsiteY596" fmla="*/ 2948855 h 6717736"/>
              <a:gd name="connsiteX597" fmla="*/ 671136 w 7371202"/>
              <a:gd name="connsiteY597" fmla="*/ 2948560 h 6717736"/>
              <a:gd name="connsiteX598" fmla="*/ 638374 w 7371202"/>
              <a:gd name="connsiteY598" fmla="*/ 2922007 h 6717736"/>
              <a:gd name="connsiteX599" fmla="*/ 597431 w 7371202"/>
              <a:gd name="connsiteY599" fmla="*/ 2949289 h 6717736"/>
              <a:gd name="connsiteX600" fmla="*/ 562615 w 7371202"/>
              <a:gd name="connsiteY600" fmla="*/ 2969926 h 6717736"/>
              <a:gd name="connsiteX601" fmla="*/ 525338 w 7371202"/>
              <a:gd name="connsiteY601" fmla="*/ 2978957 h 6717736"/>
              <a:gd name="connsiteX602" fmla="*/ 518468 w 7371202"/>
              <a:gd name="connsiteY602" fmla="*/ 2974990 h 6717736"/>
              <a:gd name="connsiteX603" fmla="*/ 523470 w 7371202"/>
              <a:gd name="connsiteY603" fmla="*/ 2934595 h 6717736"/>
              <a:gd name="connsiteX604" fmla="*/ 519500 w 7371202"/>
              <a:gd name="connsiteY604" fmla="*/ 2866105 h 6717736"/>
              <a:gd name="connsiteX605" fmla="*/ 514962 w 7371202"/>
              <a:gd name="connsiteY605" fmla="*/ 2866031 h 6717736"/>
              <a:gd name="connsiteX606" fmla="*/ 459152 w 7371202"/>
              <a:gd name="connsiteY606" fmla="*/ 2851632 h 6717736"/>
              <a:gd name="connsiteX607" fmla="*/ 402135 w 7371202"/>
              <a:gd name="connsiteY607" fmla="*/ 2867089 h 6717736"/>
              <a:gd name="connsiteX608" fmla="*/ 408726 w 7371202"/>
              <a:gd name="connsiteY608" fmla="*/ 2819973 h 6717736"/>
              <a:gd name="connsiteX609" fmla="*/ 398397 w 7371202"/>
              <a:gd name="connsiteY609" fmla="*/ 2778364 h 6717736"/>
              <a:gd name="connsiteX610" fmla="*/ 268905 w 7371202"/>
              <a:gd name="connsiteY610" fmla="*/ 2800353 h 6717736"/>
              <a:gd name="connsiteX611" fmla="*/ 229911 w 7371202"/>
              <a:gd name="connsiteY611" fmla="*/ 2808392 h 6717736"/>
              <a:gd name="connsiteX612" fmla="*/ 210635 w 7371202"/>
              <a:gd name="connsiteY612" fmla="*/ 2774347 h 6717736"/>
              <a:gd name="connsiteX613" fmla="*/ 176131 w 7371202"/>
              <a:gd name="connsiteY613" fmla="*/ 2711144 h 6717736"/>
              <a:gd name="connsiteX614" fmla="*/ 156134 w 7371202"/>
              <a:gd name="connsiteY614" fmla="*/ 2702145 h 6717736"/>
              <a:gd name="connsiteX615" fmla="*/ 153802 w 7371202"/>
              <a:gd name="connsiteY615" fmla="*/ 2698252 h 6717736"/>
              <a:gd name="connsiteX616" fmla="*/ 153314 w 7371202"/>
              <a:gd name="connsiteY616" fmla="*/ 2703064 h 6717736"/>
              <a:gd name="connsiteX617" fmla="*/ 145725 w 7371202"/>
              <a:gd name="connsiteY617" fmla="*/ 2724142 h 6717736"/>
              <a:gd name="connsiteX618" fmla="*/ 84426 w 7371202"/>
              <a:gd name="connsiteY618" fmla="*/ 2754949 h 6717736"/>
              <a:gd name="connsiteX619" fmla="*/ 50921 w 7371202"/>
              <a:gd name="connsiteY619" fmla="*/ 2717782 h 6717736"/>
              <a:gd name="connsiteX620" fmla="*/ 20004 w 7371202"/>
              <a:gd name="connsiteY620" fmla="*/ 2699933 h 6717736"/>
              <a:gd name="connsiteX621" fmla="*/ 8 w 7371202"/>
              <a:gd name="connsiteY621" fmla="*/ 2690934 h 6717736"/>
              <a:gd name="connsiteX622" fmla="*/ 18877 w 7371202"/>
              <a:gd name="connsiteY622" fmla="*/ 2666185 h 6717736"/>
              <a:gd name="connsiteX623" fmla="*/ 146884 w 7371202"/>
              <a:gd name="connsiteY623" fmla="*/ 2622968 h 6717736"/>
              <a:gd name="connsiteX624" fmla="*/ 174958 w 7371202"/>
              <a:gd name="connsiteY624" fmla="*/ 2606077 h 6717736"/>
              <a:gd name="connsiteX625" fmla="*/ 242256 w 7371202"/>
              <a:gd name="connsiteY625" fmla="*/ 2560912 h 6717736"/>
              <a:gd name="connsiteX626" fmla="*/ 306990 w 7371202"/>
              <a:gd name="connsiteY626" fmla="*/ 2532089 h 6717736"/>
              <a:gd name="connsiteX627" fmla="*/ 330421 w 7371202"/>
              <a:gd name="connsiteY627" fmla="*/ 2543070 h 6717736"/>
              <a:gd name="connsiteX628" fmla="*/ 334600 w 7371202"/>
              <a:gd name="connsiteY628" fmla="*/ 2555667 h 6717736"/>
              <a:gd name="connsiteX629" fmla="*/ 343420 w 7371202"/>
              <a:gd name="connsiteY629" fmla="*/ 2540391 h 6717736"/>
              <a:gd name="connsiteX630" fmla="*/ 390130 w 7371202"/>
              <a:gd name="connsiteY630" fmla="*/ 2518984 h 6717736"/>
              <a:gd name="connsiteX631" fmla="*/ 392232 w 7371202"/>
              <a:gd name="connsiteY631" fmla="*/ 2543112 h 6717736"/>
              <a:gd name="connsiteX632" fmla="*/ 390282 w 7371202"/>
              <a:gd name="connsiteY632" fmla="*/ 2562354 h 6717736"/>
              <a:gd name="connsiteX633" fmla="*/ 413945 w 7371202"/>
              <a:gd name="connsiteY633" fmla="*/ 2553102 h 6717736"/>
              <a:gd name="connsiteX634" fmla="*/ 417740 w 7371202"/>
              <a:gd name="connsiteY634" fmla="*/ 2542563 h 6717736"/>
              <a:gd name="connsiteX635" fmla="*/ 452555 w 7371202"/>
              <a:gd name="connsiteY635" fmla="*/ 2521927 h 6717736"/>
              <a:gd name="connsiteX636" fmla="*/ 507135 w 7371202"/>
              <a:gd name="connsiteY636" fmla="*/ 2530524 h 6717736"/>
              <a:gd name="connsiteX637" fmla="*/ 547719 w 7371202"/>
              <a:gd name="connsiteY637" fmla="*/ 2515763 h 6717736"/>
              <a:gd name="connsiteX638" fmla="*/ 565870 w 7371202"/>
              <a:gd name="connsiteY638" fmla="*/ 2516058 h 6717736"/>
              <a:gd name="connsiteX639" fmla="*/ 599120 w 7371202"/>
              <a:gd name="connsiteY639" fmla="*/ 2537801 h 6717736"/>
              <a:gd name="connsiteX640" fmla="*/ 707561 w 7371202"/>
              <a:gd name="connsiteY640" fmla="*/ 2580040 h 6717736"/>
              <a:gd name="connsiteX641" fmla="*/ 765679 w 7371202"/>
              <a:gd name="connsiteY641" fmla="*/ 2562675 h 6717736"/>
              <a:gd name="connsiteX642" fmla="*/ 763091 w 7371202"/>
              <a:gd name="connsiteY642" fmla="*/ 2543359 h 6717736"/>
              <a:gd name="connsiteX643" fmla="*/ 719768 w 7371202"/>
              <a:gd name="connsiteY643" fmla="*/ 2495430 h 6717736"/>
              <a:gd name="connsiteX644" fmla="*/ 708848 w 7371202"/>
              <a:gd name="connsiteY644" fmla="*/ 2486579 h 6717736"/>
              <a:gd name="connsiteX645" fmla="*/ 718282 w 7371202"/>
              <a:gd name="connsiteY645" fmla="*/ 2474204 h 6717736"/>
              <a:gd name="connsiteX646" fmla="*/ 722205 w 7371202"/>
              <a:gd name="connsiteY646" fmla="*/ 2471376 h 6717736"/>
              <a:gd name="connsiteX647" fmla="*/ 738998 w 7371202"/>
              <a:gd name="connsiteY647" fmla="*/ 2458157 h 6717736"/>
              <a:gd name="connsiteX648" fmla="*/ 713977 w 7371202"/>
              <a:gd name="connsiteY648" fmla="*/ 2453895 h 6717736"/>
              <a:gd name="connsiteX649" fmla="*/ 703311 w 7371202"/>
              <a:gd name="connsiteY649" fmla="*/ 2460469 h 6717736"/>
              <a:gd name="connsiteX650" fmla="*/ 688596 w 7371202"/>
              <a:gd name="connsiteY650" fmla="*/ 2462156 h 6717736"/>
              <a:gd name="connsiteX651" fmla="*/ 691776 w 7371202"/>
              <a:gd name="connsiteY651" fmla="*/ 2448717 h 6717736"/>
              <a:gd name="connsiteX652" fmla="*/ 662321 w 7371202"/>
              <a:gd name="connsiteY652" fmla="*/ 2416434 h 6717736"/>
              <a:gd name="connsiteX653" fmla="*/ 474047 w 7371202"/>
              <a:gd name="connsiteY653" fmla="*/ 2381569 h 6717736"/>
              <a:gd name="connsiteX654" fmla="*/ 434543 w 7371202"/>
              <a:gd name="connsiteY654" fmla="*/ 2358761 h 6717736"/>
              <a:gd name="connsiteX655" fmla="*/ 366836 w 7371202"/>
              <a:gd name="connsiteY655" fmla="*/ 2345132 h 6717736"/>
              <a:gd name="connsiteX656" fmla="*/ 321692 w 7371202"/>
              <a:gd name="connsiteY656" fmla="*/ 2324160 h 6717736"/>
              <a:gd name="connsiteX657" fmla="*/ 344947 w 7371202"/>
              <a:gd name="connsiteY657" fmla="*/ 2256113 h 6717736"/>
              <a:gd name="connsiteX658" fmla="*/ 396069 w 7371202"/>
              <a:gd name="connsiteY658" fmla="*/ 2227068 h 6717736"/>
              <a:gd name="connsiteX659" fmla="*/ 394270 w 7371202"/>
              <a:gd name="connsiteY659" fmla="*/ 2289681 h 6717736"/>
              <a:gd name="connsiteX660" fmla="*/ 417446 w 7371202"/>
              <a:gd name="connsiteY660" fmla="*/ 2285239 h 6717736"/>
              <a:gd name="connsiteX661" fmla="*/ 430549 w 7371202"/>
              <a:gd name="connsiteY661" fmla="*/ 2254613 h 6717736"/>
              <a:gd name="connsiteX662" fmla="*/ 493692 w 7371202"/>
              <a:gd name="connsiteY662" fmla="*/ 2232511 h 6717736"/>
              <a:gd name="connsiteX663" fmla="*/ 509151 w 7371202"/>
              <a:gd name="connsiteY663" fmla="*/ 2241435 h 6717736"/>
              <a:gd name="connsiteX664" fmla="*/ 533430 w 7371202"/>
              <a:gd name="connsiteY664" fmla="*/ 2235084 h 6717736"/>
              <a:gd name="connsiteX665" fmla="*/ 533661 w 7371202"/>
              <a:gd name="connsiteY665" fmla="*/ 2214849 h 6717736"/>
              <a:gd name="connsiteX666" fmla="*/ 532663 w 7371202"/>
              <a:gd name="connsiteY666" fmla="*/ 2188812 h 6717736"/>
              <a:gd name="connsiteX667" fmla="*/ 556454 w 7371202"/>
              <a:gd name="connsiteY667" fmla="*/ 2187271 h 6717736"/>
              <a:gd name="connsiteX668" fmla="*/ 858553 w 7371202"/>
              <a:gd name="connsiteY668" fmla="*/ 2247115 h 6717736"/>
              <a:gd name="connsiteX669" fmla="*/ 959739 w 7371202"/>
              <a:gd name="connsiteY669" fmla="*/ 2262252 h 6717736"/>
              <a:gd name="connsiteX670" fmla="*/ 987220 w 7371202"/>
              <a:gd name="connsiteY670" fmla="*/ 2278119 h 6717736"/>
              <a:gd name="connsiteX671" fmla="*/ 1033341 w 7371202"/>
              <a:gd name="connsiteY671" fmla="*/ 2289469 h 6717736"/>
              <a:gd name="connsiteX672" fmla="*/ 1008368 w 7371202"/>
              <a:gd name="connsiteY672" fmla="*/ 2356526 h 6717736"/>
              <a:gd name="connsiteX673" fmla="*/ 1067589 w 7371202"/>
              <a:gd name="connsiteY673" fmla="*/ 2337248 h 6717736"/>
              <a:gd name="connsiteX674" fmla="*/ 1125581 w 7371202"/>
              <a:gd name="connsiteY674" fmla="*/ 2312171 h 6717736"/>
              <a:gd name="connsiteX675" fmla="*/ 1221871 w 7371202"/>
              <a:gd name="connsiteY675" fmla="*/ 2339758 h 6717736"/>
              <a:gd name="connsiteX676" fmla="*/ 1230970 w 7371202"/>
              <a:gd name="connsiteY676" fmla="*/ 2375563 h 6717736"/>
              <a:gd name="connsiteX677" fmla="*/ 1253170 w 7371202"/>
              <a:gd name="connsiteY677" fmla="*/ 2380743 h 6717736"/>
              <a:gd name="connsiteX678" fmla="*/ 1260400 w 7371202"/>
              <a:gd name="connsiteY678" fmla="*/ 2372186 h 6717736"/>
              <a:gd name="connsiteX679" fmla="*/ 1352488 w 7371202"/>
              <a:gd name="connsiteY679" fmla="*/ 2351517 h 6717736"/>
              <a:gd name="connsiteX680" fmla="*/ 1390548 w 7371202"/>
              <a:gd name="connsiteY680" fmla="*/ 2368399 h 6717736"/>
              <a:gd name="connsiteX681" fmla="*/ 1399589 w 7371202"/>
              <a:gd name="connsiteY681" fmla="*/ 2370747 h 6717736"/>
              <a:gd name="connsiteX682" fmla="*/ 1404896 w 7371202"/>
              <a:gd name="connsiteY682" fmla="*/ 2361556 h 6717736"/>
              <a:gd name="connsiteX683" fmla="*/ 1419747 w 7371202"/>
              <a:gd name="connsiteY683" fmla="*/ 2375003 h 6717736"/>
              <a:gd name="connsiteX684" fmla="*/ 1419827 w 7371202"/>
              <a:gd name="connsiteY684" fmla="*/ 2376003 h 6717736"/>
              <a:gd name="connsiteX685" fmla="*/ 1430627 w 7371202"/>
              <a:gd name="connsiteY685" fmla="*/ 2378809 h 6717736"/>
              <a:gd name="connsiteX686" fmla="*/ 1470388 w 7371202"/>
              <a:gd name="connsiteY686" fmla="*/ 2417041 h 6717736"/>
              <a:gd name="connsiteX687" fmla="*/ 1585804 w 7371202"/>
              <a:gd name="connsiteY687" fmla="*/ 2435300 h 6717736"/>
              <a:gd name="connsiteX688" fmla="*/ 1605185 w 7371202"/>
              <a:gd name="connsiteY688" fmla="*/ 2441398 h 6717736"/>
              <a:gd name="connsiteX689" fmla="*/ 1646533 w 7371202"/>
              <a:gd name="connsiteY689" fmla="*/ 2447130 h 6717736"/>
              <a:gd name="connsiteX690" fmla="*/ 1661012 w 7371202"/>
              <a:gd name="connsiteY690" fmla="*/ 2460743 h 6717736"/>
              <a:gd name="connsiteX691" fmla="*/ 1678050 w 7371202"/>
              <a:gd name="connsiteY691" fmla="*/ 2459633 h 6717736"/>
              <a:gd name="connsiteX692" fmla="*/ 1688357 w 7371202"/>
              <a:gd name="connsiteY692" fmla="*/ 2465582 h 6717736"/>
              <a:gd name="connsiteX693" fmla="*/ 1698393 w 7371202"/>
              <a:gd name="connsiteY693" fmla="*/ 2475964 h 6717736"/>
              <a:gd name="connsiteX694" fmla="*/ 1709692 w 7371202"/>
              <a:gd name="connsiteY694" fmla="*/ 2480194 h 6717736"/>
              <a:gd name="connsiteX695" fmla="*/ 1709505 w 7371202"/>
              <a:gd name="connsiteY695" fmla="*/ 2468618 h 6717736"/>
              <a:gd name="connsiteX696" fmla="*/ 1706689 w 7371202"/>
              <a:gd name="connsiteY696" fmla="*/ 2441764 h 6717736"/>
              <a:gd name="connsiteX697" fmla="*/ 1716618 w 7371202"/>
              <a:gd name="connsiteY697" fmla="*/ 2424563 h 6717736"/>
              <a:gd name="connsiteX698" fmla="*/ 1733795 w 7371202"/>
              <a:gd name="connsiteY698" fmla="*/ 2434480 h 6717736"/>
              <a:gd name="connsiteX699" fmla="*/ 1740853 w 7371202"/>
              <a:gd name="connsiteY699" fmla="*/ 2450022 h 6717736"/>
              <a:gd name="connsiteX700" fmla="*/ 1774667 w 7371202"/>
              <a:gd name="connsiteY700" fmla="*/ 2478719 h 6717736"/>
              <a:gd name="connsiteX701" fmla="*/ 1824478 w 7371202"/>
              <a:gd name="connsiteY701" fmla="*/ 2507476 h 6717736"/>
              <a:gd name="connsiteX702" fmla="*/ 1847800 w 7371202"/>
              <a:gd name="connsiteY702" fmla="*/ 2518648 h 6717736"/>
              <a:gd name="connsiteX703" fmla="*/ 1853840 w 7371202"/>
              <a:gd name="connsiteY703" fmla="*/ 2492321 h 6717736"/>
              <a:gd name="connsiteX704" fmla="*/ 1851209 w 7371202"/>
              <a:gd name="connsiteY704" fmla="*/ 2477042 h 6717736"/>
              <a:gd name="connsiteX705" fmla="*/ 1864308 w 7371202"/>
              <a:gd name="connsiteY705" fmla="*/ 2466255 h 6717736"/>
              <a:gd name="connsiteX706" fmla="*/ 2001023 w 7371202"/>
              <a:gd name="connsiteY706" fmla="*/ 2439689 h 6717736"/>
              <a:gd name="connsiteX707" fmla="*/ 2010685 w 7371202"/>
              <a:gd name="connsiteY707" fmla="*/ 2426920 h 6717736"/>
              <a:gd name="connsiteX708" fmla="*/ 2040235 w 7371202"/>
              <a:gd name="connsiteY708" fmla="*/ 2423339 h 6717736"/>
              <a:gd name="connsiteX709" fmla="*/ 2166050 w 7371202"/>
              <a:gd name="connsiteY709" fmla="*/ 2459284 h 6717736"/>
              <a:gd name="connsiteX710" fmla="*/ 2254804 w 7371202"/>
              <a:gd name="connsiteY710" fmla="*/ 2476124 h 6717736"/>
              <a:gd name="connsiteX711" fmla="*/ 2294927 w 7371202"/>
              <a:gd name="connsiteY711" fmla="*/ 2474061 h 6717736"/>
              <a:gd name="connsiteX712" fmla="*/ 2324931 w 7371202"/>
              <a:gd name="connsiteY712" fmla="*/ 2477624 h 6717736"/>
              <a:gd name="connsiteX713" fmla="*/ 2422192 w 7371202"/>
              <a:gd name="connsiteY713" fmla="*/ 2515429 h 6717736"/>
              <a:gd name="connsiteX714" fmla="*/ 2441004 w 7371202"/>
              <a:gd name="connsiteY714" fmla="*/ 2519398 h 6717736"/>
              <a:gd name="connsiteX715" fmla="*/ 2413043 w 7371202"/>
              <a:gd name="connsiteY715" fmla="*/ 2497898 h 6717736"/>
              <a:gd name="connsiteX716" fmla="*/ 2332676 w 7371202"/>
              <a:gd name="connsiteY716" fmla="*/ 2438767 h 6717736"/>
              <a:gd name="connsiteX717" fmla="*/ 2300425 w 7371202"/>
              <a:gd name="connsiteY717" fmla="*/ 2443063 h 6717736"/>
              <a:gd name="connsiteX718" fmla="*/ 2281786 w 7371202"/>
              <a:gd name="connsiteY718" fmla="*/ 2447578 h 6717736"/>
              <a:gd name="connsiteX719" fmla="*/ 2250127 w 7371202"/>
              <a:gd name="connsiteY719" fmla="*/ 2419115 h 6717736"/>
              <a:gd name="connsiteX720" fmla="*/ 2111408 w 7371202"/>
              <a:gd name="connsiteY720" fmla="*/ 2397585 h 6717736"/>
              <a:gd name="connsiteX721" fmla="*/ 2061262 w 7371202"/>
              <a:gd name="connsiteY721" fmla="*/ 2417008 h 6717736"/>
              <a:gd name="connsiteX722" fmla="*/ 2044573 w 7371202"/>
              <a:gd name="connsiteY722" fmla="*/ 2402281 h 6717736"/>
              <a:gd name="connsiteX723" fmla="*/ 2073261 w 7371202"/>
              <a:gd name="connsiteY723" fmla="*/ 2388291 h 6717736"/>
              <a:gd name="connsiteX724" fmla="*/ 2103795 w 7371202"/>
              <a:gd name="connsiteY724" fmla="*/ 2383005 h 6717736"/>
              <a:gd name="connsiteX725" fmla="*/ 2105257 w 7371202"/>
              <a:gd name="connsiteY725" fmla="*/ 2368573 h 6717736"/>
              <a:gd name="connsiteX726" fmla="*/ 2100464 w 7371202"/>
              <a:gd name="connsiteY726" fmla="*/ 2353075 h 6717736"/>
              <a:gd name="connsiteX727" fmla="*/ 2078623 w 7371202"/>
              <a:gd name="connsiteY727" fmla="*/ 2335373 h 6717736"/>
              <a:gd name="connsiteX728" fmla="*/ 1923702 w 7371202"/>
              <a:gd name="connsiteY728" fmla="*/ 2294305 h 6717736"/>
              <a:gd name="connsiteX729" fmla="*/ 1893632 w 7371202"/>
              <a:gd name="connsiteY729" fmla="*/ 2259122 h 6717736"/>
              <a:gd name="connsiteX730" fmla="*/ 1831647 w 7371202"/>
              <a:gd name="connsiteY730" fmla="*/ 2180052 h 6717736"/>
              <a:gd name="connsiteX731" fmla="*/ 1767864 w 7371202"/>
              <a:gd name="connsiteY731" fmla="*/ 2163595 h 6717736"/>
              <a:gd name="connsiteX732" fmla="*/ 1742228 w 7371202"/>
              <a:gd name="connsiteY732" fmla="*/ 2156432 h 6717736"/>
              <a:gd name="connsiteX733" fmla="*/ 1575899 w 7371202"/>
              <a:gd name="connsiteY733" fmla="*/ 2111324 h 6717736"/>
              <a:gd name="connsiteX734" fmla="*/ 1546828 w 7371202"/>
              <a:gd name="connsiteY734" fmla="*/ 2102177 h 6717736"/>
              <a:gd name="connsiteX735" fmla="*/ 1529141 w 7371202"/>
              <a:gd name="connsiteY735" fmla="*/ 2061413 h 6717736"/>
              <a:gd name="connsiteX736" fmla="*/ 1509018 w 7371202"/>
              <a:gd name="connsiteY736" fmla="*/ 2044702 h 6717736"/>
              <a:gd name="connsiteX737" fmla="*/ 1467076 w 7371202"/>
              <a:gd name="connsiteY737" fmla="*/ 2045948 h 6717736"/>
              <a:gd name="connsiteX738" fmla="*/ 1431238 w 7371202"/>
              <a:gd name="connsiteY738" fmla="*/ 2004888 h 6717736"/>
              <a:gd name="connsiteX739" fmla="*/ 1429009 w 7371202"/>
              <a:gd name="connsiteY739" fmla="*/ 1973049 h 6717736"/>
              <a:gd name="connsiteX740" fmla="*/ 1420908 w 7371202"/>
              <a:gd name="connsiteY740" fmla="*/ 1963280 h 6717736"/>
              <a:gd name="connsiteX741" fmla="*/ 1413190 w 7371202"/>
              <a:gd name="connsiteY741" fmla="*/ 1976648 h 6717736"/>
              <a:gd name="connsiteX742" fmla="*/ 1412831 w 7371202"/>
              <a:gd name="connsiteY742" fmla="*/ 1989170 h 6717736"/>
              <a:gd name="connsiteX743" fmla="*/ 1397884 w 7371202"/>
              <a:gd name="connsiteY743" fmla="*/ 2011092 h 6717736"/>
              <a:gd name="connsiteX744" fmla="*/ 1377146 w 7371202"/>
              <a:gd name="connsiteY744" fmla="*/ 1991481 h 6717736"/>
              <a:gd name="connsiteX745" fmla="*/ 1380684 w 7371202"/>
              <a:gd name="connsiteY745" fmla="*/ 1965518 h 6717736"/>
              <a:gd name="connsiteX746" fmla="*/ 1361663 w 7371202"/>
              <a:gd name="connsiteY746" fmla="*/ 1946897 h 6717736"/>
              <a:gd name="connsiteX747" fmla="*/ 1350023 w 7371202"/>
              <a:gd name="connsiteY747" fmla="*/ 1963091 h 6717736"/>
              <a:gd name="connsiteX748" fmla="*/ 1346716 w 7371202"/>
              <a:gd name="connsiteY748" fmla="*/ 1968820 h 6717736"/>
              <a:gd name="connsiteX749" fmla="*/ 1290314 w 7371202"/>
              <a:gd name="connsiteY749" fmla="*/ 1987177 h 6717736"/>
              <a:gd name="connsiteX750" fmla="*/ 1216458 w 7371202"/>
              <a:gd name="connsiteY750" fmla="*/ 1944536 h 6717736"/>
              <a:gd name="connsiteX751" fmla="*/ 1195694 w 7371202"/>
              <a:gd name="connsiteY751" fmla="*/ 1889266 h 6717736"/>
              <a:gd name="connsiteX752" fmla="*/ 1194824 w 7371202"/>
              <a:gd name="connsiteY752" fmla="*/ 1870941 h 6717736"/>
              <a:gd name="connsiteX753" fmla="*/ 1167725 w 7371202"/>
              <a:gd name="connsiteY753" fmla="*/ 1878210 h 6717736"/>
              <a:gd name="connsiteX754" fmla="*/ 1171184 w 7371202"/>
              <a:gd name="connsiteY754" fmla="*/ 1915853 h 6717736"/>
              <a:gd name="connsiteX755" fmla="*/ 1155238 w 7371202"/>
              <a:gd name="connsiteY755" fmla="*/ 1911737 h 6717736"/>
              <a:gd name="connsiteX756" fmla="*/ 1150909 w 7371202"/>
              <a:gd name="connsiteY756" fmla="*/ 1855771 h 6717736"/>
              <a:gd name="connsiteX757" fmla="*/ 1151397 w 7371202"/>
              <a:gd name="connsiteY757" fmla="*/ 1850960 h 6717736"/>
              <a:gd name="connsiteX758" fmla="*/ 1178111 w 7371202"/>
              <a:gd name="connsiteY758" fmla="*/ 1820555 h 6717736"/>
              <a:gd name="connsiteX759" fmla="*/ 1282246 w 7371202"/>
              <a:gd name="connsiteY759" fmla="*/ 1842486 h 6717736"/>
              <a:gd name="connsiteX760" fmla="*/ 1327855 w 7371202"/>
              <a:gd name="connsiteY760" fmla="*/ 1822989 h 6717736"/>
              <a:gd name="connsiteX761" fmla="*/ 1343418 w 7371202"/>
              <a:gd name="connsiteY761" fmla="*/ 1803968 h 6717736"/>
              <a:gd name="connsiteX762" fmla="*/ 1349777 w 7371202"/>
              <a:gd name="connsiteY762" fmla="*/ 1777086 h 6717736"/>
              <a:gd name="connsiteX763" fmla="*/ 1328191 w 7371202"/>
              <a:gd name="connsiteY763" fmla="*/ 1774807 h 6717736"/>
              <a:gd name="connsiteX764" fmla="*/ 1278892 w 7371202"/>
              <a:gd name="connsiteY764" fmla="*/ 1776898 h 6717736"/>
              <a:gd name="connsiteX765" fmla="*/ 1234721 w 7371202"/>
              <a:gd name="connsiteY765" fmla="*/ 1746303 h 6717736"/>
              <a:gd name="connsiteX766" fmla="*/ 1145406 w 7371202"/>
              <a:gd name="connsiteY766" fmla="*/ 1694738 h 6717736"/>
              <a:gd name="connsiteX767" fmla="*/ 1127383 w 7371202"/>
              <a:gd name="connsiteY767" fmla="*/ 1702154 h 6717736"/>
              <a:gd name="connsiteX768" fmla="*/ 1113770 w 7371202"/>
              <a:gd name="connsiteY768" fmla="*/ 1701933 h 6717736"/>
              <a:gd name="connsiteX769" fmla="*/ 1074880 w 7371202"/>
              <a:gd name="connsiteY769" fmla="*/ 1682026 h 6717736"/>
              <a:gd name="connsiteX770" fmla="*/ 1016993 w 7371202"/>
              <a:gd name="connsiteY770" fmla="*/ 1679158 h 6717736"/>
              <a:gd name="connsiteX771" fmla="*/ 1000073 w 7371202"/>
              <a:gd name="connsiteY771" fmla="*/ 1684665 h 6717736"/>
              <a:gd name="connsiteX772" fmla="*/ 978742 w 7371202"/>
              <a:gd name="connsiteY772" fmla="*/ 1697810 h 6717736"/>
              <a:gd name="connsiteX773" fmla="*/ 958490 w 7371202"/>
              <a:gd name="connsiteY773" fmla="*/ 1673387 h 6717736"/>
              <a:gd name="connsiteX774" fmla="*/ 975491 w 7371202"/>
              <a:gd name="connsiteY774" fmla="*/ 1604275 h 6717736"/>
              <a:gd name="connsiteX775" fmla="*/ 1012768 w 7371202"/>
              <a:gd name="connsiteY775" fmla="*/ 1595244 h 6717736"/>
              <a:gd name="connsiteX776" fmla="*/ 1050403 w 7371202"/>
              <a:gd name="connsiteY776" fmla="*/ 1573689 h 6717736"/>
              <a:gd name="connsiteX777" fmla="*/ 1045402 w 7371202"/>
              <a:gd name="connsiteY777" fmla="*/ 1614086 h 6717736"/>
              <a:gd name="connsiteX778" fmla="*/ 1058911 w 7371202"/>
              <a:gd name="connsiteY778" fmla="*/ 1642254 h 6717736"/>
              <a:gd name="connsiteX779" fmla="*/ 1095572 w 7371202"/>
              <a:gd name="connsiteY779" fmla="*/ 1630321 h 6717736"/>
              <a:gd name="connsiteX780" fmla="*/ 1116774 w 7371202"/>
              <a:gd name="connsiteY780" fmla="*/ 1609463 h 6717736"/>
              <a:gd name="connsiteX781" fmla="*/ 1151255 w 7371202"/>
              <a:gd name="connsiteY781" fmla="*/ 1637008 h 6717736"/>
              <a:gd name="connsiteX782" fmla="*/ 1233396 w 7371202"/>
              <a:gd name="connsiteY782" fmla="*/ 1597867 h 6717736"/>
              <a:gd name="connsiteX783" fmla="*/ 1366963 w 7371202"/>
              <a:gd name="connsiteY783" fmla="*/ 1616421 h 6717736"/>
              <a:gd name="connsiteX784" fmla="*/ 1532675 w 7371202"/>
              <a:gd name="connsiteY784" fmla="*/ 1658628 h 6717736"/>
              <a:gd name="connsiteX785" fmla="*/ 1549108 w 7371202"/>
              <a:gd name="connsiteY785" fmla="*/ 1657932 h 6717736"/>
              <a:gd name="connsiteX786" fmla="*/ 1555468 w 7371202"/>
              <a:gd name="connsiteY786" fmla="*/ 1631050 h 6717736"/>
              <a:gd name="connsiteX787" fmla="*/ 1549676 w 7371202"/>
              <a:gd name="connsiteY787" fmla="*/ 1589516 h 6717736"/>
              <a:gd name="connsiteX788" fmla="*/ 1545498 w 7371202"/>
              <a:gd name="connsiteY788" fmla="*/ 1576919 h 6717736"/>
              <a:gd name="connsiteX789" fmla="*/ 1529065 w 7371202"/>
              <a:gd name="connsiteY789" fmla="*/ 1577616 h 6717736"/>
              <a:gd name="connsiteX790" fmla="*/ 1505043 w 7371202"/>
              <a:gd name="connsiteY790" fmla="*/ 1599391 h 6717736"/>
              <a:gd name="connsiteX791" fmla="*/ 1490919 w 7371202"/>
              <a:gd name="connsiteY791" fmla="*/ 1568322 h 6717736"/>
              <a:gd name="connsiteX792" fmla="*/ 1485997 w 7371202"/>
              <a:gd name="connsiteY792" fmla="*/ 1545112 h 6717736"/>
              <a:gd name="connsiteX793" fmla="*/ 1457900 w 7371202"/>
              <a:gd name="connsiteY793" fmla="*/ 1526344 h 6717736"/>
              <a:gd name="connsiteX794" fmla="*/ 1397425 w 7371202"/>
              <a:gd name="connsiteY794" fmla="*/ 1504158 h 6717736"/>
              <a:gd name="connsiteX795" fmla="*/ 1352895 w 7371202"/>
              <a:gd name="connsiteY795" fmla="*/ 1486088 h 6717736"/>
              <a:gd name="connsiteX796" fmla="*/ 1341719 w 7371202"/>
              <a:gd name="connsiteY796" fmla="*/ 1461812 h 6717736"/>
              <a:gd name="connsiteX797" fmla="*/ 1348078 w 7371202"/>
              <a:gd name="connsiteY797" fmla="*/ 1434931 h 6717736"/>
              <a:gd name="connsiteX798" fmla="*/ 1306752 w 7371202"/>
              <a:gd name="connsiteY798" fmla="*/ 1439079 h 6717736"/>
              <a:gd name="connsiteX799" fmla="*/ 1283472 w 7371202"/>
              <a:gd name="connsiteY799" fmla="*/ 1471467 h 6717736"/>
              <a:gd name="connsiteX800" fmla="*/ 1242712 w 7371202"/>
              <a:gd name="connsiteY800" fmla="*/ 1407198 h 6717736"/>
              <a:gd name="connsiteX801" fmla="*/ 1198670 w 7371202"/>
              <a:gd name="connsiteY801" fmla="*/ 1384316 h 6717736"/>
              <a:gd name="connsiteX802" fmla="*/ 1106071 w 7371202"/>
              <a:gd name="connsiteY802" fmla="*/ 1374137 h 6717736"/>
              <a:gd name="connsiteX803" fmla="*/ 1084230 w 7371202"/>
              <a:gd name="connsiteY803" fmla="*/ 1356435 h 6717736"/>
              <a:gd name="connsiteX804" fmla="*/ 1007297 w 7371202"/>
              <a:gd name="connsiteY804" fmla="*/ 1299287 h 6717736"/>
              <a:gd name="connsiteX805" fmla="*/ 970381 w 7371202"/>
              <a:gd name="connsiteY805" fmla="*/ 1295796 h 6717736"/>
              <a:gd name="connsiteX806" fmla="*/ 908443 w 7371202"/>
              <a:gd name="connsiteY806" fmla="*/ 1288044 h 6717736"/>
              <a:gd name="connsiteX807" fmla="*/ 895677 w 7371202"/>
              <a:gd name="connsiteY807" fmla="*/ 1270489 h 6717736"/>
              <a:gd name="connsiteX808" fmla="*/ 902164 w 7371202"/>
              <a:gd name="connsiteY808" fmla="*/ 1251319 h 6717736"/>
              <a:gd name="connsiteX809" fmla="*/ 905344 w 7371202"/>
              <a:gd name="connsiteY809" fmla="*/ 1237878 h 6717736"/>
              <a:gd name="connsiteX810" fmla="*/ 864249 w 7371202"/>
              <a:gd name="connsiteY810" fmla="*/ 1221790 h 6717736"/>
              <a:gd name="connsiteX811" fmla="*/ 843534 w 7371202"/>
              <a:gd name="connsiteY811" fmla="*/ 1237838 h 6717736"/>
              <a:gd name="connsiteX812" fmla="*/ 786517 w 7371202"/>
              <a:gd name="connsiteY812" fmla="*/ 1253294 h 6717736"/>
              <a:gd name="connsiteX813" fmla="*/ 786262 w 7371202"/>
              <a:gd name="connsiteY813" fmla="*/ 1237870 h 6717736"/>
              <a:gd name="connsiteX814" fmla="*/ 787955 w 7371202"/>
              <a:gd name="connsiteY814" fmla="*/ 1203203 h 6717736"/>
              <a:gd name="connsiteX815" fmla="*/ 752501 w 7371202"/>
              <a:gd name="connsiteY815" fmla="*/ 1185280 h 6717736"/>
              <a:gd name="connsiteX816" fmla="*/ 712022 w 7371202"/>
              <a:gd name="connsiteY816" fmla="*/ 1172094 h 6717736"/>
              <a:gd name="connsiteX817" fmla="*/ 704281 w 7371202"/>
              <a:gd name="connsiteY817" fmla="*/ 1149801 h 6717736"/>
              <a:gd name="connsiteX818" fmla="*/ 693720 w 7371202"/>
              <a:gd name="connsiteY818" fmla="*/ 1128427 h 6717736"/>
              <a:gd name="connsiteX819" fmla="*/ 679491 w 7371202"/>
              <a:gd name="connsiteY819" fmla="*/ 1125305 h 6717736"/>
              <a:gd name="connsiteX820" fmla="*/ 663417 w 7371202"/>
              <a:gd name="connsiteY820" fmla="*/ 1113479 h 6717736"/>
              <a:gd name="connsiteX821" fmla="*/ 677390 w 7371202"/>
              <a:gd name="connsiteY821" fmla="*/ 1101177 h 6717736"/>
              <a:gd name="connsiteX822" fmla="*/ 671599 w 7371202"/>
              <a:gd name="connsiteY822" fmla="*/ 1059642 h 6717736"/>
              <a:gd name="connsiteX823" fmla="*/ 733338 w 7371202"/>
              <a:gd name="connsiteY823" fmla="*/ 952707 h 6717736"/>
              <a:gd name="connsiteX824" fmla="*/ 748692 w 7371202"/>
              <a:gd name="connsiteY824" fmla="*/ 989578 h 6717736"/>
              <a:gd name="connsiteX825" fmla="*/ 799141 w 7371202"/>
              <a:gd name="connsiteY825" fmla="*/ 1056897 h 6717736"/>
              <a:gd name="connsiteX826" fmla="*/ 848696 w 7371202"/>
              <a:gd name="connsiteY826" fmla="*/ 1070231 h 6717736"/>
              <a:gd name="connsiteX827" fmla="*/ 869179 w 7371202"/>
              <a:gd name="connsiteY827" fmla="*/ 1074418 h 6717736"/>
              <a:gd name="connsiteX828" fmla="*/ 869412 w 7371202"/>
              <a:gd name="connsiteY828" fmla="*/ 1054184 h 6717736"/>
              <a:gd name="connsiteX829" fmla="*/ 864618 w 7371202"/>
              <a:gd name="connsiteY829" fmla="*/ 1038687 h 6717736"/>
              <a:gd name="connsiteX830" fmla="*/ 863620 w 7371202"/>
              <a:gd name="connsiteY830" fmla="*/ 1012649 h 6717736"/>
              <a:gd name="connsiteX831" fmla="*/ 889744 w 7371202"/>
              <a:gd name="connsiteY831" fmla="*/ 1015001 h 6717736"/>
              <a:gd name="connsiteX832" fmla="*/ 925813 w 7371202"/>
              <a:gd name="connsiteY832" fmla="*/ 1035826 h 6717736"/>
              <a:gd name="connsiteX833" fmla="*/ 1009336 w 7371202"/>
              <a:gd name="connsiteY833" fmla="*/ 1045857 h 6717736"/>
              <a:gd name="connsiteX834" fmla="*/ 1019643 w 7371202"/>
              <a:gd name="connsiteY834" fmla="*/ 1051808 h 6717736"/>
              <a:gd name="connsiteX835" fmla="*/ 1029460 w 7371202"/>
              <a:gd name="connsiteY835" fmla="*/ 1062568 h 6717736"/>
              <a:gd name="connsiteX836" fmla="*/ 1040868 w 7371202"/>
              <a:gd name="connsiteY836" fmla="*/ 1066609 h 6717736"/>
              <a:gd name="connsiteX837" fmla="*/ 1041229 w 7371202"/>
              <a:gd name="connsiteY837" fmla="*/ 1054086 h 6717736"/>
              <a:gd name="connsiteX838" fmla="*/ 1039614 w 7371202"/>
              <a:gd name="connsiteY838" fmla="*/ 1025148 h 6717736"/>
              <a:gd name="connsiteX839" fmla="*/ 1050639 w 7371202"/>
              <a:gd name="connsiteY839" fmla="*/ 1006052 h 6717736"/>
              <a:gd name="connsiteX840" fmla="*/ 1067815 w 7371202"/>
              <a:gd name="connsiteY840" fmla="*/ 1015969 h 6717736"/>
              <a:gd name="connsiteX841" fmla="*/ 1074326 w 7371202"/>
              <a:gd name="connsiteY841" fmla="*/ 1032458 h 6717736"/>
              <a:gd name="connsiteX842" fmla="*/ 1107703 w 7371202"/>
              <a:gd name="connsiteY842" fmla="*/ 1061913 h 6717736"/>
              <a:gd name="connsiteX843" fmla="*/ 1157514 w 7371202"/>
              <a:gd name="connsiteY843" fmla="*/ 1090671 h 6717736"/>
              <a:gd name="connsiteX844" fmla="*/ 1180946 w 7371202"/>
              <a:gd name="connsiteY844" fmla="*/ 1101653 h 6717736"/>
              <a:gd name="connsiteX845" fmla="*/ 1188407 w 7371202"/>
              <a:gd name="connsiteY845" fmla="*/ 1072862 h 6717736"/>
              <a:gd name="connsiteX846" fmla="*/ 1186435 w 7371202"/>
              <a:gd name="connsiteY846" fmla="*/ 1056446 h 6717736"/>
              <a:gd name="connsiteX847" fmla="*/ 1200407 w 7371202"/>
              <a:gd name="connsiteY847" fmla="*/ 1044145 h 6717736"/>
              <a:gd name="connsiteX848" fmla="*/ 1342155 w 7371202"/>
              <a:gd name="connsiteY848" fmla="*/ 1008863 h 6717736"/>
              <a:gd name="connsiteX849" fmla="*/ 1352692 w 7371202"/>
              <a:gd name="connsiteY849" fmla="*/ 994578 h 6717736"/>
              <a:gd name="connsiteX850" fmla="*/ 1383225 w 7371202"/>
              <a:gd name="connsiteY850" fmla="*/ 989293 h 6717736"/>
              <a:gd name="connsiteX851" fmla="*/ 1510791 w 7371202"/>
              <a:gd name="connsiteY851" fmla="*/ 1022206 h 6717736"/>
              <a:gd name="connsiteX852" fmla="*/ 1601185 w 7371202"/>
              <a:gd name="connsiteY852" fmla="*/ 1036203 h 6717736"/>
              <a:gd name="connsiteX853" fmla="*/ 1642511 w 7371202"/>
              <a:gd name="connsiteY853" fmla="*/ 1032057 h 6717736"/>
              <a:gd name="connsiteX854" fmla="*/ 1673173 w 7371202"/>
              <a:gd name="connsiteY854" fmla="*/ 1034483 h 6717736"/>
              <a:gd name="connsiteX855" fmla="*/ 1771308 w 7371202"/>
              <a:gd name="connsiteY855" fmla="*/ 1070772 h 6717736"/>
              <a:gd name="connsiteX856" fmla="*/ 1889184 w 7371202"/>
              <a:gd name="connsiteY856" fmla="*/ 1100636 h 6717736"/>
              <a:gd name="connsiteX857" fmla="*/ 1925973 w 7371202"/>
              <a:gd name="connsiteY857" fmla="*/ 1096416 h 6717736"/>
              <a:gd name="connsiteX858" fmla="*/ 1992576 w 7371202"/>
              <a:gd name="connsiteY858" fmla="*/ 1111955 h 6717736"/>
              <a:gd name="connsiteX859" fmla="*/ 2034901 w 7371202"/>
              <a:gd name="connsiteY859" fmla="*/ 1133845 h 6717736"/>
              <a:gd name="connsiteX860" fmla="*/ 2185770 w 7371202"/>
              <a:gd name="connsiteY860" fmla="*/ 1170029 h 6717736"/>
              <a:gd name="connsiteX861" fmla="*/ 2224173 w 7371202"/>
              <a:gd name="connsiteY861" fmla="*/ 1194746 h 6717736"/>
              <a:gd name="connsiteX862" fmla="*/ 2248091 w 7371202"/>
              <a:gd name="connsiteY862" fmla="*/ 1200917 h 6717736"/>
              <a:gd name="connsiteX863" fmla="*/ 2318002 w 7371202"/>
              <a:gd name="connsiteY863" fmla="*/ 1210728 h 6717736"/>
              <a:gd name="connsiteX864" fmla="*/ 2402524 w 7371202"/>
              <a:gd name="connsiteY864" fmla="*/ 1246797 h 6717736"/>
              <a:gd name="connsiteX865" fmla="*/ 2450617 w 7371202"/>
              <a:gd name="connsiteY865" fmla="*/ 1274562 h 6717736"/>
              <a:gd name="connsiteX866" fmla="*/ 2523116 w 7371202"/>
              <a:gd name="connsiteY866" fmla="*/ 1303689 h 6717736"/>
              <a:gd name="connsiteX867" fmla="*/ 2711029 w 7371202"/>
              <a:gd name="connsiteY867" fmla="*/ 1351077 h 6717736"/>
              <a:gd name="connsiteX868" fmla="*/ 2881049 w 7371202"/>
              <a:gd name="connsiteY868" fmla="*/ 1413593 h 6717736"/>
              <a:gd name="connsiteX869" fmla="*/ 2906985 w 7371202"/>
              <a:gd name="connsiteY869" fmla="*/ 1421914 h 6717736"/>
              <a:gd name="connsiteX870" fmla="*/ 2911463 w 7371202"/>
              <a:gd name="connsiteY870" fmla="*/ 1418502 h 6717736"/>
              <a:gd name="connsiteX871" fmla="*/ 2917283 w 7371202"/>
              <a:gd name="connsiteY871" fmla="*/ 1424431 h 6717736"/>
              <a:gd name="connsiteX872" fmla="*/ 2918192 w 7371202"/>
              <a:gd name="connsiteY872" fmla="*/ 1425508 h 6717736"/>
              <a:gd name="connsiteX873" fmla="*/ 3051488 w 7371202"/>
              <a:gd name="connsiteY873" fmla="*/ 1468275 h 6717736"/>
              <a:gd name="connsiteX874" fmla="*/ 3063911 w 7371202"/>
              <a:gd name="connsiteY874" fmla="*/ 1458639 h 6717736"/>
              <a:gd name="connsiteX875" fmla="*/ 3062012 w 7371202"/>
              <a:gd name="connsiteY875" fmla="*/ 1444465 h 6717736"/>
              <a:gd name="connsiteX876" fmla="*/ 3030219 w 7371202"/>
              <a:gd name="connsiteY876" fmla="*/ 1409293 h 6717736"/>
              <a:gd name="connsiteX877" fmla="*/ 3022205 w 7371202"/>
              <a:gd name="connsiteY877" fmla="*/ 1402798 h 6717736"/>
              <a:gd name="connsiteX878" fmla="*/ 3029129 w 7371202"/>
              <a:gd name="connsiteY878" fmla="*/ 1393716 h 6717736"/>
              <a:gd name="connsiteX879" fmla="*/ 3032008 w 7371202"/>
              <a:gd name="connsiteY879" fmla="*/ 1391642 h 6717736"/>
              <a:gd name="connsiteX880" fmla="*/ 3044331 w 7371202"/>
              <a:gd name="connsiteY880" fmla="*/ 1381941 h 6717736"/>
              <a:gd name="connsiteX881" fmla="*/ 3025970 w 7371202"/>
              <a:gd name="connsiteY881" fmla="*/ 1378814 h 6717736"/>
              <a:gd name="connsiteX882" fmla="*/ 3018142 w 7371202"/>
              <a:gd name="connsiteY882" fmla="*/ 1383637 h 6717736"/>
              <a:gd name="connsiteX883" fmla="*/ 3007344 w 7371202"/>
              <a:gd name="connsiteY883" fmla="*/ 1384876 h 6717736"/>
              <a:gd name="connsiteX884" fmla="*/ 3009677 w 7371202"/>
              <a:gd name="connsiteY884" fmla="*/ 1375013 h 6717736"/>
              <a:gd name="connsiteX885" fmla="*/ 3008036 w 7371202"/>
              <a:gd name="connsiteY885" fmla="*/ 1357978 h 6717736"/>
              <a:gd name="connsiteX886" fmla="*/ 2993452 w 7371202"/>
              <a:gd name="connsiteY886" fmla="*/ 1351922 h 6717736"/>
              <a:gd name="connsiteX887" fmla="*/ 2988063 w 7371202"/>
              <a:gd name="connsiteY887" fmla="*/ 1351322 h 6717736"/>
              <a:gd name="connsiteX888" fmla="*/ 2849900 w 7371202"/>
              <a:gd name="connsiteY888" fmla="*/ 1325738 h 6717736"/>
              <a:gd name="connsiteX889" fmla="*/ 2820910 w 7371202"/>
              <a:gd name="connsiteY889" fmla="*/ 1309000 h 6717736"/>
              <a:gd name="connsiteX890" fmla="*/ 2771224 w 7371202"/>
              <a:gd name="connsiteY890" fmla="*/ 1298999 h 6717736"/>
              <a:gd name="connsiteX891" fmla="*/ 2738095 w 7371202"/>
              <a:gd name="connsiteY891" fmla="*/ 1283609 h 6717736"/>
              <a:gd name="connsiteX892" fmla="*/ 2741178 w 7371202"/>
              <a:gd name="connsiteY892" fmla="*/ 1257929 h 6717736"/>
              <a:gd name="connsiteX893" fmla="*/ 2682503 w 7371202"/>
              <a:gd name="connsiteY893" fmla="*/ 1237854 h 6717736"/>
              <a:gd name="connsiteX894" fmla="*/ 2664328 w 7371202"/>
              <a:gd name="connsiteY894" fmla="*/ 1201901 h 6717736"/>
              <a:gd name="connsiteX895" fmla="*/ 2663713 w 7371202"/>
              <a:gd name="connsiteY895" fmla="*/ 1199000 h 6717736"/>
              <a:gd name="connsiteX896" fmla="*/ 2632877 w 7371202"/>
              <a:gd name="connsiteY896" fmla="*/ 1117545 h 6717736"/>
              <a:gd name="connsiteX897" fmla="*/ 2592270 w 7371202"/>
              <a:gd name="connsiteY897" fmla="*/ 1096647 h 6717736"/>
              <a:gd name="connsiteX898" fmla="*/ 2553276 w 7371202"/>
              <a:gd name="connsiteY898" fmla="*/ 1104686 h 6717736"/>
              <a:gd name="connsiteX899" fmla="*/ 2545407 w 7371202"/>
              <a:gd name="connsiteY899" fmla="*/ 1074683 h 6717736"/>
              <a:gd name="connsiteX900" fmla="*/ 2507747 w 7371202"/>
              <a:gd name="connsiteY900" fmla="*/ 1060578 h 6717736"/>
              <a:gd name="connsiteX901" fmla="*/ 2464576 w 7371202"/>
              <a:gd name="connsiteY901" fmla="*/ 1056021 h 6717736"/>
              <a:gd name="connsiteX902" fmla="*/ 2450834 w 7371202"/>
              <a:gd name="connsiteY902" fmla="*/ 1048087 h 6717736"/>
              <a:gd name="connsiteX903" fmla="*/ 2282533 w 7371202"/>
              <a:gd name="connsiteY903" fmla="*/ 986564 h 6717736"/>
              <a:gd name="connsiteX904" fmla="*/ 2239490 w 7371202"/>
              <a:gd name="connsiteY904" fmla="*/ 989719 h 6717736"/>
              <a:gd name="connsiteX905" fmla="*/ 2228209 w 7371202"/>
              <a:gd name="connsiteY905" fmla="*/ 993390 h 6717736"/>
              <a:gd name="connsiteX906" fmla="*/ 2156326 w 7371202"/>
              <a:gd name="connsiteY906" fmla="*/ 967165 h 6717736"/>
              <a:gd name="connsiteX907" fmla="*/ 2122101 w 7371202"/>
              <a:gd name="connsiteY907" fmla="*/ 955044 h 6717736"/>
              <a:gd name="connsiteX908" fmla="*/ 2120615 w 7371202"/>
              <a:gd name="connsiteY908" fmla="*/ 933817 h 6717736"/>
              <a:gd name="connsiteX909" fmla="*/ 2133845 w 7371202"/>
              <a:gd name="connsiteY909" fmla="*/ 910903 h 6717736"/>
              <a:gd name="connsiteX910" fmla="*/ 2111644 w 7371202"/>
              <a:gd name="connsiteY910" fmla="*/ 905723 h 6717736"/>
              <a:gd name="connsiteX911" fmla="*/ 2083060 w 7371202"/>
              <a:gd name="connsiteY911" fmla="*/ 891766 h 6717736"/>
              <a:gd name="connsiteX912" fmla="*/ 1885455 w 7371202"/>
              <a:gd name="connsiteY912" fmla="*/ 841331 h 6717736"/>
              <a:gd name="connsiteX913" fmla="*/ 1854051 w 7371202"/>
              <a:gd name="connsiteY913" fmla="*/ 828292 h 6717736"/>
              <a:gd name="connsiteX914" fmla="*/ 1785706 w 7371202"/>
              <a:gd name="connsiteY914" fmla="*/ 776103 h 6717736"/>
              <a:gd name="connsiteX915" fmla="*/ 1679854 w 7371202"/>
              <a:gd name="connsiteY915" fmla="*/ 753180 h 6717736"/>
              <a:gd name="connsiteX916" fmla="*/ 1643529 w 7371202"/>
              <a:gd name="connsiteY916" fmla="*/ 716931 h 6717736"/>
              <a:gd name="connsiteX917" fmla="*/ 1597282 w 7371202"/>
              <a:gd name="connsiteY917" fmla="*/ 697868 h 6717736"/>
              <a:gd name="connsiteX918" fmla="*/ 1545649 w 7371202"/>
              <a:gd name="connsiteY918" fmla="*/ 696065 h 6717736"/>
              <a:gd name="connsiteX919" fmla="*/ 1489480 w 7371202"/>
              <a:gd name="connsiteY919" fmla="*/ 694188 h 6717736"/>
              <a:gd name="connsiteX920" fmla="*/ 1454743 w 7371202"/>
              <a:gd name="connsiteY920" fmla="*/ 651220 h 6717736"/>
              <a:gd name="connsiteX921" fmla="*/ 1471282 w 7371202"/>
              <a:gd name="connsiteY921" fmla="*/ 622576 h 6717736"/>
              <a:gd name="connsiteX922" fmla="*/ 1507582 w 7371202"/>
              <a:gd name="connsiteY922" fmla="*/ 623166 h 6717736"/>
              <a:gd name="connsiteX923" fmla="*/ 1584364 w 7371202"/>
              <a:gd name="connsiteY923" fmla="*/ 636943 h 6717736"/>
              <a:gd name="connsiteX924" fmla="*/ 1595029 w 7371202"/>
              <a:gd name="connsiteY924" fmla="*/ 630370 h 6717736"/>
              <a:gd name="connsiteX925" fmla="*/ 1623079 w 7371202"/>
              <a:gd name="connsiteY925" fmla="*/ 577821 h 6717736"/>
              <a:gd name="connsiteX926" fmla="*/ 1627001 w 7371202"/>
              <a:gd name="connsiteY926" fmla="*/ 574993 h 6717736"/>
              <a:gd name="connsiteX927" fmla="*/ 1647508 w 7371202"/>
              <a:gd name="connsiteY927" fmla="*/ 614840 h 6717736"/>
              <a:gd name="connsiteX928" fmla="*/ 1678785 w 7371202"/>
              <a:gd name="connsiteY928" fmla="*/ 620167 h 6717736"/>
              <a:gd name="connsiteX929" fmla="*/ 1703063 w 7371202"/>
              <a:gd name="connsiteY929" fmla="*/ 613815 h 6717736"/>
              <a:gd name="connsiteX930" fmla="*/ 1729802 w 7371202"/>
              <a:gd name="connsiteY930" fmla="*/ 619068 h 6717736"/>
              <a:gd name="connsiteX931" fmla="*/ 1755693 w 7371202"/>
              <a:gd name="connsiteY931" fmla="*/ 641655 h 6717736"/>
              <a:gd name="connsiteX932" fmla="*/ 1778022 w 7371202"/>
              <a:gd name="connsiteY932" fmla="*/ 654547 h 6717736"/>
              <a:gd name="connsiteX933" fmla="*/ 1815195 w 7371202"/>
              <a:gd name="connsiteY933" fmla="*/ 673462 h 6717736"/>
              <a:gd name="connsiteX934" fmla="*/ 1857623 w 7371202"/>
              <a:gd name="connsiteY934" fmla="*/ 667406 h 6717736"/>
              <a:gd name="connsiteX935" fmla="*/ 1889619 w 7371202"/>
              <a:gd name="connsiteY935" fmla="*/ 647687 h 6717736"/>
              <a:gd name="connsiteX936" fmla="*/ 1951811 w 7371202"/>
              <a:gd name="connsiteY936" fmla="*/ 670864 h 6717736"/>
              <a:gd name="connsiteX937" fmla="*/ 2129549 w 7371202"/>
              <a:gd name="connsiteY937" fmla="*/ 720013 h 6717736"/>
              <a:gd name="connsiteX938" fmla="*/ 2168287 w 7371202"/>
              <a:gd name="connsiteY938" fmla="*/ 696550 h 6717736"/>
              <a:gd name="connsiteX939" fmla="*/ 2178568 w 7371202"/>
              <a:gd name="connsiteY939" fmla="*/ 666841 h 6717736"/>
              <a:gd name="connsiteX940" fmla="*/ 2188643 w 7371202"/>
              <a:gd name="connsiteY940" fmla="*/ 693025 h 6717736"/>
              <a:gd name="connsiteX941" fmla="*/ 2301412 w 7371202"/>
              <a:gd name="connsiteY941" fmla="*/ 791232 h 6717736"/>
              <a:gd name="connsiteX942" fmla="*/ 2344352 w 7371202"/>
              <a:gd name="connsiteY942" fmla="*/ 816024 h 6717736"/>
              <a:gd name="connsiteX943" fmla="*/ 2359196 w 7371202"/>
              <a:gd name="connsiteY943" fmla="*/ 822048 h 6717736"/>
              <a:gd name="connsiteX944" fmla="*/ 2365196 w 7371202"/>
              <a:gd name="connsiteY944" fmla="*/ 807689 h 6717736"/>
              <a:gd name="connsiteX945" fmla="*/ 2381989 w 7371202"/>
              <a:gd name="connsiteY945" fmla="*/ 794469 h 6717736"/>
              <a:gd name="connsiteX946" fmla="*/ 2400755 w 7371202"/>
              <a:gd name="connsiteY946" fmla="*/ 797665 h 6717736"/>
              <a:gd name="connsiteX947" fmla="*/ 2425392 w 7371202"/>
              <a:gd name="connsiteY947" fmla="*/ 778792 h 6717736"/>
              <a:gd name="connsiteX948" fmla="*/ 2434700 w 7371202"/>
              <a:gd name="connsiteY948" fmla="*/ 758704 h 6717736"/>
              <a:gd name="connsiteX949" fmla="*/ 2454695 w 7371202"/>
              <a:gd name="connsiteY949" fmla="*/ 767702 h 6717736"/>
              <a:gd name="connsiteX950" fmla="*/ 2494711 w 7371202"/>
              <a:gd name="connsiteY950" fmla="*/ 821359 h 6717736"/>
              <a:gd name="connsiteX951" fmla="*/ 2516785 w 7371202"/>
              <a:gd name="connsiteY951" fmla="*/ 818826 h 6717736"/>
              <a:gd name="connsiteX952" fmla="*/ 2524502 w 7371202"/>
              <a:gd name="connsiteY952" fmla="*/ 805460 h 6717736"/>
              <a:gd name="connsiteX953" fmla="*/ 2542039 w 7371202"/>
              <a:gd name="connsiteY953" fmla="*/ 802853 h 6717736"/>
              <a:gd name="connsiteX954" fmla="*/ 2595028 w 7371202"/>
              <a:gd name="connsiteY954" fmla="*/ 818171 h 6717736"/>
              <a:gd name="connsiteX955" fmla="*/ 2681395 w 7371202"/>
              <a:gd name="connsiteY955" fmla="*/ 862943 h 6717736"/>
              <a:gd name="connsiteX956" fmla="*/ 2746408 w 7371202"/>
              <a:gd name="connsiteY956" fmla="*/ 885203 h 6717736"/>
              <a:gd name="connsiteX957" fmla="*/ 2863054 w 7371202"/>
              <a:gd name="connsiteY957" fmla="*/ 909264 h 6717736"/>
              <a:gd name="connsiteX958" fmla="*/ 2937630 w 7371202"/>
              <a:gd name="connsiteY958" fmla="*/ 926860 h 6717736"/>
              <a:gd name="connsiteX959" fmla="*/ 2982288 w 7371202"/>
              <a:gd name="connsiteY959" fmla="*/ 952643 h 6717736"/>
              <a:gd name="connsiteX960" fmla="*/ 3002285 w 7371202"/>
              <a:gd name="connsiteY960" fmla="*/ 961642 h 6717736"/>
              <a:gd name="connsiteX961" fmla="*/ 3097702 w 7371202"/>
              <a:gd name="connsiteY961" fmla="*/ 970904 h 6717736"/>
              <a:gd name="connsiteX962" fmla="*/ 3307100 w 7371202"/>
              <a:gd name="connsiteY962" fmla="*/ 1048514 h 6717736"/>
              <a:gd name="connsiteX963" fmla="*/ 3423768 w 7371202"/>
              <a:gd name="connsiteY963" fmla="*/ 1108235 h 6717736"/>
              <a:gd name="connsiteX964" fmla="*/ 3549002 w 7371202"/>
              <a:gd name="connsiteY964" fmla="*/ 1137255 h 6717736"/>
              <a:gd name="connsiteX965" fmla="*/ 3569485 w 7371202"/>
              <a:gd name="connsiteY965" fmla="*/ 1141444 h 6717736"/>
              <a:gd name="connsiteX966" fmla="*/ 3788827 w 7371202"/>
              <a:gd name="connsiteY966" fmla="*/ 1237528 h 6717736"/>
              <a:gd name="connsiteX967" fmla="*/ 3908708 w 7371202"/>
              <a:gd name="connsiteY967" fmla="*/ 1285736 h 6717736"/>
              <a:gd name="connsiteX968" fmla="*/ 4007591 w 7371202"/>
              <a:gd name="connsiteY968" fmla="*/ 1334610 h 6717736"/>
              <a:gd name="connsiteX969" fmla="*/ 4010979 w 7371202"/>
              <a:gd name="connsiteY969" fmla="*/ 1330467 h 6717736"/>
              <a:gd name="connsiteX970" fmla="*/ 4023466 w 7371202"/>
              <a:gd name="connsiteY970" fmla="*/ 1330671 h 6717736"/>
              <a:gd name="connsiteX971" fmla="*/ 4045873 w 7371202"/>
              <a:gd name="connsiteY971" fmla="*/ 1326791 h 6717736"/>
              <a:gd name="connsiteX972" fmla="*/ 4046947 w 7371202"/>
              <a:gd name="connsiteY972" fmla="*/ 1316200 h 6717736"/>
              <a:gd name="connsiteX973" fmla="*/ 4043430 w 7371202"/>
              <a:gd name="connsiteY973" fmla="*/ 1304828 h 6717736"/>
              <a:gd name="connsiteX974" fmla="*/ 4027401 w 7371202"/>
              <a:gd name="connsiteY974" fmla="*/ 1291837 h 6717736"/>
              <a:gd name="connsiteX975" fmla="*/ 3913714 w 7371202"/>
              <a:gd name="connsiteY975" fmla="*/ 1261700 h 6717736"/>
              <a:gd name="connsiteX976" fmla="*/ 3891648 w 7371202"/>
              <a:gd name="connsiteY976" fmla="*/ 1235881 h 6717736"/>
              <a:gd name="connsiteX977" fmla="*/ 3846161 w 7371202"/>
              <a:gd name="connsiteY977" fmla="*/ 1177855 h 6717736"/>
              <a:gd name="connsiteX978" fmla="*/ 3799354 w 7371202"/>
              <a:gd name="connsiteY978" fmla="*/ 1165779 h 6717736"/>
              <a:gd name="connsiteX979" fmla="*/ 3780542 w 7371202"/>
              <a:gd name="connsiteY979" fmla="*/ 1160522 h 6717736"/>
              <a:gd name="connsiteX980" fmla="*/ 3658483 w 7371202"/>
              <a:gd name="connsiteY980" fmla="*/ 1127420 h 6717736"/>
              <a:gd name="connsiteX981" fmla="*/ 3637149 w 7371202"/>
              <a:gd name="connsiteY981" fmla="*/ 1120709 h 6717736"/>
              <a:gd name="connsiteX982" fmla="*/ 3624170 w 7371202"/>
              <a:gd name="connsiteY982" fmla="*/ 1090794 h 6717736"/>
              <a:gd name="connsiteX983" fmla="*/ 3609402 w 7371202"/>
              <a:gd name="connsiteY983" fmla="*/ 1078531 h 6717736"/>
              <a:gd name="connsiteX984" fmla="*/ 3578624 w 7371202"/>
              <a:gd name="connsiteY984" fmla="*/ 1079445 h 6717736"/>
              <a:gd name="connsiteX985" fmla="*/ 3552325 w 7371202"/>
              <a:gd name="connsiteY985" fmla="*/ 1049314 h 6717736"/>
              <a:gd name="connsiteX986" fmla="*/ 3550690 w 7371202"/>
              <a:gd name="connsiteY986" fmla="*/ 1025949 h 6717736"/>
              <a:gd name="connsiteX987" fmla="*/ 3544745 w 7371202"/>
              <a:gd name="connsiteY987" fmla="*/ 1018780 h 6717736"/>
              <a:gd name="connsiteX988" fmla="*/ 3539081 w 7371202"/>
              <a:gd name="connsiteY988" fmla="*/ 1028589 h 6717736"/>
              <a:gd name="connsiteX989" fmla="*/ 3538817 w 7371202"/>
              <a:gd name="connsiteY989" fmla="*/ 1037778 h 6717736"/>
              <a:gd name="connsiteX990" fmla="*/ 3527849 w 7371202"/>
              <a:gd name="connsiteY990" fmla="*/ 1053867 h 6717736"/>
              <a:gd name="connsiteX991" fmla="*/ 3512629 w 7371202"/>
              <a:gd name="connsiteY991" fmla="*/ 1039475 h 6717736"/>
              <a:gd name="connsiteX992" fmla="*/ 3515227 w 7371202"/>
              <a:gd name="connsiteY992" fmla="*/ 1020422 h 6717736"/>
              <a:gd name="connsiteX993" fmla="*/ 3501268 w 7371202"/>
              <a:gd name="connsiteY993" fmla="*/ 1006758 h 6717736"/>
              <a:gd name="connsiteX994" fmla="*/ 3492726 w 7371202"/>
              <a:gd name="connsiteY994" fmla="*/ 1018642 h 6717736"/>
              <a:gd name="connsiteX995" fmla="*/ 3490299 w 7371202"/>
              <a:gd name="connsiteY995" fmla="*/ 1022846 h 6717736"/>
              <a:gd name="connsiteX996" fmla="*/ 3448909 w 7371202"/>
              <a:gd name="connsiteY996" fmla="*/ 1036318 h 6717736"/>
              <a:gd name="connsiteX997" fmla="*/ 3394710 w 7371202"/>
              <a:gd name="connsiteY997" fmla="*/ 1005026 h 6717736"/>
              <a:gd name="connsiteX998" fmla="*/ 3379474 w 7371202"/>
              <a:gd name="connsiteY998" fmla="*/ 964466 h 6717736"/>
              <a:gd name="connsiteX999" fmla="*/ 3378835 w 7371202"/>
              <a:gd name="connsiteY999" fmla="*/ 951018 h 6717736"/>
              <a:gd name="connsiteX1000" fmla="*/ 3358949 w 7371202"/>
              <a:gd name="connsiteY1000" fmla="*/ 956353 h 6717736"/>
              <a:gd name="connsiteX1001" fmla="*/ 3361487 w 7371202"/>
              <a:gd name="connsiteY1001" fmla="*/ 983975 h 6717736"/>
              <a:gd name="connsiteX1002" fmla="*/ 3349785 w 7371202"/>
              <a:gd name="connsiteY1002" fmla="*/ 980957 h 6717736"/>
              <a:gd name="connsiteX1003" fmla="*/ 3346608 w 7371202"/>
              <a:gd name="connsiteY1003" fmla="*/ 939886 h 6717736"/>
              <a:gd name="connsiteX1004" fmla="*/ 3346965 w 7371202"/>
              <a:gd name="connsiteY1004" fmla="*/ 936355 h 6717736"/>
              <a:gd name="connsiteX1005" fmla="*/ 3366570 w 7371202"/>
              <a:gd name="connsiteY1005" fmla="*/ 914042 h 6717736"/>
              <a:gd name="connsiteX1006" fmla="*/ 3442989 w 7371202"/>
              <a:gd name="connsiteY1006" fmla="*/ 930138 h 6717736"/>
              <a:gd name="connsiteX1007" fmla="*/ 3476458 w 7371202"/>
              <a:gd name="connsiteY1007" fmla="*/ 915829 h 6717736"/>
              <a:gd name="connsiteX1008" fmla="*/ 3487879 w 7371202"/>
              <a:gd name="connsiteY1008" fmla="*/ 901870 h 6717736"/>
              <a:gd name="connsiteX1009" fmla="*/ 3492545 w 7371202"/>
              <a:gd name="connsiteY1009" fmla="*/ 882143 h 6717736"/>
              <a:gd name="connsiteX1010" fmla="*/ 3476705 w 7371202"/>
              <a:gd name="connsiteY1010" fmla="*/ 880471 h 6717736"/>
              <a:gd name="connsiteX1011" fmla="*/ 3440527 w 7371202"/>
              <a:gd name="connsiteY1011" fmla="*/ 882006 h 6717736"/>
              <a:gd name="connsiteX1012" fmla="*/ 3408113 w 7371202"/>
              <a:gd name="connsiteY1012" fmla="*/ 859554 h 6717736"/>
              <a:gd name="connsiteX1013" fmla="*/ 3342569 w 7371202"/>
              <a:gd name="connsiteY1013" fmla="*/ 821713 h 6717736"/>
              <a:gd name="connsiteX1014" fmla="*/ 3329343 w 7371202"/>
              <a:gd name="connsiteY1014" fmla="*/ 827155 h 6717736"/>
              <a:gd name="connsiteX1015" fmla="*/ 3319354 w 7371202"/>
              <a:gd name="connsiteY1015" fmla="*/ 826993 h 6717736"/>
              <a:gd name="connsiteX1016" fmla="*/ 3290815 w 7371202"/>
              <a:gd name="connsiteY1016" fmla="*/ 812384 h 6717736"/>
              <a:gd name="connsiteX1017" fmla="*/ 3248335 w 7371202"/>
              <a:gd name="connsiteY1017" fmla="*/ 810279 h 6717736"/>
              <a:gd name="connsiteX1018" fmla="*/ 3235918 w 7371202"/>
              <a:gd name="connsiteY1018" fmla="*/ 814321 h 6717736"/>
              <a:gd name="connsiteX1019" fmla="*/ 3220265 w 7371202"/>
              <a:gd name="connsiteY1019" fmla="*/ 823968 h 6717736"/>
              <a:gd name="connsiteX1020" fmla="*/ 3205404 w 7371202"/>
              <a:gd name="connsiteY1020" fmla="*/ 806045 h 6717736"/>
              <a:gd name="connsiteX1021" fmla="*/ 3217880 w 7371202"/>
              <a:gd name="connsiteY1021" fmla="*/ 755329 h 6717736"/>
              <a:gd name="connsiteX1022" fmla="*/ 3245234 w 7371202"/>
              <a:gd name="connsiteY1022" fmla="*/ 748701 h 6717736"/>
              <a:gd name="connsiteX1023" fmla="*/ 3272853 w 7371202"/>
              <a:gd name="connsiteY1023" fmla="*/ 732883 h 6717736"/>
              <a:gd name="connsiteX1024" fmla="*/ 3269183 w 7371202"/>
              <a:gd name="connsiteY1024" fmla="*/ 762527 h 6717736"/>
              <a:gd name="connsiteX1025" fmla="*/ 3279096 w 7371202"/>
              <a:gd name="connsiteY1025" fmla="*/ 783198 h 6717736"/>
              <a:gd name="connsiteX1026" fmla="*/ 3306000 w 7371202"/>
              <a:gd name="connsiteY1026" fmla="*/ 774441 h 6717736"/>
              <a:gd name="connsiteX1027" fmla="*/ 3321559 w 7371202"/>
              <a:gd name="connsiteY1027" fmla="*/ 759135 h 6717736"/>
              <a:gd name="connsiteX1028" fmla="*/ 3346862 w 7371202"/>
              <a:gd name="connsiteY1028" fmla="*/ 779349 h 6717736"/>
              <a:gd name="connsiteX1029" fmla="*/ 3407141 w 7371202"/>
              <a:gd name="connsiteY1029" fmla="*/ 750625 h 6717736"/>
              <a:gd name="connsiteX1030" fmla="*/ 3505157 w 7371202"/>
              <a:gd name="connsiteY1030" fmla="*/ 764241 h 6717736"/>
              <a:gd name="connsiteX1031" fmla="*/ 3626764 w 7371202"/>
              <a:gd name="connsiteY1031" fmla="*/ 795214 h 6717736"/>
              <a:gd name="connsiteX1032" fmla="*/ 3638823 w 7371202"/>
              <a:gd name="connsiteY1032" fmla="*/ 794703 h 6717736"/>
              <a:gd name="connsiteX1033" fmla="*/ 3643489 w 7371202"/>
              <a:gd name="connsiteY1033" fmla="*/ 774977 h 6717736"/>
              <a:gd name="connsiteX1034" fmla="*/ 3639240 w 7371202"/>
              <a:gd name="connsiteY1034" fmla="*/ 744497 h 6717736"/>
              <a:gd name="connsiteX1035" fmla="*/ 3636173 w 7371202"/>
              <a:gd name="connsiteY1035" fmla="*/ 735253 h 6717736"/>
              <a:gd name="connsiteX1036" fmla="*/ 3624114 w 7371202"/>
              <a:gd name="connsiteY1036" fmla="*/ 735764 h 6717736"/>
              <a:gd name="connsiteX1037" fmla="*/ 3606485 w 7371202"/>
              <a:gd name="connsiteY1037" fmla="*/ 751744 h 6717736"/>
              <a:gd name="connsiteX1038" fmla="*/ 3596120 w 7371202"/>
              <a:gd name="connsiteY1038" fmla="*/ 728944 h 6717736"/>
              <a:gd name="connsiteX1039" fmla="*/ 3592510 w 7371202"/>
              <a:gd name="connsiteY1039" fmla="*/ 711912 h 6717736"/>
              <a:gd name="connsiteX1040" fmla="*/ 3571890 w 7371202"/>
              <a:gd name="connsiteY1040" fmla="*/ 698139 h 6717736"/>
              <a:gd name="connsiteX1041" fmla="*/ 3527511 w 7371202"/>
              <a:gd name="connsiteY1041" fmla="*/ 681858 h 6717736"/>
              <a:gd name="connsiteX1042" fmla="*/ 3494834 w 7371202"/>
              <a:gd name="connsiteY1042" fmla="*/ 668598 h 6717736"/>
              <a:gd name="connsiteX1043" fmla="*/ 3486632 w 7371202"/>
              <a:gd name="connsiteY1043" fmla="*/ 650783 h 6717736"/>
              <a:gd name="connsiteX1044" fmla="*/ 3491299 w 7371202"/>
              <a:gd name="connsiteY1044" fmla="*/ 631057 h 6717736"/>
              <a:gd name="connsiteX1045" fmla="*/ 3460972 w 7371202"/>
              <a:gd name="connsiteY1045" fmla="*/ 634100 h 6717736"/>
              <a:gd name="connsiteX1046" fmla="*/ 3443888 w 7371202"/>
              <a:gd name="connsiteY1046" fmla="*/ 657868 h 6717736"/>
              <a:gd name="connsiteX1047" fmla="*/ 3413978 w 7371202"/>
              <a:gd name="connsiteY1047" fmla="*/ 610705 h 6717736"/>
              <a:gd name="connsiteX1048" fmla="*/ 3381657 w 7371202"/>
              <a:gd name="connsiteY1048" fmla="*/ 593913 h 6717736"/>
              <a:gd name="connsiteX1049" fmla="*/ 3313704 w 7371202"/>
              <a:gd name="connsiteY1049" fmla="*/ 586444 h 6717736"/>
              <a:gd name="connsiteX1050" fmla="*/ 3297676 w 7371202"/>
              <a:gd name="connsiteY1050" fmla="*/ 573453 h 6717736"/>
              <a:gd name="connsiteX1051" fmla="*/ 3241220 w 7371202"/>
              <a:gd name="connsiteY1051" fmla="*/ 531516 h 6717736"/>
              <a:gd name="connsiteX1052" fmla="*/ 3214129 w 7371202"/>
              <a:gd name="connsiteY1052" fmla="*/ 528954 h 6717736"/>
              <a:gd name="connsiteX1053" fmla="*/ 3168676 w 7371202"/>
              <a:gd name="connsiteY1053" fmla="*/ 523265 h 6717736"/>
              <a:gd name="connsiteX1054" fmla="*/ 3159307 w 7371202"/>
              <a:gd name="connsiteY1054" fmla="*/ 510383 h 6717736"/>
              <a:gd name="connsiteX1055" fmla="*/ 3164068 w 7371202"/>
              <a:gd name="connsiteY1055" fmla="*/ 496316 h 6717736"/>
              <a:gd name="connsiteX1056" fmla="*/ 3166402 w 7371202"/>
              <a:gd name="connsiteY1056" fmla="*/ 486451 h 6717736"/>
              <a:gd name="connsiteX1057" fmla="*/ 3136245 w 7371202"/>
              <a:gd name="connsiteY1057" fmla="*/ 474645 h 6717736"/>
              <a:gd name="connsiteX1058" fmla="*/ 3121044 w 7371202"/>
              <a:gd name="connsiteY1058" fmla="*/ 486421 h 6717736"/>
              <a:gd name="connsiteX1059" fmla="*/ 3079203 w 7371202"/>
              <a:gd name="connsiteY1059" fmla="*/ 497764 h 6717736"/>
              <a:gd name="connsiteX1060" fmla="*/ 3079015 w 7371202"/>
              <a:gd name="connsiteY1060" fmla="*/ 486446 h 6717736"/>
              <a:gd name="connsiteX1061" fmla="*/ 3080258 w 7371202"/>
              <a:gd name="connsiteY1061" fmla="*/ 461005 h 6717736"/>
              <a:gd name="connsiteX1062" fmla="*/ 3054240 w 7371202"/>
              <a:gd name="connsiteY1062" fmla="*/ 447853 h 6717736"/>
              <a:gd name="connsiteX1063" fmla="*/ 3024535 w 7371202"/>
              <a:gd name="connsiteY1063" fmla="*/ 438176 h 6717736"/>
              <a:gd name="connsiteX1064" fmla="*/ 3018854 w 7371202"/>
              <a:gd name="connsiteY1064" fmla="*/ 421817 h 6717736"/>
              <a:gd name="connsiteX1065" fmla="*/ 3011103 w 7371202"/>
              <a:gd name="connsiteY1065" fmla="*/ 406133 h 6717736"/>
              <a:gd name="connsiteX1066" fmla="*/ 3000662 w 7371202"/>
              <a:gd name="connsiteY1066" fmla="*/ 403842 h 6717736"/>
              <a:gd name="connsiteX1067" fmla="*/ 2988868 w 7371202"/>
              <a:gd name="connsiteY1067" fmla="*/ 395162 h 6717736"/>
              <a:gd name="connsiteX1068" fmla="*/ 2999121 w 7371202"/>
              <a:gd name="connsiteY1068" fmla="*/ 386135 h 6717736"/>
              <a:gd name="connsiteX1069" fmla="*/ 2994871 w 7371202"/>
              <a:gd name="connsiteY1069" fmla="*/ 355655 h 6717736"/>
              <a:gd name="connsiteX1070" fmla="*/ 3040177 w 7371202"/>
              <a:gd name="connsiteY1070" fmla="*/ 277182 h 6717736"/>
              <a:gd name="connsiteX1071" fmla="*/ 3051445 w 7371202"/>
              <a:gd name="connsiteY1071" fmla="*/ 304240 h 6717736"/>
              <a:gd name="connsiteX1072" fmla="*/ 3088466 w 7371202"/>
              <a:gd name="connsiteY1072" fmla="*/ 353641 h 6717736"/>
              <a:gd name="connsiteX1073" fmla="*/ 3124832 w 7371202"/>
              <a:gd name="connsiteY1073" fmla="*/ 363426 h 6717736"/>
              <a:gd name="connsiteX1074" fmla="*/ 3139863 w 7371202"/>
              <a:gd name="connsiteY1074" fmla="*/ 366498 h 6717736"/>
              <a:gd name="connsiteX1075" fmla="*/ 3140033 w 7371202"/>
              <a:gd name="connsiteY1075" fmla="*/ 351650 h 6717736"/>
              <a:gd name="connsiteX1076" fmla="*/ 3136516 w 7371202"/>
              <a:gd name="connsiteY1076" fmla="*/ 340278 h 6717736"/>
              <a:gd name="connsiteX1077" fmla="*/ 3135784 w 7371202"/>
              <a:gd name="connsiteY1077" fmla="*/ 321170 h 6717736"/>
              <a:gd name="connsiteX1078" fmla="*/ 3154954 w 7371202"/>
              <a:gd name="connsiteY1078" fmla="*/ 322896 h 6717736"/>
              <a:gd name="connsiteX1079" fmla="*/ 3181424 w 7371202"/>
              <a:gd name="connsiteY1079" fmla="*/ 338178 h 6717736"/>
              <a:gd name="connsiteX1080" fmla="*/ 3242717 w 7371202"/>
              <a:gd name="connsiteY1080" fmla="*/ 345539 h 6717736"/>
              <a:gd name="connsiteX1081" fmla="*/ 3250279 w 7371202"/>
              <a:gd name="connsiteY1081" fmla="*/ 349905 h 6717736"/>
              <a:gd name="connsiteX1082" fmla="*/ 3257485 w 7371202"/>
              <a:gd name="connsiteY1082" fmla="*/ 357803 h 6717736"/>
              <a:gd name="connsiteX1083" fmla="*/ 3265856 w 7371202"/>
              <a:gd name="connsiteY1083" fmla="*/ 360767 h 6717736"/>
              <a:gd name="connsiteX1084" fmla="*/ 3266120 w 7371202"/>
              <a:gd name="connsiteY1084" fmla="*/ 351577 h 6717736"/>
              <a:gd name="connsiteX1085" fmla="*/ 3264936 w 7371202"/>
              <a:gd name="connsiteY1085" fmla="*/ 330341 h 6717736"/>
              <a:gd name="connsiteX1086" fmla="*/ 3273026 w 7371202"/>
              <a:gd name="connsiteY1086" fmla="*/ 316328 h 6717736"/>
              <a:gd name="connsiteX1087" fmla="*/ 3285631 w 7371202"/>
              <a:gd name="connsiteY1087" fmla="*/ 323605 h 6717736"/>
              <a:gd name="connsiteX1088" fmla="*/ 3290409 w 7371202"/>
              <a:gd name="connsiteY1088" fmla="*/ 335705 h 6717736"/>
              <a:gd name="connsiteX1089" fmla="*/ 3314902 w 7371202"/>
              <a:gd name="connsiteY1089" fmla="*/ 357321 h 6717736"/>
              <a:gd name="connsiteX1090" fmla="*/ 3351455 w 7371202"/>
              <a:gd name="connsiteY1090" fmla="*/ 378425 h 6717736"/>
              <a:gd name="connsiteX1091" fmla="*/ 3368650 w 7371202"/>
              <a:gd name="connsiteY1091" fmla="*/ 386484 h 6717736"/>
              <a:gd name="connsiteX1092" fmla="*/ 3374126 w 7371202"/>
              <a:gd name="connsiteY1092" fmla="*/ 365356 h 6717736"/>
              <a:gd name="connsiteX1093" fmla="*/ 3372678 w 7371202"/>
              <a:gd name="connsiteY1093" fmla="*/ 353309 h 6717736"/>
              <a:gd name="connsiteX1094" fmla="*/ 3382932 w 7371202"/>
              <a:gd name="connsiteY1094" fmla="*/ 344282 h 6717736"/>
              <a:gd name="connsiteX1095" fmla="*/ 3486951 w 7371202"/>
              <a:gd name="connsiteY1095" fmla="*/ 318391 h 6717736"/>
              <a:gd name="connsiteX1096" fmla="*/ 3494684 w 7371202"/>
              <a:gd name="connsiteY1096" fmla="*/ 307908 h 6717736"/>
              <a:gd name="connsiteX1097" fmla="*/ 3517090 w 7371202"/>
              <a:gd name="connsiteY1097" fmla="*/ 304030 h 6717736"/>
              <a:gd name="connsiteX1098" fmla="*/ 3610704 w 7371202"/>
              <a:gd name="connsiteY1098" fmla="*/ 328182 h 6717736"/>
              <a:gd name="connsiteX1099" fmla="*/ 3677039 w 7371202"/>
              <a:gd name="connsiteY1099" fmla="*/ 338455 h 6717736"/>
              <a:gd name="connsiteX1100" fmla="*/ 3707366 w 7371202"/>
              <a:gd name="connsiteY1100" fmla="*/ 335411 h 6717736"/>
              <a:gd name="connsiteX1101" fmla="*/ 3729866 w 7371202"/>
              <a:gd name="connsiteY1101" fmla="*/ 337191 h 6717736"/>
              <a:gd name="connsiteX1102" fmla="*/ 3801882 w 7371202"/>
              <a:gd name="connsiteY1102" fmla="*/ 363823 h 6717736"/>
              <a:gd name="connsiteX1103" fmla="*/ 3888383 w 7371202"/>
              <a:gd name="connsiteY1103" fmla="*/ 385738 h 6717736"/>
              <a:gd name="connsiteX1104" fmla="*/ 3915381 w 7371202"/>
              <a:gd name="connsiteY1104" fmla="*/ 382641 h 6717736"/>
              <a:gd name="connsiteX1105" fmla="*/ 3964256 w 7371202"/>
              <a:gd name="connsiteY1105" fmla="*/ 394044 h 6717736"/>
              <a:gd name="connsiteX1106" fmla="*/ 3995317 w 7371202"/>
              <a:gd name="connsiteY1106" fmla="*/ 410107 h 6717736"/>
              <a:gd name="connsiteX1107" fmla="*/ 4106031 w 7371202"/>
              <a:gd name="connsiteY1107" fmla="*/ 436661 h 6717736"/>
              <a:gd name="connsiteX1108" fmla="*/ 4134212 w 7371202"/>
              <a:gd name="connsiteY1108" fmla="*/ 454800 h 6717736"/>
              <a:gd name="connsiteX1109" fmla="*/ 4151764 w 7371202"/>
              <a:gd name="connsiteY1109" fmla="*/ 459328 h 6717736"/>
              <a:gd name="connsiteX1110" fmla="*/ 4203069 w 7371202"/>
              <a:gd name="connsiteY1110" fmla="*/ 466526 h 6717736"/>
              <a:gd name="connsiteX1111" fmla="*/ 4265093 w 7371202"/>
              <a:gd name="connsiteY1111" fmla="*/ 492995 h 6717736"/>
              <a:gd name="connsiteX1112" fmla="*/ 4300386 w 7371202"/>
              <a:gd name="connsiteY1112" fmla="*/ 513372 h 6717736"/>
              <a:gd name="connsiteX1113" fmla="*/ 4353588 w 7371202"/>
              <a:gd name="connsiteY1113" fmla="*/ 534747 h 6717736"/>
              <a:gd name="connsiteX1114" fmla="*/ 4491487 w 7371202"/>
              <a:gd name="connsiteY1114" fmla="*/ 569521 h 6717736"/>
              <a:gd name="connsiteX1115" fmla="*/ 4616255 w 7371202"/>
              <a:gd name="connsiteY1115" fmla="*/ 615396 h 6717736"/>
              <a:gd name="connsiteX1116" fmla="*/ 5012962 w 7371202"/>
              <a:gd name="connsiteY1116" fmla="*/ 749147 h 6717736"/>
              <a:gd name="connsiteX1117" fmla="*/ 5324350 w 7371202"/>
              <a:gd name="connsiteY1117" fmla="*/ 882216 h 6717736"/>
              <a:gd name="connsiteX1118" fmla="*/ 5672930 w 7371202"/>
              <a:gd name="connsiteY1118" fmla="*/ 1049839 h 6717736"/>
              <a:gd name="connsiteX1119" fmla="*/ 6198800 w 7371202"/>
              <a:gd name="connsiteY1119" fmla="*/ 1344107 h 6717736"/>
              <a:gd name="connsiteX1120" fmla="*/ 6757551 w 7371202"/>
              <a:gd name="connsiteY1120" fmla="*/ 1689123 h 6717736"/>
              <a:gd name="connsiteX1121" fmla="*/ 6783212 w 7371202"/>
              <a:gd name="connsiteY1121" fmla="*/ 1705808 h 6717736"/>
              <a:gd name="connsiteX1122" fmla="*/ 6804716 w 7371202"/>
              <a:gd name="connsiteY1122" fmla="*/ 1697670 h 6717736"/>
              <a:gd name="connsiteX1123" fmla="*/ 6800746 w 7371202"/>
              <a:gd name="connsiteY1123" fmla="*/ 1684169 h 6717736"/>
              <a:gd name="connsiteX1124" fmla="*/ 6671279 w 7371202"/>
              <a:gd name="connsiteY1124" fmla="*/ 1605683 h 6717736"/>
              <a:gd name="connsiteX1125" fmla="*/ 6590874 w 7371202"/>
              <a:gd name="connsiteY1125" fmla="*/ 1549920 h 6717736"/>
              <a:gd name="connsiteX1126" fmla="*/ 6454464 w 7371202"/>
              <a:gd name="connsiteY1126" fmla="*/ 1454349 h 6717736"/>
              <a:gd name="connsiteX1127" fmla="*/ 6351372 w 7371202"/>
              <a:gd name="connsiteY1127" fmla="*/ 1385485 h 6717736"/>
              <a:gd name="connsiteX1128" fmla="*/ 6279696 w 7371202"/>
              <a:gd name="connsiteY1128" fmla="*/ 1329156 h 6717736"/>
              <a:gd name="connsiteX1129" fmla="*/ 6215057 w 7371202"/>
              <a:gd name="connsiteY1129" fmla="*/ 1295573 h 6717736"/>
              <a:gd name="connsiteX1130" fmla="*/ 6155815 w 7371202"/>
              <a:gd name="connsiteY1130" fmla="*/ 1261370 h 6717736"/>
              <a:gd name="connsiteX1131" fmla="*/ 6063258 w 7371202"/>
              <a:gd name="connsiteY1131" fmla="*/ 1200458 h 6717736"/>
              <a:gd name="connsiteX1132" fmla="*/ 5979353 w 7371202"/>
              <a:gd name="connsiteY1132" fmla="*/ 1159490 h 6717736"/>
              <a:gd name="connsiteX1133" fmla="*/ 5819278 w 7371202"/>
              <a:gd name="connsiteY1133" fmla="*/ 1067070 h 6717736"/>
              <a:gd name="connsiteX1134" fmla="*/ 5713135 w 7371202"/>
              <a:gd name="connsiteY1134" fmla="*/ 1015130 h 6717736"/>
              <a:gd name="connsiteX1135" fmla="*/ 5560717 w 7371202"/>
              <a:gd name="connsiteY1135" fmla="*/ 932736 h 6717736"/>
              <a:gd name="connsiteX1136" fmla="*/ 5402632 w 7371202"/>
              <a:gd name="connsiteY1136" fmla="*/ 860150 h 6717736"/>
              <a:gd name="connsiteX1137" fmla="*/ 5330071 w 7371202"/>
              <a:gd name="connsiteY1137" fmla="*/ 825731 h 6717736"/>
              <a:gd name="connsiteX1138" fmla="*/ 5211871 w 7371202"/>
              <a:gd name="connsiteY1138" fmla="*/ 774304 h 6717736"/>
              <a:gd name="connsiteX1139" fmla="*/ 5135529 w 7371202"/>
              <a:gd name="connsiteY1139" fmla="*/ 737702 h 6717736"/>
              <a:gd name="connsiteX1140" fmla="*/ 5047673 w 7371202"/>
              <a:gd name="connsiteY1140" fmla="*/ 709399 h 6717736"/>
              <a:gd name="connsiteX1141" fmla="*/ 5008693 w 7371202"/>
              <a:gd name="connsiteY1141" fmla="*/ 692499 h 6717736"/>
              <a:gd name="connsiteX1142" fmla="*/ 4914612 w 7371202"/>
              <a:gd name="connsiteY1142" fmla="*/ 640049 h 6717736"/>
              <a:gd name="connsiteX1143" fmla="*/ 4771219 w 7371202"/>
              <a:gd name="connsiteY1143" fmla="*/ 600235 h 6717736"/>
              <a:gd name="connsiteX1144" fmla="*/ 4655992 w 7371202"/>
              <a:gd name="connsiteY1144" fmla="*/ 552392 h 6717736"/>
              <a:gd name="connsiteX1145" fmla="*/ 4470554 w 7371202"/>
              <a:gd name="connsiteY1145" fmla="*/ 486434 h 6717736"/>
              <a:gd name="connsiteX1146" fmla="*/ 4457216 w 7371202"/>
              <a:gd name="connsiteY1146" fmla="*/ 460050 h 6717736"/>
              <a:gd name="connsiteX1147" fmla="*/ 4456765 w 7371202"/>
              <a:gd name="connsiteY1147" fmla="*/ 457921 h 6717736"/>
              <a:gd name="connsiteX1148" fmla="*/ 4434135 w 7371202"/>
              <a:gd name="connsiteY1148" fmla="*/ 398146 h 6717736"/>
              <a:gd name="connsiteX1149" fmla="*/ 4404336 w 7371202"/>
              <a:gd name="connsiteY1149" fmla="*/ 382810 h 6717736"/>
              <a:gd name="connsiteX1150" fmla="*/ 4375722 w 7371202"/>
              <a:gd name="connsiteY1150" fmla="*/ 388710 h 6717736"/>
              <a:gd name="connsiteX1151" fmla="*/ 4369947 w 7371202"/>
              <a:gd name="connsiteY1151" fmla="*/ 366692 h 6717736"/>
              <a:gd name="connsiteX1152" fmla="*/ 4342310 w 7371202"/>
              <a:gd name="connsiteY1152" fmla="*/ 356341 h 6717736"/>
              <a:gd name="connsiteX1153" fmla="*/ 4310629 w 7371202"/>
              <a:gd name="connsiteY1153" fmla="*/ 352997 h 6717736"/>
              <a:gd name="connsiteX1154" fmla="*/ 4300546 w 7371202"/>
              <a:gd name="connsiteY1154" fmla="*/ 347175 h 6717736"/>
              <a:gd name="connsiteX1155" fmla="*/ 4177040 w 7371202"/>
              <a:gd name="connsiteY1155" fmla="*/ 302027 h 6717736"/>
              <a:gd name="connsiteX1156" fmla="*/ 4145452 w 7371202"/>
              <a:gd name="connsiteY1156" fmla="*/ 304342 h 6717736"/>
              <a:gd name="connsiteX1157" fmla="*/ 4137173 w 7371202"/>
              <a:gd name="connsiteY1157" fmla="*/ 307037 h 6717736"/>
              <a:gd name="connsiteX1158" fmla="*/ 4084423 w 7371202"/>
              <a:gd name="connsiteY1158" fmla="*/ 287791 h 6717736"/>
              <a:gd name="connsiteX1159" fmla="*/ 4059308 w 7371202"/>
              <a:gd name="connsiteY1159" fmla="*/ 278896 h 6717736"/>
              <a:gd name="connsiteX1160" fmla="*/ 4058217 w 7371202"/>
              <a:gd name="connsiteY1160" fmla="*/ 263319 h 6717736"/>
              <a:gd name="connsiteX1161" fmla="*/ 4067925 w 7371202"/>
              <a:gd name="connsiteY1161" fmla="*/ 246504 h 6717736"/>
              <a:gd name="connsiteX1162" fmla="*/ 4051633 w 7371202"/>
              <a:gd name="connsiteY1162" fmla="*/ 242702 h 6717736"/>
              <a:gd name="connsiteX1163" fmla="*/ 4030657 w 7371202"/>
              <a:gd name="connsiteY1163" fmla="*/ 232460 h 6717736"/>
              <a:gd name="connsiteX1164" fmla="*/ 3885647 w 7371202"/>
              <a:gd name="connsiteY1164" fmla="*/ 195449 h 6717736"/>
              <a:gd name="connsiteX1165" fmla="*/ 3862602 w 7371202"/>
              <a:gd name="connsiteY1165" fmla="*/ 185880 h 6717736"/>
              <a:gd name="connsiteX1166" fmla="*/ 3812448 w 7371202"/>
              <a:gd name="connsiteY1166" fmla="*/ 147582 h 6717736"/>
              <a:gd name="connsiteX1167" fmla="*/ 3734769 w 7371202"/>
              <a:gd name="connsiteY1167" fmla="*/ 130760 h 6717736"/>
              <a:gd name="connsiteX1168" fmla="*/ 3708112 w 7371202"/>
              <a:gd name="connsiteY1168" fmla="*/ 104159 h 6717736"/>
              <a:gd name="connsiteX1169" fmla="*/ 3674173 w 7371202"/>
              <a:gd name="connsiteY1169" fmla="*/ 90170 h 6717736"/>
              <a:gd name="connsiteX1170" fmla="*/ 3636284 w 7371202"/>
              <a:gd name="connsiteY1170" fmla="*/ 88847 h 6717736"/>
              <a:gd name="connsiteX1171" fmla="*/ 3595065 w 7371202"/>
              <a:gd name="connsiteY1171" fmla="*/ 87470 h 6717736"/>
              <a:gd name="connsiteX1172" fmla="*/ 3569574 w 7371202"/>
              <a:gd name="connsiteY1172" fmla="*/ 55937 h 6717736"/>
              <a:gd name="connsiteX1173" fmla="*/ 3581710 w 7371202"/>
              <a:gd name="connsiteY1173" fmla="*/ 34918 h 6717736"/>
              <a:gd name="connsiteX1174" fmla="*/ 3608349 w 7371202"/>
              <a:gd name="connsiteY1174" fmla="*/ 35351 h 6717736"/>
              <a:gd name="connsiteX1175" fmla="*/ 3664694 w 7371202"/>
              <a:gd name="connsiteY1175" fmla="*/ 45461 h 6717736"/>
              <a:gd name="connsiteX1176" fmla="*/ 3672521 w 7371202"/>
              <a:gd name="connsiteY1176" fmla="*/ 40638 h 6717736"/>
              <a:gd name="connsiteX1177" fmla="*/ 3693105 w 7371202"/>
              <a:gd name="connsiteY1177" fmla="*/ 2074 h 6717736"/>
              <a:gd name="connsiteX1178" fmla="*/ 3695984 w 7371202"/>
              <a:gd name="connsiteY1178" fmla="*/ 0 h 671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</a:cxnLst>
            <a:rect l="l" t="t" r="r" b="b"/>
            <a:pathLst>
              <a:path w="7371201" h="6717736">
                <a:moveTo>
                  <a:pt x="1125512" y="3560105"/>
                </a:moveTo>
                <a:lnTo>
                  <a:pt x="1121304" y="3562279"/>
                </a:lnTo>
                <a:lnTo>
                  <a:pt x="1131678" y="3584476"/>
                </a:lnTo>
                <a:cubicBezTo>
                  <a:pt x="1139997" y="3593866"/>
                  <a:pt x="1149847" y="3592672"/>
                  <a:pt x="1154088" y="3581360"/>
                </a:cubicBezTo>
                <a:lnTo>
                  <a:pt x="1159070" y="3569282"/>
                </a:lnTo>
                <a:lnTo>
                  <a:pt x="1150723" y="3560257"/>
                </a:lnTo>
                <a:cubicBezTo>
                  <a:pt x="1143761" y="3557193"/>
                  <a:pt x="1135414" y="3557147"/>
                  <a:pt x="1125512" y="3560105"/>
                </a:cubicBezTo>
                <a:close/>
                <a:moveTo>
                  <a:pt x="4374006" y="1465792"/>
                </a:moveTo>
                <a:cubicBezTo>
                  <a:pt x="4361044" y="1462045"/>
                  <a:pt x="4355288" y="1466194"/>
                  <a:pt x="4350528" y="1480262"/>
                </a:cubicBezTo>
                <a:lnTo>
                  <a:pt x="4348108" y="1493693"/>
                </a:lnTo>
                <a:lnTo>
                  <a:pt x="4387226" y="1512042"/>
                </a:lnTo>
                <a:cubicBezTo>
                  <a:pt x="4409386" y="1523244"/>
                  <a:pt x="4431408" y="1534685"/>
                  <a:pt x="4453979" y="1545171"/>
                </a:cubicBezTo>
                <a:cubicBezTo>
                  <a:pt x="4539975" y="1584636"/>
                  <a:pt x="4622388" y="1630308"/>
                  <a:pt x="4704388" y="1676695"/>
                </a:cubicBezTo>
                <a:lnTo>
                  <a:pt x="4711365" y="1680519"/>
                </a:lnTo>
                <a:lnTo>
                  <a:pt x="4711717" y="1680621"/>
                </a:lnTo>
                <a:cubicBezTo>
                  <a:pt x="4717443" y="1680890"/>
                  <a:pt x="4723564" y="1679753"/>
                  <a:pt x="4729545" y="1676667"/>
                </a:cubicBezTo>
                <a:cubicBezTo>
                  <a:pt x="4729000" y="1668878"/>
                  <a:pt x="4722698" y="1665240"/>
                  <a:pt x="4716395" y="1661601"/>
                </a:cubicBezTo>
                <a:cubicBezTo>
                  <a:pt x="4711354" y="1658691"/>
                  <a:pt x="4705052" y="1655052"/>
                  <a:pt x="4702437" y="1647937"/>
                </a:cubicBezTo>
                <a:cubicBezTo>
                  <a:pt x="4699012" y="1642225"/>
                  <a:pt x="4700537" y="1633762"/>
                  <a:pt x="4705035" y="1628884"/>
                </a:cubicBezTo>
                <a:cubicBezTo>
                  <a:pt x="4710341" y="1622606"/>
                  <a:pt x="4715833" y="1627645"/>
                  <a:pt x="4719615" y="1629829"/>
                </a:cubicBezTo>
                <a:cubicBezTo>
                  <a:pt x="4724656" y="1632740"/>
                  <a:pt x="4728532" y="1640582"/>
                  <a:pt x="4735098" y="1635031"/>
                </a:cubicBezTo>
                <a:cubicBezTo>
                  <a:pt x="4742473" y="1628079"/>
                  <a:pt x="4743996" y="1619617"/>
                  <a:pt x="4740931" y="1610372"/>
                </a:cubicBezTo>
                <a:cubicBezTo>
                  <a:pt x="4737865" y="1601129"/>
                  <a:pt x="4733990" y="1593287"/>
                  <a:pt x="4723548" y="1590995"/>
                </a:cubicBezTo>
                <a:cubicBezTo>
                  <a:pt x="4691322" y="1579863"/>
                  <a:pt x="4659547" y="1570860"/>
                  <a:pt x="4631494" y="1610716"/>
                </a:cubicBezTo>
                <a:cubicBezTo>
                  <a:pt x="4633470" y="1604383"/>
                  <a:pt x="4636707" y="1598778"/>
                  <a:pt x="4638682" y="1592444"/>
                </a:cubicBezTo>
                <a:cubicBezTo>
                  <a:pt x="4645869" y="1574173"/>
                  <a:pt x="4642710" y="1559271"/>
                  <a:pt x="4630013" y="1546333"/>
                </a:cubicBezTo>
                <a:cubicBezTo>
                  <a:pt x="4624519" y="1541293"/>
                  <a:pt x="4617764" y="1535527"/>
                  <a:pt x="4612272" y="1530487"/>
                </a:cubicBezTo>
                <a:cubicBezTo>
                  <a:pt x="4606328" y="1523317"/>
                  <a:pt x="4600476" y="1521809"/>
                  <a:pt x="4593552" y="1530889"/>
                </a:cubicBezTo>
                <a:cubicBezTo>
                  <a:pt x="4585368" y="1539242"/>
                  <a:pt x="4576639" y="1539809"/>
                  <a:pt x="4569076" y="1535442"/>
                </a:cubicBezTo>
                <a:cubicBezTo>
                  <a:pt x="4558183" y="1531022"/>
                  <a:pt x="4547291" y="1526602"/>
                  <a:pt x="4536398" y="1522181"/>
                </a:cubicBezTo>
                <a:cubicBezTo>
                  <a:pt x="4530096" y="1518542"/>
                  <a:pt x="4525863" y="1514230"/>
                  <a:pt x="4524511" y="1507842"/>
                </a:cubicBezTo>
                <a:cubicBezTo>
                  <a:pt x="4516309" y="1490029"/>
                  <a:pt x="4501634" y="1483425"/>
                  <a:pt x="4484175" y="1484555"/>
                </a:cubicBezTo>
                <a:cubicBezTo>
                  <a:pt x="4462577" y="1487033"/>
                  <a:pt x="4441338" y="1485981"/>
                  <a:pt x="4420906" y="1483527"/>
                </a:cubicBezTo>
                <a:cubicBezTo>
                  <a:pt x="4411726" y="1481963"/>
                  <a:pt x="4408038" y="1485440"/>
                  <a:pt x="4407776" y="1494630"/>
                </a:cubicBezTo>
                <a:cubicBezTo>
                  <a:pt x="4406343" y="1508751"/>
                  <a:pt x="4392309" y="1515596"/>
                  <a:pt x="4381774" y="1507644"/>
                </a:cubicBezTo>
                <a:cubicBezTo>
                  <a:pt x="4374211" y="1503277"/>
                  <a:pt x="4381586" y="1496326"/>
                  <a:pt x="4384014" y="1492122"/>
                </a:cubicBezTo>
                <a:cubicBezTo>
                  <a:pt x="4391653" y="1475980"/>
                  <a:pt x="4389489" y="1470993"/>
                  <a:pt x="4374006" y="1465792"/>
                </a:cubicBezTo>
                <a:close/>
                <a:moveTo>
                  <a:pt x="4108485" y="1319499"/>
                </a:moveTo>
                <a:cubicBezTo>
                  <a:pt x="4091068" y="1316918"/>
                  <a:pt x="4071611" y="1322966"/>
                  <a:pt x="4051461" y="1337490"/>
                </a:cubicBezTo>
                <a:lnTo>
                  <a:pt x="4036748" y="1348645"/>
                </a:lnTo>
                <a:lnTo>
                  <a:pt x="4319647" y="1480345"/>
                </a:lnTo>
                <a:lnTo>
                  <a:pt x="4339901" y="1489845"/>
                </a:lnTo>
                <a:lnTo>
                  <a:pt x="4317913" y="1445784"/>
                </a:lnTo>
                <a:cubicBezTo>
                  <a:pt x="4305609" y="1431439"/>
                  <a:pt x="4290233" y="1420228"/>
                  <a:pt x="4272813" y="1411105"/>
                </a:cubicBezTo>
                <a:cubicBezTo>
                  <a:pt x="4251386" y="1398733"/>
                  <a:pt x="4231218" y="1387090"/>
                  <a:pt x="4213837" y="1367711"/>
                </a:cubicBezTo>
                <a:cubicBezTo>
                  <a:pt x="4204920" y="1356958"/>
                  <a:pt x="4198711" y="1358979"/>
                  <a:pt x="4190168" y="1370863"/>
                </a:cubicBezTo>
                <a:cubicBezTo>
                  <a:pt x="4186123" y="1377870"/>
                  <a:pt x="4182793" y="1377816"/>
                  <a:pt x="4176491" y="1374177"/>
                </a:cubicBezTo>
                <a:cubicBezTo>
                  <a:pt x="4166858" y="1370484"/>
                  <a:pt x="4159654" y="1362588"/>
                  <a:pt x="4153258" y="1353289"/>
                </a:cubicBezTo>
                <a:cubicBezTo>
                  <a:pt x="4141275" y="1333293"/>
                  <a:pt x="4125901" y="1322081"/>
                  <a:pt x="4108485" y="1319499"/>
                </a:cubicBezTo>
                <a:close/>
                <a:moveTo>
                  <a:pt x="3695984" y="0"/>
                </a:moveTo>
                <a:cubicBezTo>
                  <a:pt x="3703189" y="7896"/>
                  <a:pt x="3706705" y="19269"/>
                  <a:pt x="3711032" y="29241"/>
                </a:cubicBezTo>
                <a:cubicBezTo>
                  <a:pt x="3718782" y="44926"/>
                  <a:pt x="3722112" y="44980"/>
                  <a:pt x="3733984" y="33150"/>
                </a:cubicBezTo>
                <a:cubicBezTo>
                  <a:pt x="3739290" y="26871"/>
                  <a:pt x="3744238" y="24123"/>
                  <a:pt x="3751801" y="28489"/>
                </a:cubicBezTo>
                <a:cubicBezTo>
                  <a:pt x="3756842" y="31400"/>
                  <a:pt x="3765571" y="30835"/>
                  <a:pt x="3771422" y="32344"/>
                </a:cubicBezTo>
                <a:cubicBezTo>
                  <a:pt x="3781413" y="32506"/>
                  <a:pt x="3788166" y="38273"/>
                  <a:pt x="3790423" y="48920"/>
                </a:cubicBezTo>
                <a:cubicBezTo>
                  <a:pt x="3793489" y="58163"/>
                  <a:pt x="3798531" y="61074"/>
                  <a:pt x="3806809" y="58379"/>
                </a:cubicBezTo>
                <a:cubicBezTo>
                  <a:pt x="3818867" y="57869"/>
                  <a:pt x="3827240" y="60833"/>
                  <a:pt x="3834087" y="72260"/>
                </a:cubicBezTo>
                <a:cubicBezTo>
                  <a:pt x="3842647" y="86544"/>
                  <a:pt x="3857584" y="83958"/>
                  <a:pt x="3865223" y="67816"/>
                </a:cubicBezTo>
                <a:cubicBezTo>
                  <a:pt x="3869984" y="53749"/>
                  <a:pt x="3877453" y="52456"/>
                  <a:pt x="3888703" y="53345"/>
                </a:cubicBezTo>
                <a:cubicBezTo>
                  <a:pt x="3905804" y="55746"/>
                  <a:pt x="3918859" y="65151"/>
                  <a:pt x="3934342" y="70354"/>
                </a:cubicBezTo>
                <a:cubicBezTo>
                  <a:pt x="3977819" y="82376"/>
                  <a:pt x="4021296" y="94399"/>
                  <a:pt x="4064773" y="106421"/>
                </a:cubicBezTo>
                <a:cubicBezTo>
                  <a:pt x="4077734" y="110168"/>
                  <a:pt x="4087631" y="104671"/>
                  <a:pt x="4093201" y="89202"/>
                </a:cubicBezTo>
                <a:cubicBezTo>
                  <a:pt x="4095986" y="81468"/>
                  <a:pt x="4097961" y="75135"/>
                  <a:pt x="4100746" y="67401"/>
                </a:cubicBezTo>
                <a:cubicBezTo>
                  <a:pt x="4106239" y="72441"/>
                  <a:pt x="4104714" y="80903"/>
                  <a:pt x="4108139" y="86617"/>
                </a:cubicBezTo>
                <a:cubicBezTo>
                  <a:pt x="4125802" y="122972"/>
                  <a:pt x="4150389" y="150247"/>
                  <a:pt x="4190894" y="158684"/>
                </a:cubicBezTo>
                <a:cubicBezTo>
                  <a:pt x="4203857" y="162431"/>
                  <a:pt x="4215558" y="165451"/>
                  <a:pt x="4222405" y="176877"/>
                </a:cubicBezTo>
                <a:cubicBezTo>
                  <a:pt x="4225378" y="180462"/>
                  <a:pt x="4228350" y="184046"/>
                  <a:pt x="4233298" y="181298"/>
                </a:cubicBezTo>
                <a:cubicBezTo>
                  <a:pt x="4238697" y="180679"/>
                  <a:pt x="4238604" y="175020"/>
                  <a:pt x="4237701" y="170761"/>
                </a:cubicBezTo>
                <a:cubicBezTo>
                  <a:pt x="4237514" y="159442"/>
                  <a:pt x="4241201" y="155967"/>
                  <a:pt x="4250025" y="161061"/>
                </a:cubicBezTo>
                <a:cubicBezTo>
                  <a:pt x="4253806" y="163244"/>
                  <a:pt x="4259204" y="162623"/>
                  <a:pt x="4263795" y="163406"/>
                </a:cubicBezTo>
                <a:cubicBezTo>
                  <a:pt x="4274688" y="167826"/>
                  <a:pt x="4281705" y="164404"/>
                  <a:pt x="4281876" y="149555"/>
                </a:cubicBezTo>
                <a:cubicBezTo>
                  <a:pt x="4281781" y="143896"/>
                  <a:pt x="4282495" y="136835"/>
                  <a:pt x="4288705" y="134814"/>
                </a:cubicBezTo>
                <a:cubicBezTo>
                  <a:pt x="4294914" y="132793"/>
                  <a:pt x="4299147" y="137106"/>
                  <a:pt x="4303380" y="141418"/>
                </a:cubicBezTo>
                <a:cubicBezTo>
                  <a:pt x="4313556" y="152899"/>
                  <a:pt x="4324186" y="166509"/>
                  <a:pt x="4332745" y="180793"/>
                </a:cubicBezTo>
                <a:cubicBezTo>
                  <a:pt x="4340044" y="194349"/>
                  <a:pt x="4341305" y="195077"/>
                  <a:pt x="4348942" y="178935"/>
                </a:cubicBezTo>
                <a:cubicBezTo>
                  <a:pt x="4350560" y="176132"/>
                  <a:pt x="4352179" y="173329"/>
                  <a:pt x="4354605" y="169125"/>
                </a:cubicBezTo>
                <a:cubicBezTo>
                  <a:pt x="4357842" y="163520"/>
                  <a:pt x="4362790" y="160771"/>
                  <a:pt x="4367474" y="167213"/>
                </a:cubicBezTo>
                <a:cubicBezTo>
                  <a:pt x="4378461" y="177293"/>
                  <a:pt x="4393041" y="178236"/>
                  <a:pt x="4406360" y="178453"/>
                </a:cubicBezTo>
                <a:cubicBezTo>
                  <a:pt x="4433809" y="177485"/>
                  <a:pt x="4455952" y="182795"/>
                  <a:pt x="4469741" y="211309"/>
                </a:cubicBezTo>
                <a:cubicBezTo>
                  <a:pt x="4477492" y="226994"/>
                  <a:pt x="4498374" y="231577"/>
                  <a:pt x="4517450" y="227643"/>
                </a:cubicBezTo>
                <a:cubicBezTo>
                  <a:pt x="4549396" y="221798"/>
                  <a:pt x="4577388" y="228618"/>
                  <a:pt x="4603049" y="245301"/>
                </a:cubicBezTo>
                <a:cubicBezTo>
                  <a:pt x="4619886" y="256891"/>
                  <a:pt x="4636630" y="262821"/>
                  <a:pt x="4657775" y="258214"/>
                </a:cubicBezTo>
                <a:cubicBezTo>
                  <a:pt x="4674333" y="252825"/>
                  <a:pt x="4683248" y="263579"/>
                  <a:pt x="4690548" y="277134"/>
                </a:cubicBezTo>
                <a:cubicBezTo>
                  <a:pt x="4693161" y="284249"/>
                  <a:pt x="4696943" y="286432"/>
                  <a:pt x="4705221" y="283738"/>
                </a:cubicBezTo>
                <a:cubicBezTo>
                  <a:pt x="4730055" y="275655"/>
                  <a:pt x="4753816" y="278163"/>
                  <a:pt x="4775244" y="290534"/>
                </a:cubicBezTo>
                <a:cubicBezTo>
                  <a:pt x="4823949" y="316786"/>
                  <a:pt x="4876608" y="330372"/>
                  <a:pt x="4928907" y="347489"/>
                </a:cubicBezTo>
                <a:cubicBezTo>
                  <a:pt x="4959874" y="357893"/>
                  <a:pt x="4987602" y="373902"/>
                  <a:pt x="5014522" y="391313"/>
                </a:cubicBezTo>
                <a:cubicBezTo>
                  <a:pt x="5042704" y="409453"/>
                  <a:pt x="5070792" y="421933"/>
                  <a:pt x="5106425" y="412610"/>
                </a:cubicBezTo>
                <a:cubicBezTo>
                  <a:pt x="5112634" y="410590"/>
                  <a:pt x="5116415" y="412773"/>
                  <a:pt x="5121456" y="415684"/>
                </a:cubicBezTo>
                <a:cubicBezTo>
                  <a:pt x="5170256" y="447595"/>
                  <a:pt x="5225528" y="468296"/>
                  <a:pt x="5282418" y="486194"/>
                </a:cubicBezTo>
                <a:cubicBezTo>
                  <a:pt x="5343090" y="506275"/>
                  <a:pt x="5398906" y="534765"/>
                  <a:pt x="5454724" y="563255"/>
                </a:cubicBezTo>
                <a:cubicBezTo>
                  <a:pt x="5526477" y="599075"/>
                  <a:pt x="5597775" y="632766"/>
                  <a:pt x="5671955" y="664382"/>
                </a:cubicBezTo>
                <a:cubicBezTo>
                  <a:pt x="5705892" y="678373"/>
                  <a:pt x="5737405" y="696565"/>
                  <a:pt x="5770533" y="711955"/>
                </a:cubicBezTo>
                <a:cubicBezTo>
                  <a:pt x="5896748" y="769878"/>
                  <a:pt x="6012445" y="846018"/>
                  <a:pt x="6136231" y="908145"/>
                </a:cubicBezTo>
                <a:cubicBezTo>
                  <a:pt x="6137493" y="908872"/>
                  <a:pt x="6139563" y="908198"/>
                  <a:pt x="6142083" y="909654"/>
                </a:cubicBezTo>
                <a:cubicBezTo>
                  <a:pt x="6149646" y="914020"/>
                  <a:pt x="6157209" y="918386"/>
                  <a:pt x="6166031" y="923480"/>
                </a:cubicBezTo>
                <a:cubicBezTo>
                  <a:pt x="6190431" y="939436"/>
                  <a:pt x="6216900" y="954718"/>
                  <a:pt x="6242109" y="969273"/>
                </a:cubicBezTo>
                <a:cubicBezTo>
                  <a:pt x="6282086" y="996090"/>
                  <a:pt x="6321611" y="1020779"/>
                  <a:pt x="6361136" y="1045467"/>
                </a:cubicBezTo>
                <a:cubicBezTo>
                  <a:pt x="6416238" y="1081017"/>
                  <a:pt x="6469721" y="1119370"/>
                  <a:pt x="6523205" y="1157722"/>
                </a:cubicBezTo>
                <a:cubicBezTo>
                  <a:pt x="6593527" y="1207664"/>
                  <a:pt x="6665465" y="1254802"/>
                  <a:pt x="6739832" y="1297738"/>
                </a:cubicBezTo>
                <a:cubicBezTo>
                  <a:pt x="6836887" y="1353772"/>
                  <a:pt x="6929895" y="1416813"/>
                  <a:pt x="7020477" y="1484058"/>
                </a:cubicBezTo>
                <a:cubicBezTo>
                  <a:pt x="7116101" y="1554213"/>
                  <a:pt x="7208037" y="1627845"/>
                  <a:pt x="7302042" y="1700803"/>
                </a:cubicBezTo>
                <a:lnTo>
                  <a:pt x="7371201" y="1753404"/>
                </a:lnTo>
                <a:lnTo>
                  <a:pt x="7371202" y="6717736"/>
                </a:lnTo>
                <a:lnTo>
                  <a:pt x="6058546" y="6717735"/>
                </a:lnTo>
                <a:lnTo>
                  <a:pt x="6054328" y="6710672"/>
                </a:lnTo>
                <a:cubicBezTo>
                  <a:pt x="6045604" y="6702480"/>
                  <a:pt x="6034867" y="6696282"/>
                  <a:pt x="6023208" y="6690697"/>
                </a:cubicBezTo>
                <a:cubicBezTo>
                  <a:pt x="5999884" y="6679525"/>
                  <a:pt x="5973851" y="6669081"/>
                  <a:pt x="5962178" y="6641701"/>
                </a:cubicBezTo>
                <a:cubicBezTo>
                  <a:pt x="5959012" y="6635286"/>
                  <a:pt x="5957027" y="6638726"/>
                  <a:pt x="5953323" y="6641175"/>
                </a:cubicBezTo>
                <a:cubicBezTo>
                  <a:pt x="5943204" y="6646800"/>
                  <a:pt x="5932630" y="6645282"/>
                  <a:pt x="5924042" y="6640325"/>
                </a:cubicBezTo>
                <a:cubicBezTo>
                  <a:pt x="5909576" y="6629679"/>
                  <a:pt x="5893850" y="6625186"/>
                  <a:pt x="5879115" y="6618973"/>
                </a:cubicBezTo>
                <a:cubicBezTo>
                  <a:pt x="5853808" y="6611242"/>
                  <a:pt x="5845758" y="6597420"/>
                  <a:pt x="5853515" y="6572083"/>
                </a:cubicBezTo>
                <a:cubicBezTo>
                  <a:pt x="5857568" y="6549195"/>
                  <a:pt x="5850966" y="6540798"/>
                  <a:pt x="5825121" y="6541929"/>
                </a:cubicBezTo>
                <a:cubicBezTo>
                  <a:pt x="5791143" y="6545247"/>
                  <a:pt x="5757704" y="6539701"/>
                  <a:pt x="5725525" y="6528004"/>
                </a:cubicBezTo>
                <a:cubicBezTo>
                  <a:pt x="5705638" y="6518815"/>
                  <a:pt x="5688463" y="6508899"/>
                  <a:pt x="5670560" y="6496270"/>
                </a:cubicBezTo>
                <a:cubicBezTo>
                  <a:pt x="5643078" y="6480403"/>
                  <a:pt x="5630251" y="6486758"/>
                  <a:pt x="5625660" y="6518509"/>
                </a:cubicBezTo>
                <a:cubicBezTo>
                  <a:pt x="5625392" y="6522941"/>
                  <a:pt x="5625122" y="6527373"/>
                  <a:pt x="5624585" y="6536236"/>
                </a:cubicBezTo>
                <a:cubicBezTo>
                  <a:pt x="5611195" y="6507864"/>
                  <a:pt x="5572601" y="6499343"/>
                  <a:pt x="5584868" y="6458263"/>
                </a:cubicBezTo>
                <a:cubicBezTo>
                  <a:pt x="5570054" y="6468057"/>
                  <a:pt x="5568255" y="6483073"/>
                  <a:pt x="5555238" y="6477851"/>
                </a:cubicBezTo>
                <a:cubicBezTo>
                  <a:pt x="5544665" y="6476333"/>
                  <a:pt x="5539056" y="6466215"/>
                  <a:pt x="5532453" y="6457816"/>
                </a:cubicBezTo>
                <a:cubicBezTo>
                  <a:pt x="5525852" y="6449418"/>
                  <a:pt x="5517532" y="6440028"/>
                  <a:pt x="5506420" y="6447373"/>
                </a:cubicBezTo>
                <a:cubicBezTo>
                  <a:pt x="5488896" y="6457895"/>
                  <a:pt x="5475154" y="6449962"/>
                  <a:pt x="5463400" y="6438589"/>
                </a:cubicBezTo>
                <a:cubicBezTo>
                  <a:pt x="5455080" y="6429199"/>
                  <a:pt x="5446493" y="6424241"/>
                  <a:pt x="5430227" y="6428611"/>
                </a:cubicBezTo>
                <a:cubicBezTo>
                  <a:pt x="5409536" y="6432718"/>
                  <a:pt x="5376445" y="6406734"/>
                  <a:pt x="5371910" y="6378887"/>
                </a:cubicBezTo>
                <a:cubicBezTo>
                  <a:pt x="5366839" y="6359905"/>
                  <a:pt x="5361954" y="6352498"/>
                  <a:pt x="5343974" y="6355877"/>
                </a:cubicBezTo>
                <a:cubicBezTo>
                  <a:pt x="5333130" y="6358791"/>
                  <a:pt x="5328970" y="6354096"/>
                  <a:pt x="5332218" y="6344505"/>
                </a:cubicBezTo>
                <a:cubicBezTo>
                  <a:pt x="5336003" y="6326048"/>
                  <a:pt x="5353798" y="6311094"/>
                  <a:pt x="5375215" y="6309699"/>
                </a:cubicBezTo>
                <a:cubicBezTo>
                  <a:pt x="5394914" y="6307310"/>
                  <a:pt x="5407662" y="6316965"/>
                  <a:pt x="5416170" y="6337930"/>
                </a:cubicBezTo>
                <a:cubicBezTo>
                  <a:pt x="5416894" y="6340641"/>
                  <a:pt x="5415630" y="6346792"/>
                  <a:pt x="5421054" y="6345336"/>
                </a:cubicBezTo>
                <a:cubicBezTo>
                  <a:pt x="5429185" y="6343151"/>
                  <a:pt x="5433157" y="6336271"/>
                  <a:pt x="5437855" y="6332102"/>
                </a:cubicBezTo>
                <a:cubicBezTo>
                  <a:pt x="5442552" y="6327934"/>
                  <a:pt x="5439116" y="6325951"/>
                  <a:pt x="5436675" y="6322246"/>
                </a:cubicBezTo>
                <a:cubicBezTo>
                  <a:pt x="5410454" y="6300228"/>
                  <a:pt x="5384503" y="6273778"/>
                  <a:pt x="5343119" y="6281992"/>
                </a:cubicBezTo>
                <a:cubicBezTo>
                  <a:pt x="5334985" y="6284178"/>
                  <a:pt x="5329108" y="6278491"/>
                  <a:pt x="5323231" y="6272805"/>
                </a:cubicBezTo>
                <a:cubicBezTo>
                  <a:pt x="5317354" y="6267119"/>
                  <a:pt x="5312470" y="6259711"/>
                  <a:pt x="5305599" y="6255744"/>
                </a:cubicBezTo>
                <a:cubicBezTo>
                  <a:pt x="5277394" y="6237166"/>
                  <a:pt x="5248299" y="6247890"/>
                  <a:pt x="5244434" y="6282355"/>
                </a:cubicBezTo>
                <a:cubicBezTo>
                  <a:pt x="5242903" y="6292937"/>
                  <a:pt x="5244083" y="6302793"/>
                  <a:pt x="5243547" y="6311657"/>
                </a:cubicBezTo>
                <a:cubicBezTo>
                  <a:pt x="5242740" y="6324953"/>
                  <a:pt x="5234608" y="6327138"/>
                  <a:pt x="5224759" y="6328331"/>
                </a:cubicBezTo>
                <a:cubicBezTo>
                  <a:pt x="5213191" y="6328533"/>
                  <a:pt x="5213729" y="6319669"/>
                  <a:pt x="5214266" y="6310806"/>
                </a:cubicBezTo>
                <a:cubicBezTo>
                  <a:pt x="5215341" y="6293079"/>
                  <a:pt x="5211450" y="6283952"/>
                  <a:pt x="5191750" y="6286339"/>
                </a:cubicBezTo>
                <a:cubicBezTo>
                  <a:pt x="5174762" y="6287998"/>
                  <a:pt x="5163006" y="6276624"/>
                  <a:pt x="5151976" y="6267963"/>
                </a:cubicBezTo>
                <a:cubicBezTo>
                  <a:pt x="5129647" y="6255071"/>
                  <a:pt x="5109761" y="6245883"/>
                  <a:pt x="5083111" y="6260311"/>
                </a:cubicBezTo>
                <a:cubicBezTo>
                  <a:pt x="5067570" y="6267394"/>
                  <a:pt x="5041618" y="6240943"/>
                  <a:pt x="5041244" y="6217792"/>
                </a:cubicBezTo>
                <a:cubicBezTo>
                  <a:pt x="5040414" y="6187498"/>
                  <a:pt x="5040414" y="6187498"/>
                  <a:pt x="5013306" y="6194782"/>
                </a:cubicBezTo>
                <a:cubicBezTo>
                  <a:pt x="4958101" y="6211071"/>
                  <a:pt x="4914891" y="6190711"/>
                  <a:pt x="4880890" y="6150439"/>
                </a:cubicBezTo>
                <a:cubicBezTo>
                  <a:pt x="4868410" y="6136354"/>
                  <a:pt x="4853945" y="6125709"/>
                  <a:pt x="4835776" y="6117512"/>
                </a:cubicBezTo>
                <a:cubicBezTo>
                  <a:pt x="4796002" y="6099136"/>
                  <a:pt x="4789213" y="6079162"/>
                  <a:pt x="4805908" y="6038345"/>
                </a:cubicBezTo>
                <a:cubicBezTo>
                  <a:pt x="4808164" y="6030474"/>
                  <a:pt x="4812136" y="6023593"/>
                  <a:pt x="4808243" y="6014465"/>
                </a:cubicBezTo>
                <a:cubicBezTo>
                  <a:pt x="4802904" y="5999915"/>
                  <a:pt x="4798558" y="5983645"/>
                  <a:pt x="4780843" y="5982592"/>
                </a:cubicBezTo>
                <a:cubicBezTo>
                  <a:pt x="4765841" y="5980810"/>
                  <a:pt x="4746785" y="6001917"/>
                  <a:pt x="4744717" y="6021364"/>
                </a:cubicBezTo>
                <a:cubicBezTo>
                  <a:pt x="4742651" y="6040812"/>
                  <a:pt x="4750433" y="6059066"/>
                  <a:pt x="4751077" y="6077785"/>
                </a:cubicBezTo>
                <a:cubicBezTo>
                  <a:pt x="4751531" y="6084928"/>
                  <a:pt x="4751989" y="6092072"/>
                  <a:pt x="4749009" y="6097232"/>
                </a:cubicBezTo>
                <a:cubicBezTo>
                  <a:pt x="4743050" y="6107553"/>
                  <a:pt x="4734918" y="6109738"/>
                  <a:pt x="4725067" y="6110931"/>
                </a:cubicBezTo>
                <a:cubicBezTo>
                  <a:pt x="4716210" y="6110405"/>
                  <a:pt x="4711327" y="6102998"/>
                  <a:pt x="4708160" y="6096583"/>
                </a:cubicBezTo>
                <a:cubicBezTo>
                  <a:pt x="4691041" y="6027069"/>
                  <a:pt x="4636077" y="5995336"/>
                  <a:pt x="4578671" y="5959900"/>
                </a:cubicBezTo>
                <a:cubicBezTo>
                  <a:pt x="4582027" y="5977891"/>
                  <a:pt x="4592787" y="5990984"/>
                  <a:pt x="4598129" y="6005535"/>
                </a:cubicBezTo>
                <a:cubicBezTo>
                  <a:pt x="4604460" y="6018364"/>
                  <a:pt x="4609078" y="6030204"/>
                  <a:pt x="4609990" y="6044491"/>
                </a:cubicBezTo>
                <a:cubicBezTo>
                  <a:pt x="4609908" y="6060497"/>
                  <a:pt x="4603224" y="6068107"/>
                  <a:pt x="4585511" y="6067054"/>
                </a:cubicBezTo>
                <a:cubicBezTo>
                  <a:pt x="4540235" y="6066142"/>
                  <a:pt x="4496488" y="6054646"/>
                  <a:pt x="4453737" y="6041429"/>
                </a:cubicBezTo>
                <a:cubicBezTo>
                  <a:pt x="4438009" y="6036937"/>
                  <a:pt x="4424993" y="6031715"/>
                  <a:pt x="4410985" y="6028213"/>
                </a:cubicBezTo>
                <a:cubicBezTo>
                  <a:pt x="4391822" y="6021738"/>
                  <a:pt x="4375639" y="6010101"/>
                  <a:pt x="4366139" y="5990856"/>
                </a:cubicBezTo>
                <a:cubicBezTo>
                  <a:pt x="4354922" y="5970619"/>
                  <a:pt x="4342629" y="5968108"/>
                  <a:pt x="4322393" y="5979359"/>
                </a:cubicBezTo>
                <a:cubicBezTo>
                  <a:pt x="4317696" y="5983527"/>
                  <a:pt x="4313992" y="5985977"/>
                  <a:pt x="4309296" y="5990145"/>
                </a:cubicBezTo>
                <a:cubicBezTo>
                  <a:pt x="4304948" y="5973875"/>
                  <a:pt x="4314611" y="5961106"/>
                  <a:pt x="4317133" y="5948802"/>
                </a:cubicBezTo>
                <a:cubicBezTo>
                  <a:pt x="4319390" y="5940929"/>
                  <a:pt x="4322368" y="5935769"/>
                  <a:pt x="4316491" y="5930083"/>
                </a:cubicBezTo>
                <a:cubicBezTo>
                  <a:pt x="4301301" y="5916725"/>
                  <a:pt x="4299665" y="5899727"/>
                  <a:pt x="4299021" y="5881008"/>
                </a:cubicBezTo>
                <a:cubicBezTo>
                  <a:pt x="4299558" y="5872144"/>
                  <a:pt x="4297385" y="5864009"/>
                  <a:pt x="4296929" y="5856865"/>
                </a:cubicBezTo>
                <a:cubicBezTo>
                  <a:pt x="4294919" y="5816715"/>
                  <a:pt x="4278735" y="5805079"/>
                  <a:pt x="4238343" y="5811574"/>
                </a:cubicBezTo>
                <a:cubicBezTo>
                  <a:pt x="4246850" y="5832539"/>
                  <a:pt x="4268910" y="5849862"/>
                  <a:pt x="4258441" y="5875927"/>
                </a:cubicBezTo>
                <a:cubicBezTo>
                  <a:pt x="4253209" y="5888959"/>
                  <a:pt x="4243814" y="5897297"/>
                  <a:pt x="4228276" y="5904379"/>
                </a:cubicBezTo>
                <a:cubicBezTo>
                  <a:pt x="4231066" y="5887643"/>
                  <a:pt x="4245157" y="5875138"/>
                  <a:pt x="4239817" y="5860587"/>
                </a:cubicBezTo>
                <a:cubicBezTo>
                  <a:pt x="4233752" y="5843325"/>
                  <a:pt x="4215771" y="5846704"/>
                  <a:pt x="4203747" y="5839762"/>
                </a:cubicBezTo>
                <a:cubicBezTo>
                  <a:pt x="4193441" y="5833812"/>
                  <a:pt x="4188288" y="5830837"/>
                  <a:pt x="4193523" y="5817805"/>
                </a:cubicBezTo>
                <a:cubicBezTo>
                  <a:pt x="4200288" y="5794189"/>
                  <a:pt x="4195672" y="5782350"/>
                  <a:pt x="4173343" y="5769459"/>
                </a:cubicBezTo>
                <a:cubicBezTo>
                  <a:pt x="4159602" y="5761525"/>
                  <a:pt x="4144143" y="5752600"/>
                  <a:pt x="4133382" y="5739507"/>
                </a:cubicBezTo>
                <a:cubicBezTo>
                  <a:pt x="4128497" y="5732100"/>
                  <a:pt x="4121627" y="5728133"/>
                  <a:pt x="4112234" y="5736471"/>
                </a:cubicBezTo>
                <a:cubicBezTo>
                  <a:pt x="4102571" y="5749240"/>
                  <a:pt x="4093258" y="5741570"/>
                  <a:pt x="4087650" y="5731451"/>
                </a:cubicBezTo>
                <a:cubicBezTo>
                  <a:pt x="4069107" y="5700104"/>
                  <a:pt x="4040900" y="5681526"/>
                  <a:pt x="4016667" y="5656067"/>
                </a:cubicBezTo>
                <a:cubicBezTo>
                  <a:pt x="4002470" y="5640990"/>
                  <a:pt x="3985480" y="5642649"/>
                  <a:pt x="3968679" y="5655883"/>
                </a:cubicBezTo>
                <a:cubicBezTo>
                  <a:pt x="3963983" y="5660052"/>
                  <a:pt x="3959285" y="5664220"/>
                  <a:pt x="3954588" y="5668389"/>
                </a:cubicBezTo>
                <a:cubicBezTo>
                  <a:pt x="3943477" y="5675735"/>
                  <a:pt x="3935614" y="5673488"/>
                  <a:pt x="3933709" y="5660921"/>
                </a:cubicBezTo>
                <a:cubicBezTo>
                  <a:pt x="3931991" y="5659929"/>
                  <a:pt x="3932984" y="5658209"/>
                  <a:pt x="3931267" y="5657218"/>
                </a:cubicBezTo>
                <a:cubicBezTo>
                  <a:pt x="3925739" y="5631092"/>
                  <a:pt x="3925739" y="5631092"/>
                  <a:pt x="3902792" y="5643071"/>
                </a:cubicBezTo>
                <a:cubicBezTo>
                  <a:pt x="3877859" y="5658491"/>
                  <a:pt x="3857971" y="5649303"/>
                  <a:pt x="3851720" y="5620465"/>
                </a:cubicBezTo>
                <a:cubicBezTo>
                  <a:pt x="3845199" y="5596059"/>
                  <a:pt x="3837605" y="5589381"/>
                  <a:pt x="3811034" y="5587802"/>
                </a:cubicBezTo>
                <a:cubicBezTo>
                  <a:pt x="3784465" y="5586222"/>
                  <a:pt x="3757895" y="5584643"/>
                  <a:pt x="3733580" y="5575191"/>
                </a:cubicBezTo>
                <a:cubicBezTo>
                  <a:pt x="3716135" y="5569707"/>
                  <a:pt x="3703388" y="5560053"/>
                  <a:pt x="3696330" y="5544512"/>
                </a:cubicBezTo>
                <a:cubicBezTo>
                  <a:pt x="3688547" y="5526258"/>
                  <a:pt x="3677974" y="5524740"/>
                  <a:pt x="3663158" y="5534534"/>
                </a:cubicBezTo>
                <a:cubicBezTo>
                  <a:pt x="3645633" y="5545056"/>
                  <a:pt x="3645633" y="5545056"/>
                  <a:pt x="3644265" y="5523625"/>
                </a:cubicBezTo>
                <a:cubicBezTo>
                  <a:pt x="3645339" y="5505898"/>
                  <a:pt x="3644696" y="5487179"/>
                  <a:pt x="3644777" y="5471172"/>
                </a:cubicBezTo>
                <a:cubicBezTo>
                  <a:pt x="3638632" y="5469917"/>
                  <a:pt x="3637369" y="5476069"/>
                  <a:pt x="3633666" y="5478517"/>
                </a:cubicBezTo>
                <a:cubicBezTo>
                  <a:pt x="3618582" y="5492743"/>
                  <a:pt x="3603311" y="5495394"/>
                  <a:pt x="3585411" y="5482766"/>
                </a:cubicBezTo>
                <a:cubicBezTo>
                  <a:pt x="3569952" y="5473841"/>
                  <a:pt x="3555487" y="5463195"/>
                  <a:pt x="3540029" y="5454270"/>
                </a:cubicBezTo>
                <a:cubicBezTo>
                  <a:pt x="3510104" y="5434700"/>
                  <a:pt x="3481548" y="5436561"/>
                  <a:pt x="3451918" y="5456150"/>
                </a:cubicBezTo>
                <a:cubicBezTo>
                  <a:pt x="3439814" y="5465215"/>
                  <a:pt x="3427709" y="5474281"/>
                  <a:pt x="3414612" y="5485066"/>
                </a:cubicBezTo>
                <a:cubicBezTo>
                  <a:pt x="3409915" y="5489236"/>
                  <a:pt x="3402507" y="5494132"/>
                  <a:pt x="3396630" y="5488445"/>
                </a:cubicBezTo>
                <a:cubicBezTo>
                  <a:pt x="3390753" y="5482760"/>
                  <a:pt x="3396443" y="5476870"/>
                  <a:pt x="3399422" y="5471710"/>
                </a:cubicBezTo>
                <a:cubicBezTo>
                  <a:pt x="3405380" y="5461390"/>
                  <a:pt x="3413057" y="5452060"/>
                  <a:pt x="3408441" y="5440222"/>
                </a:cubicBezTo>
                <a:cubicBezTo>
                  <a:pt x="3406268" y="5432087"/>
                  <a:pt x="3413407" y="5431622"/>
                  <a:pt x="3418104" y="5427453"/>
                </a:cubicBezTo>
                <a:cubicBezTo>
                  <a:pt x="3434905" y="5414218"/>
                  <a:pt x="3435443" y="5405354"/>
                  <a:pt x="3416548" y="5394447"/>
                </a:cubicBezTo>
                <a:cubicBezTo>
                  <a:pt x="3394219" y="5381555"/>
                  <a:pt x="3369904" y="5372104"/>
                  <a:pt x="3346314" y="5365364"/>
                </a:cubicBezTo>
                <a:cubicBezTo>
                  <a:pt x="3333298" y="5360142"/>
                  <a:pt x="3317303" y="5360081"/>
                  <a:pt x="3303480" y="5368156"/>
                </a:cubicBezTo>
                <a:cubicBezTo>
                  <a:pt x="3292369" y="5375501"/>
                  <a:pt x="3280802" y="5375702"/>
                  <a:pt x="3268054" y="5366050"/>
                </a:cubicBezTo>
                <a:cubicBezTo>
                  <a:pt x="3231528" y="5338081"/>
                  <a:pt x="3187782" y="5326585"/>
                  <a:pt x="3141781" y="5322961"/>
                </a:cubicBezTo>
                <a:cubicBezTo>
                  <a:pt x="3139071" y="5323690"/>
                  <a:pt x="3139071" y="5323690"/>
                  <a:pt x="3137352" y="5322698"/>
                </a:cubicBezTo>
                <a:cubicBezTo>
                  <a:pt x="3079061" y="5316564"/>
                  <a:pt x="3067306" y="5305191"/>
                  <a:pt x="3059955" y="5250491"/>
                </a:cubicBezTo>
                <a:cubicBezTo>
                  <a:pt x="3052816" y="5250956"/>
                  <a:pt x="3054265" y="5256379"/>
                  <a:pt x="3052279" y="5259820"/>
                </a:cubicBezTo>
                <a:cubicBezTo>
                  <a:pt x="3048037" y="5271132"/>
                  <a:pt x="3041622" y="5274309"/>
                  <a:pt x="3032579" y="5262207"/>
                </a:cubicBezTo>
                <a:cubicBezTo>
                  <a:pt x="3029144" y="5260224"/>
                  <a:pt x="3026970" y="5252087"/>
                  <a:pt x="3023267" y="5254537"/>
                </a:cubicBezTo>
                <a:cubicBezTo>
                  <a:pt x="3016853" y="5257713"/>
                  <a:pt x="3015590" y="5263865"/>
                  <a:pt x="3014329" y="5270018"/>
                </a:cubicBezTo>
                <a:cubicBezTo>
                  <a:pt x="3014060" y="5274450"/>
                  <a:pt x="3012074" y="5277889"/>
                  <a:pt x="3011805" y="5282322"/>
                </a:cubicBezTo>
                <a:cubicBezTo>
                  <a:pt x="3008558" y="5291914"/>
                  <a:pt x="3002412" y="5290659"/>
                  <a:pt x="2999244" y="5284244"/>
                </a:cubicBezTo>
                <a:cubicBezTo>
                  <a:pt x="2988483" y="5271150"/>
                  <a:pt x="2982419" y="5253888"/>
                  <a:pt x="2962989" y="5251844"/>
                </a:cubicBezTo>
                <a:cubicBezTo>
                  <a:pt x="2945275" y="5250791"/>
                  <a:pt x="2931185" y="5263296"/>
                  <a:pt x="2918356" y="5269650"/>
                </a:cubicBezTo>
                <a:cubicBezTo>
                  <a:pt x="2912641" y="5231950"/>
                  <a:pt x="2927001" y="5215011"/>
                  <a:pt x="2963688" y="5210965"/>
                </a:cubicBezTo>
                <a:cubicBezTo>
                  <a:pt x="2965404" y="5211956"/>
                  <a:pt x="2968117" y="5211229"/>
                  <a:pt x="2970827" y="5210500"/>
                </a:cubicBezTo>
                <a:cubicBezTo>
                  <a:pt x="2982394" y="5210298"/>
                  <a:pt x="2999115" y="5213070"/>
                  <a:pt x="3001638" y="5200767"/>
                </a:cubicBezTo>
                <a:cubicBezTo>
                  <a:pt x="3002175" y="5191903"/>
                  <a:pt x="2988433" y="5183970"/>
                  <a:pt x="2979122" y="5176301"/>
                </a:cubicBezTo>
                <a:cubicBezTo>
                  <a:pt x="2956068" y="5160697"/>
                  <a:pt x="2929043" y="5151974"/>
                  <a:pt x="2904003" y="5139811"/>
                </a:cubicBezTo>
                <a:cubicBezTo>
                  <a:pt x="2898851" y="5136836"/>
                  <a:pt x="2892705" y="5135581"/>
                  <a:pt x="2888544" y="5130885"/>
                </a:cubicBezTo>
                <a:cubicBezTo>
                  <a:pt x="2874804" y="5122953"/>
                  <a:pt x="2864768" y="5112570"/>
                  <a:pt x="2848959" y="5124086"/>
                </a:cubicBezTo>
                <a:cubicBezTo>
                  <a:pt x="2841550" y="5128982"/>
                  <a:pt x="2831246" y="5123032"/>
                  <a:pt x="2820670" y="5121514"/>
                </a:cubicBezTo>
                <a:cubicBezTo>
                  <a:pt x="2808380" y="5119005"/>
                  <a:pt x="2796812" y="5119207"/>
                  <a:pt x="2788868" y="5132967"/>
                </a:cubicBezTo>
                <a:cubicBezTo>
                  <a:pt x="2779203" y="5145736"/>
                  <a:pt x="2768176" y="5137074"/>
                  <a:pt x="2757600" y="5135556"/>
                </a:cubicBezTo>
                <a:cubicBezTo>
                  <a:pt x="2748745" y="5135030"/>
                  <a:pt x="2740881" y="5132783"/>
                  <a:pt x="2742411" y="5122199"/>
                </a:cubicBezTo>
                <a:cubicBezTo>
                  <a:pt x="2741954" y="5115056"/>
                  <a:pt x="2739513" y="5111353"/>
                  <a:pt x="2734360" y="5108378"/>
                </a:cubicBezTo>
                <a:cubicBezTo>
                  <a:pt x="2719626" y="5102165"/>
                  <a:pt x="2704892" y="5095951"/>
                  <a:pt x="2696117" y="5079418"/>
                </a:cubicBezTo>
                <a:cubicBezTo>
                  <a:pt x="2691232" y="5072011"/>
                  <a:pt x="2683101" y="5074196"/>
                  <a:pt x="2674969" y="5076382"/>
                </a:cubicBezTo>
                <a:cubicBezTo>
                  <a:pt x="2627893" y="5090484"/>
                  <a:pt x="2585141" y="5077268"/>
                  <a:pt x="2546629" y="5052740"/>
                </a:cubicBezTo>
                <a:cubicBezTo>
                  <a:pt x="2528729" y="5040112"/>
                  <a:pt x="2510828" y="5027483"/>
                  <a:pt x="2488956" y="5021736"/>
                </a:cubicBezTo>
                <a:cubicBezTo>
                  <a:pt x="2471510" y="5016252"/>
                  <a:pt x="2461743" y="5001438"/>
                  <a:pt x="2462090" y="4980997"/>
                </a:cubicBezTo>
                <a:cubicBezTo>
                  <a:pt x="2450257" y="4985632"/>
                  <a:pt x="2442312" y="4999394"/>
                  <a:pt x="2426853" y="4990469"/>
                </a:cubicBezTo>
                <a:cubicBezTo>
                  <a:pt x="2408951" y="4977840"/>
                  <a:pt x="2392044" y="4963491"/>
                  <a:pt x="2387242" y="4940077"/>
                </a:cubicBezTo>
                <a:cubicBezTo>
                  <a:pt x="2385792" y="4934653"/>
                  <a:pt x="2385337" y="4927510"/>
                  <a:pt x="2384881" y="4920367"/>
                </a:cubicBezTo>
                <a:cubicBezTo>
                  <a:pt x="2382707" y="4912230"/>
                  <a:pt x="2384238" y="4901648"/>
                  <a:pt x="2370953" y="4900858"/>
                </a:cubicBezTo>
                <a:cubicBezTo>
                  <a:pt x="2358661" y="4898348"/>
                  <a:pt x="2354688" y="4905228"/>
                  <a:pt x="2350715" y="4912109"/>
                </a:cubicBezTo>
                <a:cubicBezTo>
                  <a:pt x="2333833" y="4941350"/>
                  <a:pt x="2310349" y="4962193"/>
                  <a:pt x="2281981" y="4975630"/>
                </a:cubicBezTo>
                <a:cubicBezTo>
                  <a:pt x="2266441" y="4982712"/>
                  <a:pt x="2252887" y="4986354"/>
                  <a:pt x="2239684" y="4969557"/>
                </a:cubicBezTo>
                <a:cubicBezTo>
                  <a:pt x="2228922" y="4956463"/>
                  <a:pt x="2209492" y="4954419"/>
                  <a:pt x="2193495" y="4954358"/>
                </a:cubicBezTo>
                <a:cubicBezTo>
                  <a:pt x="2173072" y="4954034"/>
                  <a:pt x="2151199" y="4948286"/>
                  <a:pt x="2131312" y="4939098"/>
                </a:cubicBezTo>
                <a:cubicBezTo>
                  <a:pt x="2105279" y="4928654"/>
                  <a:pt x="2075275" y="4925092"/>
                  <a:pt x="2046988" y="4922521"/>
                </a:cubicBezTo>
                <a:cubicBezTo>
                  <a:pt x="2024121" y="4918493"/>
                  <a:pt x="2002973" y="4915457"/>
                  <a:pt x="1983354" y="4901837"/>
                </a:cubicBezTo>
                <a:cubicBezTo>
                  <a:pt x="1966448" y="4887488"/>
                  <a:pt x="1955230" y="4867251"/>
                  <a:pt x="1952145" y="4844829"/>
                </a:cubicBezTo>
                <a:cubicBezTo>
                  <a:pt x="1941359" y="4788145"/>
                  <a:pt x="1916318" y="4775983"/>
                  <a:pt x="1866452" y="4806821"/>
                </a:cubicBezTo>
                <a:cubicBezTo>
                  <a:pt x="1865459" y="4808542"/>
                  <a:pt x="1862748" y="4809270"/>
                  <a:pt x="1861755" y="4810990"/>
                </a:cubicBezTo>
                <a:cubicBezTo>
                  <a:pt x="1840526" y="4823961"/>
                  <a:pt x="1840526" y="4823961"/>
                  <a:pt x="1838434" y="4799819"/>
                </a:cubicBezTo>
                <a:cubicBezTo>
                  <a:pt x="1835347" y="4777396"/>
                  <a:pt x="1826035" y="4769726"/>
                  <a:pt x="1799465" y="4768147"/>
                </a:cubicBezTo>
                <a:cubicBezTo>
                  <a:pt x="1757894" y="4764786"/>
                  <a:pt x="1757894" y="4764786"/>
                  <a:pt x="1738544" y="4746735"/>
                </a:cubicBezTo>
                <a:cubicBezTo>
                  <a:pt x="1755800" y="4740644"/>
                  <a:pt x="1773514" y="4741696"/>
                  <a:pt x="1790234" y="4744469"/>
                </a:cubicBezTo>
                <a:cubicBezTo>
                  <a:pt x="1807948" y="4745522"/>
                  <a:pt x="1825392" y="4751007"/>
                  <a:pt x="1843830" y="4754772"/>
                </a:cubicBezTo>
                <a:cubicBezTo>
                  <a:pt x="1835778" y="4740950"/>
                  <a:pt x="1838033" y="4733078"/>
                  <a:pt x="1849145" y="4725733"/>
                </a:cubicBezTo>
                <a:cubicBezTo>
                  <a:pt x="1861974" y="4719378"/>
                  <a:pt x="1857814" y="4714683"/>
                  <a:pt x="1847508" y="4708733"/>
                </a:cubicBezTo>
                <a:cubicBezTo>
                  <a:pt x="1828615" y="4697825"/>
                  <a:pt x="1808728" y="4688636"/>
                  <a:pt x="1794800" y="4669129"/>
                </a:cubicBezTo>
                <a:cubicBezTo>
                  <a:pt x="1784763" y="4658746"/>
                  <a:pt x="1771478" y="4657957"/>
                  <a:pt x="1758381" y="4668742"/>
                </a:cubicBezTo>
                <a:cubicBezTo>
                  <a:pt x="1753684" y="4672911"/>
                  <a:pt x="1749981" y="4675360"/>
                  <a:pt x="1746089" y="4666233"/>
                </a:cubicBezTo>
                <a:cubicBezTo>
                  <a:pt x="1733154" y="4645003"/>
                  <a:pt x="1733154" y="4645003"/>
                  <a:pt x="1719519" y="4664653"/>
                </a:cubicBezTo>
                <a:cubicBezTo>
                  <a:pt x="1718526" y="4666373"/>
                  <a:pt x="1717533" y="4668093"/>
                  <a:pt x="1713829" y="4670543"/>
                </a:cubicBezTo>
                <a:cubicBezTo>
                  <a:pt x="1712192" y="4653543"/>
                  <a:pt x="1708838" y="4635552"/>
                  <a:pt x="1707203" y="4618553"/>
                </a:cubicBezTo>
                <a:cubicBezTo>
                  <a:pt x="1704760" y="4614850"/>
                  <a:pt x="1708008" y="4605258"/>
                  <a:pt x="1700869" y="4605724"/>
                </a:cubicBezTo>
                <a:cubicBezTo>
                  <a:pt x="1692013" y="4605197"/>
                  <a:pt x="1683157" y="4604670"/>
                  <a:pt x="1677197" y="4614991"/>
                </a:cubicBezTo>
                <a:cubicBezTo>
                  <a:pt x="1672957" y="4626303"/>
                  <a:pt x="1671426" y="4636887"/>
                  <a:pt x="1669896" y="4647471"/>
                </a:cubicBezTo>
                <a:cubicBezTo>
                  <a:pt x="1669359" y="4656334"/>
                  <a:pt x="1665387" y="4663215"/>
                  <a:pt x="1654812" y="4661697"/>
                </a:cubicBezTo>
                <a:cubicBezTo>
                  <a:pt x="1618929" y="4652447"/>
                  <a:pt x="1579076" y="4650078"/>
                  <a:pt x="1543462" y="4636397"/>
                </a:cubicBezTo>
                <a:cubicBezTo>
                  <a:pt x="1526017" y="4630912"/>
                  <a:pt x="1508572" y="4625428"/>
                  <a:pt x="1514612" y="4599100"/>
                </a:cubicBezTo>
                <a:cubicBezTo>
                  <a:pt x="1519121" y="4583356"/>
                  <a:pt x="1492177" y="4558625"/>
                  <a:pt x="1478624" y="4562268"/>
                </a:cubicBezTo>
                <a:cubicBezTo>
                  <a:pt x="1472209" y="4565444"/>
                  <a:pt x="1466787" y="4566901"/>
                  <a:pt x="1467969" y="4576757"/>
                </a:cubicBezTo>
                <a:cubicBezTo>
                  <a:pt x="1469149" y="4586612"/>
                  <a:pt x="1474570" y="4585155"/>
                  <a:pt x="1480716" y="4586410"/>
                </a:cubicBezTo>
                <a:cubicBezTo>
                  <a:pt x="1490566" y="4585217"/>
                  <a:pt x="1501140" y="4586735"/>
                  <a:pt x="1502321" y="4596590"/>
                </a:cubicBezTo>
                <a:cubicBezTo>
                  <a:pt x="1504494" y="4604725"/>
                  <a:pt x="1502239" y="4612597"/>
                  <a:pt x="1493113" y="4616503"/>
                </a:cubicBezTo>
                <a:cubicBezTo>
                  <a:pt x="1482995" y="4622128"/>
                  <a:pt x="1474863" y="4624313"/>
                  <a:pt x="1467537" y="4613203"/>
                </a:cubicBezTo>
                <a:cubicBezTo>
                  <a:pt x="1459218" y="4603813"/>
                  <a:pt x="1452079" y="4604279"/>
                  <a:pt x="1445126" y="4616319"/>
                </a:cubicBezTo>
                <a:cubicBezTo>
                  <a:pt x="1443141" y="4619759"/>
                  <a:pt x="1442148" y="4621480"/>
                  <a:pt x="1440162" y="4624920"/>
                </a:cubicBezTo>
                <a:cubicBezTo>
                  <a:pt x="1436457" y="4627368"/>
                  <a:pt x="1433478" y="4632528"/>
                  <a:pt x="1429050" y="4632265"/>
                </a:cubicBezTo>
                <a:cubicBezTo>
                  <a:pt x="1422905" y="4631010"/>
                  <a:pt x="1424165" y="4624858"/>
                  <a:pt x="1421724" y="4621155"/>
                </a:cubicBezTo>
                <a:cubicBezTo>
                  <a:pt x="1416653" y="4602173"/>
                  <a:pt x="1407877" y="4585639"/>
                  <a:pt x="1387991" y="4576451"/>
                </a:cubicBezTo>
                <a:cubicBezTo>
                  <a:pt x="1379402" y="4571492"/>
                  <a:pt x="1373256" y="4570238"/>
                  <a:pt x="1369015" y="4581550"/>
                </a:cubicBezTo>
                <a:cubicBezTo>
                  <a:pt x="1365042" y="4588430"/>
                  <a:pt x="1361070" y="4595310"/>
                  <a:pt x="1357098" y="4602191"/>
                </a:cubicBezTo>
                <a:cubicBezTo>
                  <a:pt x="1343732" y="4617409"/>
                  <a:pt x="1336592" y="4617874"/>
                  <a:pt x="1321403" y="4604517"/>
                </a:cubicBezTo>
                <a:cubicBezTo>
                  <a:pt x="1312091" y="4596847"/>
                  <a:pt x="1301516" y="4595329"/>
                  <a:pt x="1291211" y="4589379"/>
                </a:cubicBezTo>
                <a:cubicBezTo>
                  <a:pt x="1273042" y="4581182"/>
                  <a:pt x="1263273" y="4566369"/>
                  <a:pt x="1266333" y="4545201"/>
                </a:cubicBezTo>
                <a:cubicBezTo>
                  <a:pt x="1266146" y="4533626"/>
                  <a:pt x="1266952" y="4520330"/>
                  <a:pt x="1267759" y="4507035"/>
                </a:cubicBezTo>
                <a:cubicBezTo>
                  <a:pt x="1272910" y="4510010"/>
                  <a:pt x="1276346" y="4511993"/>
                  <a:pt x="1279782" y="4513976"/>
                </a:cubicBezTo>
                <a:cubicBezTo>
                  <a:pt x="1314857" y="4536521"/>
                  <a:pt x="1316575" y="4537513"/>
                  <a:pt x="1349185" y="4512764"/>
                </a:cubicBezTo>
                <a:cubicBezTo>
                  <a:pt x="1358579" y="4504427"/>
                  <a:pt x="1368429" y="4503233"/>
                  <a:pt x="1378734" y="4509183"/>
                </a:cubicBezTo>
                <a:cubicBezTo>
                  <a:pt x="1415072" y="4525576"/>
                  <a:pt x="1452941" y="4531385"/>
                  <a:pt x="1492071" y="4531042"/>
                </a:cubicBezTo>
                <a:cubicBezTo>
                  <a:pt x="1541051" y="4529506"/>
                  <a:pt x="1588232" y="4542986"/>
                  <a:pt x="1635682" y="4552033"/>
                </a:cubicBezTo>
                <a:cubicBezTo>
                  <a:pt x="1662975" y="4556323"/>
                  <a:pt x="1688553" y="4559623"/>
                  <a:pt x="1716653" y="4550619"/>
                </a:cubicBezTo>
                <a:cubicBezTo>
                  <a:pt x="1735628" y="4545520"/>
                  <a:pt x="1752079" y="4552725"/>
                  <a:pt x="1767538" y="4561650"/>
                </a:cubicBezTo>
                <a:cubicBezTo>
                  <a:pt x="1789142" y="4571829"/>
                  <a:pt x="1809029" y="4581017"/>
                  <a:pt x="1827629" y="4552768"/>
                </a:cubicBezTo>
                <a:cubicBezTo>
                  <a:pt x="1836591" y="4580877"/>
                  <a:pt x="1856747" y="4585633"/>
                  <a:pt x="1879881" y="4585229"/>
                </a:cubicBezTo>
                <a:cubicBezTo>
                  <a:pt x="1906719" y="4582377"/>
                  <a:pt x="1929049" y="4595269"/>
                  <a:pt x="1952639" y="4602008"/>
                </a:cubicBezTo>
                <a:cubicBezTo>
                  <a:pt x="1977947" y="4609740"/>
                  <a:pt x="2001807" y="4612046"/>
                  <a:pt x="2026927" y="4608203"/>
                </a:cubicBezTo>
                <a:cubicBezTo>
                  <a:pt x="2040481" y="4604561"/>
                  <a:pt x="2055483" y="4606342"/>
                  <a:pt x="2068230" y="4615995"/>
                </a:cubicBezTo>
                <a:cubicBezTo>
                  <a:pt x="2084413" y="4627632"/>
                  <a:pt x="2101858" y="4633117"/>
                  <a:pt x="2121558" y="4630729"/>
                </a:cubicBezTo>
                <a:cubicBezTo>
                  <a:pt x="2183367" y="4622839"/>
                  <a:pt x="2239860" y="4643988"/>
                  <a:pt x="2296622" y="4660705"/>
                </a:cubicBezTo>
                <a:cubicBezTo>
                  <a:pt x="2332505" y="4669955"/>
                  <a:pt x="2368387" y="4679204"/>
                  <a:pt x="2406069" y="4673438"/>
                </a:cubicBezTo>
                <a:cubicBezTo>
                  <a:pt x="2419622" y="4669796"/>
                  <a:pt x="2434893" y="4667145"/>
                  <a:pt x="2428103" y="4647171"/>
                </a:cubicBezTo>
                <a:cubicBezTo>
                  <a:pt x="2427648" y="4640028"/>
                  <a:pt x="2431351" y="4637579"/>
                  <a:pt x="2435055" y="4635130"/>
                </a:cubicBezTo>
                <a:cubicBezTo>
                  <a:pt x="2442463" y="4630234"/>
                  <a:pt x="2448878" y="4627057"/>
                  <a:pt x="2455292" y="4623879"/>
                </a:cubicBezTo>
                <a:cubicBezTo>
                  <a:pt x="2490075" y="4607266"/>
                  <a:pt x="2507251" y="4617183"/>
                  <a:pt x="2504834" y="4657070"/>
                </a:cubicBezTo>
                <a:cubicBezTo>
                  <a:pt x="2505558" y="4659781"/>
                  <a:pt x="2504565" y="4661501"/>
                  <a:pt x="2506014" y="4666926"/>
                </a:cubicBezTo>
                <a:cubicBezTo>
                  <a:pt x="2517395" y="4655148"/>
                  <a:pt x="2526788" y="4646810"/>
                  <a:pt x="2538167" y="4635032"/>
                </a:cubicBezTo>
                <a:cubicBezTo>
                  <a:pt x="2541066" y="4645880"/>
                  <a:pt x="2540529" y="4654744"/>
                  <a:pt x="2542702" y="4662878"/>
                </a:cubicBezTo>
                <a:cubicBezTo>
                  <a:pt x="2549410" y="4698860"/>
                  <a:pt x="2557998" y="4703818"/>
                  <a:pt x="2591788" y="4688925"/>
                </a:cubicBezTo>
                <a:cubicBezTo>
                  <a:pt x="2606335" y="4683563"/>
                  <a:pt x="2619163" y="4677209"/>
                  <a:pt x="2631993" y="4670856"/>
                </a:cubicBezTo>
                <a:cubicBezTo>
                  <a:pt x="2659636" y="4654707"/>
                  <a:pt x="2665783" y="4655962"/>
                  <a:pt x="2685589" y="4681158"/>
                </a:cubicBezTo>
                <a:cubicBezTo>
                  <a:pt x="2693639" y="4694980"/>
                  <a:pt x="2706199" y="4693057"/>
                  <a:pt x="2717766" y="4692854"/>
                </a:cubicBezTo>
                <a:cubicBezTo>
                  <a:pt x="2747316" y="4689275"/>
                  <a:pt x="2747316" y="4689275"/>
                  <a:pt x="2750857" y="4718840"/>
                </a:cubicBezTo>
                <a:cubicBezTo>
                  <a:pt x="2759982" y="4714934"/>
                  <a:pt x="2767659" y="4705606"/>
                  <a:pt x="2778956" y="4709836"/>
                </a:cubicBezTo>
                <a:cubicBezTo>
                  <a:pt x="2791249" y="4712345"/>
                  <a:pt x="2794147" y="4723192"/>
                  <a:pt x="2799756" y="4733312"/>
                </a:cubicBezTo>
                <a:cubicBezTo>
                  <a:pt x="2807081" y="4744420"/>
                  <a:pt x="2814945" y="4746667"/>
                  <a:pt x="2827506" y="4744745"/>
                </a:cubicBezTo>
                <a:cubicBezTo>
                  <a:pt x="2849916" y="4741630"/>
                  <a:pt x="2869160" y="4732099"/>
                  <a:pt x="2890845" y="4726272"/>
                </a:cubicBezTo>
                <a:cubicBezTo>
                  <a:pt x="2901688" y="4723358"/>
                  <a:pt x="2908827" y="4722893"/>
                  <a:pt x="2910463" y="4739892"/>
                </a:cubicBezTo>
                <a:cubicBezTo>
                  <a:pt x="2910382" y="4755899"/>
                  <a:pt x="2921412" y="4764560"/>
                  <a:pt x="2939124" y="4765613"/>
                </a:cubicBezTo>
                <a:cubicBezTo>
                  <a:pt x="2953403" y="4764683"/>
                  <a:pt x="2969399" y="4764744"/>
                  <a:pt x="2984133" y="4770958"/>
                </a:cubicBezTo>
                <a:cubicBezTo>
                  <a:pt x="2997148" y="4776179"/>
                  <a:pt x="2998679" y="4765595"/>
                  <a:pt x="3001927" y="4756003"/>
                </a:cubicBezTo>
                <a:cubicBezTo>
                  <a:pt x="3002920" y="4754283"/>
                  <a:pt x="3000478" y="4750580"/>
                  <a:pt x="3000478" y="4750580"/>
                </a:cubicBezTo>
                <a:cubicBezTo>
                  <a:pt x="2976082" y="4757136"/>
                  <a:pt x="2976432" y="4736696"/>
                  <a:pt x="2974527" y="4724129"/>
                </a:cubicBezTo>
                <a:cubicBezTo>
                  <a:pt x="2970180" y="4707859"/>
                  <a:pt x="2989611" y="4709903"/>
                  <a:pt x="3001715" y="4700838"/>
                </a:cubicBezTo>
                <a:cubicBezTo>
                  <a:pt x="2987705" y="4697337"/>
                  <a:pt x="2975683" y="4690395"/>
                  <a:pt x="2964383" y="4686165"/>
                </a:cubicBezTo>
                <a:cubicBezTo>
                  <a:pt x="2950374" y="4682663"/>
                  <a:pt x="2943772" y="4674265"/>
                  <a:pt x="2938164" y="4664146"/>
                </a:cubicBezTo>
                <a:cubicBezTo>
                  <a:pt x="2934997" y="4657731"/>
                  <a:pt x="2939238" y="4646419"/>
                  <a:pt x="2931374" y="4644172"/>
                </a:cubicBezTo>
                <a:cubicBezTo>
                  <a:pt x="2917366" y="4640671"/>
                  <a:pt x="2903624" y="4632737"/>
                  <a:pt x="2887361" y="4637108"/>
                </a:cubicBezTo>
                <a:cubicBezTo>
                  <a:pt x="2883656" y="4639557"/>
                  <a:pt x="2880946" y="4640286"/>
                  <a:pt x="2872813" y="4642471"/>
                </a:cubicBezTo>
                <a:cubicBezTo>
                  <a:pt x="2883013" y="4620837"/>
                  <a:pt x="2895655" y="4602908"/>
                  <a:pt x="2904861" y="4582996"/>
                </a:cubicBezTo>
                <a:cubicBezTo>
                  <a:pt x="2907117" y="4575124"/>
                  <a:pt x="2915248" y="4572938"/>
                  <a:pt x="2922119" y="4576905"/>
                </a:cubicBezTo>
                <a:cubicBezTo>
                  <a:pt x="2929982" y="4579152"/>
                  <a:pt x="2930438" y="4586295"/>
                  <a:pt x="2927459" y="4591456"/>
                </a:cubicBezTo>
                <a:cubicBezTo>
                  <a:pt x="2925204" y="4599328"/>
                  <a:pt x="2922950" y="4607200"/>
                  <a:pt x="2933523" y="4608718"/>
                </a:cubicBezTo>
                <a:cubicBezTo>
                  <a:pt x="2942380" y="4609244"/>
                  <a:pt x="2946352" y="4602364"/>
                  <a:pt x="2948607" y="4594492"/>
                </a:cubicBezTo>
                <a:cubicBezTo>
                  <a:pt x="2952205" y="4564460"/>
                  <a:pt x="2940451" y="4553087"/>
                  <a:pt x="2911626" y="4559380"/>
                </a:cubicBezTo>
                <a:cubicBezTo>
                  <a:pt x="2898072" y="4563022"/>
                  <a:pt x="2891927" y="4561767"/>
                  <a:pt x="2892007" y="4545760"/>
                </a:cubicBezTo>
                <a:cubicBezTo>
                  <a:pt x="2895337" y="4520160"/>
                  <a:pt x="2885299" y="4509778"/>
                  <a:pt x="2860717" y="4504759"/>
                </a:cubicBezTo>
                <a:cubicBezTo>
                  <a:pt x="2848424" y="4502249"/>
                  <a:pt x="2837125" y="4498020"/>
                  <a:pt x="2824834" y="4495509"/>
                </a:cubicBezTo>
                <a:cubicBezTo>
                  <a:pt x="2800250" y="4490490"/>
                  <a:pt x="2785704" y="4495852"/>
                  <a:pt x="2774511" y="4519205"/>
                </a:cubicBezTo>
                <a:cubicBezTo>
                  <a:pt x="2765573" y="4534686"/>
                  <a:pt x="2764499" y="4552413"/>
                  <a:pt x="2752126" y="4565911"/>
                </a:cubicBezTo>
                <a:cubicBezTo>
                  <a:pt x="2717986" y="4601244"/>
                  <a:pt x="2656714" y="4600269"/>
                  <a:pt x="2620001" y="4560726"/>
                </a:cubicBezTo>
                <a:cubicBezTo>
                  <a:pt x="2610688" y="4553056"/>
                  <a:pt x="2604354" y="4540225"/>
                  <a:pt x="2596036" y="4530836"/>
                </a:cubicBezTo>
                <a:cubicBezTo>
                  <a:pt x="2585274" y="4517742"/>
                  <a:pt x="2575423" y="4518935"/>
                  <a:pt x="2567481" y="4532697"/>
                </a:cubicBezTo>
                <a:cubicBezTo>
                  <a:pt x="2563776" y="4535144"/>
                  <a:pt x="2562783" y="4536865"/>
                  <a:pt x="2562515" y="4541297"/>
                </a:cubicBezTo>
                <a:cubicBezTo>
                  <a:pt x="2549605" y="4563659"/>
                  <a:pt x="2549605" y="4563659"/>
                  <a:pt x="2532966" y="4544878"/>
                </a:cubicBezTo>
                <a:cubicBezTo>
                  <a:pt x="2525369" y="4538199"/>
                  <a:pt x="2519950" y="4539657"/>
                  <a:pt x="2511093" y="4539129"/>
                </a:cubicBezTo>
                <a:cubicBezTo>
                  <a:pt x="2485247" y="4540263"/>
                  <a:pt x="2474217" y="4531601"/>
                  <a:pt x="2477546" y="4506001"/>
                </a:cubicBezTo>
                <a:cubicBezTo>
                  <a:pt x="2479882" y="4482122"/>
                  <a:pt x="2473281" y="4473724"/>
                  <a:pt x="2453125" y="4468968"/>
                </a:cubicBezTo>
                <a:cubicBezTo>
                  <a:pt x="2434688" y="4465203"/>
                  <a:pt x="2417697" y="4466861"/>
                  <a:pt x="2401166" y="4475663"/>
                </a:cubicBezTo>
                <a:cubicBezTo>
                  <a:pt x="2387344" y="4483738"/>
                  <a:pt x="2375240" y="4492803"/>
                  <a:pt x="2360694" y="4498166"/>
                </a:cubicBezTo>
                <a:cubicBezTo>
                  <a:pt x="2333316" y="4509882"/>
                  <a:pt x="2314880" y="4506117"/>
                  <a:pt x="2295799" y="4483633"/>
                </a:cubicBezTo>
                <a:cubicBezTo>
                  <a:pt x="2289196" y="4475235"/>
                  <a:pt x="2284044" y="4472260"/>
                  <a:pt x="2274919" y="4476166"/>
                </a:cubicBezTo>
                <a:cubicBezTo>
                  <a:pt x="2262089" y="4482519"/>
                  <a:pt x="2248806" y="4481730"/>
                  <a:pt x="2234795" y="4478228"/>
                </a:cubicBezTo>
                <a:cubicBezTo>
                  <a:pt x="2224222" y="4476710"/>
                  <a:pt x="2214640" y="4473472"/>
                  <a:pt x="2204065" y="4471954"/>
                </a:cubicBezTo>
                <a:cubicBezTo>
                  <a:pt x="2198645" y="4473411"/>
                  <a:pt x="2191048" y="4466732"/>
                  <a:pt x="2188795" y="4474605"/>
                </a:cubicBezTo>
                <a:cubicBezTo>
                  <a:pt x="2185816" y="4479765"/>
                  <a:pt x="2191692" y="4485452"/>
                  <a:pt x="2196846" y="4488427"/>
                </a:cubicBezTo>
                <a:cubicBezTo>
                  <a:pt x="2202723" y="4494113"/>
                  <a:pt x="2210318" y="4500792"/>
                  <a:pt x="2207070" y="4510384"/>
                </a:cubicBezTo>
                <a:cubicBezTo>
                  <a:pt x="2205808" y="4516535"/>
                  <a:pt x="2200387" y="4517993"/>
                  <a:pt x="2195959" y="4517729"/>
                </a:cubicBezTo>
                <a:cubicBezTo>
                  <a:pt x="2184392" y="4517931"/>
                  <a:pt x="2178514" y="4512244"/>
                  <a:pt x="2171913" y="4503846"/>
                </a:cubicBezTo>
                <a:cubicBezTo>
                  <a:pt x="2172906" y="4502126"/>
                  <a:pt x="2171187" y="4501134"/>
                  <a:pt x="2171187" y="4501134"/>
                </a:cubicBezTo>
                <a:cubicBezTo>
                  <a:pt x="2164024" y="4458010"/>
                  <a:pt x="2135281" y="4448295"/>
                  <a:pt x="2097144" y="4446918"/>
                </a:cubicBezTo>
                <a:cubicBezTo>
                  <a:pt x="2089011" y="4449104"/>
                  <a:pt x="2081148" y="4446857"/>
                  <a:pt x="2072292" y="4446330"/>
                </a:cubicBezTo>
                <a:cubicBezTo>
                  <a:pt x="2029994" y="4440258"/>
                  <a:pt x="2014348" y="4419757"/>
                  <a:pt x="2020470" y="4377422"/>
                </a:cubicBezTo>
                <a:cubicBezTo>
                  <a:pt x="2021732" y="4371270"/>
                  <a:pt x="2026698" y="4362670"/>
                  <a:pt x="2018109" y="4357711"/>
                </a:cubicBezTo>
                <a:cubicBezTo>
                  <a:pt x="2011239" y="4353745"/>
                  <a:pt x="2003107" y="4355930"/>
                  <a:pt x="1995699" y="4360828"/>
                </a:cubicBezTo>
                <a:cubicBezTo>
                  <a:pt x="1988023" y="4370156"/>
                  <a:pt x="1977905" y="4375782"/>
                  <a:pt x="1969504" y="4382398"/>
                </a:cubicBezTo>
                <a:cubicBezTo>
                  <a:pt x="1964351" y="4379424"/>
                  <a:pt x="1966337" y="4375983"/>
                  <a:pt x="1966606" y="4371552"/>
                </a:cubicBezTo>
                <a:cubicBezTo>
                  <a:pt x="1967143" y="4362688"/>
                  <a:pt x="1975087" y="4348928"/>
                  <a:pt x="1956382" y="4349595"/>
                </a:cubicBezTo>
                <a:cubicBezTo>
                  <a:pt x="1942104" y="4350525"/>
                  <a:pt x="1926377" y="4346031"/>
                  <a:pt x="1929462" y="4368454"/>
                </a:cubicBezTo>
                <a:cubicBezTo>
                  <a:pt x="1928657" y="4381750"/>
                  <a:pt x="1922966" y="4387638"/>
                  <a:pt x="1908957" y="4384137"/>
                </a:cubicBezTo>
                <a:cubicBezTo>
                  <a:pt x="1899375" y="4380899"/>
                  <a:pt x="1888533" y="4383813"/>
                  <a:pt x="1878952" y="4380575"/>
                </a:cubicBezTo>
                <a:cubicBezTo>
                  <a:pt x="1871088" y="4378328"/>
                  <a:pt x="1865398" y="4384217"/>
                  <a:pt x="1858715" y="4391826"/>
                </a:cubicBezTo>
                <a:cubicBezTo>
                  <a:pt x="1856728" y="4395265"/>
                  <a:pt x="1852757" y="4402146"/>
                  <a:pt x="1846611" y="4400891"/>
                </a:cubicBezTo>
                <a:cubicBezTo>
                  <a:pt x="1838748" y="4398645"/>
                  <a:pt x="1841002" y="4390773"/>
                  <a:pt x="1841271" y="4386341"/>
                </a:cubicBezTo>
                <a:cubicBezTo>
                  <a:pt x="1842800" y="4375758"/>
                  <a:pt x="1839634" y="4369342"/>
                  <a:pt x="1827073" y="4371264"/>
                </a:cubicBezTo>
                <a:cubicBezTo>
                  <a:pt x="1773128" y="4381401"/>
                  <a:pt x="1719264" y="4375530"/>
                  <a:pt x="1666849" y="4375084"/>
                </a:cubicBezTo>
                <a:cubicBezTo>
                  <a:pt x="1649136" y="4374031"/>
                  <a:pt x="1631423" y="4372978"/>
                  <a:pt x="1614435" y="4374637"/>
                </a:cubicBezTo>
                <a:cubicBezTo>
                  <a:pt x="1594735" y="4377023"/>
                  <a:pt x="1576297" y="4373259"/>
                  <a:pt x="1560114" y="4361623"/>
                </a:cubicBezTo>
                <a:cubicBezTo>
                  <a:pt x="1546373" y="4353689"/>
                  <a:pt x="1530377" y="4353628"/>
                  <a:pt x="1514382" y="4353566"/>
                </a:cubicBezTo>
                <a:cubicBezTo>
                  <a:pt x="1529279" y="4327765"/>
                  <a:pt x="1541464" y="4302693"/>
                  <a:pt x="1572275" y="4292960"/>
                </a:cubicBezTo>
                <a:cubicBezTo>
                  <a:pt x="1585105" y="4286606"/>
                  <a:pt x="1586902" y="4271590"/>
                  <a:pt x="1593855" y="4259549"/>
                </a:cubicBezTo>
                <a:cubicBezTo>
                  <a:pt x="1595116" y="4253397"/>
                  <a:pt x="1597371" y="4245525"/>
                  <a:pt x="1600350" y="4240365"/>
                </a:cubicBezTo>
                <a:cubicBezTo>
                  <a:pt x="1614710" y="4223427"/>
                  <a:pt x="1600968" y="4215494"/>
                  <a:pt x="1586959" y="4211993"/>
                </a:cubicBezTo>
                <a:cubicBezTo>
                  <a:pt x="1570508" y="4204788"/>
                  <a:pt x="1550084" y="4204463"/>
                  <a:pt x="1532558" y="4214986"/>
                </a:cubicBezTo>
                <a:cubicBezTo>
                  <a:pt x="1515756" y="4228220"/>
                  <a:pt x="1502740" y="4222999"/>
                  <a:pt x="1489268" y="4210634"/>
                </a:cubicBezTo>
                <a:cubicBezTo>
                  <a:pt x="1486827" y="4206930"/>
                  <a:pt x="1483391" y="4204947"/>
                  <a:pt x="1479956" y="4202963"/>
                </a:cubicBezTo>
                <a:cubicBezTo>
                  <a:pt x="1468201" y="4191590"/>
                  <a:pt x="1456633" y="4191792"/>
                  <a:pt x="1447695" y="4207273"/>
                </a:cubicBezTo>
                <a:cubicBezTo>
                  <a:pt x="1441737" y="4217594"/>
                  <a:pt x="1434330" y="4222491"/>
                  <a:pt x="1429983" y="4206220"/>
                </a:cubicBezTo>
                <a:cubicBezTo>
                  <a:pt x="1422925" y="4190678"/>
                  <a:pt x="1413881" y="4178577"/>
                  <a:pt x="1396892" y="4180235"/>
                </a:cubicBezTo>
                <a:cubicBezTo>
                  <a:pt x="1379180" y="4179182"/>
                  <a:pt x="1365357" y="4187257"/>
                  <a:pt x="1358137" y="4203729"/>
                </a:cubicBezTo>
                <a:cubicBezTo>
                  <a:pt x="1351910" y="4218481"/>
                  <a:pt x="1340074" y="4223115"/>
                  <a:pt x="1325071" y="4221334"/>
                </a:cubicBezTo>
                <a:cubicBezTo>
                  <a:pt x="1311786" y="4220544"/>
                  <a:pt x="1298770" y="4215322"/>
                  <a:pt x="1289107" y="4228092"/>
                </a:cubicBezTo>
                <a:cubicBezTo>
                  <a:pt x="1286128" y="4233251"/>
                  <a:pt x="1282962" y="4226837"/>
                  <a:pt x="1282237" y="4224125"/>
                </a:cubicBezTo>
                <a:cubicBezTo>
                  <a:pt x="1271476" y="4211031"/>
                  <a:pt x="1278427" y="4198991"/>
                  <a:pt x="1285379" y="4186951"/>
                </a:cubicBezTo>
                <a:cubicBezTo>
                  <a:pt x="1296572" y="4163597"/>
                  <a:pt x="1295204" y="4142166"/>
                  <a:pt x="1278565" y="4123386"/>
                </a:cubicBezTo>
                <a:cubicBezTo>
                  <a:pt x="1276848" y="4122394"/>
                  <a:pt x="1275129" y="4121403"/>
                  <a:pt x="1274136" y="4123123"/>
                </a:cubicBezTo>
                <a:cubicBezTo>
                  <a:pt x="1252183" y="4133383"/>
                  <a:pt x="1236268" y="4117314"/>
                  <a:pt x="1219092" y="4107397"/>
                </a:cubicBezTo>
                <a:cubicBezTo>
                  <a:pt x="1192335" y="4094242"/>
                  <a:pt x="1184203" y="4096428"/>
                  <a:pt x="1164153" y="4119254"/>
                </a:cubicBezTo>
                <a:cubicBezTo>
                  <a:pt x="1152667" y="4103449"/>
                  <a:pt x="1154198" y="4092865"/>
                  <a:pt x="1168557" y="4075927"/>
                </a:cubicBezTo>
                <a:cubicBezTo>
                  <a:pt x="1195290" y="4045492"/>
                  <a:pt x="1195290" y="4045492"/>
                  <a:pt x="1156697" y="4036971"/>
                </a:cubicBezTo>
                <a:cubicBezTo>
                  <a:pt x="1112226" y="4022763"/>
                  <a:pt x="1070117" y="4028267"/>
                  <a:pt x="1031361" y="4051759"/>
                </a:cubicBezTo>
                <a:cubicBezTo>
                  <a:pt x="1017539" y="4059834"/>
                  <a:pt x="1006696" y="4062748"/>
                  <a:pt x="993680" y="4057527"/>
                </a:cubicBezTo>
                <a:cubicBezTo>
                  <a:pt x="976236" y="4052041"/>
                  <a:pt x="967916" y="4042652"/>
                  <a:pt x="973418" y="4025187"/>
                </a:cubicBezTo>
                <a:cubicBezTo>
                  <a:pt x="981983" y="3986555"/>
                  <a:pt x="974656" y="3975446"/>
                  <a:pt x="937056" y="3965205"/>
                </a:cubicBezTo>
                <a:cubicBezTo>
                  <a:pt x="929192" y="3962958"/>
                  <a:pt x="924039" y="3959983"/>
                  <a:pt x="917169" y="3956016"/>
                </a:cubicBezTo>
                <a:cubicBezTo>
                  <a:pt x="916445" y="3953305"/>
                  <a:pt x="916445" y="3953305"/>
                  <a:pt x="914726" y="3952313"/>
                </a:cubicBezTo>
                <a:cubicBezTo>
                  <a:pt x="914726" y="3952313"/>
                  <a:pt x="915452" y="3955025"/>
                  <a:pt x="914459" y="3956744"/>
                </a:cubicBezTo>
                <a:cubicBezTo>
                  <a:pt x="911479" y="3961905"/>
                  <a:pt x="909224" y="3969777"/>
                  <a:pt x="907963" y="3975929"/>
                </a:cubicBezTo>
                <a:cubicBezTo>
                  <a:pt x="900929" y="4003978"/>
                  <a:pt x="876265" y="4014964"/>
                  <a:pt x="849508" y="4001810"/>
                </a:cubicBezTo>
                <a:cubicBezTo>
                  <a:pt x="834050" y="3992885"/>
                  <a:pt x="822294" y="3981512"/>
                  <a:pt x="815237" y="3965970"/>
                </a:cubicBezTo>
                <a:cubicBezTo>
                  <a:pt x="808904" y="3953139"/>
                  <a:pt x="799591" y="3945469"/>
                  <a:pt x="784319" y="3948120"/>
                </a:cubicBezTo>
                <a:cubicBezTo>
                  <a:pt x="776188" y="3950304"/>
                  <a:pt x="764621" y="3950507"/>
                  <a:pt x="764433" y="3938931"/>
                </a:cubicBezTo>
                <a:cubicBezTo>
                  <a:pt x="765963" y="3928347"/>
                  <a:pt x="769212" y="3918755"/>
                  <a:pt x="781772" y="3916833"/>
                </a:cubicBezTo>
                <a:cubicBezTo>
                  <a:pt x="826324" y="3915034"/>
                  <a:pt x="860463" y="3879701"/>
                  <a:pt x="904746" y="3882334"/>
                </a:cubicBezTo>
                <a:cubicBezTo>
                  <a:pt x="915320" y="3883852"/>
                  <a:pt x="924714" y="3875515"/>
                  <a:pt x="931397" y="3867906"/>
                </a:cubicBezTo>
                <a:cubicBezTo>
                  <a:pt x="947018" y="3844816"/>
                  <a:pt x="970690" y="3835548"/>
                  <a:pt x="995086" y="3828993"/>
                </a:cubicBezTo>
                <a:cubicBezTo>
                  <a:pt x="1015780" y="3824885"/>
                  <a:pt x="1037464" y="3819058"/>
                  <a:pt x="1056976" y="3805096"/>
                </a:cubicBezTo>
                <a:cubicBezTo>
                  <a:pt x="1070799" y="3797021"/>
                  <a:pt x="1077669" y="3800988"/>
                  <a:pt x="1080299" y="3816266"/>
                </a:cubicBezTo>
                <a:cubicBezTo>
                  <a:pt x="1082740" y="3819970"/>
                  <a:pt x="1079761" y="3825130"/>
                  <a:pt x="1084914" y="3828105"/>
                </a:cubicBezTo>
                <a:cubicBezTo>
                  <a:pt x="1091328" y="3824929"/>
                  <a:pt x="1089880" y="3819504"/>
                  <a:pt x="1092859" y="3814345"/>
                </a:cubicBezTo>
                <a:cubicBezTo>
                  <a:pt x="1098362" y="3796880"/>
                  <a:pt x="1122033" y="3787612"/>
                  <a:pt x="1137492" y="3796537"/>
                </a:cubicBezTo>
                <a:cubicBezTo>
                  <a:pt x="1146805" y="3804207"/>
                  <a:pt x="1142832" y="3811088"/>
                  <a:pt x="1140576" y="3818961"/>
                </a:cubicBezTo>
                <a:cubicBezTo>
                  <a:pt x="1136605" y="3825840"/>
                  <a:pt x="1131639" y="3834440"/>
                  <a:pt x="1139503" y="3836687"/>
                </a:cubicBezTo>
                <a:cubicBezTo>
                  <a:pt x="1148091" y="3841645"/>
                  <a:pt x="1157216" y="3837740"/>
                  <a:pt x="1162182" y="3829139"/>
                </a:cubicBezTo>
                <a:cubicBezTo>
                  <a:pt x="1162450" y="3824708"/>
                  <a:pt x="1164436" y="3821268"/>
                  <a:pt x="1165429" y="3819548"/>
                </a:cubicBezTo>
                <a:cubicBezTo>
                  <a:pt x="1171656" y="3804795"/>
                  <a:pt x="1182768" y="3797450"/>
                  <a:pt x="1198495" y="3801943"/>
                </a:cubicBezTo>
                <a:cubicBezTo>
                  <a:pt x="1216933" y="3805708"/>
                  <a:pt x="1235370" y="3809471"/>
                  <a:pt x="1252090" y="3812245"/>
                </a:cubicBezTo>
                <a:cubicBezTo>
                  <a:pt x="1267818" y="3816738"/>
                  <a:pt x="1281371" y="3813095"/>
                  <a:pt x="1291033" y="3800327"/>
                </a:cubicBezTo>
                <a:cubicBezTo>
                  <a:pt x="1298710" y="3790997"/>
                  <a:pt x="1303138" y="3791260"/>
                  <a:pt x="1308747" y="3801380"/>
                </a:cubicBezTo>
                <a:cubicBezTo>
                  <a:pt x="1314087" y="3815930"/>
                  <a:pt x="1328096" y="3819432"/>
                  <a:pt x="1342106" y="3822933"/>
                </a:cubicBezTo>
                <a:cubicBezTo>
                  <a:pt x="1383678" y="3826293"/>
                  <a:pt x="1419291" y="3839975"/>
                  <a:pt x="1449671" y="3866687"/>
                </a:cubicBezTo>
                <a:cubicBezTo>
                  <a:pt x="1464861" y="3880045"/>
                  <a:pt x="1494678" y="3872032"/>
                  <a:pt x="1505602" y="3853111"/>
                </a:cubicBezTo>
                <a:cubicBezTo>
                  <a:pt x="1508582" y="3847951"/>
                  <a:pt x="1503698" y="3840544"/>
                  <a:pt x="1502249" y="3835120"/>
                </a:cubicBezTo>
                <a:cubicBezTo>
                  <a:pt x="1499432" y="3808266"/>
                  <a:pt x="1484511" y="3790477"/>
                  <a:pt x="1457942" y="3788898"/>
                </a:cubicBezTo>
                <a:cubicBezTo>
                  <a:pt x="1450802" y="3789364"/>
                  <a:pt x="1447367" y="3787380"/>
                  <a:pt x="1446910" y="3780237"/>
                </a:cubicBezTo>
                <a:cubicBezTo>
                  <a:pt x="1445461" y="3774813"/>
                  <a:pt x="1450159" y="3770644"/>
                  <a:pt x="1455581" y="3769188"/>
                </a:cubicBezTo>
                <a:cubicBezTo>
                  <a:pt x="1456574" y="3767468"/>
                  <a:pt x="1458291" y="3768459"/>
                  <a:pt x="1459284" y="3766739"/>
                </a:cubicBezTo>
                <a:cubicBezTo>
                  <a:pt x="1465698" y="3763563"/>
                  <a:pt x="1480432" y="3769775"/>
                  <a:pt x="1475092" y="3755225"/>
                </a:cubicBezTo>
                <a:cubicBezTo>
                  <a:pt x="1471470" y="3741666"/>
                  <a:pt x="1460627" y="3744580"/>
                  <a:pt x="1450509" y="3750206"/>
                </a:cubicBezTo>
                <a:cubicBezTo>
                  <a:pt x="1447798" y="3750934"/>
                  <a:pt x="1444095" y="3753382"/>
                  <a:pt x="1440390" y="3755831"/>
                </a:cubicBezTo>
                <a:cubicBezTo>
                  <a:pt x="1436686" y="3758279"/>
                  <a:pt x="1431266" y="3759736"/>
                  <a:pt x="1426112" y="3756760"/>
                </a:cubicBezTo>
                <a:cubicBezTo>
                  <a:pt x="1421953" y="3752066"/>
                  <a:pt x="1428367" y="3748888"/>
                  <a:pt x="1428636" y="3744457"/>
                </a:cubicBezTo>
                <a:lnTo>
                  <a:pt x="1425395" y="3722453"/>
                </a:lnTo>
                <a:lnTo>
                  <a:pt x="1419992" y="3722086"/>
                </a:lnTo>
                <a:cubicBezTo>
                  <a:pt x="1409506" y="3722397"/>
                  <a:pt x="1398714" y="3721258"/>
                  <a:pt x="1388043" y="3718916"/>
                </a:cubicBezTo>
                <a:lnTo>
                  <a:pt x="1377365" y="3715364"/>
                </a:lnTo>
                <a:lnTo>
                  <a:pt x="1348678" y="3718146"/>
                </a:lnTo>
                <a:cubicBezTo>
                  <a:pt x="1316407" y="3717145"/>
                  <a:pt x="1285944" y="3708302"/>
                  <a:pt x="1256626" y="3695245"/>
                </a:cubicBezTo>
                <a:lnTo>
                  <a:pt x="1247711" y="3690645"/>
                </a:lnTo>
                <a:lnTo>
                  <a:pt x="1237345" y="3688880"/>
                </a:lnTo>
                <a:cubicBezTo>
                  <a:pt x="1226597" y="3686175"/>
                  <a:pt x="1216323" y="3682154"/>
                  <a:pt x="1206569" y="3675248"/>
                </a:cubicBezTo>
                <a:lnTo>
                  <a:pt x="1198149" y="3664136"/>
                </a:lnTo>
                <a:lnTo>
                  <a:pt x="1173918" y="3650146"/>
                </a:lnTo>
                <a:cubicBezTo>
                  <a:pt x="1153307" y="3638246"/>
                  <a:pt x="1130441" y="3634217"/>
                  <a:pt x="1107306" y="3634622"/>
                </a:cubicBezTo>
                <a:cubicBezTo>
                  <a:pt x="1091311" y="3634561"/>
                  <a:pt x="1070887" y="3634236"/>
                  <a:pt x="1062380" y="3613271"/>
                </a:cubicBezTo>
                <a:lnTo>
                  <a:pt x="1064371" y="3588567"/>
                </a:lnTo>
                <a:lnTo>
                  <a:pt x="1063450" y="3586532"/>
                </a:lnTo>
                <a:cubicBezTo>
                  <a:pt x="1062959" y="3583106"/>
                  <a:pt x="1062772" y="3578224"/>
                  <a:pt x="1062522" y="3571714"/>
                </a:cubicBezTo>
                <a:cubicBezTo>
                  <a:pt x="1060422" y="3547586"/>
                  <a:pt x="1051218" y="3539728"/>
                  <a:pt x="1023992" y="3539284"/>
                </a:cubicBezTo>
                <a:cubicBezTo>
                  <a:pt x="981435" y="3537629"/>
                  <a:pt x="981435" y="3537629"/>
                  <a:pt x="962414" y="3519009"/>
                </a:cubicBezTo>
                <a:cubicBezTo>
                  <a:pt x="980437" y="3511592"/>
                  <a:pt x="998588" y="3511886"/>
                  <a:pt x="1015636" y="3514091"/>
                </a:cubicBezTo>
                <a:cubicBezTo>
                  <a:pt x="1033787" y="3514387"/>
                  <a:pt x="1051450" y="3519492"/>
                  <a:pt x="1070216" y="3522689"/>
                </a:cubicBezTo>
                <a:cubicBezTo>
                  <a:pt x="1062602" y="3508108"/>
                  <a:pt x="1065295" y="3499479"/>
                  <a:pt x="1077063" y="3490996"/>
                </a:cubicBezTo>
                <a:cubicBezTo>
                  <a:pt x="1090548" y="3483506"/>
                  <a:pt x="1086498" y="3478622"/>
                  <a:pt x="1076192" y="3472672"/>
                </a:cubicBezTo>
                <a:cubicBezTo>
                  <a:pt x="1057298" y="3461763"/>
                  <a:pt x="1037302" y="3452765"/>
                  <a:pt x="1023921" y="3432308"/>
                </a:cubicBezTo>
                <a:cubicBezTo>
                  <a:pt x="1014103" y="3421548"/>
                  <a:pt x="1000489" y="3421327"/>
                  <a:pt x="986517" y="3433627"/>
                </a:cubicBezTo>
                <a:cubicBezTo>
                  <a:pt x="981492" y="3438365"/>
                  <a:pt x="977570" y="3441192"/>
                  <a:pt x="974005" y="3431498"/>
                </a:cubicBezTo>
                <a:cubicBezTo>
                  <a:pt x="961728" y="3409132"/>
                  <a:pt x="961728" y="3409132"/>
                  <a:pt x="946781" y="3431055"/>
                </a:cubicBezTo>
                <a:cubicBezTo>
                  <a:pt x="945678" y="3432964"/>
                  <a:pt x="944576" y="3434874"/>
                  <a:pt x="940653" y="3437701"/>
                </a:cubicBezTo>
                <a:cubicBezTo>
                  <a:pt x="939782" y="3419377"/>
                  <a:pt x="937194" y="3400060"/>
                  <a:pt x="936323" y="3381734"/>
                </a:cubicBezTo>
                <a:cubicBezTo>
                  <a:pt x="933991" y="3377841"/>
                  <a:pt x="937785" y="3367301"/>
                  <a:pt x="930427" y="3368146"/>
                </a:cubicBezTo>
                <a:cubicBezTo>
                  <a:pt x="921352" y="3367999"/>
                  <a:pt x="912277" y="3367851"/>
                  <a:pt x="905662" y="3379308"/>
                </a:cubicBezTo>
                <a:cubicBezTo>
                  <a:pt x="900765" y="3391757"/>
                  <a:pt x="898687" y="3403289"/>
                  <a:pt x="896610" y="3414819"/>
                </a:cubicBezTo>
                <a:cubicBezTo>
                  <a:pt x="895636" y="3424441"/>
                  <a:pt x="891226" y="3432078"/>
                  <a:pt x="880434" y="3430939"/>
                </a:cubicBezTo>
                <a:cubicBezTo>
                  <a:pt x="844003" y="3422638"/>
                  <a:pt x="803164" y="3421974"/>
                  <a:pt x="767222" y="3408861"/>
                </a:cubicBezTo>
                <a:cubicBezTo>
                  <a:pt x="749559" y="3403755"/>
                  <a:pt x="731896" y="3398651"/>
                  <a:pt x="739358" y="3369858"/>
                </a:cubicBezTo>
                <a:cubicBezTo>
                  <a:pt x="744743" y="3352598"/>
                  <a:pt x="718235" y="3327111"/>
                  <a:pt x="704135" y="3331700"/>
                </a:cubicBezTo>
                <a:cubicBezTo>
                  <a:pt x="697393" y="3335445"/>
                  <a:pt x="691752" y="3337282"/>
                  <a:pt x="692495" y="3347894"/>
                </a:cubicBezTo>
                <a:cubicBezTo>
                  <a:pt x="693238" y="3358508"/>
                  <a:pt x="698878" y="3356671"/>
                  <a:pt x="705133" y="3357738"/>
                </a:cubicBezTo>
                <a:cubicBezTo>
                  <a:pt x="715312" y="3355975"/>
                  <a:pt x="726104" y="3357114"/>
                  <a:pt x="726847" y="3367727"/>
                </a:cubicBezTo>
                <a:cubicBezTo>
                  <a:pt x="728692" y="3376432"/>
                  <a:pt x="726000" y="3385061"/>
                  <a:pt x="716438" y="3389725"/>
                </a:cubicBezTo>
                <a:cubicBezTo>
                  <a:pt x="705772" y="3396298"/>
                  <a:pt x="697312" y="3399051"/>
                  <a:pt x="690314" y="3387373"/>
                </a:cubicBezTo>
                <a:cubicBezTo>
                  <a:pt x="682213" y="3377604"/>
                  <a:pt x="674856" y="3378447"/>
                  <a:pt x="667138" y="3391814"/>
                </a:cubicBezTo>
                <a:cubicBezTo>
                  <a:pt x="664933" y="3395633"/>
                  <a:pt x="663831" y="3397543"/>
                  <a:pt x="661626" y="3401362"/>
                </a:cubicBezTo>
                <a:cubicBezTo>
                  <a:pt x="657703" y="3404190"/>
                  <a:pt x="654396" y="3409918"/>
                  <a:pt x="649858" y="3409844"/>
                </a:cubicBezTo>
                <a:cubicBezTo>
                  <a:pt x="643602" y="3408779"/>
                  <a:pt x="645193" y="3402059"/>
                  <a:pt x="642860" y="3398166"/>
                </a:cubicBezTo>
                <a:cubicBezTo>
                  <a:pt x="638554" y="3377857"/>
                  <a:pt x="630325" y="3360376"/>
                  <a:pt x="610329" y="3351378"/>
                </a:cubicBezTo>
                <a:cubicBezTo>
                  <a:pt x="601741" y="3346419"/>
                  <a:pt x="595486" y="3345353"/>
                  <a:pt x="590589" y="3357803"/>
                </a:cubicBezTo>
                <a:cubicBezTo>
                  <a:pt x="586179" y="3365441"/>
                  <a:pt x="581769" y="3373079"/>
                  <a:pt x="577359" y="3380718"/>
                </a:cubicBezTo>
                <a:cubicBezTo>
                  <a:pt x="562899" y="3397829"/>
                  <a:pt x="555541" y="3398673"/>
                  <a:pt x="540570" y="3384939"/>
                </a:cubicBezTo>
                <a:cubicBezTo>
                  <a:pt x="531367" y="3377078"/>
                  <a:pt x="520574" y="3375939"/>
                  <a:pt x="510269" y="3369989"/>
                </a:cubicBezTo>
                <a:cubicBezTo>
                  <a:pt x="491990" y="3361982"/>
                  <a:pt x="482659" y="3346411"/>
                  <a:pt x="486814" y="3323349"/>
                </a:cubicBezTo>
                <a:cubicBezTo>
                  <a:pt x="487173" y="3310826"/>
                  <a:pt x="488635" y="3296394"/>
                  <a:pt x="490098" y="3281961"/>
                </a:cubicBezTo>
                <a:cubicBezTo>
                  <a:pt x="495250" y="3284936"/>
                  <a:pt x="498685" y="3286919"/>
                  <a:pt x="502121" y="3288903"/>
                </a:cubicBezTo>
                <a:cubicBezTo>
                  <a:pt x="537087" y="3311637"/>
                  <a:pt x="538805" y="3312630"/>
                  <a:pt x="573493" y="3284280"/>
                </a:cubicBezTo>
                <a:cubicBezTo>
                  <a:pt x="583543" y="3274807"/>
                  <a:pt x="593721" y="3273044"/>
                  <a:pt x="604028" y="3278995"/>
                </a:cubicBezTo>
                <a:cubicBezTo>
                  <a:pt x="640583" y="3295009"/>
                  <a:pt x="679218" y="3299492"/>
                  <a:pt x="719442" y="3297254"/>
                </a:cubicBezTo>
                <a:cubicBezTo>
                  <a:pt x="769843" y="3293255"/>
                  <a:pt x="817681" y="3305598"/>
                  <a:pt x="866006" y="3313129"/>
                </a:cubicBezTo>
                <a:cubicBezTo>
                  <a:pt x="893847" y="3316473"/>
                  <a:pt x="919970" y="3318826"/>
                  <a:pt x="949274" y="3307737"/>
                </a:cubicBezTo>
                <a:cubicBezTo>
                  <a:pt x="969014" y="3301311"/>
                  <a:pt x="985575" y="3308326"/>
                  <a:pt x="1001034" y="3317251"/>
                </a:cubicBezTo>
                <a:cubicBezTo>
                  <a:pt x="1022748" y="3327242"/>
                  <a:pt x="1042744" y="3336240"/>
                  <a:pt x="1063204" y="3304770"/>
                </a:cubicBezTo>
                <a:cubicBezTo>
                  <a:pt x="1071072" y="3334774"/>
                  <a:pt x="1091555" y="3338962"/>
                  <a:pt x="1115346" y="3337421"/>
                </a:cubicBezTo>
                <a:cubicBezTo>
                  <a:pt x="1143060" y="3333052"/>
                  <a:pt x="1165389" y="3345944"/>
                  <a:pt x="1189307" y="3352116"/>
                </a:cubicBezTo>
                <a:cubicBezTo>
                  <a:pt x="1214944" y="3359278"/>
                  <a:pt x="1239349" y="3360639"/>
                  <a:pt x="1265346" y="3355279"/>
                </a:cubicBezTo>
                <a:cubicBezTo>
                  <a:pt x="1279446" y="3350690"/>
                  <a:pt x="1294776" y="3351903"/>
                  <a:pt x="1307415" y="3361745"/>
                </a:cubicBezTo>
                <a:cubicBezTo>
                  <a:pt x="1323489" y="3373571"/>
                  <a:pt x="1341152" y="3378677"/>
                  <a:pt x="1361508" y="3375154"/>
                </a:cubicBezTo>
                <a:cubicBezTo>
                  <a:pt x="1425395" y="3363663"/>
                  <a:pt x="1482435" y="3383866"/>
                  <a:pt x="1539963" y="3399257"/>
                </a:cubicBezTo>
                <a:cubicBezTo>
                  <a:pt x="1576393" y="3407559"/>
                  <a:pt x="1612822" y="3415860"/>
                  <a:pt x="1651815" y="3407821"/>
                </a:cubicBezTo>
                <a:cubicBezTo>
                  <a:pt x="1665916" y="3403232"/>
                  <a:pt x="1681734" y="3399634"/>
                  <a:pt x="1675711" y="3378333"/>
                </a:cubicBezTo>
                <a:cubicBezTo>
                  <a:pt x="1675583" y="3370621"/>
                  <a:pt x="1679506" y="3367794"/>
                  <a:pt x="1683428" y="3364967"/>
                </a:cubicBezTo>
                <a:cubicBezTo>
                  <a:pt x="1691273" y="3359311"/>
                  <a:pt x="1698015" y="3355566"/>
                  <a:pt x="1704758" y="3351821"/>
                </a:cubicBezTo>
                <a:cubicBezTo>
                  <a:pt x="1741292" y="3332176"/>
                  <a:pt x="1758467" y="3342092"/>
                  <a:pt x="1754081" y="3385390"/>
                </a:cubicBezTo>
                <a:cubicBezTo>
                  <a:pt x="1754697" y="3388291"/>
                  <a:pt x="1753594" y="3390201"/>
                  <a:pt x="1754824" y="3396002"/>
                </a:cubicBezTo>
                <a:cubicBezTo>
                  <a:pt x="1767079" y="3382710"/>
                  <a:pt x="1777129" y="3373235"/>
                  <a:pt x="1789384" y="3359943"/>
                </a:cubicBezTo>
                <a:cubicBezTo>
                  <a:pt x="1791845" y="3371547"/>
                  <a:pt x="1790870" y="3381170"/>
                  <a:pt x="1792716" y="3389873"/>
                </a:cubicBezTo>
                <a:cubicBezTo>
                  <a:pt x="1797893" y="3428506"/>
                  <a:pt x="1806480" y="3433465"/>
                  <a:pt x="1841911" y="3415729"/>
                </a:cubicBezTo>
                <a:cubicBezTo>
                  <a:pt x="1857114" y="3409230"/>
                  <a:pt x="1870599" y="3401739"/>
                  <a:pt x="1884085" y="3394248"/>
                </a:cubicBezTo>
                <a:cubicBezTo>
                  <a:pt x="1913260" y="3375448"/>
                  <a:pt x="1919515" y="3376515"/>
                  <a:pt x="1938664" y="3402846"/>
                </a:cubicBezTo>
                <a:cubicBezTo>
                  <a:pt x="1946278" y="3417426"/>
                  <a:pt x="1959276" y="3414746"/>
                  <a:pt x="1971171" y="3413975"/>
                </a:cubicBezTo>
                <a:cubicBezTo>
                  <a:pt x="2001705" y="3408689"/>
                  <a:pt x="2001705" y="3408689"/>
                  <a:pt x="2003933" y="3440529"/>
                </a:cubicBezTo>
                <a:cubicBezTo>
                  <a:pt x="2013496" y="3435866"/>
                  <a:pt x="2021828" y="3425400"/>
                  <a:pt x="2033237" y="3429440"/>
                </a:cubicBezTo>
                <a:cubicBezTo>
                  <a:pt x="2045747" y="3431572"/>
                  <a:pt x="2048207" y="3443176"/>
                  <a:pt x="2053488" y="3453863"/>
                </a:cubicBezTo>
                <a:cubicBezTo>
                  <a:pt x="2060487" y="3465542"/>
                  <a:pt x="2068459" y="3467599"/>
                  <a:pt x="2081457" y="3464918"/>
                </a:cubicBezTo>
                <a:cubicBezTo>
                  <a:pt x="2104633" y="3460478"/>
                  <a:pt x="2124860" y="3449241"/>
                  <a:pt x="2147422" y="3441898"/>
                </a:cubicBezTo>
                <a:cubicBezTo>
                  <a:pt x="2158702" y="3438226"/>
                  <a:pt x="2166059" y="3437382"/>
                  <a:pt x="2166931" y="3455707"/>
                </a:cubicBezTo>
                <a:cubicBezTo>
                  <a:pt x="2166083" y="3473042"/>
                  <a:pt x="2177004" y="3481892"/>
                  <a:pt x="2195155" y="3482187"/>
                </a:cubicBezTo>
                <a:cubicBezTo>
                  <a:pt x="2209871" y="3480499"/>
                  <a:pt x="2226304" y="3479802"/>
                  <a:pt x="2241147" y="3485826"/>
                </a:cubicBezTo>
                <a:cubicBezTo>
                  <a:pt x="2254273" y="3490859"/>
                  <a:pt x="2256349" y="3479327"/>
                  <a:pt x="2260145" y="3468788"/>
                </a:cubicBezTo>
                <a:lnTo>
                  <a:pt x="2259697" y="3466681"/>
                </a:lnTo>
                <a:lnTo>
                  <a:pt x="2253352" y="3463409"/>
                </a:lnTo>
                <a:lnTo>
                  <a:pt x="2244428" y="3464090"/>
                </a:lnTo>
                <a:cubicBezTo>
                  <a:pt x="2240962" y="3462964"/>
                  <a:pt x="2238708" y="3460549"/>
                  <a:pt x="2237203" y="3457453"/>
                </a:cubicBezTo>
                <a:lnTo>
                  <a:pt x="2235497" y="3447349"/>
                </a:lnTo>
                <a:lnTo>
                  <a:pt x="2232265" y="3443851"/>
                </a:lnTo>
                <a:cubicBezTo>
                  <a:pt x="2230114" y="3437162"/>
                  <a:pt x="2229907" y="3429588"/>
                  <a:pt x="2228591" y="3421950"/>
                </a:cubicBezTo>
                <a:cubicBezTo>
                  <a:pt x="2226687" y="3409382"/>
                  <a:pt x="2217106" y="3406145"/>
                  <a:pt x="2208249" y="3405617"/>
                </a:cubicBezTo>
                <a:cubicBezTo>
                  <a:pt x="2194965" y="3404829"/>
                  <a:pt x="2180686" y="3405759"/>
                  <a:pt x="2167402" y="3404968"/>
                </a:cubicBezTo>
                <a:cubicBezTo>
                  <a:pt x="2138121" y="3404118"/>
                  <a:pt x="2129802" y="3394728"/>
                  <a:pt x="2130688" y="3365425"/>
                </a:cubicBezTo>
                <a:cubicBezTo>
                  <a:pt x="2132219" y="3354841"/>
                  <a:pt x="2131039" y="3344985"/>
                  <a:pt x="2127148" y="3335859"/>
                </a:cubicBezTo>
                <a:cubicBezTo>
                  <a:pt x="2124706" y="3332155"/>
                  <a:pt x="2125967" y="3326004"/>
                  <a:pt x="2118829" y="3326468"/>
                </a:cubicBezTo>
                <a:cubicBezTo>
                  <a:pt x="2113406" y="3327926"/>
                  <a:pt x="2110427" y="3333085"/>
                  <a:pt x="2111877" y="3338509"/>
                </a:cubicBezTo>
                <a:cubicBezTo>
                  <a:pt x="2111608" y="3342941"/>
                  <a:pt x="2112332" y="3345652"/>
                  <a:pt x="2112064" y="3350085"/>
                </a:cubicBezTo>
                <a:cubicBezTo>
                  <a:pt x="2114962" y="3360931"/>
                  <a:pt x="2111715" y="3370524"/>
                  <a:pt x="2098430" y="3369735"/>
                </a:cubicBezTo>
                <a:cubicBezTo>
                  <a:pt x="2084151" y="3370665"/>
                  <a:pt x="2078273" y="3364978"/>
                  <a:pt x="2077362" y="3350690"/>
                </a:cubicBezTo>
                <a:cubicBezTo>
                  <a:pt x="2079617" y="3342819"/>
                  <a:pt x="2079161" y="3335675"/>
                  <a:pt x="2079699" y="3326811"/>
                </a:cubicBezTo>
                <a:cubicBezTo>
                  <a:pt x="2080503" y="3313516"/>
                  <a:pt x="2069930" y="3311997"/>
                  <a:pt x="2060349" y="3308760"/>
                </a:cubicBezTo>
                <a:cubicBezTo>
                  <a:pt x="2049774" y="3307242"/>
                  <a:pt x="2050955" y="3317097"/>
                  <a:pt x="2049693" y="3323248"/>
                </a:cubicBezTo>
                <a:cubicBezTo>
                  <a:pt x="2048700" y="3324969"/>
                  <a:pt x="2047707" y="3326689"/>
                  <a:pt x="2046714" y="3328409"/>
                </a:cubicBezTo>
                <a:cubicBezTo>
                  <a:pt x="2032998" y="3364066"/>
                  <a:pt x="2022155" y="3366980"/>
                  <a:pt x="1992499" y="3342979"/>
                </a:cubicBezTo>
                <a:lnTo>
                  <a:pt x="1919066" y="3300581"/>
                </a:lnTo>
                <a:lnTo>
                  <a:pt x="1908138" y="3298417"/>
                </a:lnTo>
                <a:cubicBezTo>
                  <a:pt x="1896626" y="3293442"/>
                  <a:pt x="1885974" y="3285860"/>
                  <a:pt x="1877014" y="3275595"/>
                </a:cubicBezTo>
                <a:lnTo>
                  <a:pt x="1873487" y="3271222"/>
                </a:lnTo>
                <a:lnTo>
                  <a:pt x="1873261" y="3271841"/>
                </a:lnTo>
                <a:cubicBezTo>
                  <a:pt x="1867571" y="3277730"/>
                  <a:pt x="1862150" y="3279188"/>
                  <a:pt x="1857534" y="3267348"/>
                </a:cubicBezTo>
                <a:cubicBezTo>
                  <a:pt x="1854006" y="3259577"/>
                  <a:pt x="1850725" y="3251376"/>
                  <a:pt x="1849138" y="3242720"/>
                </a:cubicBezTo>
                <a:lnTo>
                  <a:pt x="1849208" y="3241622"/>
                </a:lnTo>
                <a:lnTo>
                  <a:pt x="1838495" y="3235214"/>
                </a:lnTo>
                <a:cubicBezTo>
                  <a:pt x="1833544" y="3235856"/>
                  <a:pt x="1828794" y="3240116"/>
                  <a:pt x="1824385" y="3247754"/>
                </a:cubicBezTo>
                <a:cubicBezTo>
                  <a:pt x="1820463" y="3250582"/>
                  <a:pt x="1819359" y="3252491"/>
                  <a:pt x="1818872" y="3257302"/>
                </a:cubicBezTo>
                <a:cubicBezTo>
                  <a:pt x="1804540" y="3282126"/>
                  <a:pt x="1804540" y="3282126"/>
                  <a:pt x="1788338" y="3262588"/>
                </a:cubicBezTo>
                <a:cubicBezTo>
                  <a:pt x="1780853" y="3255721"/>
                  <a:pt x="1775213" y="3257556"/>
                  <a:pt x="1766138" y="3257409"/>
                </a:cubicBezTo>
                <a:cubicBezTo>
                  <a:pt x="1739528" y="3259867"/>
                  <a:pt x="1728606" y="3251016"/>
                  <a:pt x="1733248" y="3223143"/>
                </a:cubicBezTo>
                <a:cubicBezTo>
                  <a:pt x="1736787" y="3197180"/>
                  <a:pt x="1730404" y="3188402"/>
                  <a:pt x="1709920" y="3184214"/>
                </a:cubicBezTo>
                <a:cubicBezTo>
                  <a:pt x="1691154" y="3181018"/>
                  <a:pt x="1673619" y="3183624"/>
                  <a:pt x="1656211" y="3193942"/>
                </a:cubicBezTo>
                <a:cubicBezTo>
                  <a:pt x="1641623" y="3203342"/>
                  <a:pt x="1628753" y="3213734"/>
                  <a:pt x="1613550" y="3220234"/>
                </a:cubicBezTo>
                <a:cubicBezTo>
                  <a:pt x="1584862" y="3234223"/>
                  <a:pt x="1566096" y="3231027"/>
                  <a:pt x="1547562" y="3207597"/>
                </a:cubicBezTo>
                <a:cubicBezTo>
                  <a:pt x="1541179" y="3198819"/>
                  <a:pt x="1536026" y="3195844"/>
                  <a:pt x="1526463" y="3200507"/>
                </a:cubicBezTo>
                <a:cubicBezTo>
                  <a:pt x="1512979" y="3207997"/>
                  <a:pt x="1499365" y="3207776"/>
                  <a:pt x="1485137" y="3204654"/>
                </a:cubicBezTo>
                <a:cubicBezTo>
                  <a:pt x="1474345" y="3203515"/>
                  <a:pt x="1464654" y="3200466"/>
                  <a:pt x="1453861" y="3199327"/>
                </a:cubicBezTo>
                <a:cubicBezTo>
                  <a:pt x="1448220" y="3201162"/>
                  <a:pt x="1440735" y="3194295"/>
                  <a:pt x="1438042" y="3202925"/>
                </a:cubicBezTo>
                <a:cubicBezTo>
                  <a:pt x="1434735" y="3208653"/>
                  <a:pt x="1440503" y="3214530"/>
                  <a:pt x="1445655" y="3217505"/>
                </a:cubicBezTo>
                <a:cubicBezTo>
                  <a:pt x="1451424" y="3223380"/>
                  <a:pt x="1458909" y="3230249"/>
                  <a:pt x="1455114" y="3240788"/>
                </a:cubicBezTo>
                <a:cubicBezTo>
                  <a:pt x="1453525" y="3247508"/>
                  <a:pt x="1447884" y="3249344"/>
                  <a:pt x="1443347" y="3249271"/>
                </a:cubicBezTo>
                <a:cubicBezTo>
                  <a:pt x="1431451" y="3250041"/>
                  <a:pt x="1425684" y="3244165"/>
                  <a:pt x="1419300" y="3235388"/>
                </a:cubicBezTo>
                <a:cubicBezTo>
                  <a:pt x="1420403" y="3233477"/>
                  <a:pt x="1418686" y="3232486"/>
                  <a:pt x="1418686" y="3232486"/>
                </a:cubicBezTo>
                <a:cubicBezTo>
                  <a:pt x="1413381" y="3186140"/>
                  <a:pt x="1384310" y="3176995"/>
                  <a:pt x="1345189" y="3177322"/>
                </a:cubicBezTo>
                <a:cubicBezTo>
                  <a:pt x="1336728" y="3180076"/>
                  <a:pt x="1328755" y="3178018"/>
                  <a:pt x="1319680" y="3177871"/>
                </a:cubicBezTo>
                <a:cubicBezTo>
                  <a:pt x="1276508" y="3173314"/>
                  <a:pt x="1261409" y="3151867"/>
                  <a:pt x="1269717" y="3105742"/>
                </a:cubicBezTo>
                <a:cubicBezTo>
                  <a:pt x="1271308" y="3099022"/>
                  <a:pt x="1276820" y="3089474"/>
                  <a:pt x="1268232" y="3084516"/>
                </a:cubicBezTo>
                <a:cubicBezTo>
                  <a:pt x="1261361" y="3080549"/>
                  <a:pt x="1252901" y="3083303"/>
                  <a:pt x="1245056" y="3088958"/>
                </a:cubicBezTo>
                <a:cubicBezTo>
                  <a:pt x="1236723" y="3099424"/>
                  <a:pt x="1226058" y="3105996"/>
                  <a:pt x="1217111" y="3113561"/>
                </a:cubicBezTo>
                <a:cubicBezTo>
                  <a:pt x="1211958" y="3110586"/>
                  <a:pt x="1214163" y="3106767"/>
                  <a:pt x="1214650" y="3101956"/>
                </a:cubicBezTo>
                <a:cubicBezTo>
                  <a:pt x="1215625" y="3092335"/>
                  <a:pt x="1224445" y="3077058"/>
                  <a:pt x="1205192" y="3078672"/>
                </a:cubicBezTo>
                <a:cubicBezTo>
                  <a:pt x="1190476" y="3080361"/>
                  <a:pt x="1174531" y="3076246"/>
                  <a:pt x="1176631" y="3100374"/>
                </a:cubicBezTo>
                <a:cubicBezTo>
                  <a:pt x="1175169" y="3114806"/>
                  <a:pt x="1169041" y="3121454"/>
                  <a:pt x="1154814" y="3118331"/>
                </a:cubicBezTo>
                <a:cubicBezTo>
                  <a:pt x="1145123" y="3115282"/>
                  <a:pt x="1133842" y="3118953"/>
                  <a:pt x="1124152" y="3115904"/>
                </a:cubicBezTo>
                <a:cubicBezTo>
                  <a:pt x="1116180" y="3113847"/>
                  <a:pt x="1110052" y="3120494"/>
                  <a:pt x="1102822" y="3129050"/>
                </a:cubicBezTo>
                <a:cubicBezTo>
                  <a:pt x="1100617" y="3132869"/>
                  <a:pt x="1096207" y="3140508"/>
                  <a:pt x="1089951" y="3139442"/>
                </a:cubicBezTo>
                <a:cubicBezTo>
                  <a:pt x="1081979" y="3137385"/>
                  <a:pt x="1084670" y="3128755"/>
                  <a:pt x="1085158" y="3123944"/>
                </a:cubicBezTo>
                <a:cubicBezTo>
                  <a:pt x="1087235" y="3112413"/>
                  <a:pt x="1084288" y="3105619"/>
                  <a:pt x="1071290" y="3108299"/>
                </a:cubicBezTo>
                <a:cubicBezTo>
                  <a:pt x="1015376" y="3121847"/>
                  <a:pt x="960308" y="3118060"/>
                  <a:pt x="906471" y="3120076"/>
                </a:cubicBezTo>
                <a:cubicBezTo>
                  <a:pt x="888321" y="3119781"/>
                  <a:pt x="870169" y="3119485"/>
                  <a:pt x="852633" y="3122093"/>
                </a:cubicBezTo>
                <a:cubicBezTo>
                  <a:pt x="832279" y="3125616"/>
                  <a:pt x="813512" y="3122420"/>
                  <a:pt x="797439" y="3110594"/>
                </a:cubicBezTo>
                <a:cubicBezTo>
                  <a:pt x="783698" y="3102661"/>
                  <a:pt x="767265" y="3103357"/>
                  <a:pt x="750832" y="3104054"/>
                </a:cubicBezTo>
                <a:cubicBezTo>
                  <a:pt x="767368" y="3075410"/>
                  <a:pt x="781086" y="3047685"/>
                  <a:pt x="813210" y="3035679"/>
                </a:cubicBezTo>
                <a:cubicBezTo>
                  <a:pt x="826695" y="3028188"/>
                  <a:pt x="829260" y="3011845"/>
                  <a:pt x="836977" y="2998480"/>
                </a:cubicBezTo>
                <a:cubicBezTo>
                  <a:pt x="838567" y="2991759"/>
                  <a:pt x="841258" y="2983129"/>
                  <a:pt x="844566" y="2977400"/>
                </a:cubicBezTo>
                <a:cubicBezTo>
                  <a:pt x="860129" y="2958378"/>
                  <a:pt x="846388" y="2950445"/>
                  <a:pt x="832160" y="2947322"/>
                </a:cubicBezTo>
                <a:cubicBezTo>
                  <a:pt x="815600" y="2940307"/>
                  <a:pt x="794628" y="2940930"/>
                  <a:pt x="776118" y="2953158"/>
                </a:cubicBezTo>
                <a:cubicBezTo>
                  <a:pt x="758223" y="2968286"/>
                  <a:pt x="745097" y="2963254"/>
                  <a:pt x="731843" y="2950511"/>
                </a:cubicBezTo>
                <a:cubicBezTo>
                  <a:pt x="729511" y="2946617"/>
                  <a:pt x="726075" y="2944634"/>
                  <a:pt x="722641" y="2942651"/>
                </a:cubicBezTo>
                <a:cubicBezTo>
                  <a:pt x="711104" y="2930898"/>
                  <a:pt x="699209" y="2931670"/>
                  <a:pt x="689287" y="2948855"/>
                </a:cubicBezTo>
                <a:cubicBezTo>
                  <a:pt x="682672" y="2960313"/>
                  <a:pt x="674827" y="2965967"/>
                  <a:pt x="671136" y="2948560"/>
                </a:cubicBezTo>
                <a:cubicBezTo>
                  <a:pt x="664625" y="2932071"/>
                  <a:pt x="655909" y="2919401"/>
                  <a:pt x="638374" y="2922007"/>
                </a:cubicBezTo>
                <a:cubicBezTo>
                  <a:pt x="620222" y="2921712"/>
                  <a:pt x="605636" y="2931111"/>
                  <a:pt x="597431" y="2949289"/>
                </a:cubicBezTo>
                <a:cubicBezTo>
                  <a:pt x="590329" y="2965558"/>
                  <a:pt x="577945" y="2971139"/>
                  <a:pt x="562615" y="2969926"/>
                </a:cubicBezTo>
                <a:cubicBezTo>
                  <a:pt x="549002" y="2969704"/>
                  <a:pt x="535877" y="2964673"/>
                  <a:pt x="525338" y="2978957"/>
                </a:cubicBezTo>
                <a:cubicBezTo>
                  <a:pt x="522030" y="2984686"/>
                  <a:pt x="519084" y="2977892"/>
                  <a:pt x="518468" y="2974990"/>
                </a:cubicBezTo>
                <a:cubicBezTo>
                  <a:pt x="508035" y="2961328"/>
                  <a:pt x="515752" y="2947962"/>
                  <a:pt x="523470" y="2934595"/>
                </a:cubicBezTo>
                <a:cubicBezTo>
                  <a:pt x="536085" y="2908779"/>
                  <a:pt x="535701" y="2885643"/>
                  <a:pt x="519500" y="2866105"/>
                </a:cubicBezTo>
                <a:cubicBezTo>
                  <a:pt x="517782" y="2865113"/>
                  <a:pt x="516064" y="2864122"/>
                  <a:pt x="514962" y="2866031"/>
                </a:cubicBezTo>
                <a:cubicBezTo>
                  <a:pt x="491914" y="2878185"/>
                  <a:pt x="476328" y="2861549"/>
                  <a:pt x="459152" y="2851632"/>
                </a:cubicBezTo>
                <a:cubicBezTo>
                  <a:pt x="432286" y="2838666"/>
                  <a:pt x="423826" y="2841420"/>
                  <a:pt x="402135" y="2867089"/>
                </a:cubicBezTo>
                <a:cubicBezTo>
                  <a:pt x="391087" y="2850525"/>
                  <a:pt x="393164" y="2838994"/>
                  <a:pt x="408726" y="2819973"/>
                </a:cubicBezTo>
                <a:cubicBezTo>
                  <a:pt x="437646" y="2785748"/>
                  <a:pt x="437646" y="2785748"/>
                  <a:pt x="398397" y="2778364"/>
                </a:cubicBezTo>
                <a:cubicBezTo>
                  <a:pt x="353380" y="2765103"/>
                  <a:pt x="309847" y="2773070"/>
                  <a:pt x="268905" y="2800353"/>
                </a:cubicBezTo>
                <a:cubicBezTo>
                  <a:pt x="254317" y="2809753"/>
                  <a:pt x="243037" y="2813424"/>
                  <a:pt x="229911" y="2808392"/>
                </a:cubicBezTo>
                <a:cubicBezTo>
                  <a:pt x="212248" y="2803286"/>
                  <a:pt x="204147" y="2793517"/>
                  <a:pt x="210635" y="2774347"/>
                </a:cubicBezTo>
                <a:cubicBezTo>
                  <a:pt x="221275" y="2732117"/>
                  <a:pt x="214277" y="2720438"/>
                  <a:pt x="176131" y="2711144"/>
                </a:cubicBezTo>
                <a:cubicBezTo>
                  <a:pt x="168158" y="2709087"/>
                  <a:pt x="163005" y="2706112"/>
                  <a:pt x="156134" y="2702145"/>
                </a:cubicBezTo>
                <a:cubicBezTo>
                  <a:pt x="155519" y="2699244"/>
                  <a:pt x="155519" y="2699244"/>
                  <a:pt x="153802" y="2698252"/>
                </a:cubicBezTo>
                <a:cubicBezTo>
                  <a:pt x="153802" y="2698252"/>
                  <a:pt x="154417" y="2701153"/>
                  <a:pt x="153314" y="2703064"/>
                </a:cubicBezTo>
                <a:cubicBezTo>
                  <a:pt x="150007" y="2708792"/>
                  <a:pt x="147315" y="2717422"/>
                  <a:pt x="145725" y="2724142"/>
                </a:cubicBezTo>
                <a:cubicBezTo>
                  <a:pt x="137161" y="2754842"/>
                  <a:pt x="111293" y="2767915"/>
                  <a:pt x="84426" y="2754949"/>
                </a:cubicBezTo>
                <a:cubicBezTo>
                  <a:pt x="68967" y="2746024"/>
                  <a:pt x="57432" y="2734272"/>
                  <a:pt x="50921" y="2717782"/>
                </a:cubicBezTo>
                <a:cubicBezTo>
                  <a:pt x="45026" y="2704194"/>
                  <a:pt x="35823" y="2696335"/>
                  <a:pt x="20004" y="2699933"/>
                </a:cubicBezTo>
                <a:cubicBezTo>
                  <a:pt x="11544" y="2702686"/>
                  <a:pt x="-352" y="2703457"/>
                  <a:pt x="8" y="2690934"/>
                </a:cubicBezTo>
                <a:cubicBezTo>
                  <a:pt x="2085" y="2679402"/>
                  <a:pt x="5880" y="2668863"/>
                  <a:pt x="18877" y="2666185"/>
                </a:cubicBezTo>
                <a:cubicBezTo>
                  <a:pt x="64742" y="2662110"/>
                  <a:pt x="101507" y="2622231"/>
                  <a:pt x="146884" y="2622968"/>
                </a:cubicBezTo>
                <a:cubicBezTo>
                  <a:pt x="157677" y="2624108"/>
                  <a:pt x="167728" y="2614635"/>
                  <a:pt x="174958" y="2606077"/>
                </a:cubicBezTo>
                <a:cubicBezTo>
                  <a:pt x="192110" y="2580335"/>
                  <a:pt x="216875" y="2569173"/>
                  <a:pt x="242256" y="2560912"/>
                </a:cubicBezTo>
                <a:cubicBezTo>
                  <a:pt x="263714" y="2555478"/>
                  <a:pt x="286275" y="2548135"/>
                  <a:pt x="306990" y="2532089"/>
                </a:cubicBezTo>
                <a:cubicBezTo>
                  <a:pt x="321578" y="2522688"/>
                  <a:pt x="328449" y="2526655"/>
                  <a:pt x="330421" y="2543070"/>
                </a:cubicBezTo>
                <a:cubicBezTo>
                  <a:pt x="332754" y="2546963"/>
                  <a:pt x="329446" y="2552692"/>
                  <a:pt x="334600" y="2555667"/>
                </a:cubicBezTo>
                <a:cubicBezTo>
                  <a:pt x="341341" y="2551922"/>
                  <a:pt x="340112" y="2546119"/>
                  <a:pt x="343420" y="2540391"/>
                </a:cubicBezTo>
                <a:cubicBezTo>
                  <a:pt x="349907" y="2521221"/>
                  <a:pt x="374672" y="2510059"/>
                  <a:pt x="390130" y="2518984"/>
                </a:cubicBezTo>
                <a:cubicBezTo>
                  <a:pt x="399333" y="2526843"/>
                  <a:pt x="394923" y="2534482"/>
                  <a:pt x="392232" y="2543112"/>
                </a:cubicBezTo>
                <a:cubicBezTo>
                  <a:pt x="387821" y="2550749"/>
                  <a:pt x="382309" y="2560297"/>
                  <a:pt x="390282" y="2562354"/>
                </a:cubicBezTo>
                <a:cubicBezTo>
                  <a:pt x="398870" y="2567312"/>
                  <a:pt x="408433" y="2562649"/>
                  <a:pt x="413945" y="2553102"/>
                </a:cubicBezTo>
                <a:cubicBezTo>
                  <a:pt x="414432" y="2548291"/>
                  <a:pt x="416637" y="2544472"/>
                  <a:pt x="417740" y="2542563"/>
                </a:cubicBezTo>
                <a:cubicBezTo>
                  <a:pt x="424842" y="2526294"/>
                  <a:pt x="436610" y="2517812"/>
                  <a:pt x="452555" y="2521927"/>
                </a:cubicBezTo>
                <a:cubicBezTo>
                  <a:pt x="471321" y="2525123"/>
                  <a:pt x="490088" y="2528318"/>
                  <a:pt x="507135" y="2530524"/>
                </a:cubicBezTo>
                <a:cubicBezTo>
                  <a:pt x="523081" y="2534638"/>
                  <a:pt x="537182" y="2530048"/>
                  <a:pt x="547719" y="2515763"/>
                </a:cubicBezTo>
                <a:cubicBezTo>
                  <a:pt x="556052" y="2505297"/>
                  <a:pt x="560590" y="2505371"/>
                  <a:pt x="565870" y="2516058"/>
                </a:cubicBezTo>
                <a:cubicBezTo>
                  <a:pt x="570663" y="2531556"/>
                  <a:pt x="584891" y="2534678"/>
                  <a:pt x="599120" y="2537801"/>
                </a:cubicBezTo>
                <a:cubicBezTo>
                  <a:pt x="641676" y="2539457"/>
                  <a:pt x="677618" y="2552571"/>
                  <a:pt x="707561" y="2580040"/>
                </a:cubicBezTo>
                <a:cubicBezTo>
                  <a:pt x="722532" y="2593776"/>
                  <a:pt x="753553" y="2583680"/>
                  <a:pt x="765679" y="2562675"/>
                </a:cubicBezTo>
                <a:cubicBezTo>
                  <a:pt x="768986" y="2556946"/>
                  <a:pt x="764322" y="2549159"/>
                  <a:pt x="763091" y="2543359"/>
                </a:cubicBezTo>
                <a:cubicBezTo>
                  <a:pt x="761478" y="2514419"/>
                  <a:pt x="746994" y="2495874"/>
                  <a:pt x="719768" y="2495430"/>
                </a:cubicBezTo>
                <a:cubicBezTo>
                  <a:pt x="712410" y="2496275"/>
                  <a:pt x="708975" y="2494291"/>
                  <a:pt x="708848" y="2486579"/>
                </a:cubicBezTo>
                <a:cubicBezTo>
                  <a:pt x="707617" y="2480776"/>
                  <a:pt x="712642" y="2476039"/>
                  <a:pt x="718282" y="2474204"/>
                </a:cubicBezTo>
                <a:cubicBezTo>
                  <a:pt x="719385" y="2472294"/>
                  <a:pt x="721103" y="2473286"/>
                  <a:pt x="722205" y="2471376"/>
                </a:cubicBezTo>
                <a:cubicBezTo>
                  <a:pt x="728948" y="2467631"/>
                  <a:pt x="743791" y="2473655"/>
                  <a:pt x="738998" y="2458157"/>
                </a:cubicBezTo>
                <a:cubicBezTo>
                  <a:pt x="735922" y="2443651"/>
                  <a:pt x="724642" y="2447323"/>
                  <a:pt x="713977" y="2453895"/>
                </a:cubicBezTo>
                <a:cubicBezTo>
                  <a:pt x="711157" y="2454813"/>
                  <a:pt x="707234" y="2457640"/>
                  <a:pt x="703311" y="2460469"/>
                </a:cubicBezTo>
                <a:cubicBezTo>
                  <a:pt x="699389" y="2463297"/>
                  <a:pt x="693749" y="2465131"/>
                  <a:pt x="688596" y="2462156"/>
                </a:cubicBezTo>
                <a:cubicBezTo>
                  <a:pt x="684545" y="2457272"/>
                  <a:pt x="691288" y="2453527"/>
                  <a:pt x="691776" y="2448717"/>
                </a:cubicBezTo>
                <a:cubicBezTo>
                  <a:pt x="696417" y="2420843"/>
                  <a:pt x="689419" y="2409164"/>
                  <a:pt x="662321" y="2416434"/>
                </a:cubicBezTo>
                <a:cubicBezTo>
                  <a:pt x="591204" y="2436480"/>
                  <a:pt x="530729" y="2414294"/>
                  <a:pt x="474047" y="2381569"/>
                </a:cubicBezTo>
                <a:cubicBezTo>
                  <a:pt x="460305" y="2373637"/>
                  <a:pt x="446565" y="2365704"/>
                  <a:pt x="434543" y="2358761"/>
                </a:cubicBezTo>
                <a:cubicBezTo>
                  <a:pt x="413931" y="2346862"/>
                  <a:pt x="390628" y="2343592"/>
                  <a:pt x="366836" y="2345132"/>
                </a:cubicBezTo>
                <a:cubicBezTo>
                  <a:pt x="350403" y="2345829"/>
                  <a:pt x="329432" y="2346452"/>
                  <a:pt x="321692" y="2324160"/>
                </a:cubicBezTo>
                <a:cubicBezTo>
                  <a:pt x="316283" y="2305761"/>
                  <a:pt x="330975" y="2268414"/>
                  <a:pt x="344947" y="2256113"/>
                </a:cubicBezTo>
                <a:cubicBezTo>
                  <a:pt x="358919" y="2243813"/>
                  <a:pt x="375226" y="2235403"/>
                  <a:pt x="396069" y="2227068"/>
                </a:cubicBezTo>
                <a:cubicBezTo>
                  <a:pt x="378916" y="2252811"/>
                  <a:pt x="378684" y="2273044"/>
                  <a:pt x="394270" y="2289681"/>
                </a:cubicBezTo>
                <a:cubicBezTo>
                  <a:pt x="402372" y="2299451"/>
                  <a:pt x="412549" y="2297689"/>
                  <a:pt x="417446" y="2285239"/>
                </a:cubicBezTo>
                <a:cubicBezTo>
                  <a:pt x="419524" y="2273709"/>
                  <a:pt x="425036" y="2264161"/>
                  <a:pt x="430549" y="2254613"/>
                </a:cubicBezTo>
                <a:cubicBezTo>
                  <a:pt x="445983" y="2227880"/>
                  <a:pt x="468543" y="2220536"/>
                  <a:pt x="493692" y="2232511"/>
                </a:cubicBezTo>
                <a:cubicBezTo>
                  <a:pt x="498845" y="2235486"/>
                  <a:pt x="503999" y="2238460"/>
                  <a:pt x="509151" y="2241435"/>
                </a:cubicBezTo>
                <a:cubicBezTo>
                  <a:pt x="517124" y="2243492"/>
                  <a:pt x="526199" y="2243639"/>
                  <a:pt x="533430" y="2235084"/>
                </a:cubicBezTo>
                <a:cubicBezTo>
                  <a:pt x="541275" y="2229428"/>
                  <a:pt x="536609" y="2221642"/>
                  <a:pt x="533661" y="2214849"/>
                </a:cubicBezTo>
                <a:cubicBezTo>
                  <a:pt x="531816" y="2206144"/>
                  <a:pt x="525433" y="2197368"/>
                  <a:pt x="532663" y="2188812"/>
                </a:cubicBezTo>
                <a:cubicBezTo>
                  <a:pt x="538175" y="2179263"/>
                  <a:pt x="548481" y="2185214"/>
                  <a:pt x="556454" y="2187271"/>
                </a:cubicBezTo>
                <a:cubicBezTo>
                  <a:pt x="659846" y="2198589"/>
                  <a:pt x="756751" y="2229076"/>
                  <a:pt x="858553" y="2247115"/>
                </a:cubicBezTo>
                <a:cubicBezTo>
                  <a:pt x="891547" y="2253433"/>
                  <a:pt x="924542" y="2259752"/>
                  <a:pt x="959739" y="2262252"/>
                </a:cubicBezTo>
                <a:cubicBezTo>
                  <a:pt x="973353" y="2262472"/>
                  <a:pt x="979121" y="2268350"/>
                  <a:pt x="987220" y="2278119"/>
                </a:cubicBezTo>
                <a:cubicBezTo>
                  <a:pt x="1003551" y="2305368"/>
                  <a:pt x="1003551" y="2305368"/>
                  <a:pt x="1033341" y="2289469"/>
                </a:cubicBezTo>
                <a:cubicBezTo>
                  <a:pt x="1032623" y="2314515"/>
                  <a:pt x="1009086" y="2331479"/>
                  <a:pt x="1008368" y="2356526"/>
                </a:cubicBezTo>
                <a:cubicBezTo>
                  <a:pt x="1026878" y="2344297"/>
                  <a:pt x="1047234" y="2340773"/>
                  <a:pt x="1067589" y="2337248"/>
                </a:cubicBezTo>
                <a:cubicBezTo>
                  <a:pt x="1089662" y="2334717"/>
                  <a:pt x="1108788" y="2325390"/>
                  <a:pt x="1125581" y="2312171"/>
                </a:cubicBezTo>
                <a:cubicBezTo>
                  <a:pt x="1167627" y="2282978"/>
                  <a:pt x="1207491" y="2293263"/>
                  <a:pt x="1221871" y="2339758"/>
                </a:cubicBezTo>
                <a:cubicBezTo>
                  <a:pt x="1226049" y="2352353"/>
                  <a:pt x="1228510" y="2363958"/>
                  <a:pt x="1230970" y="2375563"/>
                </a:cubicBezTo>
                <a:cubicBezTo>
                  <a:pt x="1234045" y="2390069"/>
                  <a:pt x="1242018" y="2392127"/>
                  <a:pt x="1253170" y="2380743"/>
                </a:cubicBezTo>
                <a:cubicBezTo>
                  <a:pt x="1255375" y="2376923"/>
                  <a:pt x="1258195" y="2376005"/>
                  <a:pt x="1260400" y="2372186"/>
                </a:cubicBezTo>
                <a:cubicBezTo>
                  <a:pt x="1292141" y="2337044"/>
                  <a:pt x="1317650" y="2336495"/>
                  <a:pt x="1352488" y="2351517"/>
                </a:cubicBezTo>
                <a:cubicBezTo>
                  <a:pt x="1365063" y="2357505"/>
                  <a:pt x="1377637" y="2363491"/>
                  <a:pt x="1390548" y="2368399"/>
                </a:cubicBezTo>
                <a:lnTo>
                  <a:pt x="1399589" y="2370747"/>
                </a:lnTo>
                <a:lnTo>
                  <a:pt x="1404896" y="2361556"/>
                </a:lnTo>
                <a:cubicBezTo>
                  <a:pt x="1412263" y="2364662"/>
                  <a:pt x="1417100" y="2369175"/>
                  <a:pt x="1419747" y="2375003"/>
                </a:cubicBezTo>
                <a:lnTo>
                  <a:pt x="1419827" y="2376003"/>
                </a:lnTo>
                <a:lnTo>
                  <a:pt x="1430627" y="2378809"/>
                </a:lnTo>
                <a:cubicBezTo>
                  <a:pt x="1449393" y="2382005"/>
                  <a:pt x="1465467" y="2393831"/>
                  <a:pt x="1470388" y="2417041"/>
                </a:cubicBezTo>
                <a:cubicBezTo>
                  <a:pt x="1502383" y="2397323"/>
                  <a:pt x="1563219" y="2406985"/>
                  <a:pt x="1585804" y="2435300"/>
                </a:cubicBezTo>
                <a:cubicBezTo>
                  <a:pt x="1590469" y="2443086"/>
                  <a:pt x="1596724" y="2444152"/>
                  <a:pt x="1605185" y="2441398"/>
                </a:cubicBezTo>
                <a:cubicBezTo>
                  <a:pt x="1621311" y="2439251"/>
                  <a:pt x="1634955" y="2441400"/>
                  <a:pt x="1646533" y="2447130"/>
                </a:cubicBezTo>
                <a:lnTo>
                  <a:pt x="1661012" y="2460743"/>
                </a:lnTo>
                <a:lnTo>
                  <a:pt x="1678050" y="2459633"/>
                </a:lnTo>
                <a:cubicBezTo>
                  <a:pt x="1683472" y="2458175"/>
                  <a:pt x="1686907" y="2460158"/>
                  <a:pt x="1688357" y="2465582"/>
                </a:cubicBezTo>
                <a:cubicBezTo>
                  <a:pt x="1689805" y="2471005"/>
                  <a:pt x="1693240" y="2472989"/>
                  <a:pt x="1698393" y="2475964"/>
                </a:cubicBezTo>
                <a:cubicBezTo>
                  <a:pt x="1701829" y="2477947"/>
                  <a:pt x="1705989" y="2482642"/>
                  <a:pt x="1709692" y="2480194"/>
                </a:cubicBezTo>
                <a:cubicBezTo>
                  <a:pt x="1714389" y="2476025"/>
                  <a:pt x="1711947" y="2472322"/>
                  <a:pt x="1709505" y="2468618"/>
                </a:cubicBezTo>
                <a:cubicBezTo>
                  <a:pt x="1705614" y="2459491"/>
                  <a:pt x="1707868" y="2451619"/>
                  <a:pt x="1706689" y="2441764"/>
                </a:cubicBezTo>
                <a:cubicBezTo>
                  <a:pt x="1704514" y="2433628"/>
                  <a:pt x="1708487" y="2426748"/>
                  <a:pt x="1716618" y="2424563"/>
                </a:cubicBezTo>
                <a:cubicBezTo>
                  <a:pt x="1727462" y="2421650"/>
                  <a:pt x="1731620" y="2426345"/>
                  <a:pt x="1733795" y="2434480"/>
                </a:cubicBezTo>
                <a:cubicBezTo>
                  <a:pt x="1737955" y="2439175"/>
                  <a:pt x="1739404" y="2444598"/>
                  <a:pt x="1740853" y="2450022"/>
                </a:cubicBezTo>
                <a:cubicBezTo>
                  <a:pt x="1744931" y="2470724"/>
                  <a:pt x="1750540" y="2480843"/>
                  <a:pt x="1774667" y="2478719"/>
                </a:cubicBezTo>
                <a:cubicBezTo>
                  <a:pt x="1794368" y="2476331"/>
                  <a:pt x="1810281" y="2492401"/>
                  <a:pt x="1824478" y="2507476"/>
                </a:cubicBezTo>
                <a:cubicBezTo>
                  <a:pt x="1832072" y="2514155"/>
                  <a:pt x="1836689" y="2525993"/>
                  <a:pt x="1847800" y="2518648"/>
                </a:cubicBezTo>
                <a:cubicBezTo>
                  <a:pt x="1860629" y="2512294"/>
                  <a:pt x="1856737" y="2503168"/>
                  <a:pt x="1853840" y="2492321"/>
                </a:cubicBezTo>
                <a:cubicBezTo>
                  <a:pt x="1852391" y="2486896"/>
                  <a:pt x="1850942" y="2481474"/>
                  <a:pt x="1851209" y="2477042"/>
                </a:cubicBezTo>
                <a:cubicBezTo>
                  <a:pt x="1851748" y="2468178"/>
                  <a:pt x="1853009" y="2462025"/>
                  <a:pt x="1864308" y="2466255"/>
                </a:cubicBezTo>
                <a:cubicBezTo>
                  <a:pt x="1915648" y="2484431"/>
                  <a:pt x="1957840" y="2462920"/>
                  <a:pt x="2001023" y="2439689"/>
                </a:cubicBezTo>
                <a:cubicBezTo>
                  <a:pt x="2004727" y="2437241"/>
                  <a:pt x="2007706" y="2432080"/>
                  <a:pt x="2010685" y="2426920"/>
                </a:cubicBezTo>
                <a:cubicBezTo>
                  <a:pt x="2019623" y="2411439"/>
                  <a:pt x="2026762" y="2410975"/>
                  <a:pt x="2040235" y="2423339"/>
                </a:cubicBezTo>
                <a:cubicBezTo>
                  <a:pt x="2074506" y="2459179"/>
                  <a:pt x="2118250" y="2470676"/>
                  <a:pt x="2166050" y="2459284"/>
                </a:cubicBezTo>
                <a:cubicBezTo>
                  <a:pt x="2198579" y="2450542"/>
                  <a:pt x="2229576" y="2452385"/>
                  <a:pt x="2254804" y="2476124"/>
                </a:cubicBezTo>
                <a:cubicBezTo>
                  <a:pt x="2266559" y="2487497"/>
                  <a:pt x="2282097" y="2480415"/>
                  <a:pt x="2294927" y="2474061"/>
                </a:cubicBezTo>
                <a:cubicBezTo>
                  <a:pt x="2305045" y="2468435"/>
                  <a:pt x="2313902" y="2468962"/>
                  <a:pt x="2324931" y="2477624"/>
                </a:cubicBezTo>
                <a:cubicBezTo>
                  <a:pt x="2352870" y="2500633"/>
                  <a:pt x="2387035" y="2508891"/>
                  <a:pt x="2422192" y="2515429"/>
                </a:cubicBezTo>
                <a:lnTo>
                  <a:pt x="2441004" y="2519398"/>
                </a:lnTo>
                <a:lnTo>
                  <a:pt x="2413043" y="2497898"/>
                </a:lnTo>
                <a:cubicBezTo>
                  <a:pt x="2383844" y="2481040"/>
                  <a:pt x="2356362" y="2465174"/>
                  <a:pt x="2332676" y="2438767"/>
                </a:cubicBezTo>
                <a:cubicBezTo>
                  <a:pt x="2320525" y="2424114"/>
                  <a:pt x="2312065" y="2426868"/>
                  <a:pt x="2300425" y="2443063"/>
                </a:cubicBezTo>
                <a:cubicBezTo>
                  <a:pt x="2294913" y="2452610"/>
                  <a:pt x="2290374" y="2452537"/>
                  <a:pt x="2281786" y="2447578"/>
                </a:cubicBezTo>
                <a:cubicBezTo>
                  <a:pt x="2268661" y="2442545"/>
                  <a:pt x="2258843" y="2431785"/>
                  <a:pt x="2250127" y="2419115"/>
                </a:cubicBezTo>
                <a:cubicBezTo>
                  <a:pt x="2217468" y="2364615"/>
                  <a:pt x="2166323" y="2358001"/>
                  <a:pt x="2111408" y="2397585"/>
                </a:cubicBezTo>
                <a:cubicBezTo>
                  <a:pt x="2097436" y="2409886"/>
                  <a:pt x="2082361" y="2424097"/>
                  <a:pt x="2061262" y="2417008"/>
                </a:cubicBezTo>
                <a:cubicBezTo>
                  <a:pt x="2053288" y="2414951"/>
                  <a:pt x="2040779" y="2412820"/>
                  <a:pt x="2044573" y="2402281"/>
                </a:cubicBezTo>
                <a:cubicBezTo>
                  <a:pt x="2049471" y="2389832"/>
                  <a:pt x="2061238" y="2381350"/>
                  <a:pt x="2073261" y="2388291"/>
                </a:cubicBezTo>
                <a:cubicBezTo>
                  <a:pt x="2083567" y="2394241"/>
                  <a:pt x="2093745" y="2392479"/>
                  <a:pt x="2103795" y="2383005"/>
                </a:cubicBezTo>
                <a:cubicBezTo>
                  <a:pt x="2108820" y="2378268"/>
                  <a:pt x="2112742" y="2375441"/>
                  <a:pt x="2105257" y="2368573"/>
                </a:cubicBezTo>
                <a:cubicBezTo>
                  <a:pt x="2102924" y="2364680"/>
                  <a:pt x="2101694" y="2358879"/>
                  <a:pt x="2100464" y="2353075"/>
                </a:cubicBezTo>
                <a:cubicBezTo>
                  <a:pt x="2096285" y="2340479"/>
                  <a:pt x="2090518" y="2334602"/>
                  <a:pt x="2078623" y="2335373"/>
                </a:cubicBezTo>
                <a:cubicBezTo>
                  <a:pt x="2023068" y="2336397"/>
                  <a:pt x="1974975" y="2308630"/>
                  <a:pt x="1923702" y="2294305"/>
                </a:cubicBezTo>
                <a:cubicBezTo>
                  <a:pt x="1908859" y="2288281"/>
                  <a:pt x="1901245" y="2273702"/>
                  <a:pt x="1893632" y="2259122"/>
                </a:cubicBezTo>
                <a:cubicBezTo>
                  <a:pt x="1876688" y="2228970"/>
                  <a:pt x="1856436" y="2204547"/>
                  <a:pt x="1831647" y="2180052"/>
                </a:cubicBezTo>
                <a:cubicBezTo>
                  <a:pt x="1813241" y="2164332"/>
                  <a:pt x="1793245" y="2155333"/>
                  <a:pt x="1767864" y="2163595"/>
                </a:cubicBezTo>
                <a:cubicBezTo>
                  <a:pt x="1757686" y="2165357"/>
                  <a:pt x="1749713" y="2163301"/>
                  <a:pt x="1742228" y="2156432"/>
                </a:cubicBezTo>
                <a:cubicBezTo>
                  <a:pt x="1695597" y="2114233"/>
                  <a:pt x="1641992" y="2096014"/>
                  <a:pt x="1575899" y="2111324"/>
                </a:cubicBezTo>
                <a:cubicBezTo>
                  <a:pt x="1562902" y="2114004"/>
                  <a:pt x="1558237" y="2106218"/>
                  <a:pt x="1546828" y="2102177"/>
                </a:cubicBezTo>
                <a:cubicBezTo>
                  <a:pt x="1528549" y="2094170"/>
                  <a:pt x="1531113" y="2077829"/>
                  <a:pt x="1529141" y="2061413"/>
                </a:cubicBezTo>
                <a:cubicBezTo>
                  <a:pt x="1527783" y="2047899"/>
                  <a:pt x="1518092" y="2044850"/>
                  <a:pt x="1509018" y="2044702"/>
                </a:cubicBezTo>
                <a:cubicBezTo>
                  <a:pt x="1495404" y="2044481"/>
                  <a:pt x="1480689" y="2046169"/>
                  <a:pt x="1467076" y="2045948"/>
                </a:cubicBezTo>
                <a:cubicBezTo>
                  <a:pt x="1437029" y="2046424"/>
                  <a:pt x="1428929" y="2036654"/>
                  <a:pt x="1431238" y="2004888"/>
                </a:cubicBezTo>
                <a:cubicBezTo>
                  <a:pt x="1433315" y="1993357"/>
                  <a:pt x="1432572" y="1982744"/>
                  <a:pt x="1429009" y="1973049"/>
                </a:cubicBezTo>
                <a:cubicBezTo>
                  <a:pt x="1426676" y="1969156"/>
                  <a:pt x="1428266" y="1962436"/>
                  <a:pt x="1420908" y="1963280"/>
                </a:cubicBezTo>
                <a:cubicBezTo>
                  <a:pt x="1415269" y="1965116"/>
                  <a:pt x="1411961" y="1970845"/>
                  <a:pt x="1413190" y="1976648"/>
                </a:cubicBezTo>
                <a:cubicBezTo>
                  <a:pt x="1412705" y="1981457"/>
                  <a:pt x="1413319" y="1984358"/>
                  <a:pt x="1412831" y="1989170"/>
                </a:cubicBezTo>
                <a:cubicBezTo>
                  <a:pt x="1415292" y="2000774"/>
                  <a:pt x="1411498" y="2011314"/>
                  <a:pt x="1397884" y="2011092"/>
                </a:cubicBezTo>
                <a:cubicBezTo>
                  <a:pt x="1383168" y="2012782"/>
                  <a:pt x="1377401" y="2006905"/>
                  <a:pt x="1377146" y="1991481"/>
                </a:cubicBezTo>
                <a:cubicBezTo>
                  <a:pt x="1379838" y="1982850"/>
                  <a:pt x="1379710" y="1975139"/>
                  <a:pt x="1380684" y="1965518"/>
                </a:cubicBezTo>
                <a:cubicBezTo>
                  <a:pt x="1382147" y="1951085"/>
                  <a:pt x="1371353" y="1949946"/>
                  <a:pt x="1361663" y="1946897"/>
                </a:cubicBezTo>
                <a:cubicBezTo>
                  <a:pt x="1350870" y="1945758"/>
                  <a:pt x="1351613" y="1956371"/>
                  <a:pt x="1350023" y="1963091"/>
                </a:cubicBezTo>
                <a:cubicBezTo>
                  <a:pt x="1348920" y="1965000"/>
                  <a:pt x="1347818" y="1966910"/>
                  <a:pt x="1346716" y="1968820"/>
                </a:cubicBezTo>
                <a:cubicBezTo>
                  <a:pt x="1330922" y="2008077"/>
                  <a:pt x="1319641" y="2011748"/>
                  <a:pt x="1290314" y="1987177"/>
                </a:cubicBezTo>
                <a:cubicBezTo>
                  <a:pt x="1268472" y="1969475"/>
                  <a:pt x="1242708" y="1954601"/>
                  <a:pt x="1216458" y="1944536"/>
                </a:cubicBezTo>
                <a:cubicBezTo>
                  <a:pt x="1189591" y="1931572"/>
                  <a:pt x="1186028" y="1921877"/>
                  <a:pt x="1195694" y="1889266"/>
                </a:cubicBezTo>
                <a:cubicBezTo>
                  <a:pt x="1197285" y="1882546"/>
                  <a:pt x="1199977" y="1873916"/>
                  <a:pt x="1194824" y="1870941"/>
                </a:cubicBezTo>
                <a:cubicBezTo>
                  <a:pt x="1186236" y="1865982"/>
                  <a:pt x="1176673" y="1870646"/>
                  <a:pt x="1167725" y="1878210"/>
                </a:cubicBezTo>
                <a:cubicBezTo>
                  <a:pt x="1180364" y="1888053"/>
                  <a:pt x="1184542" y="1900650"/>
                  <a:pt x="1171184" y="1915853"/>
                </a:cubicBezTo>
                <a:cubicBezTo>
                  <a:pt x="1165057" y="1922499"/>
                  <a:pt x="1159416" y="1924335"/>
                  <a:pt x="1155238" y="1911737"/>
                </a:cubicBezTo>
                <a:cubicBezTo>
                  <a:pt x="1148727" y="1895249"/>
                  <a:pt x="1143319" y="1876850"/>
                  <a:pt x="1150909" y="1855771"/>
                </a:cubicBezTo>
                <a:cubicBezTo>
                  <a:pt x="1152011" y="1853861"/>
                  <a:pt x="1153114" y="1851951"/>
                  <a:pt x="1151397" y="1850960"/>
                </a:cubicBezTo>
                <a:cubicBezTo>
                  <a:pt x="1148193" y="1828743"/>
                  <a:pt x="1155423" y="1820186"/>
                  <a:pt x="1178111" y="1820555"/>
                </a:cubicBezTo>
                <a:cubicBezTo>
                  <a:pt x="1213926" y="1825956"/>
                  <a:pt x="1246920" y="1832274"/>
                  <a:pt x="1282246" y="1842486"/>
                </a:cubicBezTo>
                <a:cubicBezTo>
                  <a:pt x="1301628" y="1848584"/>
                  <a:pt x="1315728" y="1843994"/>
                  <a:pt x="1327855" y="1822989"/>
                </a:cubicBezTo>
                <a:cubicBezTo>
                  <a:pt x="1330548" y="1814359"/>
                  <a:pt x="1337289" y="1810614"/>
                  <a:pt x="1343418" y="1803968"/>
                </a:cubicBezTo>
                <a:cubicBezTo>
                  <a:pt x="1350647" y="1795411"/>
                  <a:pt x="1355057" y="1787773"/>
                  <a:pt x="1349777" y="1777086"/>
                </a:cubicBezTo>
                <a:cubicBezTo>
                  <a:pt x="1344497" y="1766399"/>
                  <a:pt x="1336651" y="1772054"/>
                  <a:pt x="1328191" y="1774807"/>
                </a:cubicBezTo>
                <a:cubicBezTo>
                  <a:pt x="1312372" y="1778405"/>
                  <a:pt x="1294837" y="1781011"/>
                  <a:pt x="1278892" y="1776898"/>
                </a:cubicBezTo>
                <a:cubicBezTo>
                  <a:pt x="1261229" y="1771791"/>
                  <a:pt x="1245770" y="1762866"/>
                  <a:pt x="1234721" y="1746303"/>
                </a:cubicBezTo>
                <a:cubicBezTo>
                  <a:pt x="1212137" y="1717988"/>
                  <a:pt x="1181220" y="1700138"/>
                  <a:pt x="1145406" y="1694738"/>
                </a:cubicBezTo>
                <a:cubicBezTo>
                  <a:pt x="1136331" y="1694590"/>
                  <a:pt x="1131793" y="1694516"/>
                  <a:pt x="1127383" y="1702154"/>
                </a:cubicBezTo>
                <a:cubicBezTo>
                  <a:pt x="1122486" y="1714603"/>
                  <a:pt x="1116845" y="1716439"/>
                  <a:pt x="1113770" y="1701933"/>
                </a:cubicBezTo>
                <a:cubicBezTo>
                  <a:pt x="1109465" y="1681624"/>
                  <a:pt x="1093518" y="1677510"/>
                  <a:pt x="1074880" y="1682026"/>
                </a:cubicBezTo>
                <a:cubicBezTo>
                  <a:pt x="1055140" y="1688451"/>
                  <a:pt x="1036501" y="1692967"/>
                  <a:pt x="1016993" y="1679158"/>
                </a:cubicBezTo>
                <a:cubicBezTo>
                  <a:pt x="1011840" y="1676183"/>
                  <a:pt x="1004482" y="1677027"/>
                  <a:pt x="1000073" y="1684665"/>
                </a:cubicBezTo>
                <a:cubicBezTo>
                  <a:pt x="995175" y="1697114"/>
                  <a:pt x="989535" y="1698950"/>
                  <a:pt x="978742" y="1697810"/>
                </a:cubicBezTo>
                <a:cubicBezTo>
                  <a:pt x="965616" y="1692779"/>
                  <a:pt x="959849" y="1686902"/>
                  <a:pt x="958490" y="1673387"/>
                </a:cubicBezTo>
                <a:cubicBezTo>
                  <a:pt x="956389" y="1649261"/>
                  <a:pt x="966799" y="1627264"/>
                  <a:pt x="975491" y="1604275"/>
                </a:cubicBezTo>
                <a:cubicBezTo>
                  <a:pt x="980388" y="1591827"/>
                  <a:pt x="999642" y="1590212"/>
                  <a:pt x="1012768" y="1595244"/>
                </a:cubicBezTo>
                <a:cubicBezTo>
                  <a:pt x="1028713" y="1599358"/>
                  <a:pt x="1042326" y="1599579"/>
                  <a:pt x="1050403" y="1573689"/>
                </a:cubicBezTo>
                <a:cubicBezTo>
                  <a:pt x="1054094" y="1591097"/>
                  <a:pt x="1047479" y="1602554"/>
                  <a:pt x="1045402" y="1614086"/>
                </a:cubicBezTo>
                <a:cubicBezTo>
                  <a:pt x="1045042" y="1626608"/>
                  <a:pt x="1044683" y="1639131"/>
                  <a:pt x="1058911" y="1642254"/>
                </a:cubicBezTo>
                <a:cubicBezTo>
                  <a:pt x="1072036" y="1647286"/>
                  <a:pt x="1087367" y="1648498"/>
                  <a:pt x="1095572" y="1630321"/>
                </a:cubicBezTo>
                <a:cubicBezTo>
                  <a:pt x="1099367" y="1619781"/>
                  <a:pt x="1108314" y="1612216"/>
                  <a:pt x="1116774" y="1609463"/>
                </a:cubicBezTo>
                <a:cubicBezTo>
                  <a:pt x="1144975" y="1600284"/>
                  <a:pt x="1152461" y="1607152"/>
                  <a:pt x="1151255" y="1637008"/>
                </a:cubicBezTo>
                <a:cubicBezTo>
                  <a:pt x="1177610" y="1619125"/>
                  <a:pt x="1204581" y="1604144"/>
                  <a:pt x="1233396" y="1597867"/>
                </a:cubicBezTo>
                <a:cubicBezTo>
                  <a:pt x="1282568" y="1588064"/>
                  <a:pt x="1324150" y="1599341"/>
                  <a:pt x="1366963" y="1616421"/>
                </a:cubicBezTo>
                <a:cubicBezTo>
                  <a:pt x="1420080" y="1639451"/>
                  <a:pt x="1474788" y="1655760"/>
                  <a:pt x="1532675" y="1658628"/>
                </a:cubicBezTo>
                <a:cubicBezTo>
                  <a:pt x="1538932" y="1659694"/>
                  <a:pt x="1545186" y="1660758"/>
                  <a:pt x="1549108" y="1657932"/>
                </a:cubicBezTo>
                <a:cubicBezTo>
                  <a:pt x="1567131" y="1650515"/>
                  <a:pt x="1569824" y="1641885"/>
                  <a:pt x="1555468" y="1631050"/>
                </a:cubicBezTo>
                <a:cubicBezTo>
                  <a:pt x="1541112" y="1620216"/>
                  <a:pt x="1534114" y="1608537"/>
                  <a:pt x="1549676" y="1589516"/>
                </a:cubicBezTo>
                <a:cubicBezTo>
                  <a:pt x="1555804" y="1582869"/>
                  <a:pt x="1550650" y="1579894"/>
                  <a:pt x="1545498" y="1576919"/>
                </a:cubicBezTo>
                <a:cubicBezTo>
                  <a:pt x="1539243" y="1575854"/>
                  <a:pt x="1534577" y="1568068"/>
                  <a:pt x="1529065" y="1577616"/>
                </a:cubicBezTo>
                <a:cubicBezTo>
                  <a:pt x="1523553" y="1587163"/>
                  <a:pt x="1517553" y="1601522"/>
                  <a:pt x="1505043" y="1599391"/>
                </a:cubicBezTo>
                <a:cubicBezTo>
                  <a:pt x="1492532" y="1597260"/>
                  <a:pt x="1495096" y="1580918"/>
                  <a:pt x="1490919" y="1568322"/>
                </a:cubicBezTo>
                <a:cubicBezTo>
                  <a:pt x="1489688" y="1562519"/>
                  <a:pt x="1487843" y="1553816"/>
                  <a:pt x="1485997" y="1545112"/>
                </a:cubicBezTo>
                <a:cubicBezTo>
                  <a:pt x="1482921" y="1530606"/>
                  <a:pt x="1473718" y="1522746"/>
                  <a:pt x="1457900" y="1526344"/>
                </a:cubicBezTo>
                <a:cubicBezTo>
                  <a:pt x="1431904" y="1531705"/>
                  <a:pt x="1413011" y="1520796"/>
                  <a:pt x="1397425" y="1504158"/>
                </a:cubicBezTo>
                <a:cubicBezTo>
                  <a:pt x="1383069" y="1493325"/>
                  <a:pt x="1371047" y="1486383"/>
                  <a:pt x="1352895" y="1486088"/>
                </a:cubicBezTo>
                <a:cubicBezTo>
                  <a:pt x="1339282" y="1485866"/>
                  <a:pt x="1336822" y="1474262"/>
                  <a:pt x="1341719" y="1461812"/>
                </a:cubicBezTo>
                <a:cubicBezTo>
                  <a:pt x="1344411" y="1453183"/>
                  <a:pt x="1360717" y="1444775"/>
                  <a:pt x="1348078" y="1434931"/>
                </a:cubicBezTo>
                <a:cubicBezTo>
                  <a:pt x="1336055" y="1427990"/>
                  <a:pt x="1320725" y="1426777"/>
                  <a:pt x="1306752" y="1439079"/>
                </a:cubicBezTo>
                <a:cubicBezTo>
                  <a:pt x="1294984" y="1447560"/>
                  <a:pt x="1291189" y="1458100"/>
                  <a:pt x="1283472" y="1471467"/>
                </a:cubicBezTo>
                <a:cubicBezTo>
                  <a:pt x="1293010" y="1431145"/>
                  <a:pt x="1270682" y="1418254"/>
                  <a:pt x="1242712" y="1407198"/>
                </a:cubicBezTo>
                <a:cubicBezTo>
                  <a:pt x="1226151" y="1400183"/>
                  <a:pt x="1213514" y="1390339"/>
                  <a:pt x="1198670" y="1384316"/>
                </a:cubicBezTo>
                <a:cubicBezTo>
                  <a:pt x="1170086" y="1370358"/>
                  <a:pt x="1139913" y="1363122"/>
                  <a:pt x="1106071" y="1374137"/>
                </a:cubicBezTo>
                <a:cubicBezTo>
                  <a:pt x="1090868" y="1380636"/>
                  <a:pt x="1084486" y="1371859"/>
                  <a:pt x="1084230" y="1356435"/>
                </a:cubicBezTo>
                <a:cubicBezTo>
                  <a:pt x="1084438" y="1300542"/>
                  <a:pt x="1059776" y="1283757"/>
                  <a:pt x="1007297" y="1299287"/>
                </a:cubicBezTo>
                <a:cubicBezTo>
                  <a:pt x="993197" y="1303877"/>
                  <a:pt x="981789" y="1299837"/>
                  <a:pt x="970381" y="1295796"/>
                </a:cubicBezTo>
                <a:cubicBezTo>
                  <a:pt x="951488" y="1284888"/>
                  <a:pt x="934312" y="1274972"/>
                  <a:pt x="908443" y="1288044"/>
                </a:cubicBezTo>
                <a:cubicBezTo>
                  <a:pt x="896676" y="1296525"/>
                  <a:pt x="897523" y="1279193"/>
                  <a:pt x="895677" y="1270489"/>
                </a:cubicBezTo>
                <a:cubicBezTo>
                  <a:pt x="894447" y="1264686"/>
                  <a:pt x="898857" y="1257048"/>
                  <a:pt x="902164" y="1251319"/>
                </a:cubicBezTo>
                <a:cubicBezTo>
                  <a:pt x="906087" y="1248492"/>
                  <a:pt x="908779" y="1239862"/>
                  <a:pt x="905344" y="1237878"/>
                </a:cubicBezTo>
                <a:cubicBezTo>
                  <a:pt x="893808" y="1226126"/>
                  <a:pt x="879580" y="1223004"/>
                  <a:pt x="864249" y="1221790"/>
                </a:cubicBezTo>
                <a:cubicBezTo>
                  <a:pt x="855174" y="1221643"/>
                  <a:pt x="849046" y="1228291"/>
                  <a:pt x="843534" y="1237838"/>
                </a:cubicBezTo>
                <a:cubicBezTo>
                  <a:pt x="825279" y="1265489"/>
                  <a:pt x="812281" y="1268169"/>
                  <a:pt x="786517" y="1253294"/>
                </a:cubicBezTo>
                <a:cubicBezTo>
                  <a:pt x="780749" y="1247418"/>
                  <a:pt x="779519" y="1241615"/>
                  <a:pt x="786262" y="1237870"/>
                </a:cubicBezTo>
                <a:cubicBezTo>
                  <a:pt x="805875" y="1223733"/>
                  <a:pt x="796056" y="1212972"/>
                  <a:pt x="787955" y="1203203"/>
                </a:cubicBezTo>
                <a:cubicBezTo>
                  <a:pt x="778137" y="1192442"/>
                  <a:pt x="763909" y="1189320"/>
                  <a:pt x="752501" y="1185280"/>
                </a:cubicBezTo>
                <a:cubicBezTo>
                  <a:pt x="739375" y="1180248"/>
                  <a:pt x="727352" y="1173306"/>
                  <a:pt x="712022" y="1172094"/>
                </a:cubicBezTo>
                <a:cubicBezTo>
                  <a:pt x="700126" y="1172863"/>
                  <a:pt x="701588" y="1158431"/>
                  <a:pt x="704281" y="1149801"/>
                </a:cubicBezTo>
                <a:cubicBezTo>
                  <a:pt x="710280" y="1135442"/>
                  <a:pt x="706230" y="1130558"/>
                  <a:pt x="693720" y="1128427"/>
                </a:cubicBezTo>
                <a:cubicBezTo>
                  <a:pt x="689182" y="1128354"/>
                  <a:pt x="684644" y="1128280"/>
                  <a:pt x="679491" y="1125305"/>
                </a:cubicBezTo>
                <a:cubicBezTo>
                  <a:pt x="673236" y="1124240"/>
                  <a:pt x="665263" y="1122182"/>
                  <a:pt x="663417" y="1113479"/>
                </a:cubicBezTo>
                <a:cubicBezTo>
                  <a:pt x="663290" y="1105767"/>
                  <a:pt x="672365" y="1105914"/>
                  <a:pt x="677390" y="1101177"/>
                </a:cubicBezTo>
                <a:cubicBezTo>
                  <a:pt x="694182" y="1087958"/>
                  <a:pt x="694542" y="1075435"/>
                  <a:pt x="671599" y="1059642"/>
                </a:cubicBezTo>
                <a:cubicBezTo>
                  <a:pt x="692546" y="1023360"/>
                  <a:pt x="712391" y="988988"/>
                  <a:pt x="733338" y="952707"/>
                </a:cubicBezTo>
                <a:cubicBezTo>
                  <a:pt x="748181" y="958731"/>
                  <a:pt x="752359" y="971328"/>
                  <a:pt x="748692" y="989578"/>
                </a:cubicBezTo>
                <a:cubicBezTo>
                  <a:pt x="740382" y="1035703"/>
                  <a:pt x="753765" y="1056159"/>
                  <a:pt x="799141" y="1056897"/>
                </a:cubicBezTo>
                <a:cubicBezTo>
                  <a:pt x="819009" y="1058183"/>
                  <a:pt x="833237" y="1061306"/>
                  <a:pt x="848696" y="1070231"/>
                </a:cubicBezTo>
                <a:cubicBezTo>
                  <a:pt x="854464" y="1076107"/>
                  <a:pt x="863052" y="1081065"/>
                  <a:pt x="869179" y="1074418"/>
                </a:cubicBezTo>
                <a:cubicBezTo>
                  <a:pt x="877024" y="1068764"/>
                  <a:pt x="870641" y="1059987"/>
                  <a:pt x="869412" y="1054184"/>
                </a:cubicBezTo>
                <a:cubicBezTo>
                  <a:pt x="868181" y="1048382"/>
                  <a:pt x="865849" y="1044489"/>
                  <a:pt x="864618" y="1038687"/>
                </a:cubicBezTo>
                <a:cubicBezTo>
                  <a:pt x="862773" y="1029983"/>
                  <a:pt x="857492" y="1019296"/>
                  <a:pt x="863620" y="1012649"/>
                </a:cubicBezTo>
                <a:cubicBezTo>
                  <a:pt x="872567" y="1005084"/>
                  <a:pt x="882873" y="1011034"/>
                  <a:pt x="889744" y="1015001"/>
                </a:cubicBezTo>
                <a:cubicBezTo>
                  <a:pt x="902870" y="1020033"/>
                  <a:pt x="914893" y="1026975"/>
                  <a:pt x="925813" y="1035826"/>
                </a:cubicBezTo>
                <a:cubicBezTo>
                  <a:pt x="950475" y="1052610"/>
                  <a:pt x="978316" y="1055954"/>
                  <a:pt x="1009336" y="1045857"/>
                </a:cubicBezTo>
                <a:cubicBezTo>
                  <a:pt x="1014977" y="1044022"/>
                  <a:pt x="1018412" y="1046005"/>
                  <a:pt x="1019643" y="1051808"/>
                </a:cubicBezTo>
                <a:cubicBezTo>
                  <a:pt x="1020872" y="1057610"/>
                  <a:pt x="1024308" y="1059594"/>
                  <a:pt x="1029460" y="1062568"/>
                </a:cubicBezTo>
                <a:cubicBezTo>
                  <a:pt x="1032896" y="1064552"/>
                  <a:pt x="1036946" y="1069436"/>
                  <a:pt x="1040868" y="1066609"/>
                </a:cubicBezTo>
                <a:cubicBezTo>
                  <a:pt x="1045894" y="1061872"/>
                  <a:pt x="1043561" y="1057979"/>
                  <a:pt x="1041229" y="1054086"/>
                </a:cubicBezTo>
                <a:cubicBezTo>
                  <a:pt x="1037665" y="1044390"/>
                  <a:pt x="1040358" y="1035761"/>
                  <a:pt x="1039614" y="1025148"/>
                </a:cubicBezTo>
                <a:cubicBezTo>
                  <a:pt x="1037770" y="1016443"/>
                  <a:pt x="1042179" y="1008806"/>
                  <a:pt x="1050639" y="1006052"/>
                </a:cubicBezTo>
                <a:cubicBezTo>
                  <a:pt x="1061920" y="1002380"/>
                  <a:pt x="1065970" y="1007265"/>
                  <a:pt x="1067815" y="1015969"/>
                </a:cubicBezTo>
                <a:cubicBezTo>
                  <a:pt x="1071866" y="1020853"/>
                  <a:pt x="1073096" y="1026656"/>
                  <a:pt x="1074326" y="1032458"/>
                </a:cubicBezTo>
                <a:cubicBezTo>
                  <a:pt x="1077530" y="1054676"/>
                  <a:pt x="1082810" y="1065363"/>
                  <a:pt x="1107703" y="1061913"/>
                </a:cubicBezTo>
                <a:cubicBezTo>
                  <a:pt x="1128059" y="1058389"/>
                  <a:pt x="1143645" y="1075026"/>
                  <a:pt x="1157514" y="1090671"/>
                </a:cubicBezTo>
                <a:cubicBezTo>
                  <a:pt x="1164999" y="1097539"/>
                  <a:pt x="1169178" y="1110135"/>
                  <a:pt x="1180946" y="1101653"/>
                </a:cubicBezTo>
                <a:cubicBezTo>
                  <a:pt x="1194431" y="1094162"/>
                  <a:pt x="1190867" y="1084467"/>
                  <a:pt x="1188407" y="1072862"/>
                </a:cubicBezTo>
                <a:cubicBezTo>
                  <a:pt x="1187177" y="1067060"/>
                  <a:pt x="1185947" y="1061257"/>
                  <a:pt x="1186435" y="1056446"/>
                </a:cubicBezTo>
                <a:cubicBezTo>
                  <a:pt x="1187409" y="1046824"/>
                  <a:pt x="1188999" y="1040104"/>
                  <a:pt x="1200407" y="1044145"/>
                </a:cubicBezTo>
                <a:cubicBezTo>
                  <a:pt x="1252294" y="1061372"/>
                  <a:pt x="1296673" y="1036072"/>
                  <a:pt x="1342155" y="1008863"/>
                </a:cubicBezTo>
                <a:cubicBezTo>
                  <a:pt x="1346077" y="1006036"/>
                  <a:pt x="1349384" y="1000307"/>
                  <a:pt x="1352692" y="994578"/>
                </a:cubicBezTo>
                <a:cubicBezTo>
                  <a:pt x="1362614" y="977393"/>
                  <a:pt x="1369972" y="976549"/>
                  <a:pt x="1383225" y="989293"/>
                </a:cubicBezTo>
                <a:cubicBezTo>
                  <a:pt x="1416730" y="1026459"/>
                  <a:pt x="1461132" y="1036818"/>
                  <a:pt x="1510791" y="1022206"/>
                </a:cubicBezTo>
                <a:cubicBezTo>
                  <a:pt x="1544632" y="1011191"/>
                  <a:pt x="1576396" y="1011707"/>
                  <a:pt x="1601185" y="1036203"/>
                </a:cubicBezTo>
                <a:cubicBezTo>
                  <a:pt x="1612721" y="1047956"/>
                  <a:pt x="1629026" y="1039547"/>
                  <a:pt x="1642511" y="1032057"/>
                </a:cubicBezTo>
                <a:cubicBezTo>
                  <a:pt x="1653177" y="1025484"/>
                  <a:pt x="1662252" y="1025632"/>
                  <a:pt x="1673173" y="1034483"/>
                </a:cubicBezTo>
                <a:cubicBezTo>
                  <a:pt x="1700782" y="1058062"/>
                  <a:pt x="1735494" y="1065372"/>
                  <a:pt x="1771308" y="1070772"/>
                </a:cubicBezTo>
                <a:cubicBezTo>
                  <a:pt x="1810557" y="1078156"/>
                  <a:pt x="1852012" y="1081721"/>
                  <a:pt x="1889184" y="1100636"/>
                </a:cubicBezTo>
                <a:cubicBezTo>
                  <a:pt x="1899489" y="1106587"/>
                  <a:pt x="1912488" y="1103907"/>
                  <a:pt x="1925973" y="1096416"/>
                </a:cubicBezTo>
                <a:cubicBezTo>
                  <a:pt x="1961403" y="1078681"/>
                  <a:pt x="1971094" y="1081730"/>
                  <a:pt x="1992576" y="1111955"/>
                </a:cubicBezTo>
                <a:cubicBezTo>
                  <a:pt x="2001907" y="1127526"/>
                  <a:pt x="2016750" y="1133550"/>
                  <a:pt x="2034901" y="1133845"/>
                </a:cubicBezTo>
                <a:cubicBezTo>
                  <a:pt x="2087148" y="1138550"/>
                  <a:pt x="2135728" y="1161505"/>
                  <a:pt x="2185770" y="1170029"/>
                </a:cubicBezTo>
                <a:cubicBezTo>
                  <a:pt x="2202819" y="1172233"/>
                  <a:pt x="2215457" y="1182075"/>
                  <a:pt x="2224173" y="1194746"/>
                </a:cubicBezTo>
                <a:cubicBezTo>
                  <a:pt x="2230556" y="1203523"/>
                  <a:pt x="2238529" y="1205581"/>
                  <a:pt x="2248091" y="1200917"/>
                </a:cubicBezTo>
                <a:cubicBezTo>
                  <a:pt x="2275678" y="1188837"/>
                  <a:pt x="2297264" y="1191116"/>
                  <a:pt x="2318002" y="1210728"/>
                </a:cubicBezTo>
                <a:cubicBezTo>
                  <a:pt x="2341074" y="1234233"/>
                  <a:pt x="2373452" y="1237651"/>
                  <a:pt x="2402524" y="1246797"/>
                </a:cubicBezTo>
                <a:cubicBezTo>
                  <a:pt x="2421906" y="1252894"/>
                  <a:pt x="2438465" y="1259909"/>
                  <a:pt x="2450617" y="1274562"/>
                </a:cubicBezTo>
                <a:cubicBezTo>
                  <a:pt x="2470254" y="1296084"/>
                  <a:pt x="2495402" y="1308059"/>
                  <a:pt x="2523116" y="1303689"/>
                </a:cubicBezTo>
                <a:cubicBezTo>
                  <a:pt x="2594360" y="1291355"/>
                  <a:pt x="2652631" y="1317360"/>
                  <a:pt x="2711029" y="1351077"/>
                </a:cubicBezTo>
                <a:cubicBezTo>
                  <a:pt x="2761455" y="1382736"/>
                  <a:pt x="2824008" y="1393389"/>
                  <a:pt x="2881049" y="1413593"/>
                </a:cubicBezTo>
                <a:lnTo>
                  <a:pt x="2906985" y="1421914"/>
                </a:lnTo>
                <a:lnTo>
                  <a:pt x="2911463" y="1418502"/>
                </a:lnTo>
                <a:cubicBezTo>
                  <a:pt x="2913545" y="1418536"/>
                  <a:pt x="2915345" y="1420511"/>
                  <a:pt x="2917283" y="1424431"/>
                </a:cubicBezTo>
                <a:lnTo>
                  <a:pt x="2918192" y="1425508"/>
                </a:lnTo>
                <a:lnTo>
                  <a:pt x="3051488" y="1468275"/>
                </a:lnTo>
                <a:lnTo>
                  <a:pt x="3063911" y="1458639"/>
                </a:lnTo>
                <a:cubicBezTo>
                  <a:pt x="3066338" y="1454436"/>
                  <a:pt x="3062914" y="1448722"/>
                  <a:pt x="3062012" y="1444465"/>
                </a:cubicBezTo>
                <a:cubicBezTo>
                  <a:pt x="3060828" y="1423228"/>
                  <a:pt x="3050199" y="1409618"/>
                  <a:pt x="3030219" y="1409293"/>
                </a:cubicBezTo>
                <a:cubicBezTo>
                  <a:pt x="3024820" y="1409914"/>
                  <a:pt x="3022299" y="1408458"/>
                  <a:pt x="3022205" y="1402798"/>
                </a:cubicBezTo>
                <a:cubicBezTo>
                  <a:pt x="3021302" y="1398541"/>
                  <a:pt x="3024989" y="1395064"/>
                  <a:pt x="3029129" y="1393716"/>
                </a:cubicBezTo>
                <a:cubicBezTo>
                  <a:pt x="3029939" y="1392315"/>
                  <a:pt x="3031199" y="1393043"/>
                  <a:pt x="3032008" y="1391642"/>
                </a:cubicBezTo>
                <a:cubicBezTo>
                  <a:pt x="3036955" y="1388894"/>
                  <a:pt x="3047848" y="1393314"/>
                  <a:pt x="3044331" y="1381941"/>
                </a:cubicBezTo>
                <a:cubicBezTo>
                  <a:pt x="3042074" y="1371296"/>
                  <a:pt x="3033796" y="1373990"/>
                  <a:pt x="3025970" y="1378814"/>
                </a:cubicBezTo>
                <a:cubicBezTo>
                  <a:pt x="3023900" y="1379487"/>
                  <a:pt x="3021022" y="1381562"/>
                  <a:pt x="3018142" y="1383637"/>
                </a:cubicBezTo>
                <a:cubicBezTo>
                  <a:pt x="3015265" y="1385712"/>
                  <a:pt x="3011126" y="1387058"/>
                  <a:pt x="3007344" y="1384876"/>
                </a:cubicBezTo>
                <a:cubicBezTo>
                  <a:pt x="3004372" y="1381291"/>
                  <a:pt x="3009320" y="1378543"/>
                  <a:pt x="3009677" y="1375013"/>
                </a:cubicBezTo>
                <a:lnTo>
                  <a:pt x="3008036" y="1357978"/>
                </a:lnTo>
                <a:lnTo>
                  <a:pt x="2993452" y="1351922"/>
                </a:lnTo>
                <a:lnTo>
                  <a:pt x="2988063" y="1351322"/>
                </a:lnTo>
                <a:cubicBezTo>
                  <a:pt x="2935873" y="1366033"/>
                  <a:pt x="2891494" y="1349753"/>
                  <a:pt x="2849900" y="1325738"/>
                </a:cubicBezTo>
                <a:cubicBezTo>
                  <a:pt x="2839816" y="1319916"/>
                  <a:pt x="2829732" y="1314095"/>
                  <a:pt x="2820910" y="1309000"/>
                </a:cubicBezTo>
                <a:cubicBezTo>
                  <a:pt x="2805784" y="1300269"/>
                  <a:pt x="2788683" y="1297868"/>
                  <a:pt x="2771224" y="1298999"/>
                </a:cubicBezTo>
                <a:cubicBezTo>
                  <a:pt x="2759165" y="1299510"/>
                  <a:pt x="2743775" y="1299967"/>
                  <a:pt x="2738095" y="1283609"/>
                </a:cubicBezTo>
                <a:lnTo>
                  <a:pt x="2741178" y="1257929"/>
                </a:lnTo>
                <a:lnTo>
                  <a:pt x="2682503" y="1237854"/>
                </a:lnTo>
                <a:cubicBezTo>
                  <a:pt x="2662019" y="1233667"/>
                  <a:pt x="2658457" y="1223971"/>
                  <a:pt x="2664328" y="1201901"/>
                </a:cubicBezTo>
                <a:cubicBezTo>
                  <a:pt x="2665430" y="1199993"/>
                  <a:pt x="2663713" y="1199000"/>
                  <a:pt x="2663713" y="1199000"/>
                </a:cubicBezTo>
                <a:cubicBezTo>
                  <a:pt x="2685994" y="1140574"/>
                  <a:pt x="2678637" y="1141418"/>
                  <a:pt x="2632877" y="1117545"/>
                </a:cubicBezTo>
                <a:cubicBezTo>
                  <a:pt x="2620854" y="1110603"/>
                  <a:pt x="2606010" y="1104580"/>
                  <a:pt x="2592270" y="1096647"/>
                </a:cubicBezTo>
                <a:cubicBezTo>
                  <a:pt x="2580246" y="1089704"/>
                  <a:pt x="2566760" y="1097196"/>
                  <a:pt x="2553276" y="1104686"/>
                </a:cubicBezTo>
                <a:cubicBezTo>
                  <a:pt x="2550816" y="1093081"/>
                  <a:pt x="2548970" y="1084378"/>
                  <a:pt x="2545407" y="1074683"/>
                </a:cubicBezTo>
                <a:cubicBezTo>
                  <a:pt x="2538769" y="1050481"/>
                  <a:pt x="2527360" y="1046442"/>
                  <a:pt x="2507747" y="1060578"/>
                </a:cubicBezTo>
                <a:cubicBezTo>
                  <a:pt x="2488134" y="1074715"/>
                  <a:pt x="2474521" y="1074495"/>
                  <a:pt x="2464576" y="1056021"/>
                </a:cubicBezTo>
                <a:cubicBezTo>
                  <a:pt x="2460525" y="1051137"/>
                  <a:pt x="2455373" y="1048161"/>
                  <a:pt x="2450834" y="1048087"/>
                </a:cubicBezTo>
                <a:cubicBezTo>
                  <a:pt x="2389999" y="1038425"/>
                  <a:pt x="2335164" y="1014404"/>
                  <a:pt x="2282533" y="986564"/>
                </a:cubicBezTo>
                <a:cubicBezTo>
                  <a:pt x="2268793" y="978631"/>
                  <a:pt x="2254565" y="975509"/>
                  <a:pt x="2239490" y="989719"/>
                </a:cubicBezTo>
                <a:cubicBezTo>
                  <a:pt x="2235567" y="992546"/>
                  <a:pt x="2233362" y="996365"/>
                  <a:pt x="2228209" y="993390"/>
                </a:cubicBezTo>
                <a:cubicBezTo>
                  <a:pt x="2207470" y="973780"/>
                  <a:pt x="2183064" y="972418"/>
                  <a:pt x="2156326" y="967165"/>
                </a:cubicBezTo>
                <a:cubicBezTo>
                  <a:pt x="2144917" y="963125"/>
                  <a:pt x="2132406" y="960994"/>
                  <a:pt x="2122101" y="955044"/>
                </a:cubicBezTo>
                <a:cubicBezTo>
                  <a:pt x="2111795" y="949094"/>
                  <a:pt x="2108848" y="942300"/>
                  <a:pt x="2120615" y="933817"/>
                </a:cubicBezTo>
                <a:cubicBezTo>
                  <a:pt x="2126743" y="927171"/>
                  <a:pt x="2136306" y="922507"/>
                  <a:pt x="2133845" y="910903"/>
                </a:cubicBezTo>
                <a:cubicBezTo>
                  <a:pt x="2130281" y="901208"/>
                  <a:pt x="2119001" y="904879"/>
                  <a:pt x="2111644" y="905723"/>
                </a:cubicBezTo>
                <a:cubicBezTo>
                  <a:pt x="2100851" y="904584"/>
                  <a:pt x="2090058" y="903445"/>
                  <a:pt x="2083060" y="891766"/>
                </a:cubicBezTo>
                <a:cubicBezTo>
                  <a:pt x="2034816" y="820629"/>
                  <a:pt x="1964417" y="815630"/>
                  <a:pt x="1885455" y="841331"/>
                </a:cubicBezTo>
                <a:cubicBezTo>
                  <a:pt x="1868535" y="846838"/>
                  <a:pt x="1859460" y="846691"/>
                  <a:pt x="1854051" y="828292"/>
                </a:cubicBezTo>
                <a:cubicBezTo>
                  <a:pt x="1841645" y="798215"/>
                  <a:pt x="1815880" y="783340"/>
                  <a:pt x="1785706" y="776103"/>
                </a:cubicBezTo>
                <a:cubicBezTo>
                  <a:pt x="1752098" y="766883"/>
                  <a:pt x="1714078" y="765301"/>
                  <a:pt x="1679854" y="753180"/>
                </a:cubicBezTo>
                <a:cubicBezTo>
                  <a:pt x="1660473" y="747082"/>
                  <a:pt x="1650655" y="736322"/>
                  <a:pt x="1643529" y="716931"/>
                </a:cubicBezTo>
                <a:cubicBezTo>
                  <a:pt x="1635660" y="686928"/>
                  <a:pt x="1625970" y="683879"/>
                  <a:pt x="1597282" y="697868"/>
                </a:cubicBezTo>
                <a:cubicBezTo>
                  <a:pt x="1579258" y="705285"/>
                  <a:pt x="1562210" y="703081"/>
                  <a:pt x="1545649" y="696065"/>
                </a:cubicBezTo>
                <a:cubicBezTo>
                  <a:pt x="1527986" y="690959"/>
                  <a:pt x="1510937" y="688755"/>
                  <a:pt x="1489480" y="694188"/>
                </a:cubicBezTo>
                <a:cubicBezTo>
                  <a:pt x="1462381" y="701458"/>
                  <a:pt x="1444462" y="680928"/>
                  <a:pt x="1454743" y="651220"/>
                </a:cubicBezTo>
                <a:cubicBezTo>
                  <a:pt x="1458539" y="640680"/>
                  <a:pt x="1464051" y="631132"/>
                  <a:pt x="1471282" y="622576"/>
                </a:cubicBezTo>
                <a:cubicBezTo>
                  <a:pt x="1484024" y="604473"/>
                  <a:pt x="1497637" y="604693"/>
                  <a:pt x="1507582" y="623166"/>
                </a:cubicBezTo>
                <a:cubicBezTo>
                  <a:pt x="1527962" y="655301"/>
                  <a:pt x="1551881" y="661472"/>
                  <a:pt x="1584364" y="636943"/>
                </a:cubicBezTo>
                <a:cubicBezTo>
                  <a:pt x="1587184" y="636025"/>
                  <a:pt x="1591107" y="633198"/>
                  <a:pt x="1595029" y="630370"/>
                </a:cubicBezTo>
                <a:cubicBezTo>
                  <a:pt x="1624205" y="611570"/>
                  <a:pt x="1624205" y="611570"/>
                  <a:pt x="1623079" y="577821"/>
                </a:cubicBezTo>
                <a:cubicBezTo>
                  <a:pt x="1624181" y="575911"/>
                  <a:pt x="1625898" y="576902"/>
                  <a:pt x="1627001" y="574993"/>
                </a:cubicBezTo>
                <a:cubicBezTo>
                  <a:pt x="1636820" y="585754"/>
                  <a:pt x="1641612" y="601251"/>
                  <a:pt x="1647508" y="614840"/>
                </a:cubicBezTo>
                <a:cubicBezTo>
                  <a:pt x="1658069" y="636213"/>
                  <a:pt x="1662607" y="636288"/>
                  <a:pt x="1678785" y="620167"/>
                </a:cubicBezTo>
                <a:cubicBezTo>
                  <a:pt x="1686014" y="611610"/>
                  <a:pt x="1692757" y="607865"/>
                  <a:pt x="1703063" y="613815"/>
                </a:cubicBezTo>
                <a:cubicBezTo>
                  <a:pt x="1709933" y="617782"/>
                  <a:pt x="1721828" y="617011"/>
                  <a:pt x="1729802" y="619068"/>
                </a:cubicBezTo>
                <a:cubicBezTo>
                  <a:pt x="1743415" y="619290"/>
                  <a:pt x="1752617" y="627150"/>
                  <a:pt x="1755693" y="641655"/>
                </a:cubicBezTo>
                <a:cubicBezTo>
                  <a:pt x="1759872" y="654252"/>
                  <a:pt x="1766742" y="658218"/>
                  <a:pt x="1778022" y="654547"/>
                </a:cubicBezTo>
                <a:cubicBezTo>
                  <a:pt x="1794456" y="653850"/>
                  <a:pt x="1805863" y="657890"/>
                  <a:pt x="1815195" y="673462"/>
                </a:cubicBezTo>
                <a:cubicBezTo>
                  <a:pt x="1826858" y="692926"/>
                  <a:pt x="1847213" y="689402"/>
                  <a:pt x="1857623" y="667406"/>
                </a:cubicBezTo>
                <a:cubicBezTo>
                  <a:pt x="1864111" y="648237"/>
                  <a:pt x="1874288" y="646474"/>
                  <a:pt x="1889619" y="647687"/>
                </a:cubicBezTo>
                <a:cubicBezTo>
                  <a:pt x="1912923" y="650957"/>
                  <a:pt x="1930713" y="663776"/>
                  <a:pt x="1951811" y="670864"/>
                </a:cubicBezTo>
                <a:cubicBezTo>
                  <a:pt x="2011057" y="687247"/>
                  <a:pt x="2070303" y="703630"/>
                  <a:pt x="2129549" y="720013"/>
                </a:cubicBezTo>
                <a:cubicBezTo>
                  <a:pt x="2147212" y="725118"/>
                  <a:pt x="2160697" y="717628"/>
                  <a:pt x="2168287" y="696550"/>
                </a:cubicBezTo>
                <a:cubicBezTo>
                  <a:pt x="2172082" y="686010"/>
                  <a:pt x="2174774" y="677380"/>
                  <a:pt x="2178568" y="666841"/>
                </a:cubicBezTo>
                <a:cubicBezTo>
                  <a:pt x="2186053" y="673710"/>
                  <a:pt x="2183977" y="685240"/>
                  <a:pt x="2188643" y="693025"/>
                </a:cubicBezTo>
                <a:cubicBezTo>
                  <a:pt x="2212712" y="742567"/>
                  <a:pt x="2246217" y="779734"/>
                  <a:pt x="2301412" y="791232"/>
                </a:cubicBezTo>
                <a:cubicBezTo>
                  <a:pt x="2319076" y="796338"/>
                  <a:pt x="2335022" y="800452"/>
                  <a:pt x="2344352" y="816024"/>
                </a:cubicBezTo>
                <a:cubicBezTo>
                  <a:pt x="2348403" y="820908"/>
                  <a:pt x="2352453" y="825793"/>
                  <a:pt x="2359196" y="822048"/>
                </a:cubicBezTo>
                <a:cubicBezTo>
                  <a:pt x="2366554" y="821203"/>
                  <a:pt x="2366426" y="813491"/>
                  <a:pt x="2365196" y="807689"/>
                </a:cubicBezTo>
                <a:cubicBezTo>
                  <a:pt x="2364940" y="792265"/>
                  <a:pt x="2369966" y="787528"/>
                  <a:pt x="2381989" y="794469"/>
                </a:cubicBezTo>
                <a:cubicBezTo>
                  <a:pt x="2387141" y="797445"/>
                  <a:pt x="2394499" y="796602"/>
                  <a:pt x="2400755" y="797665"/>
                </a:cubicBezTo>
                <a:cubicBezTo>
                  <a:pt x="2415598" y="803689"/>
                  <a:pt x="2425160" y="799027"/>
                  <a:pt x="2425392" y="778792"/>
                </a:cubicBezTo>
                <a:cubicBezTo>
                  <a:pt x="2425265" y="771079"/>
                  <a:pt x="2426239" y="761458"/>
                  <a:pt x="2434700" y="758704"/>
                </a:cubicBezTo>
                <a:cubicBezTo>
                  <a:pt x="2443159" y="755951"/>
                  <a:pt x="2448927" y="761827"/>
                  <a:pt x="2454695" y="767702"/>
                </a:cubicBezTo>
                <a:cubicBezTo>
                  <a:pt x="2468565" y="783348"/>
                  <a:pt x="2483047" y="801895"/>
                  <a:pt x="2494711" y="821359"/>
                </a:cubicBezTo>
                <a:cubicBezTo>
                  <a:pt x="2504657" y="839833"/>
                  <a:pt x="2506374" y="840823"/>
                  <a:pt x="2516785" y="818826"/>
                </a:cubicBezTo>
                <a:cubicBezTo>
                  <a:pt x="2518989" y="815008"/>
                  <a:pt x="2521195" y="811188"/>
                  <a:pt x="2524502" y="805460"/>
                </a:cubicBezTo>
                <a:cubicBezTo>
                  <a:pt x="2528912" y="797822"/>
                  <a:pt x="2535655" y="794076"/>
                  <a:pt x="2542039" y="802853"/>
                </a:cubicBezTo>
                <a:cubicBezTo>
                  <a:pt x="2557009" y="816590"/>
                  <a:pt x="2576877" y="817876"/>
                  <a:pt x="2595028" y="818171"/>
                </a:cubicBezTo>
                <a:cubicBezTo>
                  <a:pt x="2632432" y="816851"/>
                  <a:pt x="2662606" y="824088"/>
                  <a:pt x="2681395" y="862943"/>
                </a:cubicBezTo>
                <a:cubicBezTo>
                  <a:pt x="2691956" y="884318"/>
                  <a:pt x="2720413" y="890562"/>
                  <a:pt x="2746408" y="885203"/>
                </a:cubicBezTo>
                <a:cubicBezTo>
                  <a:pt x="2789939" y="877237"/>
                  <a:pt x="2828086" y="886530"/>
                  <a:pt x="2863054" y="909264"/>
                </a:cubicBezTo>
                <a:cubicBezTo>
                  <a:pt x="2885997" y="925057"/>
                  <a:pt x="2908814" y="933138"/>
                  <a:pt x="2937630" y="926860"/>
                </a:cubicBezTo>
                <a:cubicBezTo>
                  <a:pt x="2960191" y="919516"/>
                  <a:pt x="2972341" y="934171"/>
                  <a:pt x="2982288" y="952643"/>
                </a:cubicBezTo>
                <a:cubicBezTo>
                  <a:pt x="2985850" y="962339"/>
                  <a:pt x="2991003" y="965313"/>
                  <a:pt x="3002285" y="961642"/>
                </a:cubicBezTo>
                <a:cubicBezTo>
                  <a:pt x="3036124" y="950628"/>
                  <a:pt x="3068503" y="954046"/>
                  <a:pt x="3097702" y="970904"/>
                </a:cubicBezTo>
                <a:cubicBezTo>
                  <a:pt x="3164074" y="1006676"/>
                  <a:pt x="3235831" y="1025190"/>
                  <a:pt x="3307100" y="1048514"/>
                </a:cubicBezTo>
                <a:cubicBezTo>
                  <a:pt x="3349297" y="1062693"/>
                  <a:pt x="3387083" y="1084509"/>
                  <a:pt x="3423768" y="1108235"/>
                </a:cubicBezTo>
                <a:cubicBezTo>
                  <a:pt x="3462171" y="1132953"/>
                  <a:pt x="3500445" y="1149960"/>
                  <a:pt x="3549002" y="1137255"/>
                </a:cubicBezTo>
                <a:cubicBezTo>
                  <a:pt x="3557462" y="1134502"/>
                  <a:pt x="3562615" y="1137477"/>
                  <a:pt x="3569485" y="1141444"/>
                </a:cubicBezTo>
                <a:cubicBezTo>
                  <a:pt x="3635985" y="1184929"/>
                  <a:pt x="3711303" y="1213138"/>
                  <a:pt x="3788827" y="1237528"/>
                </a:cubicBezTo>
                <a:cubicBezTo>
                  <a:pt x="3830166" y="1251210"/>
                  <a:pt x="3869850" y="1267757"/>
                  <a:pt x="3908708" y="1285736"/>
                </a:cubicBezTo>
                <a:lnTo>
                  <a:pt x="4007591" y="1334610"/>
                </a:lnTo>
                <a:lnTo>
                  <a:pt x="4010979" y="1330467"/>
                </a:lnTo>
                <a:cubicBezTo>
                  <a:pt x="4014691" y="1328406"/>
                  <a:pt x="4019055" y="1328123"/>
                  <a:pt x="4023466" y="1330671"/>
                </a:cubicBezTo>
                <a:cubicBezTo>
                  <a:pt x="4031030" y="1335037"/>
                  <a:pt x="4038498" y="1333744"/>
                  <a:pt x="4045873" y="1326791"/>
                </a:cubicBezTo>
                <a:cubicBezTo>
                  <a:pt x="4049561" y="1323315"/>
                  <a:pt x="4052439" y="1321240"/>
                  <a:pt x="4046947" y="1316200"/>
                </a:cubicBezTo>
                <a:cubicBezTo>
                  <a:pt x="4045235" y="1313343"/>
                  <a:pt x="4044332" y="1309085"/>
                  <a:pt x="4043430" y="1304828"/>
                </a:cubicBezTo>
                <a:cubicBezTo>
                  <a:pt x="4040363" y="1295584"/>
                  <a:pt x="4036131" y="1291272"/>
                  <a:pt x="4027401" y="1291837"/>
                </a:cubicBezTo>
                <a:cubicBezTo>
                  <a:pt x="3986633" y="1292588"/>
                  <a:pt x="3951341" y="1272212"/>
                  <a:pt x="3913714" y="1261700"/>
                </a:cubicBezTo>
                <a:cubicBezTo>
                  <a:pt x="3902822" y="1257279"/>
                  <a:pt x="3897235" y="1246580"/>
                  <a:pt x="3891648" y="1235881"/>
                </a:cubicBezTo>
                <a:cubicBezTo>
                  <a:pt x="3879214" y="1213754"/>
                  <a:pt x="3864352" y="1195832"/>
                  <a:pt x="3846161" y="1177855"/>
                </a:cubicBezTo>
                <a:cubicBezTo>
                  <a:pt x="3832653" y="1166321"/>
                  <a:pt x="3817980" y="1159716"/>
                  <a:pt x="3799354" y="1165779"/>
                </a:cubicBezTo>
                <a:cubicBezTo>
                  <a:pt x="3791886" y="1167072"/>
                  <a:pt x="3786035" y="1165563"/>
                  <a:pt x="3780542" y="1160522"/>
                </a:cubicBezTo>
                <a:cubicBezTo>
                  <a:pt x="3746322" y="1129556"/>
                  <a:pt x="3706984" y="1116186"/>
                  <a:pt x="3658483" y="1127420"/>
                </a:cubicBezTo>
                <a:cubicBezTo>
                  <a:pt x="3648945" y="1129388"/>
                  <a:pt x="3645521" y="1123673"/>
                  <a:pt x="3637149" y="1120709"/>
                </a:cubicBezTo>
                <a:cubicBezTo>
                  <a:pt x="3623736" y="1114832"/>
                  <a:pt x="3625618" y="1102841"/>
                  <a:pt x="3624170" y="1090794"/>
                </a:cubicBezTo>
                <a:cubicBezTo>
                  <a:pt x="3623174" y="1080877"/>
                  <a:pt x="3616062" y="1078639"/>
                  <a:pt x="3609402" y="1078531"/>
                </a:cubicBezTo>
                <a:cubicBezTo>
                  <a:pt x="3599412" y="1078368"/>
                  <a:pt x="3588614" y="1079608"/>
                  <a:pt x="3578624" y="1079445"/>
                </a:cubicBezTo>
                <a:cubicBezTo>
                  <a:pt x="3556574" y="1079794"/>
                  <a:pt x="3550630" y="1072625"/>
                  <a:pt x="3552325" y="1049314"/>
                </a:cubicBezTo>
                <a:cubicBezTo>
                  <a:pt x="3553849" y="1040852"/>
                  <a:pt x="3553304" y="1033064"/>
                  <a:pt x="3550690" y="1025949"/>
                </a:cubicBezTo>
                <a:cubicBezTo>
                  <a:pt x="3548978" y="1023092"/>
                  <a:pt x="3550144" y="1018161"/>
                  <a:pt x="3544745" y="1018780"/>
                </a:cubicBezTo>
                <a:cubicBezTo>
                  <a:pt x="3540606" y="1020127"/>
                  <a:pt x="3538178" y="1024331"/>
                  <a:pt x="3539081" y="1028589"/>
                </a:cubicBezTo>
                <a:cubicBezTo>
                  <a:pt x="3538724" y="1032120"/>
                  <a:pt x="3539175" y="1034248"/>
                  <a:pt x="3538817" y="1037778"/>
                </a:cubicBezTo>
                <a:cubicBezTo>
                  <a:pt x="3540623" y="1046295"/>
                  <a:pt x="3537839" y="1054029"/>
                  <a:pt x="3527849" y="1053867"/>
                </a:cubicBezTo>
                <a:cubicBezTo>
                  <a:pt x="3517049" y="1055106"/>
                  <a:pt x="3512817" y="1050793"/>
                  <a:pt x="3512629" y="1039475"/>
                </a:cubicBezTo>
                <a:cubicBezTo>
                  <a:pt x="3514605" y="1033142"/>
                  <a:pt x="3514512" y="1027482"/>
                  <a:pt x="3515227" y="1020422"/>
                </a:cubicBezTo>
                <a:cubicBezTo>
                  <a:pt x="3516299" y="1009830"/>
                  <a:pt x="3508379" y="1008995"/>
                  <a:pt x="3501268" y="1006758"/>
                </a:cubicBezTo>
                <a:cubicBezTo>
                  <a:pt x="3493347" y="1005922"/>
                  <a:pt x="3493893" y="1013710"/>
                  <a:pt x="3492726" y="1018642"/>
                </a:cubicBezTo>
                <a:cubicBezTo>
                  <a:pt x="3491917" y="1020044"/>
                  <a:pt x="3491108" y="1021445"/>
                  <a:pt x="3490299" y="1022846"/>
                </a:cubicBezTo>
                <a:cubicBezTo>
                  <a:pt x="3478708" y="1051654"/>
                  <a:pt x="3470430" y="1054348"/>
                  <a:pt x="3448909" y="1036318"/>
                </a:cubicBezTo>
                <a:cubicBezTo>
                  <a:pt x="3432881" y="1023326"/>
                  <a:pt x="3413973" y="1012412"/>
                  <a:pt x="3394710" y="1005026"/>
                </a:cubicBezTo>
                <a:cubicBezTo>
                  <a:pt x="3374995" y="995511"/>
                  <a:pt x="3372380" y="988396"/>
                  <a:pt x="3379474" y="964466"/>
                </a:cubicBezTo>
                <a:cubicBezTo>
                  <a:pt x="3380640" y="959534"/>
                  <a:pt x="3382616" y="953200"/>
                  <a:pt x="3378835" y="951018"/>
                </a:cubicBezTo>
                <a:cubicBezTo>
                  <a:pt x="3372532" y="947380"/>
                  <a:pt x="3365514" y="950801"/>
                  <a:pt x="3358949" y="956353"/>
                </a:cubicBezTo>
                <a:cubicBezTo>
                  <a:pt x="3368223" y="963575"/>
                  <a:pt x="3371289" y="972820"/>
                  <a:pt x="3361487" y="983975"/>
                </a:cubicBezTo>
                <a:cubicBezTo>
                  <a:pt x="3356990" y="988853"/>
                  <a:pt x="3352851" y="990200"/>
                  <a:pt x="3349785" y="980957"/>
                </a:cubicBezTo>
                <a:cubicBezTo>
                  <a:pt x="3345008" y="968856"/>
                  <a:pt x="3341039" y="955354"/>
                  <a:pt x="3346608" y="939886"/>
                </a:cubicBezTo>
                <a:cubicBezTo>
                  <a:pt x="3347417" y="938485"/>
                  <a:pt x="3348226" y="937083"/>
                  <a:pt x="3346965" y="936355"/>
                </a:cubicBezTo>
                <a:cubicBezTo>
                  <a:pt x="3344615" y="920051"/>
                  <a:pt x="3349921" y="913772"/>
                  <a:pt x="3366570" y="914042"/>
                </a:cubicBezTo>
                <a:cubicBezTo>
                  <a:pt x="3392853" y="918006"/>
                  <a:pt x="3417065" y="922643"/>
                  <a:pt x="3442989" y="930138"/>
                </a:cubicBezTo>
                <a:cubicBezTo>
                  <a:pt x="3457212" y="934611"/>
                  <a:pt x="3467559" y="931243"/>
                  <a:pt x="3476458" y="915829"/>
                </a:cubicBezTo>
                <a:cubicBezTo>
                  <a:pt x="3478434" y="909497"/>
                  <a:pt x="3483382" y="906747"/>
                  <a:pt x="3487879" y="901870"/>
                </a:cubicBezTo>
                <a:cubicBezTo>
                  <a:pt x="3493184" y="895591"/>
                  <a:pt x="3496420" y="889986"/>
                  <a:pt x="3492545" y="882143"/>
                </a:cubicBezTo>
                <a:cubicBezTo>
                  <a:pt x="3488670" y="874301"/>
                  <a:pt x="3482913" y="878451"/>
                  <a:pt x="3476705" y="880471"/>
                </a:cubicBezTo>
                <a:cubicBezTo>
                  <a:pt x="3465097" y="883112"/>
                  <a:pt x="3452229" y="885024"/>
                  <a:pt x="3440527" y="882006"/>
                </a:cubicBezTo>
                <a:cubicBezTo>
                  <a:pt x="3427565" y="878259"/>
                  <a:pt x="3416221" y="871709"/>
                  <a:pt x="3408113" y="859554"/>
                </a:cubicBezTo>
                <a:cubicBezTo>
                  <a:pt x="3391540" y="838776"/>
                  <a:pt x="3368852" y="825677"/>
                  <a:pt x="3342569" y="821713"/>
                </a:cubicBezTo>
                <a:cubicBezTo>
                  <a:pt x="3335910" y="821604"/>
                  <a:pt x="3332580" y="821551"/>
                  <a:pt x="3329343" y="827155"/>
                </a:cubicBezTo>
                <a:cubicBezTo>
                  <a:pt x="3325750" y="836291"/>
                  <a:pt x="3321611" y="837639"/>
                  <a:pt x="3319354" y="826993"/>
                </a:cubicBezTo>
                <a:cubicBezTo>
                  <a:pt x="3316194" y="812091"/>
                  <a:pt x="3304492" y="809071"/>
                  <a:pt x="3290815" y="812384"/>
                </a:cubicBezTo>
                <a:cubicBezTo>
                  <a:pt x="3276329" y="817100"/>
                  <a:pt x="3262651" y="820414"/>
                  <a:pt x="3248335" y="810279"/>
                </a:cubicBezTo>
                <a:cubicBezTo>
                  <a:pt x="3244554" y="808096"/>
                  <a:pt x="3239154" y="808716"/>
                  <a:pt x="3235918" y="814321"/>
                </a:cubicBezTo>
                <a:cubicBezTo>
                  <a:pt x="3232325" y="823457"/>
                  <a:pt x="3228185" y="824804"/>
                  <a:pt x="3220265" y="823968"/>
                </a:cubicBezTo>
                <a:cubicBezTo>
                  <a:pt x="3210633" y="820276"/>
                  <a:pt x="3206400" y="815963"/>
                  <a:pt x="3205404" y="806045"/>
                </a:cubicBezTo>
                <a:cubicBezTo>
                  <a:pt x="3203862" y="788339"/>
                  <a:pt x="3211502" y="772197"/>
                  <a:pt x="3217880" y="755329"/>
                </a:cubicBezTo>
                <a:cubicBezTo>
                  <a:pt x="3221473" y="746192"/>
                  <a:pt x="3235603" y="745007"/>
                  <a:pt x="3245234" y="748701"/>
                </a:cubicBezTo>
                <a:cubicBezTo>
                  <a:pt x="3256936" y="751719"/>
                  <a:pt x="3266926" y="751882"/>
                  <a:pt x="3272853" y="732883"/>
                </a:cubicBezTo>
                <a:cubicBezTo>
                  <a:pt x="3275561" y="745657"/>
                  <a:pt x="3270707" y="754065"/>
                  <a:pt x="3269183" y="762527"/>
                </a:cubicBezTo>
                <a:cubicBezTo>
                  <a:pt x="3268918" y="771716"/>
                  <a:pt x="3268655" y="780906"/>
                  <a:pt x="3279096" y="783198"/>
                </a:cubicBezTo>
                <a:cubicBezTo>
                  <a:pt x="3288728" y="786890"/>
                  <a:pt x="3299979" y="787781"/>
                  <a:pt x="3306000" y="774441"/>
                </a:cubicBezTo>
                <a:cubicBezTo>
                  <a:pt x="3308784" y="766707"/>
                  <a:pt x="3315351" y="761156"/>
                  <a:pt x="3321559" y="759135"/>
                </a:cubicBezTo>
                <a:cubicBezTo>
                  <a:pt x="3342254" y="752400"/>
                  <a:pt x="3347747" y="757439"/>
                  <a:pt x="3346862" y="779349"/>
                </a:cubicBezTo>
                <a:cubicBezTo>
                  <a:pt x="3366202" y="766226"/>
                  <a:pt x="3385995" y="755232"/>
                  <a:pt x="3407141" y="750625"/>
                </a:cubicBezTo>
                <a:cubicBezTo>
                  <a:pt x="3443225" y="743433"/>
                  <a:pt x="3473740" y="751708"/>
                  <a:pt x="3505157" y="764241"/>
                </a:cubicBezTo>
                <a:cubicBezTo>
                  <a:pt x="3544136" y="781141"/>
                  <a:pt x="3584284" y="793109"/>
                  <a:pt x="3626764" y="795214"/>
                </a:cubicBezTo>
                <a:cubicBezTo>
                  <a:pt x="3631354" y="795996"/>
                  <a:pt x="3635945" y="796778"/>
                  <a:pt x="3638823" y="794703"/>
                </a:cubicBezTo>
                <a:cubicBezTo>
                  <a:pt x="3652049" y="789260"/>
                  <a:pt x="3654024" y="782927"/>
                  <a:pt x="3643489" y="774977"/>
                </a:cubicBezTo>
                <a:cubicBezTo>
                  <a:pt x="3632954" y="767026"/>
                  <a:pt x="3627820" y="758455"/>
                  <a:pt x="3639240" y="744497"/>
                </a:cubicBezTo>
                <a:cubicBezTo>
                  <a:pt x="3643736" y="739619"/>
                  <a:pt x="3639955" y="737436"/>
                  <a:pt x="3636173" y="735253"/>
                </a:cubicBezTo>
                <a:cubicBezTo>
                  <a:pt x="3631583" y="734471"/>
                  <a:pt x="3628159" y="728757"/>
                  <a:pt x="3624114" y="735764"/>
                </a:cubicBezTo>
                <a:cubicBezTo>
                  <a:pt x="3620068" y="742771"/>
                  <a:pt x="3615666" y="753308"/>
                  <a:pt x="3606485" y="751744"/>
                </a:cubicBezTo>
                <a:cubicBezTo>
                  <a:pt x="3597305" y="750180"/>
                  <a:pt x="3599186" y="738188"/>
                  <a:pt x="3596120" y="728944"/>
                </a:cubicBezTo>
                <a:cubicBezTo>
                  <a:pt x="3595217" y="724686"/>
                  <a:pt x="3593864" y="718299"/>
                  <a:pt x="3592510" y="711912"/>
                </a:cubicBezTo>
                <a:cubicBezTo>
                  <a:pt x="3590252" y="701267"/>
                  <a:pt x="3583499" y="695500"/>
                  <a:pt x="3571890" y="698139"/>
                </a:cubicBezTo>
                <a:cubicBezTo>
                  <a:pt x="3552814" y="702073"/>
                  <a:pt x="3538949" y="694068"/>
                  <a:pt x="3527511" y="681858"/>
                </a:cubicBezTo>
                <a:cubicBezTo>
                  <a:pt x="3516976" y="673908"/>
                  <a:pt x="3508153" y="668814"/>
                  <a:pt x="3494834" y="668598"/>
                </a:cubicBezTo>
                <a:cubicBezTo>
                  <a:pt x="3484844" y="668435"/>
                  <a:pt x="3483038" y="659919"/>
                  <a:pt x="3486632" y="650783"/>
                </a:cubicBezTo>
                <a:cubicBezTo>
                  <a:pt x="3488608" y="644451"/>
                  <a:pt x="3500573" y="638280"/>
                  <a:pt x="3491299" y="631057"/>
                </a:cubicBezTo>
                <a:cubicBezTo>
                  <a:pt x="3482476" y="625963"/>
                  <a:pt x="3471225" y="625072"/>
                  <a:pt x="3460972" y="634100"/>
                </a:cubicBezTo>
                <a:cubicBezTo>
                  <a:pt x="3452335" y="640325"/>
                  <a:pt x="3449551" y="648059"/>
                  <a:pt x="3443888" y="657868"/>
                </a:cubicBezTo>
                <a:cubicBezTo>
                  <a:pt x="3450888" y="628278"/>
                  <a:pt x="3434503" y="618818"/>
                  <a:pt x="3413978" y="610705"/>
                </a:cubicBezTo>
                <a:cubicBezTo>
                  <a:pt x="3401825" y="605556"/>
                  <a:pt x="3392550" y="598334"/>
                  <a:pt x="3381657" y="593913"/>
                </a:cubicBezTo>
                <a:cubicBezTo>
                  <a:pt x="3360681" y="583671"/>
                  <a:pt x="3338539" y="578361"/>
                  <a:pt x="3313704" y="586444"/>
                </a:cubicBezTo>
                <a:cubicBezTo>
                  <a:pt x="3302548" y="591212"/>
                  <a:pt x="3297864" y="584771"/>
                  <a:pt x="3297676" y="573453"/>
                </a:cubicBezTo>
                <a:cubicBezTo>
                  <a:pt x="3297829" y="532436"/>
                  <a:pt x="3279732" y="520119"/>
                  <a:pt x="3241220" y="531516"/>
                </a:cubicBezTo>
                <a:cubicBezTo>
                  <a:pt x="3230872" y="534884"/>
                  <a:pt x="3222501" y="531919"/>
                  <a:pt x="3214129" y="528954"/>
                </a:cubicBezTo>
                <a:cubicBezTo>
                  <a:pt x="3200264" y="520949"/>
                  <a:pt x="3187660" y="513672"/>
                  <a:pt x="3168676" y="523265"/>
                </a:cubicBezTo>
                <a:cubicBezTo>
                  <a:pt x="3160041" y="529489"/>
                  <a:pt x="3160662" y="516769"/>
                  <a:pt x="3159307" y="510383"/>
                </a:cubicBezTo>
                <a:cubicBezTo>
                  <a:pt x="3158406" y="506124"/>
                  <a:pt x="3161642" y="500519"/>
                  <a:pt x="3164068" y="496316"/>
                </a:cubicBezTo>
                <a:cubicBezTo>
                  <a:pt x="3166947" y="494240"/>
                  <a:pt x="3168922" y="487907"/>
                  <a:pt x="3166402" y="486451"/>
                </a:cubicBezTo>
                <a:cubicBezTo>
                  <a:pt x="3157937" y="477827"/>
                  <a:pt x="3147496" y="475536"/>
                  <a:pt x="3136245" y="474645"/>
                </a:cubicBezTo>
                <a:cubicBezTo>
                  <a:pt x="3129586" y="474537"/>
                  <a:pt x="3125089" y="479415"/>
                  <a:pt x="3121044" y="486421"/>
                </a:cubicBezTo>
                <a:cubicBezTo>
                  <a:pt x="3107648" y="506713"/>
                  <a:pt x="3098110" y="508680"/>
                  <a:pt x="3079203" y="497764"/>
                </a:cubicBezTo>
                <a:cubicBezTo>
                  <a:pt x="3074970" y="493452"/>
                  <a:pt x="3074067" y="489194"/>
                  <a:pt x="3079015" y="486446"/>
                </a:cubicBezTo>
                <a:cubicBezTo>
                  <a:pt x="3093408" y="476071"/>
                  <a:pt x="3086203" y="468175"/>
                  <a:pt x="3080258" y="461005"/>
                </a:cubicBezTo>
                <a:cubicBezTo>
                  <a:pt x="3073053" y="453109"/>
                  <a:pt x="3062612" y="450817"/>
                  <a:pt x="3054240" y="447853"/>
                </a:cubicBezTo>
                <a:cubicBezTo>
                  <a:pt x="3044608" y="444160"/>
                  <a:pt x="3035785" y="439065"/>
                  <a:pt x="3024535" y="438176"/>
                </a:cubicBezTo>
                <a:cubicBezTo>
                  <a:pt x="3015805" y="438741"/>
                  <a:pt x="3016879" y="428150"/>
                  <a:pt x="3018854" y="421817"/>
                </a:cubicBezTo>
                <a:cubicBezTo>
                  <a:pt x="3023257" y="411280"/>
                  <a:pt x="3020284" y="407695"/>
                  <a:pt x="3011103" y="406133"/>
                </a:cubicBezTo>
                <a:cubicBezTo>
                  <a:pt x="3007774" y="406078"/>
                  <a:pt x="3004444" y="406024"/>
                  <a:pt x="3000662" y="403842"/>
                </a:cubicBezTo>
                <a:cubicBezTo>
                  <a:pt x="2996073" y="403059"/>
                  <a:pt x="2990222" y="401549"/>
                  <a:pt x="2988868" y="395162"/>
                </a:cubicBezTo>
                <a:cubicBezTo>
                  <a:pt x="2988773" y="389502"/>
                  <a:pt x="2995433" y="389611"/>
                  <a:pt x="2999121" y="386135"/>
                </a:cubicBezTo>
                <a:cubicBezTo>
                  <a:pt x="3011444" y="376433"/>
                  <a:pt x="3011707" y="367245"/>
                  <a:pt x="2994871" y="355655"/>
                </a:cubicBezTo>
                <a:cubicBezTo>
                  <a:pt x="3010243" y="329030"/>
                  <a:pt x="3024806" y="303806"/>
                  <a:pt x="3040177" y="277182"/>
                </a:cubicBezTo>
                <a:cubicBezTo>
                  <a:pt x="3051070" y="281603"/>
                  <a:pt x="3054136" y="290846"/>
                  <a:pt x="3051445" y="304240"/>
                </a:cubicBezTo>
                <a:cubicBezTo>
                  <a:pt x="3045347" y="338087"/>
                  <a:pt x="3055167" y="353099"/>
                  <a:pt x="3088466" y="353641"/>
                </a:cubicBezTo>
                <a:cubicBezTo>
                  <a:pt x="3103047" y="354585"/>
                  <a:pt x="3113488" y="356875"/>
                  <a:pt x="3124832" y="363426"/>
                </a:cubicBezTo>
                <a:cubicBezTo>
                  <a:pt x="3129065" y="367737"/>
                  <a:pt x="3135366" y="371376"/>
                  <a:pt x="3139863" y="366498"/>
                </a:cubicBezTo>
                <a:cubicBezTo>
                  <a:pt x="3145620" y="362349"/>
                  <a:pt x="3140936" y="355909"/>
                  <a:pt x="3140033" y="351650"/>
                </a:cubicBezTo>
                <a:cubicBezTo>
                  <a:pt x="3139131" y="347391"/>
                  <a:pt x="3137419" y="344534"/>
                  <a:pt x="3136516" y="340278"/>
                </a:cubicBezTo>
                <a:cubicBezTo>
                  <a:pt x="3135162" y="333890"/>
                  <a:pt x="3131287" y="326047"/>
                  <a:pt x="3135784" y="321170"/>
                </a:cubicBezTo>
                <a:cubicBezTo>
                  <a:pt x="3142349" y="315619"/>
                  <a:pt x="3149912" y="319986"/>
                  <a:pt x="3154954" y="322896"/>
                </a:cubicBezTo>
                <a:cubicBezTo>
                  <a:pt x="3164587" y="326588"/>
                  <a:pt x="3173410" y="331682"/>
                  <a:pt x="3181424" y="338178"/>
                </a:cubicBezTo>
                <a:cubicBezTo>
                  <a:pt x="3199521" y="350495"/>
                  <a:pt x="3219952" y="352948"/>
                  <a:pt x="3242717" y="345539"/>
                </a:cubicBezTo>
                <a:cubicBezTo>
                  <a:pt x="3246856" y="344192"/>
                  <a:pt x="3249377" y="345647"/>
                  <a:pt x="3250279" y="349905"/>
                </a:cubicBezTo>
                <a:cubicBezTo>
                  <a:pt x="3251182" y="354163"/>
                  <a:pt x="3253703" y="355618"/>
                  <a:pt x="3257485" y="357803"/>
                </a:cubicBezTo>
                <a:cubicBezTo>
                  <a:pt x="3260005" y="359257"/>
                  <a:pt x="3262978" y="362841"/>
                  <a:pt x="3265856" y="360767"/>
                </a:cubicBezTo>
                <a:cubicBezTo>
                  <a:pt x="3269544" y="357291"/>
                  <a:pt x="3267832" y="354434"/>
                  <a:pt x="3266120" y="351577"/>
                </a:cubicBezTo>
                <a:cubicBezTo>
                  <a:pt x="3263505" y="344463"/>
                  <a:pt x="3265482" y="338129"/>
                  <a:pt x="3264936" y="330341"/>
                </a:cubicBezTo>
                <a:cubicBezTo>
                  <a:pt x="3263582" y="323954"/>
                  <a:pt x="3266818" y="318348"/>
                  <a:pt x="3273026" y="316328"/>
                </a:cubicBezTo>
                <a:cubicBezTo>
                  <a:pt x="3281304" y="313634"/>
                  <a:pt x="3284276" y="317219"/>
                  <a:pt x="3285631" y="323605"/>
                </a:cubicBezTo>
                <a:cubicBezTo>
                  <a:pt x="3288603" y="327190"/>
                  <a:pt x="3289506" y="331447"/>
                  <a:pt x="3290409" y="335705"/>
                </a:cubicBezTo>
                <a:cubicBezTo>
                  <a:pt x="3292760" y="352010"/>
                  <a:pt x="3296635" y="359852"/>
                  <a:pt x="3314902" y="357321"/>
                </a:cubicBezTo>
                <a:cubicBezTo>
                  <a:pt x="3329840" y="354735"/>
                  <a:pt x="3341278" y="366943"/>
                  <a:pt x="3351455" y="378425"/>
                </a:cubicBezTo>
                <a:cubicBezTo>
                  <a:pt x="3356948" y="383465"/>
                  <a:pt x="3360014" y="392708"/>
                  <a:pt x="3368650" y="386484"/>
                </a:cubicBezTo>
                <a:cubicBezTo>
                  <a:pt x="3378546" y="380986"/>
                  <a:pt x="3375932" y="373872"/>
                  <a:pt x="3374126" y="365356"/>
                </a:cubicBezTo>
                <a:cubicBezTo>
                  <a:pt x="3373223" y="361097"/>
                  <a:pt x="3372320" y="356839"/>
                  <a:pt x="3372678" y="353309"/>
                </a:cubicBezTo>
                <a:cubicBezTo>
                  <a:pt x="3373393" y="346249"/>
                  <a:pt x="3374560" y="341316"/>
                  <a:pt x="3382932" y="344282"/>
                </a:cubicBezTo>
                <a:cubicBezTo>
                  <a:pt x="3421009" y="356924"/>
                  <a:pt x="3453576" y="338358"/>
                  <a:pt x="3486951" y="318391"/>
                </a:cubicBezTo>
                <a:cubicBezTo>
                  <a:pt x="3489830" y="316316"/>
                  <a:pt x="3492257" y="312113"/>
                  <a:pt x="3494684" y="307908"/>
                </a:cubicBezTo>
                <a:cubicBezTo>
                  <a:pt x="3501965" y="295297"/>
                  <a:pt x="3507365" y="294678"/>
                  <a:pt x="3517090" y="304030"/>
                </a:cubicBezTo>
                <a:cubicBezTo>
                  <a:pt x="3541678" y="331303"/>
                  <a:pt x="3574262" y="338906"/>
                  <a:pt x="3610704" y="328182"/>
                </a:cubicBezTo>
                <a:cubicBezTo>
                  <a:pt x="3635538" y="320099"/>
                  <a:pt x="3658847" y="320478"/>
                  <a:pt x="3677039" y="338455"/>
                </a:cubicBezTo>
                <a:cubicBezTo>
                  <a:pt x="3685504" y="347079"/>
                  <a:pt x="3697470" y="340908"/>
                  <a:pt x="3707366" y="335411"/>
                </a:cubicBezTo>
                <a:cubicBezTo>
                  <a:pt x="3715192" y="330588"/>
                  <a:pt x="3721852" y="330696"/>
                  <a:pt x="3729866" y="337191"/>
                </a:cubicBezTo>
                <a:cubicBezTo>
                  <a:pt x="3750127" y="354495"/>
                  <a:pt x="3775601" y="359859"/>
                  <a:pt x="3801882" y="363823"/>
                </a:cubicBezTo>
                <a:cubicBezTo>
                  <a:pt x="3830684" y="369241"/>
                  <a:pt x="3861105" y="371857"/>
                  <a:pt x="3888383" y="385738"/>
                </a:cubicBezTo>
                <a:cubicBezTo>
                  <a:pt x="3895946" y="390104"/>
                  <a:pt x="3905484" y="388138"/>
                  <a:pt x="3915381" y="382641"/>
                </a:cubicBezTo>
                <a:cubicBezTo>
                  <a:pt x="3941382" y="369626"/>
                  <a:pt x="3948492" y="371863"/>
                  <a:pt x="3964256" y="394044"/>
                </a:cubicBezTo>
                <a:cubicBezTo>
                  <a:pt x="3971104" y="405471"/>
                  <a:pt x="3981996" y="409891"/>
                  <a:pt x="3995317" y="410107"/>
                </a:cubicBezTo>
                <a:cubicBezTo>
                  <a:pt x="4033657" y="413560"/>
                  <a:pt x="4069308" y="430405"/>
                  <a:pt x="4106031" y="436661"/>
                </a:cubicBezTo>
                <a:cubicBezTo>
                  <a:pt x="4118541" y="438278"/>
                  <a:pt x="4127816" y="445502"/>
                  <a:pt x="4134212" y="454800"/>
                </a:cubicBezTo>
                <a:cubicBezTo>
                  <a:pt x="4138896" y="461241"/>
                  <a:pt x="4144747" y="462750"/>
                  <a:pt x="4151764" y="459328"/>
                </a:cubicBezTo>
                <a:cubicBezTo>
                  <a:pt x="4172008" y="450464"/>
                  <a:pt x="4187848" y="452135"/>
                  <a:pt x="4203069" y="466526"/>
                </a:cubicBezTo>
                <a:cubicBezTo>
                  <a:pt x="4219999" y="483776"/>
                  <a:pt x="4243760" y="486284"/>
                  <a:pt x="4265093" y="492995"/>
                </a:cubicBezTo>
                <a:cubicBezTo>
                  <a:pt x="4279316" y="497470"/>
                  <a:pt x="4291469" y="502619"/>
                  <a:pt x="4300386" y="513372"/>
                </a:cubicBezTo>
                <a:cubicBezTo>
                  <a:pt x="4314796" y="529165"/>
                  <a:pt x="4333252" y="537951"/>
                  <a:pt x="4353588" y="534747"/>
                </a:cubicBezTo>
                <a:cubicBezTo>
                  <a:pt x="4405871" y="525695"/>
                  <a:pt x="4448633" y="544778"/>
                  <a:pt x="4491487" y="569521"/>
                </a:cubicBezTo>
                <a:cubicBezTo>
                  <a:pt x="4528492" y="592754"/>
                  <a:pt x="4574395" y="600572"/>
                  <a:pt x="4616255" y="615396"/>
                </a:cubicBezTo>
                <a:cubicBezTo>
                  <a:pt x="4749298" y="658579"/>
                  <a:pt x="4882700" y="698230"/>
                  <a:pt x="5012962" y="749147"/>
                </a:cubicBezTo>
                <a:cubicBezTo>
                  <a:pt x="5118106" y="791168"/>
                  <a:pt x="5222441" y="834590"/>
                  <a:pt x="5324350" y="882216"/>
                </a:cubicBezTo>
                <a:cubicBezTo>
                  <a:pt x="5441742" y="935046"/>
                  <a:pt x="5557514" y="990677"/>
                  <a:pt x="5672930" y="1049839"/>
                </a:cubicBezTo>
                <a:cubicBezTo>
                  <a:pt x="5851726" y="1141856"/>
                  <a:pt x="6025666" y="1242281"/>
                  <a:pt x="6198800" y="1344107"/>
                </a:cubicBezTo>
                <a:cubicBezTo>
                  <a:pt x="6386247" y="1456069"/>
                  <a:pt x="6571721" y="1574361"/>
                  <a:pt x="6757551" y="1689123"/>
                </a:cubicBezTo>
                <a:cubicBezTo>
                  <a:pt x="6766374" y="1694217"/>
                  <a:pt x="6774388" y="1700715"/>
                  <a:pt x="6783212" y="1705808"/>
                </a:cubicBezTo>
                <a:cubicBezTo>
                  <a:pt x="6792034" y="1710903"/>
                  <a:pt x="6799052" y="1707480"/>
                  <a:pt x="6804716" y="1697670"/>
                </a:cubicBezTo>
                <a:cubicBezTo>
                  <a:pt x="6808761" y="1690663"/>
                  <a:pt x="6807857" y="1686406"/>
                  <a:pt x="6800746" y="1684169"/>
                </a:cubicBezTo>
                <a:cubicBezTo>
                  <a:pt x="6749350" y="1671310"/>
                  <a:pt x="6712967" y="1635358"/>
                  <a:pt x="6671279" y="1605683"/>
                </a:cubicBezTo>
                <a:cubicBezTo>
                  <a:pt x="6645167" y="1586871"/>
                  <a:pt x="6619055" y="1568057"/>
                  <a:pt x="6590874" y="1549920"/>
                </a:cubicBezTo>
                <a:cubicBezTo>
                  <a:pt x="6545404" y="1518063"/>
                  <a:pt x="6499934" y="1486205"/>
                  <a:pt x="6454464" y="1454349"/>
                </a:cubicBezTo>
                <a:cubicBezTo>
                  <a:pt x="6420790" y="1431169"/>
                  <a:pt x="6386307" y="1409391"/>
                  <a:pt x="6351372" y="1385485"/>
                </a:cubicBezTo>
                <a:cubicBezTo>
                  <a:pt x="6325711" y="1368802"/>
                  <a:pt x="6300860" y="1350717"/>
                  <a:pt x="6279696" y="1329156"/>
                </a:cubicBezTo>
                <a:cubicBezTo>
                  <a:pt x="6260697" y="1312581"/>
                  <a:pt x="6239720" y="1302339"/>
                  <a:pt x="6215057" y="1295573"/>
                </a:cubicBezTo>
                <a:cubicBezTo>
                  <a:pt x="6193723" y="1288862"/>
                  <a:pt x="6172748" y="1278619"/>
                  <a:pt x="6155815" y="1261370"/>
                </a:cubicBezTo>
                <a:cubicBezTo>
                  <a:pt x="6129158" y="1234770"/>
                  <a:pt x="6093151" y="1221453"/>
                  <a:pt x="6063258" y="1200458"/>
                </a:cubicBezTo>
                <a:cubicBezTo>
                  <a:pt x="6036337" y="1183048"/>
                  <a:pt x="6007441" y="1171969"/>
                  <a:pt x="5979353" y="1159490"/>
                </a:cubicBezTo>
                <a:cubicBezTo>
                  <a:pt x="5924797" y="1131728"/>
                  <a:pt x="5868622" y="1106769"/>
                  <a:pt x="5819278" y="1067070"/>
                </a:cubicBezTo>
                <a:cubicBezTo>
                  <a:pt x="5787672" y="1043217"/>
                  <a:pt x="5749595" y="1030576"/>
                  <a:pt x="5713135" y="1015130"/>
                </a:cubicBezTo>
                <a:cubicBezTo>
                  <a:pt x="5661552" y="990954"/>
                  <a:pt x="5611944" y="960443"/>
                  <a:pt x="5560717" y="932736"/>
                </a:cubicBezTo>
                <a:cubicBezTo>
                  <a:pt x="5509490" y="905029"/>
                  <a:pt x="5456645" y="880124"/>
                  <a:pt x="5402632" y="860150"/>
                </a:cubicBezTo>
                <a:cubicBezTo>
                  <a:pt x="5378327" y="849854"/>
                  <a:pt x="5354020" y="839558"/>
                  <a:pt x="5330071" y="825731"/>
                </a:cubicBezTo>
                <a:cubicBezTo>
                  <a:pt x="5292260" y="803900"/>
                  <a:pt x="5253278" y="787000"/>
                  <a:pt x="5211871" y="774304"/>
                </a:cubicBezTo>
                <a:cubicBezTo>
                  <a:pt x="5183877" y="767484"/>
                  <a:pt x="5157860" y="754331"/>
                  <a:pt x="5135529" y="737702"/>
                </a:cubicBezTo>
                <a:cubicBezTo>
                  <a:pt x="5108609" y="720291"/>
                  <a:pt x="5078904" y="710614"/>
                  <a:pt x="5047673" y="709399"/>
                </a:cubicBezTo>
                <a:cubicBezTo>
                  <a:pt x="5031024" y="709128"/>
                  <a:pt x="5018062" y="705381"/>
                  <a:pt x="5008693" y="692499"/>
                </a:cubicBezTo>
                <a:cubicBezTo>
                  <a:pt x="4984463" y="661694"/>
                  <a:pt x="4950977" y="649834"/>
                  <a:pt x="4914612" y="640049"/>
                </a:cubicBezTo>
                <a:cubicBezTo>
                  <a:pt x="4865735" y="628646"/>
                  <a:pt x="4817310" y="619372"/>
                  <a:pt x="4771219" y="600235"/>
                </a:cubicBezTo>
                <a:cubicBezTo>
                  <a:pt x="4733500" y="584062"/>
                  <a:pt x="4694520" y="567163"/>
                  <a:pt x="4655992" y="552392"/>
                </a:cubicBezTo>
                <a:cubicBezTo>
                  <a:pt x="4594869" y="530182"/>
                  <a:pt x="4533294" y="505842"/>
                  <a:pt x="4470554" y="486434"/>
                </a:cubicBezTo>
                <a:cubicBezTo>
                  <a:pt x="4455521" y="483360"/>
                  <a:pt x="4452907" y="476246"/>
                  <a:pt x="4457216" y="460050"/>
                </a:cubicBezTo>
                <a:cubicBezTo>
                  <a:pt x="4458024" y="458648"/>
                  <a:pt x="4456765" y="457921"/>
                  <a:pt x="4456765" y="457921"/>
                </a:cubicBezTo>
                <a:cubicBezTo>
                  <a:pt x="4473116" y="415046"/>
                  <a:pt x="4467715" y="415665"/>
                  <a:pt x="4434135" y="398146"/>
                </a:cubicBezTo>
                <a:cubicBezTo>
                  <a:pt x="4425312" y="393052"/>
                  <a:pt x="4414419" y="388631"/>
                  <a:pt x="4404336" y="382810"/>
                </a:cubicBezTo>
                <a:cubicBezTo>
                  <a:pt x="4395513" y="377716"/>
                  <a:pt x="4385617" y="383212"/>
                  <a:pt x="4375722" y="388710"/>
                </a:cubicBezTo>
                <a:cubicBezTo>
                  <a:pt x="4373916" y="380194"/>
                  <a:pt x="4372562" y="373806"/>
                  <a:pt x="4369947" y="366692"/>
                </a:cubicBezTo>
                <a:cubicBezTo>
                  <a:pt x="4365075" y="348931"/>
                  <a:pt x="4356704" y="345966"/>
                  <a:pt x="4342310" y="356341"/>
                </a:cubicBezTo>
                <a:cubicBezTo>
                  <a:pt x="4327918" y="366715"/>
                  <a:pt x="4317927" y="366553"/>
                  <a:pt x="4310629" y="352997"/>
                </a:cubicBezTo>
                <a:cubicBezTo>
                  <a:pt x="4307656" y="349414"/>
                  <a:pt x="4303876" y="347230"/>
                  <a:pt x="4300546" y="347175"/>
                </a:cubicBezTo>
                <a:cubicBezTo>
                  <a:pt x="4255903" y="340085"/>
                  <a:pt x="4215662" y="322457"/>
                  <a:pt x="4177040" y="302027"/>
                </a:cubicBezTo>
                <a:cubicBezTo>
                  <a:pt x="4166956" y="296205"/>
                  <a:pt x="4156514" y="293914"/>
                  <a:pt x="4145452" y="304342"/>
                </a:cubicBezTo>
                <a:cubicBezTo>
                  <a:pt x="4142573" y="306418"/>
                  <a:pt x="4140955" y="309220"/>
                  <a:pt x="4137173" y="307037"/>
                </a:cubicBezTo>
                <a:cubicBezTo>
                  <a:pt x="4121955" y="292644"/>
                  <a:pt x="4104044" y="291646"/>
                  <a:pt x="4084423" y="287791"/>
                </a:cubicBezTo>
                <a:cubicBezTo>
                  <a:pt x="4076051" y="284826"/>
                  <a:pt x="4066871" y="283262"/>
                  <a:pt x="4059308" y="278896"/>
                </a:cubicBezTo>
                <a:cubicBezTo>
                  <a:pt x="4051745" y="274529"/>
                  <a:pt x="4049582" y="269544"/>
                  <a:pt x="4058217" y="263319"/>
                </a:cubicBezTo>
                <a:cubicBezTo>
                  <a:pt x="4062714" y="258442"/>
                  <a:pt x="4069731" y="255020"/>
                  <a:pt x="4067925" y="246504"/>
                </a:cubicBezTo>
                <a:cubicBezTo>
                  <a:pt x="4065311" y="239388"/>
                  <a:pt x="4057033" y="242084"/>
                  <a:pt x="4051633" y="242702"/>
                </a:cubicBezTo>
                <a:cubicBezTo>
                  <a:pt x="4043713" y="241866"/>
                  <a:pt x="4035793" y="241030"/>
                  <a:pt x="4030657" y="232460"/>
                </a:cubicBezTo>
                <a:cubicBezTo>
                  <a:pt x="3995253" y="180257"/>
                  <a:pt x="3943592" y="176589"/>
                  <a:pt x="3885647" y="195449"/>
                </a:cubicBezTo>
                <a:cubicBezTo>
                  <a:pt x="3873231" y="199491"/>
                  <a:pt x="3866571" y="199382"/>
                  <a:pt x="3862602" y="185880"/>
                </a:cubicBezTo>
                <a:cubicBezTo>
                  <a:pt x="3853497" y="163809"/>
                  <a:pt x="3834591" y="152893"/>
                  <a:pt x="3812448" y="147582"/>
                </a:cubicBezTo>
                <a:cubicBezTo>
                  <a:pt x="3787785" y="140816"/>
                  <a:pt x="3759884" y="139655"/>
                  <a:pt x="3734769" y="130760"/>
                </a:cubicBezTo>
                <a:cubicBezTo>
                  <a:pt x="3720547" y="126285"/>
                  <a:pt x="3713342" y="118389"/>
                  <a:pt x="3708112" y="104159"/>
                </a:cubicBezTo>
                <a:cubicBezTo>
                  <a:pt x="3702338" y="82142"/>
                  <a:pt x="3695227" y="79905"/>
                  <a:pt x="3674173" y="90170"/>
                </a:cubicBezTo>
                <a:cubicBezTo>
                  <a:pt x="3660948" y="95614"/>
                  <a:pt x="3648438" y="93996"/>
                  <a:pt x="3636284" y="88847"/>
                </a:cubicBezTo>
                <a:cubicBezTo>
                  <a:pt x="3623322" y="85100"/>
                  <a:pt x="3610811" y="83482"/>
                  <a:pt x="3595065" y="87470"/>
                </a:cubicBezTo>
                <a:cubicBezTo>
                  <a:pt x="3575178" y="92805"/>
                  <a:pt x="3562029" y="77740"/>
                  <a:pt x="3569574" y="55937"/>
                </a:cubicBezTo>
                <a:cubicBezTo>
                  <a:pt x="3572359" y="48204"/>
                  <a:pt x="3576404" y="41197"/>
                  <a:pt x="3581710" y="34918"/>
                </a:cubicBezTo>
                <a:cubicBezTo>
                  <a:pt x="3591061" y="21633"/>
                  <a:pt x="3601050" y="21795"/>
                  <a:pt x="3608349" y="35351"/>
                </a:cubicBezTo>
                <a:cubicBezTo>
                  <a:pt x="3623305" y="58933"/>
                  <a:pt x="3640857" y="63462"/>
                  <a:pt x="3664694" y="45461"/>
                </a:cubicBezTo>
                <a:cubicBezTo>
                  <a:pt x="3666764" y="44787"/>
                  <a:pt x="3669642" y="42712"/>
                  <a:pt x="3672521" y="40638"/>
                </a:cubicBezTo>
                <a:cubicBezTo>
                  <a:pt x="3693931" y="26841"/>
                  <a:pt x="3693931" y="26841"/>
                  <a:pt x="3693105" y="2074"/>
                </a:cubicBezTo>
                <a:cubicBezTo>
                  <a:pt x="3693914" y="673"/>
                  <a:pt x="3695175" y="1401"/>
                  <a:pt x="369598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/>
              <a:t>Your Picture Here 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413463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90EA36A-222F-4C9E-BDF0-6A287355C7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9311" y="0"/>
            <a:ext cx="4553377" cy="6858000"/>
          </a:xfrm>
          <a:prstGeom prst="rect">
            <a:avLst/>
          </a:prstGeom>
        </p:spPr>
      </p:pic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D363E708-C862-459D-AB53-0A25C9639D9A}"/>
              </a:ext>
            </a:extLst>
          </p:cNvPr>
          <p:cNvSpPr/>
          <p:nvPr userDrawn="1"/>
        </p:nvSpPr>
        <p:spPr>
          <a:xfrm rot="16200000">
            <a:off x="5737056" y="-5241971"/>
            <a:ext cx="1022685" cy="1188720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12666400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5">
            <a:extLst>
              <a:ext uri="{FF2B5EF4-FFF2-40B4-BE49-F238E27FC236}">
                <a16:creationId xmlns:a16="http://schemas.microsoft.com/office/drawing/2014/main" id="{2A0308E2-11C5-41E0-AA1C-CD0677A6BEF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342684" y="0"/>
            <a:ext cx="8499171" cy="6278992"/>
          </a:xfrm>
          <a:custGeom>
            <a:avLst/>
            <a:gdLst>
              <a:gd name="connsiteX0" fmla="*/ 7205323 w 8499171"/>
              <a:gd name="connsiteY0" fmla="*/ 0 h 6278992"/>
              <a:gd name="connsiteX1" fmla="*/ 8122757 w 8499171"/>
              <a:gd name="connsiteY1" fmla="*/ 0 h 6278992"/>
              <a:gd name="connsiteX2" fmla="*/ 8289051 w 8499171"/>
              <a:gd name="connsiteY2" fmla="*/ 214263 h 6278992"/>
              <a:gd name="connsiteX3" fmla="*/ 8224961 w 8499171"/>
              <a:gd name="connsiteY3" fmla="*/ 722722 h 6278992"/>
              <a:gd name="connsiteX4" fmla="*/ 7716503 w 8499171"/>
              <a:gd name="connsiteY4" fmla="*/ 658632 h 6278992"/>
              <a:gd name="connsiteX5" fmla="*/ 6175504 w 8499171"/>
              <a:gd name="connsiteY5" fmla="*/ 0 h 6278992"/>
              <a:gd name="connsiteX6" fmla="*/ 7092939 w 8499171"/>
              <a:gd name="connsiteY6" fmla="*/ 0 h 6278992"/>
              <a:gd name="connsiteX7" fmla="*/ 8312069 w 8499171"/>
              <a:gd name="connsiteY7" fmla="*/ 1570793 h 6278992"/>
              <a:gd name="connsiteX8" fmla="*/ 8247979 w 8499171"/>
              <a:gd name="connsiteY8" fmla="*/ 2079253 h 6278992"/>
              <a:gd name="connsiteX9" fmla="*/ 7739520 w 8499171"/>
              <a:gd name="connsiteY9" fmla="*/ 2015163 h 6278992"/>
              <a:gd name="connsiteX10" fmla="*/ 5145685 w 8499171"/>
              <a:gd name="connsiteY10" fmla="*/ 0 h 6278992"/>
              <a:gd name="connsiteX11" fmla="*/ 6063120 w 8499171"/>
              <a:gd name="connsiteY11" fmla="*/ 0 h 6278992"/>
              <a:gd name="connsiteX12" fmla="*/ 7974345 w 8499171"/>
              <a:gd name="connsiteY12" fmla="*/ 2462526 h 6278992"/>
              <a:gd name="connsiteX13" fmla="*/ 7910255 w 8499171"/>
              <a:gd name="connsiteY13" fmla="*/ 2970985 h 6278992"/>
              <a:gd name="connsiteX14" fmla="*/ 7401796 w 8499171"/>
              <a:gd name="connsiteY14" fmla="*/ 2906895 h 6278992"/>
              <a:gd name="connsiteX15" fmla="*/ 4115864 w 8499171"/>
              <a:gd name="connsiteY15" fmla="*/ 0 h 6278992"/>
              <a:gd name="connsiteX16" fmla="*/ 5033299 w 8499171"/>
              <a:gd name="connsiteY16" fmla="*/ 0 h 6278992"/>
              <a:gd name="connsiteX17" fmla="*/ 8378363 w 8499171"/>
              <a:gd name="connsiteY17" fmla="*/ 4309960 h 6278992"/>
              <a:gd name="connsiteX18" fmla="*/ 8314273 w 8499171"/>
              <a:gd name="connsiteY18" fmla="*/ 4818420 h 6278992"/>
              <a:gd name="connsiteX19" fmla="*/ 7805814 w 8499171"/>
              <a:gd name="connsiteY19" fmla="*/ 4754329 h 6278992"/>
              <a:gd name="connsiteX20" fmla="*/ 3086046 w 8499171"/>
              <a:gd name="connsiteY20" fmla="*/ 0 h 6278992"/>
              <a:gd name="connsiteX21" fmla="*/ 4003481 w 8499171"/>
              <a:gd name="connsiteY21" fmla="*/ 0 h 6278992"/>
              <a:gd name="connsiteX22" fmla="*/ 8423050 w 8499171"/>
              <a:gd name="connsiteY22" fmla="*/ 5694411 h 6278992"/>
              <a:gd name="connsiteX23" fmla="*/ 8358960 w 8499171"/>
              <a:gd name="connsiteY23" fmla="*/ 6202870 h 6278992"/>
              <a:gd name="connsiteX24" fmla="*/ 7850501 w 8499171"/>
              <a:gd name="connsiteY24" fmla="*/ 6138780 h 6278992"/>
              <a:gd name="connsiteX25" fmla="*/ 2056226 w 8499171"/>
              <a:gd name="connsiteY25" fmla="*/ 0 h 6278992"/>
              <a:gd name="connsiteX26" fmla="*/ 2973662 w 8499171"/>
              <a:gd name="connsiteY26" fmla="*/ 0 h 6278992"/>
              <a:gd name="connsiteX27" fmla="*/ 6599031 w 8499171"/>
              <a:gd name="connsiteY27" fmla="*/ 4671122 h 6278992"/>
              <a:gd name="connsiteX28" fmla="*/ 6534941 w 8499171"/>
              <a:gd name="connsiteY28" fmla="*/ 5179581 h 6278992"/>
              <a:gd name="connsiteX29" fmla="*/ 6026482 w 8499171"/>
              <a:gd name="connsiteY29" fmla="*/ 5115492 h 6278992"/>
              <a:gd name="connsiteX30" fmla="*/ 1026407 w 8499171"/>
              <a:gd name="connsiteY30" fmla="*/ 0 h 6278992"/>
              <a:gd name="connsiteX31" fmla="*/ 1943842 w 8499171"/>
              <a:gd name="connsiteY31" fmla="*/ 0 h 6278992"/>
              <a:gd name="connsiteX32" fmla="*/ 6054015 w 8499171"/>
              <a:gd name="connsiteY32" fmla="*/ 5295770 h 6278992"/>
              <a:gd name="connsiteX33" fmla="*/ 5989925 w 8499171"/>
              <a:gd name="connsiteY33" fmla="*/ 5804229 h 6278992"/>
              <a:gd name="connsiteX34" fmla="*/ 5481466 w 8499171"/>
              <a:gd name="connsiteY34" fmla="*/ 5740139 h 6278992"/>
              <a:gd name="connsiteX35" fmla="*/ 0 w 8499171"/>
              <a:gd name="connsiteY35" fmla="*/ 0 h 6278992"/>
              <a:gd name="connsiteX36" fmla="*/ 914022 w 8499171"/>
              <a:gd name="connsiteY36" fmla="*/ 0 h 6278992"/>
              <a:gd name="connsiteX37" fmla="*/ 4100249 w 8499171"/>
              <a:gd name="connsiteY37" fmla="*/ 4105307 h 6278992"/>
              <a:gd name="connsiteX38" fmla="*/ 4036159 w 8499171"/>
              <a:gd name="connsiteY38" fmla="*/ 4613766 h 6278992"/>
              <a:gd name="connsiteX39" fmla="*/ 3527699 w 8499171"/>
              <a:gd name="connsiteY39" fmla="*/ 4549677 h 6278992"/>
              <a:gd name="connsiteX40" fmla="*/ 14270 w 8499171"/>
              <a:gd name="connsiteY40" fmla="*/ 22784 h 6278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499171" h="6278992">
                <a:moveTo>
                  <a:pt x="7205323" y="0"/>
                </a:moveTo>
                <a:lnTo>
                  <a:pt x="8122757" y="0"/>
                </a:lnTo>
                <a:lnTo>
                  <a:pt x="8289051" y="214263"/>
                </a:lnTo>
                <a:cubicBezTo>
                  <a:pt x="8411762" y="372368"/>
                  <a:pt x="8383068" y="600013"/>
                  <a:pt x="8224961" y="722722"/>
                </a:cubicBezTo>
                <a:cubicBezTo>
                  <a:pt x="8066857" y="845432"/>
                  <a:pt x="7839212" y="816738"/>
                  <a:pt x="7716503" y="658632"/>
                </a:cubicBezTo>
                <a:close/>
                <a:moveTo>
                  <a:pt x="6175504" y="0"/>
                </a:moveTo>
                <a:lnTo>
                  <a:pt x="7092939" y="0"/>
                </a:lnTo>
                <a:lnTo>
                  <a:pt x="8312069" y="1570793"/>
                </a:lnTo>
                <a:cubicBezTo>
                  <a:pt x="8434779" y="1728899"/>
                  <a:pt x="8406085" y="1956544"/>
                  <a:pt x="8247979" y="2079253"/>
                </a:cubicBezTo>
                <a:cubicBezTo>
                  <a:pt x="8089874" y="2201963"/>
                  <a:pt x="7862229" y="2173268"/>
                  <a:pt x="7739520" y="2015163"/>
                </a:cubicBezTo>
                <a:close/>
                <a:moveTo>
                  <a:pt x="5145685" y="0"/>
                </a:moveTo>
                <a:lnTo>
                  <a:pt x="6063120" y="0"/>
                </a:lnTo>
                <a:lnTo>
                  <a:pt x="7974345" y="2462526"/>
                </a:lnTo>
                <a:cubicBezTo>
                  <a:pt x="8097055" y="2620631"/>
                  <a:pt x="8068361" y="2848276"/>
                  <a:pt x="7910255" y="2970985"/>
                </a:cubicBezTo>
                <a:cubicBezTo>
                  <a:pt x="7752150" y="3093694"/>
                  <a:pt x="7524505" y="3065000"/>
                  <a:pt x="7401796" y="2906895"/>
                </a:cubicBezTo>
                <a:close/>
                <a:moveTo>
                  <a:pt x="4115864" y="0"/>
                </a:moveTo>
                <a:lnTo>
                  <a:pt x="5033299" y="0"/>
                </a:lnTo>
                <a:lnTo>
                  <a:pt x="8378363" y="4309960"/>
                </a:lnTo>
                <a:cubicBezTo>
                  <a:pt x="8501072" y="4468065"/>
                  <a:pt x="8472377" y="4695710"/>
                  <a:pt x="8314273" y="4818420"/>
                </a:cubicBezTo>
                <a:cubicBezTo>
                  <a:pt x="8156168" y="4941128"/>
                  <a:pt x="7928523" y="4912434"/>
                  <a:pt x="7805814" y="4754329"/>
                </a:cubicBezTo>
                <a:close/>
                <a:moveTo>
                  <a:pt x="3086046" y="0"/>
                </a:moveTo>
                <a:lnTo>
                  <a:pt x="4003481" y="0"/>
                </a:lnTo>
                <a:lnTo>
                  <a:pt x="8423050" y="5694411"/>
                </a:lnTo>
                <a:cubicBezTo>
                  <a:pt x="8545758" y="5852515"/>
                  <a:pt x="8517064" y="6080160"/>
                  <a:pt x="8358960" y="6202870"/>
                </a:cubicBezTo>
                <a:cubicBezTo>
                  <a:pt x="8200855" y="6325579"/>
                  <a:pt x="7973210" y="6296885"/>
                  <a:pt x="7850501" y="6138780"/>
                </a:cubicBezTo>
                <a:close/>
                <a:moveTo>
                  <a:pt x="2056226" y="0"/>
                </a:moveTo>
                <a:lnTo>
                  <a:pt x="2973662" y="0"/>
                </a:lnTo>
                <a:lnTo>
                  <a:pt x="6599031" y="4671122"/>
                </a:lnTo>
                <a:cubicBezTo>
                  <a:pt x="6721740" y="4829227"/>
                  <a:pt x="6693046" y="5056872"/>
                  <a:pt x="6534941" y="5179581"/>
                </a:cubicBezTo>
                <a:cubicBezTo>
                  <a:pt x="6376836" y="5302290"/>
                  <a:pt x="6149191" y="5273596"/>
                  <a:pt x="6026482" y="5115492"/>
                </a:cubicBezTo>
                <a:close/>
                <a:moveTo>
                  <a:pt x="1026407" y="0"/>
                </a:moveTo>
                <a:lnTo>
                  <a:pt x="1943842" y="0"/>
                </a:lnTo>
                <a:lnTo>
                  <a:pt x="6054015" y="5295770"/>
                </a:lnTo>
                <a:cubicBezTo>
                  <a:pt x="6176725" y="5453875"/>
                  <a:pt x="6148031" y="5681520"/>
                  <a:pt x="5989925" y="5804229"/>
                </a:cubicBezTo>
                <a:cubicBezTo>
                  <a:pt x="5831821" y="5926939"/>
                  <a:pt x="5604176" y="5898245"/>
                  <a:pt x="5481466" y="5740139"/>
                </a:cubicBezTo>
                <a:close/>
                <a:moveTo>
                  <a:pt x="0" y="0"/>
                </a:moveTo>
                <a:lnTo>
                  <a:pt x="914022" y="0"/>
                </a:lnTo>
                <a:lnTo>
                  <a:pt x="4100249" y="4105307"/>
                </a:lnTo>
                <a:cubicBezTo>
                  <a:pt x="4222958" y="4263412"/>
                  <a:pt x="4194264" y="4491057"/>
                  <a:pt x="4036159" y="4613766"/>
                </a:cubicBezTo>
                <a:cubicBezTo>
                  <a:pt x="3878054" y="4736476"/>
                  <a:pt x="3650409" y="4707782"/>
                  <a:pt x="3527699" y="4549677"/>
                </a:cubicBezTo>
                <a:lnTo>
                  <a:pt x="14270" y="227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anose="020B0604020202020204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/>
              <a:t>Your Picture Here And Send To Back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36532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1333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171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C089025-B84E-4C5B-9815-E47F123A5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25728D-8C3D-4852-AE45-29A95E7CB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382234-F814-49C5-96B0-8419D573E8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DAFDF-D61F-4463-BBC2-BFEE93768B78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0BFF8B-EC67-48C7-8E69-564A99C7F0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6045F1-642F-424C-A996-99646CFBB2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02742-613F-4E88-B602-416CABC21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944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  <p:sldLayoutId id="2147483661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8.png"/><Relationship Id="rId7" Type="http://schemas.openxmlformats.org/officeDocument/2006/relationships/image" Target="../media/image2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png"/><Relationship Id="rId11" Type="http://schemas.openxmlformats.org/officeDocument/2006/relationships/image" Target="../media/image23.png"/><Relationship Id="rId5" Type="http://schemas.openxmlformats.org/officeDocument/2006/relationships/image" Target="../media/image40.png"/><Relationship Id="rId10" Type="http://schemas.openxmlformats.org/officeDocument/2006/relationships/image" Target="../media/image22.png"/><Relationship Id="rId4" Type="http://schemas.openxmlformats.org/officeDocument/2006/relationships/image" Target="../media/image39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24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51.png"/><Relationship Id="rId4" Type="http://schemas.openxmlformats.org/officeDocument/2006/relationships/image" Target="../media/image48.png"/><Relationship Id="rId9" Type="http://schemas.microsoft.com/office/2007/relationships/hdphoto" Target="../media/hdphoto5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31905" y="1853341"/>
            <a:ext cx="6480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rPr>
              <a:t>عنوان را درج کنید</a:t>
            </a:r>
          </a:p>
          <a:p>
            <a:pPr algn="r">
              <a:defRPr/>
            </a:pPr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rPr>
              <a:t> ارائه شما در اینجا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231904" y="552550"/>
            <a:ext cx="648004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fa-IR" altLang="ko-KR" sz="42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B Nazanin" panose="00000700000000000000" pitchFamily="2" charset="-78"/>
              </a:rPr>
              <a:t>قالب پاورپوینت گیاه پزشکی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350949" y="6061928"/>
            <a:ext cx="1250019" cy="307203"/>
            <a:chOff x="3275856" y="1242391"/>
            <a:chExt cx="1656184" cy="407020"/>
          </a:xfrm>
        </p:grpSpPr>
        <p:sp>
          <p:nvSpPr>
            <p:cNvPr id="12" name="Rounded Rectangle 11"/>
            <p:cNvSpPr/>
            <p:nvPr/>
          </p:nvSpPr>
          <p:spPr>
            <a:xfrm>
              <a:off x="3275856" y="1242391"/>
              <a:ext cx="1656184" cy="4070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0"/>
              </a:schemeClr>
            </a:solidFill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cs typeface="B Nazanin" panose="00000700000000000000" pitchFamily="2" charset="-78"/>
              </a:endParaRPr>
            </a:p>
          </p:txBody>
        </p:sp>
        <p:pic>
          <p:nvPicPr>
            <p:cNvPr id="13" name="Picture 2" descr="E:\002-KIMS BUSINESS\007-01-ALLPPT.com\011-ALLPPT-LOGO\allppt-logo-e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0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6120" y="1319622"/>
              <a:ext cx="1187245" cy="247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upo 10">
            <a:extLst>
              <a:ext uri="{FF2B5EF4-FFF2-40B4-BE49-F238E27FC236}">
                <a16:creationId xmlns:a16="http://schemas.microsoft.com/office/drawing/2014/main" id="{0DA3CC9B-96F4-8BE7-E21A-89B6826E5770}"/>
              </a:ext>
            </a:extLst>
          </p:cNvPr>
          <p:cNvGrpSpPr/>
          <p:nvPr/>
        </p:nvGrpSpPr>
        <p:grpSpPr>
          <a:xfrm>
            <a:off x="-457" y="4953508"/>
            <a:ext cx="12192000" cy="3354879"/>
            <a:chOff x="7959435" y="-443345"/>
            <a:chExt cx="1787237" cy="2094172"/>
          </a:xfrm>
        </p:grpSpPr>
        <p:sp>
          <p:nvSpPr>
            <p:cNvPr id="3" name="Rombo 11">
              <a:extLst>
                <a:ext uri="{FF2B5EF4-FFF2-40B4-BE49-F238E27FC236}">
                  <a16:creationId xmlns:a16="http://schemas.microsoft.com/office/drawing/2014/main" id="{B9551C26-C576-06F3-6122-5EE4232855CD}"/>
                </a:ext>
              </a:extLst>
            </p:cNvPr>
            <p:cNvSpPr/>
            <p:nvPr/>
          </p:nvSpPr>
          <p:spPr>
            <a:xfrm>
              <a:off x="8257309" y="-443345"/>
              <a:ext cx="1191490" cy="1191490"/>
            </a:xfrm>
            <a:prstGeom prst="diamond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>
                <a:cs typeface="B Nazanin" panose="00000700000000000000" pitchFamily="2" charset="-78"/>
              </a:endParaRPr>
            </a:p>
          </p:txBody>
        </p:sp>
        <p:sp>
          <p:nvSpPr>
            <p:cNvPr id="6" name="Arco de bloque 12">
              <a:extLst>
                <a:ext uri="{FF2B5EF4-FFF2-40B4-BE49-F238E27FC236}">
                  <a16:creationId xmlns:a16="http://schemas.microsoft.com/office/drawing/2014/main" id="{397B1BAF-91D1-13AD-3ABE-C426A012F56F}"/>
                </a:ext>
              </a:extLst>
            </p:cNvPr>
            <p:cNvSpPr/>
            <p:nvPr/>
          </p:nvSpPr>
          <p:spPr>
            <a:xfrm>
              <a:off x="7959435" y="-136410"/>
              <a:ext cx="1787237" cy="1787237"/>
            </a:xfrm>
            <a:prstGeom prst="blockArc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pic>
        <p:nvPicPr>
          <p:cNvPr id="8" name="Imagen 41">
            <a:extLst>
              <a:ext uri="{FF2B5EF4-FFF2-40B4-BE49-F238E27FC236}">
                <a16:creationId xmlns:a16="http://schemas.microsoft.com/office/drawing/2014/main" id="{7B4D54C5-543C-4254-C272-6812272D2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17961" y="2092271"/>
            <a:ext cx="5773131" cy="4936230"/>
          </a:xfrm>
          <a:prstGeom prst="rect">
            <a:avLst/>
          </a:prstGeom>
        </p:spPr>
      </p:pic>
      <p:pic>
        <p:nvPicPr>
          <p:cNvPr id="9" name="Imagen 17">
            <a:extLst>
              <a:ext uri="{FF2B5EF4-FFF2-40B4-BE49-F238E27FC236}">
                <a16:creationId xmlns:a16="http://schemas.microsoft.com/office/drawing/2014/main" id="{CF51DBAC-D7DE-8FEF-FF55-C29182FB7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06150"/>
            <a:ext cx="5715000" cy="5715000"/>
          </a:xfrm>
          <a:prstGeom prst="rect">
            <a:avLst/>
          </a:prstGeom>
        </p:spPr>
      </p:pic>
      <p:sp>
        <p:nvSpPr>
          <p:cNvPr id="10" name="矩形 259">
            <a:extLst>
              <a:ext uri="{FF2B5EF4-FFF2-40B4-BE49-F238E27FC236}">
                <a16:creationId xmlns:a16="http://schemas.microsoft.com/office/drawing/2014/main" id="{7F4B7F8F-29F0-3941-CEC8-E5CC0BCF1A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6757" y="4723525"/>
            <a:ext cx="8357789" cy="9233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fa-IR" altLang="zh-CN" sz="6000" cap="all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B Nazanin" panose="00000700000000000000" pitchFamily="2" charset="-78"/>
              </a:rPr>
              <a:t>تم : رشته گیاه پزشکی</a:t>
            </a:r>
            <a:endParaRPr lang="en-US" altLang="zh-CN" sz="6000" cap="all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B Nazanin" panose="00000700000000000000" pitchFamily="2" charset="-78"/>
            </a:endParaRPr>
          </a:p>
        </p:txBody>
      </p:sp>
      <p:sp>
        <p:nvSpPr>
          <p:cNvPr id="14" name="文本框 10">
            <a:extLst>
              <a:ext uri="{FF2B5EF4-FFF2-40B4-BE49-F238E27FC236}">
                <a16:creationId xmlns:a16="http://schemas.microsoft.com/office/drawing/2014/main" id="{59853FEA-C23C-1A99-8EE8-94B626821EEB}"/>
              </a:ext>
            </a:extLst>
          </p:cNvPr>
          <p:cNvSpPr txBox="1"/>
          <p:nvPr/>
        </p:nvSpPr>
        <p:spPr>
          <a:xfrm>
            <a:off x="4940919" y="5667966"/>
            <a:ext cx="2585647" cy="379435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91412" tIns="45706" rIns="91412" bIns="45706" anchor="t">
            <a:spAutoFit/>
          </a:bodyPr>
          <a:lstStyle/>
          <a:p>
            <a:pPr lvl="0" algn="ctr" eaLnBrk="0" hangingPunct="0"/>
            <a:r>
              <a:rPr lang="fa-IR" altLang="zh-CN" sz="1866" dirty="0">
                <a:solidFill>
                  <a:schemeClr val="bg1"/>
                </a:solidFill>
                <a:latin typeface="Meiryo" charset="0"/>
                <a:ea typeface="Meiryo" charset="0"/>
                <a:cs typeface="B Nazanin" panose="00000700000000000000" pitchFamily="2" charset="-78"/>
              </a:rPr>
              <a:t>قالب پاورپوینت گیاه پزشکی</a:t>
            </a:r>
            <a:endParaRPr lang="en-US" altLang="zh-CN" sz="1866" dirty="0">
              <a:solidFill>
                <a:schemeClr val="bg1"/>
              </a:solidFill>
              <a:latin typeface="Meiryo"/>
              <a:ea typeface="Meiryo" charset="0"/>
              <a:cs typeface="B Nazanin" panose="00000700000000000000" pitchFamily="2" charset="-78"/>
            </a:endParaRPr>
          </a:p>
        </p:txBody>
      </p:sp>
      <p:grpSp>
        <p:nvGrpSpPr>
          <p:cNvPr id="15" name="组合 2">
            <a:extLst>
              <a:ext uri="{FF2B5EF4-FFF2-40B4-BE49-F238E27FC236}">
                <a16:creationId xmlns:a16="http://schemas.microsoft.com/office/drawing/2014/main" id="{2BEE7B18-9D82-D4AA-DD93-712D3A903614}"/>
              </a:ext>
            </a:extLst>
          </p:cNvPr>
          <p:cNvGrpSpPr/>
          <p:nvPr/>
        </p:nvGrpSpPr>
        <p:grpSpPr>
          <a:xfrm>
            <a:off x="5243372" y="6150497"/>
            <a:ext cx="2052448" cy="370789"/>
            <a:chOff x="5387286" y="3975141"/>
            <a:chExt cx="1871629" cy="324246"/>
          </a:xfrm>
        </p:grpSpPr>
        <p:sp>
          <p:nvSpPr>
            <p:cNvPr id="16" name="矩形: 圆角 42">
              <a:extLst>
                <a:ext uri="{FF2B5EF4-FFF2-40B4-BE49-F238E27FC236}">
                  <a16:creationId xmlns:a16="http://schemas.microsoft.com/office/drawing/2014/main" id="{3C3807D7-76EA-1339-4715-76E76BE8D460}"/>
                </a:ext>
              </a:extLst>
            </p:cNvPr>
            <p:cNvSpPr/>
            <p:nvPr/>
          </p:nvSpPr>
          <p:spPr>
            <a:xfrm>
              <a:off x="5398331" y="3987875"/>
              <a:ext cx="1860584" cy="31151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rgbClr val="5894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700000000000000" pitchFamily="2" charset="-78"/>
              </a:endParaRPr>
            </a:p>
          </p:txBody>
        </p:sp>
        <p:sp>
          <p:nvSpPr>
            <p:cNvPr id="17" name="文本框 5">
              <a:extLst>
                <a:ext uri="{FF2B5EF4-FFF2-40B4-BE49-F238E27FC236}">
                  <a16:creationId xmlns:a16="http://schemas.microsoft.com/office/drawing/2014/main" id="{789D46FF-1375-B95A-5CD5-A8908DCA0F81}"/>
                </a:ext>
              </a:extLst>
            </p:cNvPr>
            <p:cNvSpPr txBox="1"/>
            <p:nvPr/>
          </p:nvSpPr>
          <p:spPr>
            <a:xfrm>
              <a:off x="5387286" y="3975141"/>
              <a:ext cx="1806241" cy="2959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845" tIns="60923" rIns="121845" bIns="60923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700000000000000" pitchFamily="2" charset="-78"/>
                </a:rPr>
                <a:t>20begir.com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44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animBg="1"/>
      <p:bldP spid="10" grpId="1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C40F1343-B4AD-4495-91E4-6ED5A9415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2" y="8512"/>
            <a:ext cx="4862322" cy="68580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35F46515-8964-47B7-9981-744E866CEA64}"/>
              </a:ext>
            </a:extLst>
          </p:cNvPr>
          <p:cNvGrpSpPr/>
          <p:nvPr/>
        </p:nvGrpSpPr>
        <p:grpSpPr>
          <a:xfrm>
            <a:off x="948729" y="1312349"/>
            <a:ext cx="4979035" cy="2673985"/>
            <a:chOff x="6491" y="2647"/>
            <a:chExt cx="7841" cy="421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F0A7855-57EE-4D4D-BA61-F7FD096D4E32}"/>
                </a:ext>
              </a:extLst>
            </p:cNvPr>
            <p:cNvSpPr txBox="1"/>
            <p:nvPr/>
          </p:nvSpPr>
          <p:spPr>
            <a:xfrm>
              <a:off x="7897" y="2647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3200" b="1" dirty="0">
                  <a:solidFill>
                    <a:srgbClr val="527C57"/>
                  </a:solidFill>
                  <a:latin typeface="+mn-ea"/>
                  <a:cs typeface="B Nazanin" panose="00000400000000000000" pitchFamily="2" charset="-78"/>
                </a:rPr>
                <a:t>قسمت </a:t>
              </a:r>
              <a:r>
                <a:rPr lang="en-US" altLang="zh-CN" sz="3200" b="1" dirty="0">
                  <a:solidFill>
                    <a:srgbClr val="527C57"/>
                  </a:solidFill>
                  <a:latin typeface="+mn-ea"/>
                  <a:cs typeface="B Nazanin" panose="00000400000000000000" pitchFamily="2" charset="-78"/>
                </a:rPr>
                <a:t>O2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76F745D-CCCB-4D88-A0A6-7B1B9D23FFF9}"/>
                </a:ext>
              </a:extLst>
            </p:cNvPr>
            <p:cNvSpPr txBox="1"/>
            <p:nvPr/>
          </p:nvSpPr>
          <p:spPr>
            <a:xfrm>
              <a:off x="6491" y="3886"/>
              <a:ext cx="7766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 یک عنوان متن اضافه کنید</a:t>
              </a:r>
              <a:endParaRPr lang="zh-CN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0E37B8A-6FF0-4842-9B52-58643FAB1C97}"/>
                </a:ext>
              </a:extLst>
            </p:cNvPr>
            <p:cNvSpPr txBox="1"/>
            <p:nvPr/>
          </p:nvSpPr>
          <p:spPr>
            <a:xfrm>
              <a:off x="8262" y="5539"/>
              <a:ext cx="5705" cy="13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  <a:defRPr/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</a:t>
              </a:r>
            </a:p>
            <a:p>
              <a:pPr algn="r" rtl="1">
                <a:lnSpc>
                  <a:spcPts val="2000"/>
                </a:lnSpc>
                <a:defRPr/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</a:rPr>
                <a:t>پا گیر باشد، توجه کنید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6" name="Grupo 35">
            <a:extLst>
              <a:ext uri="{FF2B5EF4-FFF2-40B4-BE49-F238E27FC236}">
                <a16:creationId xmlns:a16="http://schemas.microsoft.com/office/drawing/2014/main" id="{2ADE3094-742B-41D5-AFCC-C8FB44AF86AB}"/>
              </a:ext>
            </a:extLst>
          </p:cNvPr>
          <p:cNvGrpSpPr/>
          <p:nvPr/>
        </p:nvGrpSpPr>
        <p:grpSpPr>
          <a:xfrm rot="16200000">
            <a:off x="8118584" y="-900290"/>
            <a:ext cx="6866513" cy="8667091"/>
            <a:chOff x="7959435" y="-443345"/>
            <a:chExt cx="1787237" cy="2094172"/>
          </a:xfrm>
        </p:grpSpPr>
        <p:sp>
          <p:nvSpPr>
            <p:cNvPr id="37" name="Rombo 36">
              <a:extLst>
                <a:ext uri="{FF2B5EF4-FFF2-40B4-BE49-F238E27FC236}">
                  <a16:creationId xmlns:a16="http://schemas.microsoft.com/office/drawing/2014/main" id="{EE122435-C32F-45E5-B7C5-17F1E4AD5FBB}"/>
                </a:ext>
              </a:extLst>
            </p:cNvPr>
            <p:cNvSpPr/>
            <p:nvPr/>
          </p:nvSpPr>
          <p:spPr>
            <a:xfrm>
              <a:off x="8257309" y="-443345"/>
              <a:ext cx="1191490" cy="1191490"/>
            </a:xfrm>
            <a:prstGeom prst="diamond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38" name="Arco de bloque 37">
              <a:extLst>
                <a:ext uri="{FF2B5EF4-FFF2-40B4-BE49-F238E27FC236}">
                  <a16:creationId xmlns:a16="http://schemas.microsoft.com/office/drawing/2014/main" id="{E6E95530-F34D-4548-83F4-672A827BCE11}"/>
                </a:ext>
              </a:extLst>
            </p:cNvPr>
            <p:cNvSpPr/>
            <p:nvPr/>
          </p:nvSpPr>
          <p:spPr>
            <a:xfrm>
              <a:off x="7959435" y="-136410"/>
              <a:ext cx="1787237" cy="1787237"/>
            </a:xfrm>
            <a:prstGeom prst="blockArc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LID4096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9" name="Imagen 38">
            <a:extLst>
              <a:ext uri="{FF2B5EF4-FFF2-40B4-BE49-F238E27FC236}">
                <a16:creationId xmlns:a16="http://schemas.microsoft.com/office/drawing/2014/main" id="{229A3767-A726-4A18-A730-1A6668B6C3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34549" y="3340657"/>
            <a:ext cx="2413279" cy="4665423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885E6434-BD42-4346-843C-B2BCD2E6F0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7502" y="431732"/>
            <a:ext cx="6571979" cy="637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9611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C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02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70A1825-AD22-4EA6-A522-2CBD2068FFEE}"/>
              </a:ext>
            </a:extLst>
          </p:cNvPr>
          <p:cNvSpPr txBox="1"/>
          <p:nvPr/>
        </p:nvSpPr>
        <p:spPr>
          <a:xfrm>
            <a:off x="1770443" y="1973521"/>
            <a:ext cx="2769842" cy="1310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48E0500-256B-45F4-9DCA-B32E40B380BA}"/>
              </a:ext>
            </a:extLst>
          </p:cNvPr>
          <p:cNvSpPr txBox="1"/>
          <p:nvPr/>
        </p:nvSpPr>
        <p:spPr>
          <a:xfrm>
            <a:off x="1862215" y="4483354"/>
            <a:ext cx="2769842" cy="130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E107EAF-D3C6-4DB6-8205-F15E30817FAF}"/>
              </a:ext>
            </a:extLst>
          </p:cNvPr>
          <p:cNvSpPr txBox="1"/>
          <p:nvPr/>
        </p:nvSpPr>
        <p:spPr>
          <a:xfrm>
            <a:off x="8377787" y="2626230"/>
            <a:ext cx="2769842" cy="130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3C21371-F013-4982-BBF4-487F1C181CCC}"/>
              </a:ext>
            </a:extLst>
          </p:cNvPr>
          <p:cNvSpPr txBox="1"/>
          <p:nvPr/>
        </p:nvSpPr>
        <p:spPr>
          <a:xfrm>
            <a:off x="7227753" y="4412392"/>
            <a:ext cx="2769842" cy="130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B Nazanin" panose="00000400000000000000" pitchFamily="2" charset="-78"/>
              <a:sym typeface="+mn-ea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3B66E104-6E9E-4FB0-B92A-9B27E6AE7F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3994" y="238494"/>
            <a:ext cx="3505201" cy="661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0676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  <p:bldP spid="52" grpId="2"/>
      <p:bldP spid="54" grpId="3"/>
      <p:bldP spid="56" grpId="4"/>
      <p:bldP spid="58" grpId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C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>
            <a:extLst>
              <a:ext uri="{FF2B5EF4-FFF2-40B4-BE49-F238E27FC236}">
                <a16:creationId xmlns:a16="http://schemas.microsoft.com/office/drawing/2014/main" id="{C9E1F255-778D-4B23-A595-130B805A104C}"/>
              </a:ext>
            </a:extLst>
          </p:cNvPr>
          <p:cNvSpPr txBox="1"/>
          <p:nvPr/>
        </p:nvSpPr>
        <p:spPr>
          <a:xfrm>
            <a:off x="0" y="2573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700C733-AB8C-4471-9520-17B9A0EC86F0}"/>
              </a:ext>
            </a:extLst>
          </p:cNvPr>
          <p:cNvGrpSpPr/>
          <p:nvPr/>
        </p:nvGrpSpPr>
        <p:grpSpPr>
          <a:xfrm>
            <a:off x="593436" y="2099747"/>
            <a:ext cx="11005128" cy="3365583"/>
            <a:chOff x="593436" y="1891572"/>
            <a:chExt cx="11005128" cy="3365583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C567D14D-7106-4515-B050-B1FC9F750F86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71A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1</a:t>
              </a:r>
              <a:endParaRPr sz="18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08;p64">
              <a:extLst>
                <a:ext uri="{FF2B5EF4-FFF2-40B4-BE49-F238E27FC236}">
                  <a16:creationId xmlns:a16="http://schemas.microsoft.com/office/drawing/2014/main" id="{A196B7F0-7C93-4EBD-8132-B8A58BA77604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89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9" name="Google Shape;18810;p64">
              <a:extLst>
                <a:ext uri="{FF2B5EF4-FFF2-40B4-BE49-F238E27FC236}">
                  <a16:creationId xmlns:a16="http://schemas.microsoft.com/office/drawing/2014/main" id="{F59CB31D-B636-4EDB-9C4C-4D0C7F59C4EB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71A6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11" name="Google Shape;18812;p64">
              <a:extLst>
                <a:ext uri="{FF2B5EF4-FFF2-40B4-BE49-F238E27FC236}">
                  <a16:creationId xmlns:a16="http://schemas.microsoft.com/office/drawing/2014/main" id="{BB5A23C8-C4B8-46D6-A3B5-5B315EA358FD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89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4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13" name="Google Shape;18814;p64">
              <a:extLst>
                <a:ext uri="{FF2B5EF4-FFF2-40B4-BE49-F238E27FC236}">
                  <a16:creationId xmlns:a16="http://schemas.microsoft.com/office/drawing/2014/main" id="{BB4755BB-F6A9-44BF-8F3F-45DA0E1EB2BA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" name="Google Shape;18815;p64">
              <a:extLst>
                <a:ext uri="{FF2B5EF4-FFF2-40B4-BE49-F238E27FC236}">
                  <a16:creationId xmlns:a16="http://schemas.microsoft.com/office/drawing/2014/main" id="{B6C57F6A-FF09-475B-BA1C-8DB757AE16B9}"/>
                </a:ext>
              </a:extLst>
            </p:cNvPr>
            <p:cNvCxnSpPr>
              <a:stCxn id="9" idx="3"/>
              <a:endCxn id="7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" name="Google Shape;18816;p64">
              <a:extLst>
                <a:ext uri="{FF2B5EF4-FFF2-40B4-BE49-F238E27FC236}">
                  <a16:creationId xmlns:a16="http://schemas.microsoft.com/office/drawing/2014/main" id="{26B20E26-C0AE-4F6A-BC30-B555D644ADC5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6" name="Google Shape;18817;p64">
              <a:extLst>
                <a:ext uri="{FF2B5EF4-FFF2-40B4-BE49-F238E27FC236}">
                  <a16:creationId xmlns:a16="http://schemas.microsoft.com/office/drawing/2014/main" id="{9798136A-F0F7-4D11-8556-EB3BFE35A179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1" name="Google Shape;18818;p64">
                <a:extLst>
                  <a:ext uri="{FF2B5EF4-FFF2-40B4-BE49-F238E27FC236}">
                    <a16:creationId xmlns:a16="http://schemas.microsoft.com/office/drawing/2014/main" id="{AB829AFA-05E8-4C2F-8FE4-DA2701F4A069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19;p64">
                <a:extLst>
                  <a:ext uri="{FF2B5EF4-FFF2-40B4-BE49-F238E27FC236}">
                    <a16:creationId xmlns:a16="http://schemas.microsoft.com/office/drawing/2014/main" id="{E9054B87-73A7-4E4E-A406-87066CB1B6A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0;p64">
                <a:extLst>
                  <a:ext uri="{FF2B5EF4-FFF2-40B4-BE49-F238E27FC236}">
                    <a16:creationId xmlns:a16="http://schemas.microsoft.com/office/drawing/2014/main" id="{65F9EA40-C3E5-4AA4-95C7-3A275DA7CB36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1;p64">
                <a:extLst>
                  <a:ext uri="{FF2B5EF4-FFF2-40B4-BE49-F238E27FC236}">
                    <a16:creationId xmlns:a16="http://schemas.microsoft.com/office/drawing/2014/main" id="{4847CF2B-F906-4693-8074-A6D7EE0CD0B0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2;p64">
                <a:extLst>
                  <a:ext uri="{FF2B5EF4-FFF2-40B4-BE49-F238E27FC236}">
                    <a16:creationId xmlns:a16="http://schemas.microsoft.com/office/drawing/2014/main" id="{F2846FCC-EAED-4587-AFC2-AC30EDC8D8D5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3;p64">
                <a:extLst>
                  <a:ext uri="{FF2B5EF4-FFF2-40B4-BE49-F238E27FC236}">
                    <a16:creationId xmlns:a16="http://schemas.microsoft.com/office/drawing/2014/main" id="{B5F3BAA3-D497-40CD-9606-CECFB8B3A2B9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4;p64">
                <a:extLst>
                  <a:ext uri="{FF2B5EF4-FFF2-40B4-BE49-F238E27FC236}">
                    <a16:creationId xmlns:a16="http://schemas.microsoft.com/office/drawing/2014/main" id="{97F08AFF-8564-4656-AADE-68D0245F052C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5;p64">
                <a:extLst>
                  <a:ext uri="{FF2B5EF4-FFF2-40B4-BE49-F238E27FC236}">
                    <a16:creationId xmlns:a16="http://schemas.microsoft.com/office/drawing/2014/main" id="{E07A19BF-8C78-4EF5-966D-FA1C26B36182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6;p64">
                <a:extLst>
                  <a:ext uri="{FF2B5EF4-FFF2-40B4-BE49-F238E27FC236}">
                    <a16:creationId xmlns:a16="http://schemas.microsoft.com/office/drawing/2014/main" id="{51A68FFD-5145-457A-B84E-401DF2C07615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7;p64">
                <a:extLst>
                  <a:ext uri="{FF2B5EF4-FFF2-40B4-BE49-F238E27FC236}">
                    <a16:creationId xmlns:a16="http://schemas.microsoft.com/office/drawing/2014/main" id="{B4D1F2A2-B300-473F-B76B-FB9B6D501BC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8;p64">
                <a:extLst>
                  <a:ext uri="{FF2B5EF4-FFF2-40B4-BE49-F238E27FC236}">
                    <a16:creationId xmlns:a16="http://schemas.microsoft.com/office/drawing/2014/main" id="{A9CE40CF-C987-48B5-9014-DF6143036563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29;p64">
                <a:extLst>
                  <a:ext uri="{FF2B5EF4-FFF2-40B4-BE49-F238E27FC236}">
                    <a16:creationId xmlns:a16="http://schemas.microsoft.com/office/drawing/2014/main" id="{3D0A6345-BC8E-4599-9768-28D0A51F4643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0;p64">
                <a:extLst>
                  <a:ext uri="{FF2B5EF4-FFF2-40B4-BE49-F238E27FC236}">
                    <a16:creationId xmlns:a16="http://schemas.microsoft.com/office/drawing/2014/main" id="{BCA8D7F6-54B0-4808-AA54-83B59455263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1;p64">
                <a:extLst>
                  <a:ext uri="{FF2B5EF4-FFF2-40B4-BE49-F238E27FC236}">
                    <a16:creationId xmlns:a16="http://schemas.microsoft.com/office/drawing/2014/main" id="{5CF0A3BF-026F-45E4-AD95-5ABC81CBC9DD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2;p64">
                <a:extLst>
                  <a:ext uri="{FF2B5EF4-FFF2-40B4-BE49-F238E27FC236}">
                    <a16:creationId xmlns:a16="http://schemas.microsoft.com/office/drawing/2014/main" id="{E2BA98C6-FA1E-4DCE-AB6F-BF8684C1F93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3;p64">
                <a:extLst>
                  <a:ext uri="{FF2B5EF4-FFF2-40B4-BE49-F238E27FC236}">
                    <a16:creationId xmlns:a16="http://schemas.microsoft.com/office/drawing/2014/main" id="{2712B25C-E032-4150-81F4-BED316D735D9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4;p64">
                <a:extLst>
                  <a:ext uri="{FF2B5EF4-FFF2-40B4-BE49-F238E27FC236}">
                    <a16:creationId xmlns:a16="http://schemas.microsoft.com/office/drawing/2014/main" id="{2C71F04D-B60B-45F7-83B9-5E720BD8EAC4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5;p64">
                <a:extLst>
                  <a:ext uri="{FF2B5EF4-FFF2-40B4-BE49-F238E27FC236}">
                    <a16:creationId xmlns:a16="http://schemas.microsoft.com/office/drawing/2014/main" id="{D64891B2-0283-4AA9-BE70-E0248CFEF1B0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6;p64">
                <a:extLst>
                  <a:ext uri="{FF2B5EF4-FFF2-40B4-BE49-F238E27FC236}">
                    <a16:creationId xmlns:a16="http://schemas.microsoft.com/office/drawing/2014/main" id="{A1631C65-2993-4328-BA9A-683BD2066AF5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7;p64">
                <a:extLst>
                  <a:ext uri="{FF2B5EF4-FFF2-40B4-BE49-F238E27FC236}">
                    <a16:creationId xmlns:a16="http://schemas.microsoft.com/office/drawing/2014/main" id="{12C49A06-39E0-4498-BBBC-21E4BBFE4CE8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8;p64">
                <a:extLst>
                  <a:ext uri="{FF2B5EF4-FFF2-40B4-BE49-F238E27FC236}">
                    <a16:creationId xmlns:a16="http://schemas.microsoft.com/office/drawing/2014/main" id="{591AE19D-FB39-48F7-929A-D0C8F7D331CA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39;p64">
                <a:extLst>
                  <a:ext uri="{FF2B5EF4-FFF2-40B4-BE49-F238E27FC236}">
                    <a16:creationId xmlns:a16="http://schemas.microsoft.com/office/drawing/2014/main" id="{FE0A391A-ACA0-4B56-B84B-E7927106EF5B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0;p64">
                <a:extLst>
                  <a:ext uri="{FF2B5EF4-FFF2-40B4-BE49-F238E27FC236}">
                    <a16:creationId xmlns:a16="http://schemas.microsoft.com/office/drawing/2014/main" id="{0F5FF15F-E0C2-4012-918A-7919F63C3BAC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1;p64">
                <a:extLst>
                  <a:ext uri="{FF2B5EF4-FFF2-40B4-BE49-F238E27FC236}">
                    <a16:creationId xmlns:a16="http://schemas.microsoft.com/office/drawing/2014/main" id="{46A0A4D0-1234-43DA-9078-F0ED30905487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2;p64">
                <a:extLst>
                  <a:ext uri="{FF2B5EF4-FFF2-40B4-BE49-F238E27FC236}">
                    <a16:creationId xmlns:a16="http://schemas.microsoft.com/office/drawing/2014/main" id="{0C20D7FE-8434-4CFD-8703-99E2E7EDA3F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3;p64">
                <a:extLst>
                  <a:ext uri="{FF2B5EF4-FFF2-40B4-BE49-F238E27FC236}">
                    <a16:creationId xmlns:a16="http://schemas.microsoft.com/office/drawing/2014/main" id="{DF2A6859-22E8-437D-AB2A-CAF3A608E07C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4;p64">
                <a:extLst>
                  <a:ext uri="{FF2B5EF4-FFF2-40B4-BE49-F238E27FC236}">
                    <a16:creationId xmlns:a16="http://schemas.microsoft.com/office/drawing/2014/main" id="{30D09AA3-8F18-48CA-ADBD-0E45637E961F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5;p64">
                <a:extLst>
                  <a:ext uri="{FF2B5EF4-FFF2-40B4-BE49-F238E27FC236}">
                    <a16:creationId xmlns:a16="http://schemas.microsoft.com/office/drawing/2014/main" id="{15A37391-BD89-4A13-A8A6-0C6086846A8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6;p64">
                <a:extLst>
                  <a:ext uri="{FF2B5EF4-FFF2-40B4-BE49-F238E27FC236}">
                    <a16:creationId xmlns:a16="http://schemas.microsoft.com/office/drawing/2014/main" id="{867E6F30-B8D0-4A96-80D4-324167E226D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7;p64">
                <a:extLst>
                  <a:ext uri="{FF2B5EF4-FFF2-40B4-BE49-F238E27FC236}">
                    <a16:creationId xmlns:a16="http://schemas.microsoft.com/office/drawing/2014/main" id="{2FDE6B92-17CF-4DF9-8490-7F3C984DB3BD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8;p64">
                <a:extLst>
                  <a:ext uri="{FF2B5EF4-FFF2-40B4-BE49-F238E27FC236}">
                    <a16:creationId xmlns:a16="http://schemas.microsoft.com/office/drawing/2014/main" id="{9B77959F-BB26-4C97-862A-AA06A72C3A1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49;p64">
                <a:extLst>
                  <a:ext uri="{FF2B5EF4-FFF2-40B4-BE49-F238E27FC236}">
                    <a16:creationId xmlns:a16="http://schemas.microsoft.com/office/drawing/2014/main" id="{3B758212-1442-4C18-87C1-40BEC6DC7BB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0;p64">
                <a:extLst>
                  <a:ext uri="{FF2B5EF4-FFF2-40B4-BE49-F238E27FC236}">
                    <a16:creationId xmlns:a16="http://schemas.microsoft.com/office/drawing/2014/main" id="{F08FB052-5C7B-4367-AA58-588F8454EF74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1;p64">
                <a:extLst>
                  <a:ext uri="{FF2B5EF4-FFF2-40B4-BE49-F238E27FC236}">
                    <a16:creationId xmlns:a16="http://schemas.microsoft.com/office/drawing/2014/main" id="{3D0F2714-0CF3-4715-BA89-794423F006D1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2;p64">
                <a:extLst>
                  <a:ext uri="{FF2B5EF4-FFF2-40B4-BE49-F238E27FC236}">
                    <a16:creationId xmlns:a16="http://schemas.microsoft.com/office/drawing/2014/main" id="{014CDC8E-A333-460D-9B3F-3D21BED5D81A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3;p64">
                <a:extLst>
                  <a:ext uri="{FF2B5EF4-FFF2-40B4-BE49-F238E27FC236}">
                    <a16:creationId xmlns:a16="http://schemas.microsoft.com/office/drawing/2014/main" id="{B3689E2A-5454-41E2-8B40-9C13512B934A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4;p64">
                <a:extLst>
                  <a:ext uri="{FF2B5EF4-FFF2-40B4-BE49-F238E27FC236}">
                    <a16:creationId xmlns:a16="http://schemas.microsoft.com/office/drawing/2014/main" id="{56419CFE-9FE6-4619-9929-F556F9D535CF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55;p64">
                <a:extLst>
                  <a:ext uri="{FF2B5EF4-FFF2-40B4-BE49-F238E27FC236}">
                    <a16:creationId xmlns:a16="http://schemas.microsoft.com/office/drawing/2014/main" id="{1E011288-8B69-4A03-BF6E-01D5D92CBDEA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8" name="Google Shape;18857;p64">
              <a:extLst>
                <a:ext uri="{FF2B5EF4-FFF2-40B4-BE49-F238E27FC236}">
                  <a16:creationId xmlns:a16="http://schemas.microsoft.com/office/drawing/2014/main" id="{07E23BFF-B75D-445B-9B12-B9F2A0285B62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858;p64">
              <a:extLst>
                <a:ext uri="{FF2B5EF4-FFF2-40B4-BE49-F238E27FC236}">
                  <a16:creationId xmlns:a16="http://schemas.microsoft.com/office/drawing/2014/main" id="{0C8F7419-1893-4F03-8890-57240744756B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859;p64">
              <a:extLst>
                <a:ext uri="{FF2B5EF4-FFF2-40B4-BE49-F238E27FC236}">
                  <a16:creationId xmlns:a16="http://schemas.microsoft.com/office/drawing/2014/main" id="{67AF21F6-39B3-4EC1-AC42-3F1D6B3C4C9B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860;p64">
              <a:extLst>
                <a:ext uri="{FF2B5EF4-FFF2-40B4-BE49-F238E27FC236}">
                  <a16:creationId xmlns:a16="http://schemas.microsoft.com/office/drawing/2014/main" id="{2508176B-26A7-40AC-B9E1-621563A2542B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861;p64">
              <a:extLst>
                <a:ext uri="{FF2B5EF4-FFF2-40B4-BE49-F238E27FC236}">
                  <a16:creationId xmlns:a16="http://schemas.microsoft.com/office/drawing/2014/main" id="{A2E8DA91-444B-4400-870A-9CC96CC9330F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862;p64">
              <a:extLst>
                <a:ext uri="{FF2B5EF4-FFF2-40B4-BE49-F238E27FC236}">
                  <a16:creationId xmlns:a16="http://schemas.microsoft.com/office/drawing/2014/main" id="{F3637AFF-3EAA-48E3-AEC4-000BE30116DE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" name="Google Shape;18863;p64">
              <a:extLst>
                <a:ext uri="{FF2B5EF4-FFF2-40B4-BE49-F238E27FC236}">
                  <a16:creationId xmlns:a16="http://schemas.microsoft.com/office/drawing/2014/main" id="{A2640547-BAE7-49F6-8AD3-F509444C4D99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" name="Google Shape;18864;p64">
              <a:extLst>
                <a:ext uri="{FF2B5EF4-FFF2-40B4-BE49-F238E27FC236}">
                  <a16:creationId xmlns:a16="http://schemas.microsoft.com/office/drawing/2014/main" id="{49AB7479-2CE3-4252-BC71-4BF386871BEF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865;p64">
              <a:extLst>
                <a:ext uri="{FF2B5EF4-FFF2-40B4-BE49-F238E27FC236}">
                  <a16:creationId xmlns:a16="http://schemas.microsoft.com/office/drawing/2014/main" id="{FE665220-4DBE-401A-AD96-22CE67D1E766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866;p64">
              <a:extLst>
                <a:ext uri="{FF2B5EF4-FFF2-40B4-BE49-F238E27FC236}">
                  <a16:creationId xmlns:a16="http://schemas.microsoft.com/office/drawing/2014/main" id="{0F7A9F63-0B6A-4122-AFE6-78C78B681DD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867;p64">
              <a:extLst>
                <a:ext uri="{FF2B5EF4-FFF2-40B4-BE49-F238E27FC236}">
                  <a16:creationId xmlns:a16="http://schemas.microsoft.com/office/drawing/2014/main" id="{CDFCDBE0-3534-43F9-ADE4-458312E252C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868;p64">
              <a:extLst>
                <a:ext uri="{FF2B5EF4-FFF2-40B4-BE49-F238E27FC236}">
                  <a16:creationId xmlns:a16="http://schemas.microsoft.com/office/drawing/2014/main" id="{3BCE175B-A39E-403B-8CCB-421A9A48F2BD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869;p64">
              <a:extLst>
                <a:ext uri="{FF2B5EF4-FFF2-40B4-BE49-F238E27FC236}">
                  <a16:creationId xmlns:a16="http://schemas.microsoft.com/office/drawing/2014/main" id="{3EC694D9-CCFC-412E-B15D-6800A318E523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870;p64">
              <a:extLst>
                <a:ext uri="{FF2B5EF4-FFF2-40B4-BE49-F238E27FC236}">
                  <a16:creationId xmlns:a16="http://schemas.microsoft.com/office/drawing/2014/main" id="{0AB3C009-E20F-4E38-9627-CDA90E2368E0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871;p64">
              <a:extLst>
                <a:ext uri="{FF2B5EF4-FFF2-40B4-BE49-F238E27FC236}">
                  <a16:creationId xmlns:a16="http://schemas.microsoft.com/office/drawing/2014/main" id="{539F8348-547B-4748-AE0E-D1500F4A9045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872;p64">
              <a:extLst>
                <a:ext uri="{FF2B5EF4-FFF2-40B4-BE49-F238E27FC236}">
                  <a16:creationId xmlns:a16="http://schemas.microsoft.com/office/drawing/2014/main" id="{8DC4ED87-CF1D-4F02-A17F-90E39A32F564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873;p64">
              <a:extLst>
                <a:ext uri="{FF2B5EF4-FFF2-40B4-BE49-F238E27FC236}">
                  <a16:creationId xmlns:a16="http://schemas.microsoft.com/office/drawing/2014/main" id="{0C1F4607-745C-402E-948A-36730B44F3F6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874;p64">
              <a:extLst>
                <a:ext uri="{FF2B5EF4-FFF2-40B4-BE49-F238E27FC236}">
                  <a16:creationId xmlns:a16="http://schemas.microsoft.com/office/drawing/2014/main" id="{2C0E2CB5-4B9E-4988-B40B-91C1BE49587F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" name="Google Shape;18875;p64">
              <a:extLst>
                <a:ext uri="{FF2B5EF4-FFF2-40B4-BE49-F238E27FC236}">
                  <a16:creationId xmlns:a16="http://schemas.microsoft.com/office/drawing/2014/main" id="{B10F8D51-C382-4B20-96F4-50AB60BE82A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" name="Google Shape;18876;p64">
              <a:extLst>
                <a:ext uri="{FF2B5EF4-FFF2-40B4-BE49-F238E27FC236}">
                  <a16:creationId xmlns:a16="http://schemas.microsoft.com/office/drawing/2014/main" id="{3EE79CFB-3210-4F13-B329-D74CA6F5DA6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877;p64">
              <a:extLst>
                <a:ext uri="{FF2B5EF4-FFF2-40B4-BE49-F238E27FC236}">
                  <a16:creationId xmlns:a16="http://schemas.microsoft.com/office/drawing/2014/main" id="{E27510A8-5381-43D7-A8DE-E5787AFDE257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878;p64">
              <a:extLst>
                <a:ext uri="{FF2B5EF4-FFF2-40B4-BE49-F238E27FC236}">
                  <a16:creationId xmlns:a16="http://schemas.microsoft.com/office/drawing/2014/main" id="{B147D6E4-C75B-4B78-BDBE-93C2609BC9D6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879;p64">
              <a:extLst>
                <a:ext uri="{FF2B5EF4-FFF2-40B4-BE49-F238E27FC236}">
                  <a16:creationId xmlns:a16="http://schemas.microsoft.com/office/drawing/2014/main" id="{8A938E7D-8DDD-4D63-A126-2A0B40810D43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8" name="Google Shape;18880;p64">
              <a:extLst>
                <a:ext uri="{FF2B5EF4-FFF2-40B4-BE49-F238E27FC236}">
                  <a16:creationId xmlns:a16="http://schemas.microsoft.com/office/drawing/2014/main" id="{F73DCA38-9D9B-467C-87A2-D3CC4C5665FB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56" name="Google Shape;18881;p64">
                <a:extLst>
                  <a:ext uri="{FF2B5EF4-FFF2-40B4-BE49-F238E27FC236}">
                    <a16:creationId xmlns:a16="http://schemas.microsoft.com/office/drawing/2014/main" id="{048E061F-DCD4-4083-AB42-67B3B67242A3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882;p64">
                <a:extLst>
                  <a:ext uri="{FF2B5EF4-FFF2-40B4-BE49-F238E27FC236}">
                    <a16:creationId xmlns:a16="http://schemas.microsoft.com/office/drawing/2014/main" id="{B88F1ED2-1AB9-4058-BB2E-19B2ECF05E35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883;p64">
                <a:extLst>
                  <a:ext uri="{FF2B5EF4-FFF2-40B4-BE49-F238E27FC236}">
                    <a16:creationId xmlns:a16="http://schemas.microsoft.com/office/drawing/2014/main" id="{63200EE4-54D5-4291-A8F4-D5B928182D4C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884;p64">
                <a:extLst>
                  <a:ext uri="{FF2B5EF4-FFF2-40B4-BE49-F238E27FC236}">
                    <a16:creationId xmlns:a16="http://schemas.microsoft.com/office/drawing/2014/main" id="{4E7778B0-79BB-4F42-9A9C-C7DC0BD5C1AE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885;p64">
                <a:extLst>
                  <a:ext uri="{FF2B5EF4-FFF2-40B4-BE49-F238E27FC236}">
                    <a16:creationId xmlns:a16="http://schemas.microsoft.com/office/drawing/2014/main" id="{3F68B6EE-D103-44E6-B232-6E5057239BFA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886;p64">
                <a:extLst>
                  <a:ext uri="{FF2B5EF4-FFF2-40B4-BE49-F238E27FC236}">
                    <a16:creationId xmlns:a16="http://schemas.microsoft.com/office/drawing/2014/main" id="{BC52F70F-F954-473B-B3B0-9E300454C70D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887;p64">
                <a:extLst>
                  <a:ext uri="{FF2B5EF4-FFF2-40B4-BE49-F238E27FC236}">
                    <a16:creationId xmlns:a16="http://schemas.microsoft.com/office/drawing/2014/main" id="{F2E3EA2E-BD96-4DAE-9F12-811AC9C07D65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888;p64">
                <a:extLst>
                  <a:ext uri="{FF2B5EF4-FFF2-40B4-BE49-F238E27FC236}">
                    <a16:creationId xmlns:a16="http://schemas.microsoft.com/office/drawing/2014/main" id="{04EDB2A8-C917-413B-8C97-F36D04D3636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889;p64">
                <a:extLst>
                  <a:ext uri="{FF2B5EF4-FFF2-40B4-BE49-F238E27FC236}">
                    <a16:creationId xmlns:a16="http://schemas.microsoft.com/office/drawing/2014/main" id="{FBC03FD6-4CC3-43F3-B822-99EAF13AA9DD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890;p64">
                <a:extLst>
                  <a:ext uri="{FF2B5EF4-FFF2-40B4-BE49-F238E27FC236}">
                    <a16:creationId xmlns:a16="http://schemas.microsoft.com/office/drawing/2014/main" id="{7101991E-E432-4DE4-9DE7-E88C4BA35F42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891;p64">
                <a:extLst>
                  <a:ext uri="{FF2B5EF4-FFF2-40B4-BE49-F238E27FC236}">
                    <a16:creationId xmlns:a16="http://schemas.microsoft.com/office/drawing/2014/main" id="{DED90F67-3A9E-4A51-9D6A-40D1479A41D7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892;p64">
                <a:extLst>
                  <a:ext uri="{FF2B5EF4-FFF2-40B4-BE49-F238E27FC236}">
                    <a16:creationId xmlns:a16="http://schemas.microsoft.com/office/drawing/2014/main" id="{BB421213-B2FB-4E14-A92E-EFB6A8600F6C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893;p64">
                <a:extLst>
                  <a:ext uri="{FF2B5EF4-FFF2-40B4-BE49-F238E27FC236}">
                    <a16:creationId xmlns:a16="http://schemas.microsoft.com/office/drawing/2014/main" id="{506B4559-946C-4AFF-B95A-36F48711CB21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894;p64">
                <a:extLst>
                  <a:ext uri="{FF2B5EF4-FFF2-40B4-BE49-F238E27FC236}">
                    <a16:creationId xmlns:a16="http://schemas.microsoft.com/office/drawing/2014/main" id="{11C02D7F-FCA0-44E3-A20A-8DB5C807A762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895;p64">
                <a:extLst>
                  <a:ext uri="{FF2B5EF4-FFF2-40B4-BE49-F238E27FC236}">
                    <a16:creationId xmlns:a16="http://schemas.microsoft.com/office/drawing/2014/main" id="{FF5A863D-F929-4722-89E1-E038E3DF42D0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896;p64">
                <a:extLst>
                  <a:ext uri="{FF2B5EF4-FFF2-40B4-BE49-F238E27FC236}">
                    <a16:creationId xmlns:a16="http://schemas.microsoft.com/office/drawing/2014/main" id="{9D2C4C03-A59B-4AB6-9A1A-4A29477827B1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897;p64">
                <a:extLst>
                  <a:ext uri="{FF2B5EF4-FFF2-40B4-BE49-F238E27FC236}">
                    <a16:creationId xmlns:a16="http://schemas.microsoft.com/office/drawing/2014/main" id="{05365035-28A5-4E20-975D-D78444211DCF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898;p64">
                <a:extLst>
                  <a:ext uri="{FF2B5EF4-FFF2-40B4-BE49-F238E27FC236}">
                    <a16:creationId xmlns:a16="http://schemas.microsoft.com/office/drawing/2014/main" id="{60C4B76A-1C6A-453B-89C1-FFDDED1CF4C6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899;p64">
                <a:extLst>
                  <a:ext uri="{FF2B5EF4-FFF2-40B4-BE49-F238E27FC236}">
                    <a16:creationId xmlns:a16="http://schemas.microsoft.com/office/drawing/2014/main" id="{E2FF44C5-9D95-447E-AB97-44833E122E18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00;p64">
                <a:extLst>
                  <a:ext uri="{FF2B5EF4-FFF2-40B4-BE49-F238E27FC236}">
                    <a16:creationId xmlns:a16="http://schemas.microsoft.com/office/drawing/2014/main" id="{989323D1-7954-4BAD-A7AA-586FE7B48181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01;p64">
                <a:extLst>
                  <a:ext uri="{FF2B5EF4-FFF2-40B4-BE49-F238E27FC236}">
                    <a16:creationId xmlns:a16="http://schemas.microsoft.com/office/drawing/2014/main" id="{A3F2DB77-1F1F-408C-AB57-74995164C4F2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02;p64">
                <a:extLst>
                  <a:ext uri="{FF2B5EF4-FFF2-40B4-BE49-F238E27FC236}">
                    <a16:creationId xmlns:a16="http://schemas.microsoft.com/office/drawing/2014/main" id="{607364FD-E15D-496B-9310-A9BC8428FC8E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18903;p64">
              <a:extLst>
                <a:ext uri="{FF2B5EF4-FFF2-40B4-BE49-F238E27FC236}">
                  <a16:creationId xmlns:a16="http://schemas.microsoft.com/office/drawing/2014/main" id="{F9D5C9F4-DA42-447B-8B79-1CEE6F8CC10A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20" name="Google Shape;18904;p64">
                <a:extLst>
                  <a:ext uri="{FF2B5EF4-FFF2-40B4-BE49-F238E27FC236}">
                    <a16:creationId xmlns:a16="http://schemas.microsoft.com/office/drawing/2014/main" id="{830C8550-32B2-4E09-8A8F-C736EC7562E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8905;p64">
                <a:extLst>
                  <a:ext uri="{FF2B5EF4-FFF2-40B4-BE49-F238E27FC236}">
                    <a16:creationId xmlns:a16="http://schemas.microsoft.com/office/drawing/2014/main" id="{C0CC01C0-89EC-4106-B09A-F54D961B89D5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8906;p64">
                <a:extLst>
                  <a:ext uri="{FF2B5EF4-FFF2-40B4-BE49-F238E27FC236}">
                    <a16:creationId xmlns:a16="http://schemas.microsoft.com/office/drawing/2014/main" id="{4A53EBFC-2BB0-41E6-964D-60D5363B4BC9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8907;p64">
                <a:extLst>
                  <a:ext uri="{FF2B5EF4-FFF2-40B4-BE49-F238E27FC236}">
                    <a16:creationId xmlns:a16="http://schemas.microsoft.com/office/drawing/2014/main" id="{CF9B69E9-555E-4903-9511-79D95F3F8C4F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8908;p64">
                <a:extLst>
                  <a:ext uri="{FF2B5EF4-FFF2-40B4-BE49-F238E27FC236}">
                    <a16:creationId xmlns:a16="http://schemas.microsoft.com/office/drawing/2014/main" id="{CF621B06-B94B-45B3-9C9B-7E44E2D85D00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8909;p64">
                <a:extLst>
                  <a:ext uri="{FF2B5EF4-FFF2-40B4-BE49-F238E27FC236}">
                    <a16:creationId xmlns:a16="http://schemas.microsoft.com/office/drawing/2014/main" id="{686CC1C8-1579-4CB6-A8C4-64357D0044F0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8910;p64">
                <a:extLst>
                  <a:ext uri="{FF2B5EF4-FFF2-40B4-BE49-F238E27FC236}">
                    <a16:creationId xmlns:a16="http://schemas.microsoft.com/office/drawing/2014/main" id="{C23ADFE9-CCE1-4E1D-B2B6-F7FA0725A1C9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8911;p64">
                <a:extLst>
                  <a:ext uri="{FF2B5EF4-FFF2-40B4-BE49-F238E27FC236}">
                    <a16:creationId xmlns:a16="http://schemas.microsoft.com/office/drawing/2014/main" id="{AFCFD092-D106-4710-9974-153EA8F07CE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8912;p64">
                <a:extLst>
                  <a:ext uri="{FF2B5EF4-FFF2-40B4-BE49-F238E27FC236}">
                    <a16:creationId xmlns:a16="http://schemas.microsoft.com/office/drawing/2014/main" id="{B4144F09-FBBF-4A2A-B8A3-DB38C6D3342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8913;p64">
                <a:extLst>
                  <a:ext uri="{FF2B5EF4-FFF2-40B4-BE49-F238E27FC236}">
                    <a16:creationId xmlns:a16="http://schemas.microsoft.com/office/drawing/2014/main" id="{9FCFC8D5-79EA-4A49-AE8B-5A49BA4FBD32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8914;p64">
                <a:extLst>
                  <a:ext uri="{FF2B5EF4-FFF2-40B4-BE49-F238E27FC236}">
                    <a16:creationId xmlns:a16="http://schemas.microsoft.com/office/drawing/2014/main" id="{708A613C-C566-49DB-B39D-0D3AAF305297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8915;p64">
                <a:extLst>
                  <a:ext uri="{FF2B5EF4-FFF2-40B4-BE49-F238E27FC236}">
                    <a16:creationId xmlns:a16="http://schemas.microsoft.com/office/drawing/2014/main" id="{445C4709-942B-48D4-9452-86A4692B12FF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8916;p64">
                <a:extLst>
                  <a:ext uri="{FF2B5EF4-FFF2-40B4-BE49-F238E27FC236}">
                    <a16:creationId xmlns:a16="http://schemas.microsoft.com/office/drawing/2014/main" id="{CCD198F1-DE98-4FD9-B77C-CC70B0C16A2E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8917;p64">
                <a:extLst>
                  <a:ext uri="{FF2B5EF4-FFF2-40B4-BE49-F238E27FC236}">
                    <a16:creationId xmlns:a16="http://schemas.microsoft.com/office/drawing/2014/main" id="{5FC3DB6C-0568-4405-A37C-C0CA7301B9B4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8918;p64">
                <a:extLst>
                  <a:ext uri="{FF2B5EF4-FFF2-40B4-BE49-F238E27FC236}">
                    <a16:creationId xmlns:a16="http://schemas.microsoft.com/office/drawing/2014/main" id="{A67F00B5-C52D-4A21-87AE-8A01EE018B4B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8919;p64">
                <a:extLst>
                  <a:ext uri="{FF2B5EF4-FFF2-40B4-BE49-F238E27FC236}">
                    <a16:creationId xmlns:a16="http://schemas.microsoft.com/office/drawing/2014/main" id="{E5B5F1B4-33BB-4414-83B3-E535188A9D10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8920;p64">
                <a:extLst>
                  <a:ext uri="{FF2B5EF4-FFF2-40B4-BE49-F238E27FC236}">
                    <a16:creationId xmlns:a16="http://schemas.microsoft.com/office/drawing/2014/main" id="{B9CE750B-3639-4112-8866-F4D06C5697FC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8921;p64">
                <a:extLst>
                  <a:ext uri="{FF2B5EF4-FFF2-40B4-BE49-F238E27FC236}">
                    <a16:creationId xmlns:a16="http://schemas.microsoft.com/office/drawing/2014/main" id="{C7F6FD58-5DA1-43D9-AFA9-F2BCA57A74D1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8922;p64">
                <a:extLst>
                  <a:ext uri="{FF2B5EF4-FFF2-40B4-BE49-F238E27FC236}">
                    <a16:creationId xmlns:a16="http://schemas.microsoft.com/office/drawing/2014/main" id="{569B400C-488C-410F-8A16-CA3DAA529D8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8923;p64">
                <a:extLst>
                  <a:ext uri="{FF2B5EF4-FFF2-40B4-BE49-F238E27FC236}">
                    <a16:creationId xmlns:a16="http://schemas.microsoft.com/office/drawing/2014/main" id="{793FC67D-DE89-472A-B58A-9C360BA91A54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8924;p64">
                <a:extLst>
                  <a:ext uri="{FF2B5EF4-FFF2-40B4-BE49-F238E27FC236}">
                    <a16:creationId xmlns:a16="http://schemas.microsoft.com/office/drawing/2014/main" id="{B973D150-9187-4138-BB24-DC6FA44BBB39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8925;p64">
                <a:extLst>
                  <a:ext uri="{FF2B5EF4-FFF2-40B4-BE49-F238E27FC236}">
                    <a16:creationId xmlns:a16="http://schemas.microsoft.com/office/drawing/2014/main" id="{F689866C-4478-454B-91DD-4FB8EBD853F5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8926;p64">
                <a:extLst>
                  <a:ext uri="{FF2B5EF4-FFF2-40B4-BE49-F238E27FC236}">
                    <a16:creationId xmlns:a16="http://schemas.microsoft.com/office/drawing/2014/main" id="{62FA28FD-3F69-46A4-9020-E5DFE6BC8BE5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27;p64">
                <a:extLst>
                  <a:ext uri="{FF2B5EF4-FFF2-40B4-BE49-F238E27FC236}">
                    <a16:creationId xmlns:a16="http://schemas.microsoft.com/office/drawing/2014/main" id="{483FA7BE-0E71-4DBB-8CD6-A58E0C965BFD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28;p64">
                <a:extLst>
                  <a:ext uri="{FF2B5EF4-FFF2-40B4-BE49-F238E27FC236}">
                    <a16:creationId xmlns:a16="http://schemas.microsoft.com/office/drawing/2014/main" id="{1091CB36-7950-486F-821E-6BD09E78614A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29;p64">
                <a:extLst>
                  <a:ext uri="{FF2B5EF4-FFF2-40B4-BE49-F238E27FC236}">
                    <a16:creationId xmlns:a16="http://schemas.microsoft.com/office/drawing/2014/main" id="{946E4478-D662-4EB7-B30F-6B54CB6D4896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30;p64">
                <a:extLst>
                  <a:ext uri="{FF2B5EF4-FFF2-40B4-BE49-F238E27FC236}">
                    <a16:creationId xmlns:a16="http://schemas.microsoft.com/office/drawing/2014/main" id="{66C76771-EABF-47EA-9043-49F4856C0156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31;p64">
                <a:extLst>
                  <a:ext uri="{FF2B5EF4-FFF2-40B4-BE49-F238E27FC236}">
                    <a16:creationId xmlns:a16="http://schemas.microsoft.com/office/drawing/2014/main" id="{EC9A7E9D-51AF-4F6A-96DB-A5817F0CABC7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32;p64">
                <a:extLst>
                  <a:ext uri="{FF2B5EF4-FFF2-40B4-BE49-F238E27FC236}">
                    <a16:creationId xmlns:a16="http://schemas.microsoft.com/office/drawing/2014/main" id="{A4D73E5D-A422-4E04-92C9-708228F67FEA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33;p64">
                <a:extLst>
                  <a:ext uri="{FF2B5EF4-FFF2-40B4-BE49-F238E27FC236}">
                    <a16:creationId xmlns:a16="http://schemas.microsoft.com/office/drawing/2014/main" id="{84744937-8715-4F54-A5CE-BBCDF1C421D4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34;p64">
                <a:extLst>
                  <a:ext uri="{FF2B5EF4-FFF2-40B4-BE49-F238E27FC236}">
                    <a16:creationId xmlns:a16="http://schemas.microsoft.com/office/drawing/2014/main" id="{A7178FC6-2E75-47BF-A4FC-F95DEEE48D2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35;p64">
                <a:extLst>
                  <a:ext uri="{FF2B5EF4-FFF2-40B4-BE49-F238E27FC236}">
                    <a16:creationId xmlns:a16="http://schemas.microsoft.com/office/drawing/2014/main" id="{A47C1ADE-75F2-40ED-9AE7-9FFC393E322D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36;p64">
                <a:extLst>
                  <a:ext uri="{FF2B5EF4-FFF2-40B4-BE49-F238E27FC236}">
                    <a16:creationId xmlns:a16="http://schemas.microsoft.com/office/drawing/2014/main" id="{0086000F-7118-43E0-9BFF-14D04F4B839B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37;p64">
                <a:extLst>
                  <a:ext uri="{FF2B5EF4-FFF2-40B4-BE49-F238E27FC236}">
                    <a16:creationId xmlns:a16="http://schemas.microsoft.com/office/drawing/2014/main" id="{9B0E79FE-1C88-44EE-B62C-1CD9C3AA638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38;p64">
                <a:extLst>
                  <a:ext uri="{FF2B5EF4-FFF2-40B4-BE49-F238E27FC236}">
                    <a16:creationId xmlns:a16="http://schemas.microsoft.com/office/drawing/2014/main" id="{CB360A8E-F53C-42B1-8FB7-722F613E56C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39;p64">
                <a:extLst>
                  <a:ext uri="{FF2B5EF4-FFF2-40B4-BE49-F238E27FC236}">
                    <a16:creationId xmlns:a16="http://schemas.microsoft.com/office/drawing/2014/main" id="{10466941-943C-4295-B1D0-22BA72FE060F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F62EC57-9A23-4CCC-AE8C-4A0D120AA23E}"/>
                </a:ext>
              </a:extLst>
            </p:cNvPr>
            <p:cNvSpPr txBox="1"/>
            <p:nvPr/>
          </p:nvSpPr>
          <p:spPr>
            <a:xfrm>
              <a:off x="706592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2CACBEB-3C38-4784-B452-D3F33EF5CE61}"/>
                </a:ext>
              </a:extLst>
            </p:cNvPr>
            <p:cNvSpPr txBox="1"/>
            <p:nvPr/>
          </p:nvSpPr>
          <p:spPr>
            <a:xfrm>
              <a:off x="3515350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9D5CBC7-EF59-4BD2-A61C-8ED000F77AEE}"/>
                </a:ext>
              </a:extLst>
            </p:cNvPr>
            <p:cNvSpPr txBox="1"/>
            <p:nvPr/>
          </p:nvSpPr>
          <p:spPr>
            <a:xfrm>
              <a:off x="9173072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B6CA2CC-46E5-4B32-BAAA-CEAB027D856A}"/>
                </a:ext>
              </a:extLst>
            </p:cNvPr>
            <p:cNvSpPr txBox="1"/>
            <p:nvPr/>
          </p:nvSpPr>
          <p:spPr>
            <a:xfrm>
              <a:off x="6513009" y="4795490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1570;p70">
            <a:extLst>
              <a:ext uri="{FF2B5EF4-FFF2-40B4-BE49-F238E27FC236}">
                <a16:creationId xmlns:a16="http://schemas.microsoft.com/office/drawing/2014/main" id="{348F0C1D-7252-8CB6-4871-DB1C0A2F1CEE}"/>
              </a:ext>
            </a:extLst>
          </p:cNvPr>
          <p:cNvGrpSpPr/>
          <p:nvPr/>
        </p:nvGrpSpPr>
        <p:grpSpPr>
          <a:xfrm>
            <a:off x="1069524" y="2335892"/>
            <a:ext cx="1582695" cy="1489233"/>
            <a:chOff x="2147675" y="3976775"/>
            <a:chExt cx="1258800" cy="1257450"/>
          </a:xfrm>
        </p:grpSpPr>
        <p:sp>
          <p:nvSpPr>
            <p:cNvPr id="3" name="Google Shape;1571;p70">
              <a:extLst>
                <a:ext uri="{FF2B5EF4-FFF2-40B4-BE49-F238E27FC236}">
                  <a16:creationId xmlns:a16="http://schemas.microsoft.com/office/drawing/2014/main" id="{3C4DAE2B-2CF9-BBD6-0A7D-1B29035BE76A}"/>
                </a:ext>
              </a:extLst>
            </p:cNvPr>
            <p:cNvSpPr/>
            <p:nvPr/>
          </p:nvSpPr>
          <p:spPr>
            <a:xfrm>
              <a:off x="2147675" y="3976775"/>
              <a:ext cx="1258800" cy="1257450"/>
            </a:xfrm>
            <a:custGeom>
              <a:avLst/>
              <a:gdLst/>
              <a:ahLst/>
              <a:cxnLst/>
              <a:rect l="l" t="t" r="r" b="b"/>
              <a:pathLst>
                <a:path w="50352" h="50298" extrusionOk="0">
                  <a:moveTo>
                    <a:pt x="28196" y="0"/>
                  </a:moveTo>
                  <a:lnTo>
                    <a:pt x="27774" y="27"/>
                  </a:lnTo>
                  <a:lnTo>
                    <a:pt x="27326" y="80"/>
                  </a:lnTo>
                  <a:lnTo>
                    <a:pt x="26877" y="211"/>
                  </a:lnTo>
                  <a:lnTo>
                    <a:pt x="26403" y="396"/>
                  </a:lnTo>
                  <a:lnTo>
                    <a:pt x="25928" y="607"/>
                  </a:lnTo>
                  <a:lnTo>
                    <a:pt x="25427" y="871"/>
                  </a:lnTo>
                  <a:lnTo>
                    <a:pt x="24952" y="1161"/>
                  </a:lnTo>
                  <a:lnTo>
                    <a:pt x="24451" y="1504"/>
                  </a:lnTo>
                  <a:lnTo>
                    <a:pt x="24240" y="1609"/>
                  </a:lnTo>
                  <a:lnTo>
                    <a:pt x="24029" y="1768"/>
                  </a:lnTo>
                  <a:lnTo>
                    <a:pt x="23923" y="1873"/>
                  </a:lnTo>
                  <a:lnTo>
                    <a:pt x="23818" y="2005"/>
                  </a:lnTo>
                  <a:lnTo>
                    <a:pt x="23396" y="2401"/>
                  </a:lnTo>
                  <a:lnTo>
                    <a:pt x="22446" y="2506"/>
                  </a:lnTo>
                  <a:lnTo>
                    <a:pt x="21497" y="2638"/>
                  </a:lnTo>
                  <a:lnTo>
                    <a:pt x="20574" y="2823"/>
                  </a:lnTo>
                  <a:lnTo>
                    <a:pt x="19650" y="3034"/>
                  </a:lnTo>
                  <a:lnTo>
                    <a:pt x="18727" y="3271"/>
                  </a:lnTo>
                  <a:lnTo>
                    <a:pt x="17831" y="3561"/>
                  </a:lnTo>
                  <a:lnTo>
                    <a:pt x="16934" y="3904"/>
                  </a:lnTo>
                  <a:lnTo>
                    <a:pt x="16063" y="4247"/>
                  </a:lnTo>
                  <a:lnTo>
                    <a:pt x="15219" y="4642"/>
                  </a:lnTo>
                  <a:lnTo>
                    <a:pt x="14349" y="5064"/>
                  </a:lnTo>
                  <a:lnTo>
                    <a:pt x="13531" y="5513"/>
                  </a:lnTo>
                  <a:lnTo>
                    <a:pt x="12714" y="6014"/>
                  </a:lnTo>
                  <a:lnTo>
                    <a:pt x="11923" y="6515"/>
                  </a:lnTo>
                  <a:lnTo>
                    <a:pt x="11158" y="7069"/>
                  </a:lnTo>
                  <a:lnTo>
                    <a:pt x="10419" y="7676"/>
                  </a:lnTo>
                  <a:lnTo>
                    <a:pt x="9681" y="8282"/>
                  </a:lnTo>
                  <a:lnTo>
                    <a:pt x="9601" y="8282"/>
                  </a:lnTo>
                  <a:lnTo>
                    <a:pt x="8731" y="8493"/>
                  </a:lnTo>
                  <a:lnTo>
                    <a:pt x="7808" y="8731"/>
                  </a:lnTo>
                  <a:lnTo>
                    <a:pt x="6832" y="9047"/>
                  </a:lnTo>
                  <a:lnTo>
                    <a:pt x="5856" y="9390"/>
                  </a:lnTo>
                  <a:lnTo>
                    <a:pt x="5355" y="9601"/>
                  </a:lnTo>
                  <a:lnTo>
                    <a:pt x="4854" y="9812"/>
                  </a:lnTo>
                  <a:lnTo>
                    <a:pt x="4379" y="10049"/>
                  </a:lnTo>
                  <a:lnTo>
                    <a:pt x="3904" y="10287"/>
                  </a:lnTo>
                  <a:lnTo>
                    <a:pt x="3456" y="10551"/>
                  </a:lnTo>
                  <a:lnTo>
                    <a:pt x="3008" y="10841"/>
                  </a:lnTo>
                  <a:lnTo>
                    <a:pt x="2586" y="11131"/>
                  </a:lnTo>
                  <a:lnTo>
                    <a:pt x="2164" y="11447"/>
                  </a:lnTo>
                  <a:lnTo>
                    <a:pt x="1874" y="11711"/>
                  </a:lnTo>
                  <a:lnTo>
                    <a:pt x="1636" y="12001"/>
                  </a:lnTo>
                  <a:lnTo>
                    <a:pt x="1425" y="12344"/>
                  </a:lnTo>
                  <a:lnTo>
                    <a:pt x="1241" y="12687"/>
                  </a:lnTo>
                  <a:lnTo>
                    <a:pt x="1161" y="12924"/>
                  </a:lnTo>
                  <a:lnTo>
                    <a:pt x="1056" y="13241"/>
                  </a:lnTo>
                  <a:lnTo>
                    <a:pt x="1003" y="13584"/>
                  </a:lnTo>
                  <a:lnTo>
                    <a:pt x="977" y="13900"/>
                  </a:lnTo>
                  <a:lnTo>
                    <a:pt x="977" y="14243"/>
                  </a:lnTo>
                  <a:lnTo>
                    <a:pt x="1003" y="14586"/>
                  </a:lnTo>
                  <a:lnTo>
                    <a:pt x="1082" y="14902"/>
                  </a:lnTo>
                  <a:lnTo>
                    <a:pt x="1188" y="15219"/>
                  </a:lnTo>
                  <a:lnTo>
                    <a:pt x="1320" y="15535"/>
                  </a:lnTo>
                  <a:lnTo>
                    <a:pt x="2164" y="17197"/>
                  </a:lnTo>
                  <a:lnTo>
                    <a:pt x="2296" y="17408"/>
                  </a:lnTo>
                  <a:lnTo>
                    <a:pt x="2454" y="17619"/>
                  </a:lnTo>
                  <a:lnTo>
                    <a:pt x="2665" y="17777"/>
                  </a:lnTo>
                  <a:lnTo>
                    <a:pt x="2902" y="17883"/>
                  </a:lnTo>
                  <a:lnTo>
                    <a:pt x="2691" y="18252"/>
                  </a:lnTo>
                  <a:lnTo>
                    <a:pt x="2480" y="18674"/>
                  </a:lnTo>
                  <a:lnTo>
                    <a:pt x="2269" y="19175"/>
                  </a:lnTo>
                  <a:lnTo>
                    <a:pt x="2085" y="19703"/>
                  </a:lnTo>
                  <a:lnTo>
                    <a:pt x="1953" y="20283"/>
                  </a:lnTo>
                  <a:lnTo>
                    <a:pt x="1900" y="20573"/>
                  </a:lnTo>
                  <a:lnTo>
                    <a:pt x="1847" y="20890"/>
                  </a:lnTo>
                  <a:lnTo>
                    <a:pt x="1847" y="21206"/>
                  </a:lnTo>
                  <a:lnTo>
                    <a:pt x="1821" y="21549"/>
                  </a:lnTo>
                  <a:lnTo>
                    <a:pt x="1847" y="21866"/>
                  </a:lnTo>
                  <a:lnTo>
                    <a:pt x="1874" y="22208"/>
                  </a:lnTo>
                  <a:lnTo>
                    <a:pt x="1715" y="23237"/>
                  </a:lnTo>
                  <a:lnTo>
                    <a:pt x="1610" y="24239"/>
                  </a:lnTo>
                  <a:lnTo>
                    <a:pt x="1557" y="25268"/>
                  </a:lnTo>
                  <a:lnTo>
                    <a:pt x="1531" y="26297"/>
                  </a:lnTo>
                  <a:lnTo>
                    <a:pt x="1557" y="27352"/>
                  </a:lnTo>
                  <a:lnTo>
                    <a:pt x="1610" y="28380"/>
                  </a:lnTo>
                  <a:lnTo>
                    <a:pt x="1742" y="29409"/>
                  </a:lnTo>
                  <a:lnTo>
                    <a:pt x="1874" y="30437"/>
                  </a:lnTo>
                  <a:lnTo>
                    <a:pt x="1874" y="30437"/>
                  </a:lnTo>
                  <a:lnTo>
                    <a:pt x="1715" y="30411"/>
                  </a:lnTo>
                  <a:lnTo>
                    <a:pt x="1557" y="30385"/>
                  </a:lnTo>
                  <a:lnTo>
                    <a:pt x="1267" y="30411"/>
                  </a:lnTo>
                  <a:lnTo>
                    <a:pt x="1003" y="30517"/>
                  </a:lnTo>
                  <a:lnTo>
                    <a:pt x="739" y="30622"/>
                  </a:lnTo>
                  <a:lnTo>
                    <a:pt x="502" y="30807"/>
                  </a:lnTo>
                  <a:lnTo>
                    <a:pt x="476" y="30833"/>
                  </a:lnTo>
                  <a:lnTo>
                    <a:pt x="265" y="31070"/>
                  </a:lnTo>
                  <a:lnTo>
                    <a:pt x="133" y="31361"/>
                  </a:lnTo>
                  <a:lnTo>
                    <a:pt x="54" y="31651"/>
                  </a:lnTo>
                  <a:lnTo>
                    <a:pt x="1" y="31941"/>
                  </a:lnTo>
                  <a:lnTo>
                    <a:pt x="27" y="32231"/>
                  </a:lnTo>
                  <a:lnTo>
                    <a:pt x="106" y="32495"/>
                  </a:lnTo>
                  <a:lnTo>
                    <a:pt x="212" y="32732"/>
                  </a:lnTo>
                  <a:lnTo>
                    <a:pt x="370" y="32943"/>
                  </a:lnTo>
                  <a:lnTo>
                    <a:pt x="634" y="33893"/>
                  </a:lnTo>
                  <a:lnTo>
                    <a:pt x="924" y="34869"/>
                  </a:lnTo>
                  <a:lnTo>
                    <a:pt x="1241" y="35818"/>
                  </a:lnTo>
                  <a:lnTo>
                    <a:pt x="1583" y="36768"/>
                  </a:lnTo>
                  <a:lnTo>
                    <a:pt x="2005" y="37717"/>
                  </a:lnTo>
                  <a:lnTo>
                    <a:pt x="2216" y="38192"/>
                  </a:lnTo>
                  <a:lnTo>
                    <a:pt x="2454" y="38667"/>
                  </a:lnTo>
                  <a:lnTo>
                    <a:pt x="2718" y="39115"/>
                  </a:lnTo>
                  <a:lnTo>
                    <a:pt x="2981" y="39563"/>
                  </a:lnTo>
                  <a:lnTo>
                    <a:pt x="3271" y="40012"/>
                  </a:lnTo>
                  <a:lnTo>
                    <a:pt x="3588" y="40460"/>
                  </a:lnTo>
                  <a:lnTo>
                    <a:pt x="4010" y="40988"/>
                  </a:lnTo>
                  <a:lnTo>
                    <a:pt x="4458" y="41515"/>
                  </a:lnTo>
                  <a:lnTo>
                    <a:pt x="4933" y="41990"/>
                  </a:lnTo>
                  <a:lnTo>
                    <a:pt x="5408" y="42465"/>
                  </a:lnTo>
                  <a:lnTo>
                    <a:pt x="5909" y="42913"/>
                  </a:lnTo>
                  <a:lnTo>
                    <a:pt x="6436" y="43309"/>
                  </a:lnTo>
                  <a:lnTo>
                    <a:pt x="6938" y="43704"/>
                  </a:lnTo>
                  <a:lnTo>
                    <a:pt x="7465" y="44047"/>
                  </a:lnTo>
                  <a:lnTo>
                    <a:pt x="7993" y="44390"/>
                  </a:lnTo>
                  <a:lnTo>
                    <a:pt x="8520" y="44706"/>
                  </a:lnTo>
                  <a:lnTo>
                    <a:pt x="9549" y="45287"/>
                  </a:lnTo>
                  <a:lnTo>
                    <a:pt x="10525" y="45788"/>
                  </a:lnTo>
                  <a:lnTo>
                    <a:pt x="11448" y="46210"/>
                  </a:lnTo>
                  <a:lnTo>
                    <a:pt x="11527" y="46236"/>
                  </a:lnTo>
                  <a:lnTo>
                    <a:pt x="12556" y="46685"/>
                  </a:lnTo>
                  <a:lnTo>
                    <a:pt x="13479" y="47054"/>
                  </a:lnTo>
                  <a:lnTo>
                    <a:pt x="14507" y="47634"/>
                  </a:lnTo>
                  <a:lnTo>
                    <a:pt x="15562" y="48135"/>
                  </a:lnTo>
                  <a:lnTo>
                    <a:pt x="16617" y="48610"/>
                  </a:lnTo>
                  <a:lnTo>
                    <a:pt x="17699" y="49006"/>
                  </a:lnTo>
                  <a:lnTo>
                    <a:pt x="18648" y="49296"/>
                  </a:lnTo>
                  <a:lnTo>
                    <a:pt x="19624" y="49560"/>
                  </a:lnTo>
                  <a:lnTo>
                    <a:pt x="20574" y="49797"/>
                  </a:lnTo>
                  <a:lnTo>
                    <a:pt x="21549" y="49982"/>
                  </a:lnTo>
                  <a:lnTo>
                    <a:pt x="22552" y="50113"/>
                  </a:lnTo>
                  <a:lnTo>
                    <a:pt x="23528" y="50219"/>
                  </a:lnTo>
                  <a:lnTo>
                    <a:pt x="24530" y="50298"/>
                  </a:lnTo>
                  <a:lnTo>
                    <a:pt x="26297" y="50298"/>
                  </a:lnTo>
                  <a:lnTo>
                    <a:pt x="27036" y="50272"/>
                  </a:lnTo>
                  <a:lnTo>
                    <a:pt x="27800" y="50193"/>
                  </a:lnTo>
                  <a:lnTo>
                    <a:pt x="28539" y="50113"/>
                  </a:lnTo>
                  <a:lnTo>
                    <a:pt x="29277" y="50008"/>
                  </a:lnTo>
                  <a:lnTo>
                    <a:pt x="30016" y="49876"/>
                  </a:lnTo>
                  <a:lnTo>
                    <a:pt x="30754" y="49744"/>
                  </a:lnTo>
                  <a:lnTo>
                    <a:pt x="31467" y="49560"/>
                  </a:lnTo>
                  <a:lnTo>
                    <a:pt x="31651" y="49560"/>
                  </a:lnTo>
                  <a:lnTo>
                    <a:pt x="31809" y="49507"/>
                  </a:lnTo>
                  <a:lnTo>
                    <a:pt x="32284" y="49401"/>
                  </a:lnTo>
                  <a:lnTo>
                    <a:pt x="32522" y="49322"/>
                  </a:lnTo>
                  <a:lnTo>
                    <a:pt x="32759" y="49243"/>
                  </a:lnTo>
                  <a:lnTo>
                    <a:pt x="33155" y="49111"/>
                  </a:lnTo>
                  <a:lnTo>
                    <a:pt x="33207" y="49111"/>
                  </a:lnTo>
                  <a:lnTo>
                    <a:pt x="33313" y="49058"/>
                  </a:lnTo>
                  <a:lnTo>
                    <a:pt x="33603" y="48953"/>
                  </a:lnTo>
                  <a:lnTo>
                    <a:pt x="33735" y="48900"/>
                  </a:lnTo>
                  <a:lnTo>
                    <a:pt x="33867" y="48821"/>
                  </a:lnTo>
                  <a:lnTo>
                    <a:pt x="34632" y="48531"/>
                  </a:lnTo>
                  <a:lnTo>
                    <a:pt x="35344" y="48214"/>
                  </a:lnTo>
                  <a:lnTo>
                    <a:pt x="35950" y="48425"/>
                  </a:lnTo>
                  <a:lnTo>
                    <a:pt x="36531" y="48610"/>
                  </a:lnTo>
                  <a:lnTo>
                    <a:pt x="36926" y="48689"/>
                  </a:lnTo>
                  <a:lnTo>
                    <a:pt x="37322" y="48742"/>
                  </a:lnTo>
                  <a:lnTo>
                    <a:pt x="37744" y="48795"/>
                  </a:lnTo>
                  <a:lnTo>
                    <a:pt x="38140" y="48795"/>
                  </a:lnTo>
                  <a:lnTo>
                    <a:pt x="38746" y="48768"/>
                  </a:lnTo>
                  <a:lnTo>
                    <a:pt x="39300" y="48689"/>
                  </a:lnTo>
                  <a:lnTo>
                    <a:pt x="39880" y="48557"/>
                  </a:lnTo>
                  <a:lnTo>
                    <a:pt x="40408" y="48373"/>
                  </a:lnTo>
                  <a:lnTo>
                    <a:pt x="40909" y="48162"/>
                  </a:lnTo>
                  <a:lnTo>
                    <a:pt x="41410" y="47871"/>
                  </a:lnTo>
                  <a:lnTo>
                    <a:pt x="41858" y="47555"/>
                  </a:lnTo>
                  <a:lnTo>
                    <a:pt x="42254" y="47186"/>
                  </a:lnTo>
                  <a:lnTo>
                    <a:pt x="42650" y="46790"/>
                  </a:lnTo>
                  <a:lnTo>
                    <a:pt x="42966" y="46342"/>
                  </a:lnTo>
                  <a:lnTo>
                    <a:pt x="43256" y="45841"/>
                  </a:lnTo>
                  <a:lnTo>
                    <a:pt x="43520" y="45313"/>
                  </a:lnTo>
                  <a:lnTo>
                    <a:pt x="43731" y="44733"/>
                  </a:lnTo>
                  <a:lnTo>
                    <a:pt x="43916" y="44126"/>
                  </a:lnTo>
                  <a:lnTo>
                    <a:pt x="44074" y="43440"/>
                  </a:lnTo>
                  <a:lnTo>
                    <a:pt x="44180" y="42728"/>
                  </a:lnTo>
                  <a:lnTo>
                    <a:pt x="44232" y="42201"/>
                  </a:lnTo>
                  <a:lnTo>
                    <a:pt x="44259" y="41621"/>
                  </a:lnTo>
                  <a:lnTo>
                    <a:pt x="44892" y="41040"/>
                  </a:lnTo>
                  <a:lnTo>
                    <a:pt x="45472" y="40434"/>
                  </a:lnTo>
                  <a:lnTo>
                    <a:pt x="46026" y="39827"/>
                  </a:lnTo>
                  <a:lnTo>
                    <a:pt x="46527" y="39220"/>
                  </a:lnTo>
                  <a:lnTo>
                    <a:pt x="46975" y="38587"/>
                  </a:lnTo>
                  <a:lnTo>
                    <a:pt x="47397" y="37954"/>
                  </a:lnTo>
                  <a:lnTo>
                    <a:pt x="47767" y="37321"/>
                  </a:lnTo>
                  <a:lnTo>
                    <a:pt x="48109" y="36662"/>
                  </a:lnTo>
                  <a:lnTo>
                    <a:pt x="48373" y="36135"/>
                  </a:lnTo>
                  <a:lnTo>
                    <a:pt x="48584" y="35607"/>
                  </a:lnTo>
                  <a:lnTo>
                    <a:pt x="48795" y="35080"/>
                  </a:lnTo>
                  <a:lnTo>
                    <a:pt x="48980" y="34526"/>
                  </a:lnTo>
                  <a:lnTo>
                    <a:pt x="49164" y="33998"/>
                  </a:lnTo>
                  <a:lnTo>
                    <a:pt x="49296" y="33444"/>
                  </a:lnTo>
                  <a:lnTo>
                    <a:pt x="49560" y="32363"/>
                  </a:lnTo>
                  <a:lnTo>
                    <a:pt x="49745" y="31255"/>
                  </a:lnTo>
                  <a:lnTo>
                    <a:pt x="49903" y="30174"/>
                  </a:lnTo>
                  <a:lnTo>
                    <a:pt x="50035" y="29092"/>
                  </a:lnTo>
                  <a:lnTo>
                    <a:pt x="50114" y="28011"/>
                  </a:lnTo>
                  <a:lnTo>
                    <a:pt x="50246" y="27747"/>
                  </a:lnTo>
                  <a:lnTo>
                    <a:pt x="50325" y="27483"/>
                  </a:lnTo>
                  <a:lnTo>
                    <a:pt x="50351" y="27220"/>
                  </a:lnTo>
                  <a:lnTo>
                    <a:pt x="50325" y="26930"/>
                  </a:lnTo>
                  <a:lnTo>
                    <a:pt x="50246" y="26639"/>
                  </a:lnTo>
                  <a:lnTo>
                    <a:pt x="50114" y="26376"/>
                  </a:lnTo>
                  <a:lnTo>
                    <a:pt x="49903" y="26112"/>
                  </a:lnTo>
                  <a:lnTo>
                    <a:pt x="49666" y="25927"/>
                  </a:lnTo>
                  <a:lnTo>
                    <a:pt x="49639" y="25901"/>
                  </a:lnTo>
                  <a:lnTo>
                    <a:pt x="49534" y="25848"/>
                  </a:lnTo>
                  <a:lnTo>
                    <a:pt x="49507" y="25083"/>
                  </a:lnTo>
                  <a:lnTo>
                    <a:pt x="49455" y="24450"/>
                  </a:lnTo>
                  <a:lnTo>
                    <a:pt x="49402" y="23817"/>
                  </a:lnTo>
                  <a:lnTo>
                    <a:pt x="49349" y="23184"/>
                  </a:lnTo>
                  <a:lnTo>
                    <a:pt x="49244" y="22551"/>
                  </a:lnTo>
                  <a:lnTo>
                    <a:pt x="49138" y="21918"/>
                  </a:lnTo>
                  <a:lnTo>
                    <a:pt x="49006" y="21312"/>
                  </a:lnTo>
                  <a:lnTo>
                    <a:pt x="48874" y="20679"/>
                  </a:lnTo>
                  <a:lnTo>
                    <a:pt x="48716" y="20072"/>
                  </a:lnTo>
                  <a:lnTo>
                    <a:pt x="48558" y="19465"/>
                  </a:lnTo>
                  <a:lnTo>
                    <a:pt x="48373" y="18859"/>
                  </a:lnTo>
                  <a:lnTo>
                    <a:pt x="48162" y="18278"/>
                  </a:lnTo>
                  <a:lnTo>
                    <a:pt x="47951" y="17672"/>
                  </a:lnTo>
                  <a:lnTo>
                    <a:pt x="47714" y="17092"/>
                  </a:lnTo>
                  <a:lnTo>
                    <a:pt x="47450" y="16511"/>
                  </a:lnTo>
                  <a:lnTo>
                    <a:pt x="47186" y="15931"/>
                  </a:lnTo>
                  <a:lnTo>
                    <a:pt x="46896" y="15377"/>
                  </a:lnTo>
                  <a:lnTo>
                    <a:pt x="46764" y="15087"/>
                  </a:lnTo>
                  <a:lnTo>
                    <a:pt x="46606" y="14823"/>
                  </a:lnTo>
                  <a:lnTo>
                    <a:pt x="46079" y="13874"/>
                  </a:lnTo>
                  <a:lnTo>
                    <a:pt x="45472" y="12951"/>
                  </a:lnTo>
                  <a:lnTo>
                    <a:pt x="44865" y="12054"/>
                  </a:lnTo>
                  <a:lnTo>
                    <a:pt x="44206" y="11210"/>
                  </a:lnTo>
                  <a:lnTo>
                    <a:pt x="43494" y="10392"/>
                  </a:lnTo>
                  <a:lnTo>
                    <a:pt x="42755" y="9601"/>
                  </a:lnTo>
                  <a:lnTo>
                    <a:pt x="41990" y="8836"/>
                  </a:lnTo>
                  <a:lnTo>
                    <a:pt x="41199" y="8124"/>
                  </a:lnTo>
                  <a:lnTo>
                    <a:pt x="40381" y="7438"/>
                  </a:lnTo>
                  <a:lnTo>
                    <a:pt x="39511" y="6779"/>
                  </a:lnTo>
                  <a:lnTo>
                    <a:pt x="38614" y="6172"/>
                  </a:lnTo>
                  <a:lnTo>
                    <a:pt x="37691" y="5618"/>
                  </a:lnTo>
                  <a:lnTo>
                    <a:pt x="36768" y="5091"/>
                  </a:lnTo>
                  <a:lnTo>
                    <a:pt x="35792" y="4590"/>
                  </a:lnTo>
                  <a:lnTo>
                    <a:pt x="34790" y="4141"/>
                  </a:lnTo>
                  <a:lnTo>
                    <a:pt x="33788" y="3746"/>
                  </a:lnTo>
                  <a:lnTo>
                    <a:pt x="33498" y="3667"/>
                  </a:lnTo>
                  <a:lnTo>
                    <a:pt x="33234" y="3561"/>
                  </a:lnTo>
                  <a:lnTo>
                    <a:pt x="32100" y="3218"/>
                  </a:lnTo>
                  <a:lnTo>
                    <a:pt x="30939" y="2902"/>
                  </a:lnTo>
                  <a:lnTo>
                    <a:pt x="30939" y="2664"/>
                  </a:lnTo>
                  <a:lnTo>
                    <a:pt x="30913" y="2401"/>
                  </a:lnTo>
                  <a:lnTo>
                    <a:pt x="30886" y="2163"/>
                  </a:lnTo>
                  <a:lnTo>
                    <a:pt x="30834" y="1926"/>
                  </a:lnTo>
                  <a:lnTo>
                    <a:pt x="30754" y="1688"/>
                  </a:lnTo>
                  <a:lnTo>
                    <a:pt x="30649" y="1477"/>
                  </a:lnTo>
                  <a:lnTo>
                    <a:pt x="30517" y="1266"/>
                  </a:lnTo>
                  <a:lnTo>
                    <a:pt x="30385" y="1055"/>
                  </a:lnTo>
                  <a:lnTo>
                    <a:pt x="30121" y="792"/>
                  </a:lnTo>
                  <a:lnTo>
                    <a:pt x="29858" y="581"/>
                  </a:lnTo>
                  <a:lnTo>
                    <a:pt x="29673" y="449"/>
                  </a:lnTo>
                  <a:lnTo>
                    <a:pt x="29515" y="317"/>
                  </a:lnTo>
                  <a:lnTo>
                    <a:pt x="29304" y="211"/>
                  </a:lnTo>
                  <a:lnTo>
                    <a:pt x="29119" y="132"/>
                  </a:lnTo>
                  <a:lnTo>
                    <a:pt x="28882" y="80"/>
                  </a:lnTo>
                  <a:lnTo>
                    <a:pt x="28671" y="27"/>
                  </a:lnTo>
                  <a:lnTo>
                    <a:pt x="284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" name="Google Shape;1572;p70">
              <a:extLst>
                <a:ext uri="{FF2B5EF4-FFF2-40B4-BE49-F238E27FC236}">
                  <a16:creationId xmlns:a16="http://schemas.microsoft.com/office/drawing/2014/main" id="{5634D49F-A3E2-5912-5AB6-1984F05C0E11}"/>
                </a:ext>
              </a:extLst>
            </p:cNvPr>
            <p:cNvSpPr/>
            <p:nvPr/>
          </p:nvSpPr>
          <p:spPr>
            <a:xfrm>
              <a:off x="2225500" y="4073700"/>
              <a:ext cx="1127550" cy="1127575"/>
            </a:xfrm>
            <a:custGeom>
              <a:avLst/>
              <a:gdLst/>
              <a:ahLst/>
              <a:cxnLst/>
              <a:rect l="l" t="t" r="r" b="b"/>
              <a:pathLst>
                <a:path w="45102" h="45103" extrusionOk="0">
                  <a:moveTo>
                    <a:pt x="22551" y="1"/>
                  </a:moveTo>
                  <a:lnTo>
                    <a:pt x="21391" y="27"/>
                  </a:lnTo>
                  <a:lnTo>
                    <a:pt x="20230" y="132"/>
                  </a:lnTo>
                  <a:lnTo>
                    <a:pt x="19122" y="264"/>
                  </a:lnTo>
                  <a:lnTo>
                    <a:pt x="17988" y="475"/>
                  </a:lnTo>
                  <a:lnTo>
                    <a:pt x="16907" y="713"/>
                  </a:lnTo>
                  <a:lnTo>
                    <a:pt x="15825" y="1029"/>
                  </a:lnTo>
                  <a:lnTo>
                    <a:pt x="14797" y="1372"/>
                  </a:lnTo>
                  <a:lnTo>
                    <a:pt x="13768" y="1768"/>
                  </a:lnTo>
                  <a:lnTo>
                    <a:pt x="12766" y="2243"/>
                  </a:lnTo>
                  <a:lnTo>
                    <a:pt x="11790" y="2717"/>
                  </a:lnTo>
                  <a:lnTo>
                    <a:pt x="10840" y="3271"/>
                  </a:lnTo>
                  <a:lnTo>
                    <a:pt x="9944" y="3851"/>
                  </a:lnTo>
                  <a:lnTo>
                    <a:pt x="9047" y="4484"/>
                  </a:lnTo>
                  <a:lnTo>
                    <a:pt x="8203" y="5144"/>
                  </a:lnTo>
                  <a:lnTo>
                    <a:pt x="7385" y="5856"/>
                  </a:lnTo>
                  <a:lnTo>
                    <a:pt x="6594" y="6621"/>
                  </a:lnTo>
                  <a:lnTo>
                    <a:pt x="5855" y="7386"/>
                  </a:lnTo>
                  <a:lnTo>
                    <a:pt x="5143" y="8203"/>
                  </a:lnTo>
                  <a:lnTo>
                    <a:pt x="4484" y="9074"/>
                  </a:lnTo>
                  <a:lnTo>
                    <a:pt x="3851" y="9944"/>
                  </a:lnTo>
                  <a:lnTo>
                    <a:pt x="3271" y="10867"/>
                  </a:lnTo>
                  <a:lnTo>
                    <a:pt x="2717" y="11817"/>
                  </a:lnTo>
                  <a:lnTo>
                    <a:pt x="2216" y="12766"/>
                  </a:lnTo>
                  <a:lnTo>
                    <a:pt x="1767" y="13768"/>
                  </a:lnTo>
                  <a:lnTo>
                    <a:pt x="1372" y="14797"/>
                  </a:lnTo>
                  <a:lnTo>
                    <a:pt x="1002" y="15852"/>
                  </a:lnTo>
                  <a:lnTo>
                    <a:pt x="712" y="16907"/>
                  </a:lnTo>
                  <a:lnTo>
                    <a:pt x="449" y="18015"/>
                  </a:lnTo>
                  <a:lnTo>
                    <a:pt x="264" y="19123"/>
                  </a:lnTo>
                  <a:lnTo>
                    <a:pt x="106" y="20257"/>
                  </a:lnTo>
                  <a:lnTo>
                    <a:pt x="27" y="21391"/>
                  </a:lnTo>
                  <a:lnTo>
                    <a:pt x="0" y="22551"/>
                  </a:lnTo>
                  <a:lnTo>
                    <a:pt x="27" y="23475"/>
                  </a:lnTo>
                  <a:lnTo>
                    <a:pt x="79" y="24398"/>
                  </a:lnTo>
                  <a:lnTo>
                    <a:pt x="158" y="25294"/>
                  </a:lnTo>
                  <a:lnTo>
                    <a:pt x="290" y="26191"/>
                  </a:lnTo>
                  <a:lnTo>
                    <a:pt x="449" y="27062"/>
                  </a:lnTo>
                  <a:lnTo>
                    <a:pt x="633" y="27932"/>
                  </a:lnTo>
                  <a:lnTo>
                    <a:pt x="871" y="28776"/>
                  </a:lnTo>
                  <a:lnTo>
                    <a:pt x="1134" y="29620"/>
                  </a:lnTo>
                  <a:lnTo>
                    <a:pt x="1424" y="30438"/>
                  </a:lnTo>
                  <a:lnTo>
                    <a:pt x="1741" y="31255"/>
                  </a:lnTo>
                  <a:lnTo>
                    <a:pt x="2084" y="32047"/>
                  </a:lnTo>
                  <a:lnTo>
                    <a:pt x="2479" y="32838"/>
                  </a:lnTo>
                  <a:lnTo>
                    <a:pt x="2875" y="33603"/>
                  </a:lnTo>
                  <a:lnTo>
                    <a:pt x="3323" y="34341"/>
                  </a:lnTo>
                  <a:lnTo>
                    <a:pt x="3798" y="35080"/>
                  </a:lnTo>
                  <a:lnTo>
                    <a:pt x="4273" y="35765"/>
                  </a:lnTo>
                  <a:lnTo>
                    <a:pt x="4800" y="36451"/>
                  </a:lnTo>
                  <a:lnTo>
                    <a:pt x="5354" y="37137"/>
                  </a:lnTo>
                  <a:lnTo>
                    <a:pt x="5908" y="37770"/>
                  </a:lnTo>
                  <a:lnTo>
                    <a:pt x="6515" y="38403"/>
                  </a:lnTo>
                  <a:lnTo>
                    <a:pt x="7121" y="38983"/>
                  </a:lnTo>
                  <a:lnTo>
                    <a:pt x="7754" y="39563"/>
                  </a:lnTo>
                  <a:lnTo>
                    <a:pt x="8414" y="40117"/>
                  </a:lnTo>
                  <a:lnTo>
                    <a:pt x="9100" y="40645"/>
                  </a:lnTo>
                  <a:lnTo>
                    <a:pt x="9785" y="41146"/>
                  </a:lnTo>
                  <a:lnTo>
                    <a:pt x="10524" y="41621"/>
                  </a:lnTo>
                  <a:lnTo>
                    <a:pt x="11236" y="42069"/>
                  </a:lnTo>
                  <a:lnTo>
                    <a:pt x="12001" y="42491"/>
                  </a:lnTo>
                  <a:lnTo>
                    <a:pt x="12792" y="42887"/>
                  </a:lnTo>
                  <a:lnTo>
                    <a:pt x="13557" y="43230"/>
                  </a:lnTo>
                  <a:lnTo>
                    <a:pt x="14375" y="43572"/>
                  </a:lnTo>
                  <a:lnTo>
                    <a:pt x="15192" y="43863"/>
                  </a:lnTo>
                  <a:lnTo>
                    <a:pt x="16063" y="44153"/>
                  </a:lnTo>
                  <a:lnTo>
                    <a:pt x="16959" y="44390"/>
                  </a:lnTo>
                  <a:lnTo>
                    <a:pt x="17856" y="44601"/>
                  </a:lnTo>
                  <a:lnTo>
                    <a:pt x="18779" y="44786"/>
                  </a:lnTo>
                  <a:lnTo>
                    <a:pt x="19703" y="44918"/>
                  </a:lnTo>
                  <a:lnTo>
                    <a:pt x="20626" y="45023"/>
                  </a:lnTo>
                  <a:lnTo>
                    <a:pt x="21575" y="45076"/>
                  </a:lnTo>
                  <a:lnTo>
                    <a:pt x="22551" y="45102"/>
                  </a:lnTo>
                  <a:lnTo>
                    <a:pt x="23290" y="45076"/>
                  </a:lnTo>
                  <a:lnTo>
                    <a:pt x="24028" y="45049"/>
                  </a:lnTo>
                  <a:lnTo>
                    <a:pt x="24767" y="44997"/>
                  </a:lnTo>
                  <a:lnTo>
                    <a:pt x="25479" y="44918"/>
                  </a:lnTo>
                  <a:lnTo>
                    <a:pt x="26191" y="44812"/>
                  </a:lnTo>
                  <a:lnTo>
                    <a:pt x="26903" y="44680"/>
                  </a:lnTo>
                  <a:lnTo>
                    <a:pt x="27615" y="44522"/>
                  </a:lnTo>
                  <a:lnTo>
                    <a:pt x="28301" y="44337"/>
                  </a:lnTo>
                  <a:lnTo>
                    <a:pt x="28828" y="44205"/>
                  </a:lnTo>
                  <a:lnTo>
                    <a:pt x="29092" y="44126"/>
                  </a:lnTo>
                  <a:lnTo>
                    <a:pt x="29329" y="44047"/>
                  </a:lnTo>
                  <a:lnTo>
                    <a:pt x="29831" y="43889"/>
                  </a:lnTo>
                  <a:lnTo>
                    <a:pt x="29857" y="43889"/>
                  </a:lnTo>
                  <a:lnTo>
                    <a:pt x="29936" y="43863"/>
                  </a:lnTo>
                  <a:lnTo>
                    <a:pt x="30279" y="43731"/>
                  </a:lnTo>
                  <a:lnTo>
                    <a:pt x="31334" y="43309"/>
                  </a:lnTo>
                  <a:lnTo>
                    <a:pt x="32389" y="42834"/>
                  </a:lnTo>
                  <a:lnTo>
                    <a:pt x="32679" y="42702"/>
                  </a:lnTo>
                  <a:lnTo>
                    <a:pt x="32943" y="42544"/>
                  </a:lnTo>
                  <a:lnTo>
                    <a:pt x="33761" y="42122"/>
                  </a:lnTo>
                  <a:lnTo>
                    <a:pt x="34525" y="41647"/>
                  </a:lnTo>
                  <a:lnTo>
                    <a:pt x="35290" y="41146"/>
                  </a:lnTo>
                  <a:lnTo>
                    <a:pt x="36029" y="40618"/>
                  </a:lnTo>
                  <a:lnTo>
                    <a:pt x="36741" y="40065"/>
                  </a:lnTo>
                  <a:lnTo>
                    <a:pt x="37427" y="39484"/>
                  </a:lnTo>
                  <a:lnTo>
                    <a:pt x="38112" y="38851"/>
                  </a:lnTo>
                  <a:lnTo>
                    <a:pt x="38745" y="38218"/>
                  </a:lnTo>
                  <a:lnTo>
                    <a:pt x="39299" y="37638"/>
                  </a:lnTo>
                  <a:lnTo>
                    <a:pt x="39405" y="37506"/>
                  </a:lnTo>
                  <a:lnTo>
                    <a:pt x="39484" y="37427"/>
                  </a:lnTo>
                  <a:lnTo>
                    <a:pt x="39563" y="37322"/>
                  </a:lnTo>
                  <a:lnTo>
                    <a:pt x="39616" y="37269"/>
                  </a:lnTo>
                  <a:lnTo>
                    <a:pt x="39827" y="37031"/>
                  </a:lnTo>
                  <a:lnTo>
                    <a:pt x="40381" y="36346"/>
                  </a:lnTo>
                  <a:lnTo>
                    <a:pt x="40882" y="35660"/>
                  </a:lnTo>
                  <a:lnTo>
                    <a:pt x="41357" y="34974"/>
                  </a:lnTo>
                  <a:lnTo>
                    <a:pt x="41831" y="34236"/>
                  </a:lnTo>
                  <a:lnTo>
                    <a:pt x="42280" y="33471"/>
                  </a:lnTo>
                  <a:lnTo>
                    <a:pt x="42702" y="32653"/>
                  </a:lnTo>
                  <a:lnTo>
                    <a:pt x="43018" y="31994"/>
                  </a:lnTo>
                  <a:lnTo>
                    <a:pt x="43335" y="31308"/>
                  </a:lnTo>
                  <a:lnTo>
                    <a:pt x="43599" y="30596"/>
                  </a:lnTo>
                  <a:lnTo>
                    <a:pt x="43862" y="29910"/>
                  </a:lnTo>
                  <a:lnTo>
                    <a:pt x="44100" y="29172"/>
                  </a:lnTo>
                  <a:lnTo>
                    <a:pt x="44311" y="28459"/>
                  </a:lnTo>
                  <a:lnTo>
                    <a:pt x="44495" y="27695"/>
                  </a:lnTo>
                  <a:lnTo>
                    <a:pt x="44654" y="26956"/>
                  </a:lnTo>
                  <a:lnTo>
                    <a:pt x="44785" y="26297"/>
                  </a:lnTo>
                  <a:lnTo>
                    <a:pt x="44865" y="25637"/>
                  </a:lnTo>
                  <a:lnTo>
                    <a:pt x="44944" y="25136"/>
                  </a:lnTo>
                  <a:lnTo>
                    <a:pt x="44996" y="24503"/>
                  </a:lnTo>
                  <a:lnTo>
                    <a:pt x="45049" y="23844"/>
                  </a:lnTo>
                  <a:lnTo>
                    <a:pt x="45076" y="23211"/>
                  </a:lnTo>
                  <a:lnTo>
                    <a:pt x="45102" y="22551"/>
                  </a:lnTo>
                  <a:lnTo>
                    <a:pt x="45049" y="21417"/>
                  </a:lnTo>
                  <a:lnTo>
                    <a:pt x="45023" y="20784"/>
                  </a:lnTo>
                  <a:lnTo>
                    <a:pt x="44970" y="20178"/>
                  </a:lnTo>
                  <a:lnTo>
                    <a:pt x="44891" y="19571"/>
                  </a:lnTo>
                  <a:lnTo>
                    <a:pt x="44812" y="18991"/>
                  </a:lnTo>
                  <a:lnTo>
                    <a:pt x="44706" y="18384"/>
                  </a:lnTo>
                  <a:lnTo>
                    <a:pt x="44574" y="17804"/>
                  </a:lnTo>
                  <a:lnTo>
                    <a:pt x="44443" y="17224"/>
                  </a:lnTo>
                  <a:lnTo>
                    <a:pt x="44311" y="16643"/>
                  </a:lnTo>
                  <a:lnTo>
                    <a:pt x="43968" y="15509"/>
                  </a:lnTo>
                  <a:lnTo>
                    <a:pt x="43572" y="14401"/>
                  </a:lnTo>
                  <a:lnTo>
                    <a:pt x="43124" y="13320"/>
                  </a:lnTo>
                  <a:lnTo>
                    <a:pt x="42596" y="12265"/>
                  </a:lnTo>
                  <a:lnTo>
                    <a:pt x="42491" y="12028"/>
                  </a:lnTo>
                  <a:lnTo>
                    <a:pt x="42333" y="11764"/>
                  </a:lnTo>
                  <a:lnTo>
                    <a:pt x="41831" y="10894"/>
                  </a:lnTo>
                  <a:lnTo>
                    <a:pt x="41278" y="10023"/>
                  </a:lnTo>
                  <a:lnTo>
                    <a:pt x="40697" y="9206"/>
                  </a:lnTo>
                  <a:lnTo>
                    <a:pt x="40091" y="8388"/>
                  </a:lnTo>
                  <a:lnTo>
                    <a:pt x="39431" y="7623"/>
                  </a:lnTo>
                  <a:lnTo>
                    <a:pt x="38745" y="6885"/>
                  </a:lnTo>
                  <a:lnTo>
                    <a:pt x="38033" y="6172"/>
                  </a:lnTo>
                  <a:lnTo>
                    <a:pt x="37268" y="5487"/>
                  </a:lnTo>
                  <a:lnTo>
                    <a:pt x="36504" y="4827"/>
                  </a:lnTo>
                  <a:lnTo>
                    <a:pt x="35686" y="4221"/>
                  </a:lnTo>
                  <a:lnTo>
                    <a:pt x="34842" y="3640"/>
                  </a:lnTo>
                  <a:lnTo>
                    <a:pt x="33972" y="3113"/>
                  </a:lnTo>
                  <a:lnTo>
                    <a:pt x="33075" y="2612"/>
                  </a:lnTo>
                  <a:lnTo>
                    <a:pt x="32178" y="2163"/>
                  </a:lnTo>
                  <a:lnTo>
                    <a:pt x="31229" y="1741"/>
                  </a:lnTo>
                  <a:lnTo>
                    <a:pt x="30279" y="1372"/>
                  </a:lnTo>
                  <a:lnTo>
                    <a:pt x="30042" y="1267"/>
                  </a:lnTo>
                  <a:lnTo>
                    <a:pt x="29778" y="1187"/>
                  </a:lnTo>
                  <a:lnTo>
                    <a:pt x="28934" y="924"/>
                  </a:lnTo>
                  <a:lnTo>
                    <a:pt x="28037" y="686"/>
                  </a:lnTo>
                  <a:lnTo>
                    <a:pt x="27167" y="475"/>
                  </a:lnTo>
                  <a:lnTo>
                    <a:pt x="26270" y="317"/>
                  </a:lnTo>
                  <a:lnTo>
                    <a:pt x="25347" y="185"/>
                  </a:lnTo>
                  <a:lnTo>
                    <a:pt x="24424" y="80"/>
                  </a:lnTo>
                  <a:lnTo>
                    <a:pt x="23501" y="27"/>
                  </a:lnTo>
                  <a:lnTo>
                    <a:pt x="225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573;p70">
              <a:extLst>
                <a:ext uri="{FF2B5EF4-FFF2-40B4-BE49-F238E27FC236}">
                  <a16:creationId xmlns:a16="http://schemas.microsoft.com/office/drawing/2014/main" id="{6CF5E306-065D-7C7C-1802-1316D63B8E0B}"/>
                </a:ext>
              </a:extLst>
            </p:cNvPr>
            <p:cNvSpPr/>
            <p:nvPr/>
          </p:nvSpPr>
          <p:spPr>
            <a:xfrm>
              <a:off x="2969275" y="4660550"/>
              <a:ext cx="399600" cy="512375"/>
            </a:xfrm>
            <a:custGeom>
              <a:avLst/>
              <a:gdLst/>
              <a:ahLst/>
              <a:cxnLst/>
              <a:rect l="l" t="t" r="r" b="b"/>
              <a:pathLst>
                <a:path w="15984" h="20495" extrusionOk="0">
                  <a:moveTo>
                    <a:pt x="15984" y="1"/>
                  </a:moveTo>
                  <a:lnTo>
                    <a:pt x="15878" y="53"/>
                  </a:lnTo>
                  <a:lnTo>
                    <a:pt x="14982" y="475"/>
                  </a:lnTo>
                  <a:lnTo>
                    <a:pt x="14111" y="950"/>
                  </a:lnTo>
                  <a:lnTo>
                    <a:pt x="13267" y="1504"/>
                  </a:lnTo>
                  <a:lnTo>
                    <a:pt x="12450" y="2084"/>
                  </a:lnTo>
                  <a:lnTo>
                    <a:pt x="11658" y="2717"/>
                  </a:lnTo>
                  <a:lnTo>
                    <a:pt x="10893" y="3403"/>
                  </a:lnTo>
                  <a:lnTo>
                    <a:pt x="10155" y="4141"/>
                  </a:lnTo>
                  <a:lnTo>
                    <a:pt x="9469" y="4906"/>
                  </a:lnTo>
                  <a:lnTo>
                    <a:pt x="8863" y="5698"/>
                  </a:lnTo>
                  <a:lnTo>
                    <a:pt x="8282" y="6489"/>
                  </a:lnTo>
                  <a:lnTo>
                    <a:pt x="7755" y="7333"/>
                  </a:lnTo>
                  <a:lnTo>
                    <a:pt x="7254" y="8177"/>
                  </a:lnTo>
                  <a:lnTo>
                    <a:pt x="6753" y="9047"/>
                  </a:lnTo>
                  <a:lnTo>
                    <a:pt x="6304" y="9944"/>
                  </a:lnTo>
                  <a:lnTo>
                    <a:pt x="5407" y="11738"/>
                  </a:lnTo>
                  <a:lnTo>
                    <a:pt x="4511" y="13531"/>
                  </a:lnTo>
                  <a:lnTo>
                    <a:pt x="4062" y="14428"/>
                  </a:lnTo>
                  <a:lnTo>
                    <a:pt x="3614" y="15325"/>
                  </a:lnTo>
                  <a:lnTo>
                    <a:pt x="3113" y="16195"/>
                  </a:lnTo>
                  <a:lnTo>
                    <a:pt x="2612" y="17065"/>
                  </a:lnTo>
                  <a:lnTo>
                    <a:pt x="2084" y="17909"/>
                  </a:lnTo>
                  <a:lnTo>
                    <a:pt x="1504" y="18727"/>
                  </a:lnTo>
                  <a:lnTo>
                    <a:pt x="1240" y="19070"/>
                  </a:lnTo>
                  <a:lnTo>
                    <a:pt x="765" y="19650"/>
                  </a:lnTo>
                  <a:lnTo>
                    <a:pt x="264" y="20204"/>
                  </a:lnTo>
                  <a:lnTo>
                    <a:pt x="211" y="20257"/>
                  </a:lnTo>
                  <a:lnTo>
                    <a:pt x="0" y="20494"/>
                  </a:lnTo>
                  <a:lnTo>
                    <a:pt x="53" y="20468"/>
                  </a:lnTo>
                  <a:lnTo>
                    <a:pt x="317" y="20362"/>
                  </a:lnTo>
                  <a:lnTo>
                    <a:pt x="1161" y="19782"/>
                  </a:lnTo>
                  <a:lnTo>
                    <a:pt x="2005" y="19202"/>
                  </a:lnTo>
                  <a:lnTo>
                    <a:pt x="3719" y="18120"/>
                  </a:lnTo>
                  <a:lnTo>
                    <a:pt x="5460" y="17039"/>
                  </a:lnTo>
                  <a:lnTo>
                    <a:pt x="6331" y="16485"/>
                  </a:lnTo>
                  <a:lnTo>
                    <a:pt x="7175" y="15905"/>
                  </a:lnTo>
                  <a:lnTo>
                    <a:pt x="7280" y="15852"/>
                  </a:lnTo>
                  <a:lnTo>
                    <a:pt x="8282" y="15140"/>
                  </a:lnTo>
                  <a:lnTo>
                    <a:pt x="9285" y="14375"/>
                  </a:lnTo>
                  <a:lnTo>
                    <a:pt x="9759" y="13979"/>
                  </a:lnTo>
                  <a:lnTo>
                    <a:pt x="10234" y="13584"/>
                  </a:lnTo>
                  <a:lnTo>
                    <a:pt x="10709" y="13162"/>
                  </a:lnTo>
                  <a:lnTo>
                    <a:pt x="11157" y="12740"/>
                  </a:lnTo>
                  <a:lnTo>
                    <a:pt x="11579" y="12291"/>
                  </a:lnTo>
                  <a:lnTo>
                    <a:pt x="12001" y="11843"/>
                  </a:lnTo>
                  <a:lnTo>
                    <a:pt x="12397" y="11368"/>
                  </a:lnTo>
                  <a:lnTo>
                    <a:pt x="12766" y="10894"/>
                  </a:lnTo>
                  <a:lnTo>
                    <a:pt x="13135" y="10392"/>
                  </a:lnTo>
                  <a:lnTo>
                    <a:pt x="13478" y="9865"/>
                  </a:lnTo>
                  <a:lnTo>
                    <a:pt x="13795" y="9337"/>
                  </a:lnTo>
                  <a:lnTo>
                    <a:pt x="14059" y="8784"/>
                  </a:lnTo>
                  <a:lnTo>
                    <a:pt x="14296" y="8282"/>
                  </a:lnTo>
                  <a:lnTo>
                    <a:pt x="14533" y="7781"/>
                  </a:lnTo>
                  <a:lnTo>
                    <a:pt x="14718" y="7280"/>
                  </a:lnTo>
                  <a:lnTo>
                    <a:pt x="14903" y="6753"/>
                  </a:lnTo>
                  <a:lnTo>
                    <a:pt x="15061" y="6225"/>
                  </a:lnTo>
                  <a:lnTo>
                    <a:pt x="15193" y="5698"/>
                  </a:lnTo>
                  <a:lnTo>
                    <a:pt x="15430" y="4643"/>
                  </a:lnTo>
                  <a:lnTo>
                    <a:pt x="15615" y="3588"/>
                  </a:lnTo>
                  <a:lnTo>
                    <a:pt x="15747" y="2480"/>
                  </a:lnTo>
                  <a:lnTo>
                    <a:pt x="15878" y="1398"/>
                  </a:lnTo>
                  <a:lnTo>
                    <a:pt x="15958" y="291"/>
                  </a:lnTo>
                  <a:lnTo>
                    <a:pt x="1598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574;p70">
              <a:extLst>
                <a:ext uri="{FF2B5EF4-FFF2-40B4-BE49-F238E27FC236}">
                  <a16:creationId xmlns:a16="http://schemas.microsoft.com/office/drawing/2014/main" id="{B3FA1CAB-2E4B-15AD-59DD-ED7BC1BFEEBB}"/>
                </a:ext>
              </a:extLst>
            </p:cNvPr>
            <p:cNvSpPr/>
            <p:nvPr/>
          </p:nvSpPr>
          <p:spPr>
            <a:xfrm>
              <a:off x="2958725" y="4657250"/>
              <a:ext cx="414125" cy="518950"/>
            </a:xfrm>
            <a:custGeom>
              <a:avLst/>
              <a:gdLst/>
              <a:ahLst/>
              <a:cxnLst/>
              <a:rect l="l" t="t" r="r" b="b"/>
              <a:pathLst>
                <a:path w="16565" h="20758" extrusionOk="0">
                  <a:moveTo>
                    <a:pt x="16459" y="1"/>
                  </a:moveTo>
                  <a:lnTo>
                    <a:pt x="16406" y="27"/>
                  </a:lnTo>
                  <a:lnTo>
                    <a:pt x="16380" y="53"/>
                  </a:lnTo>
                  <a:lnTo>
                    <a:pt x="16300" y="185"/>
                  </a:lnTo>
                  <a:lnTo>
                    <a:pt x="14560" y="2717"/>
                  </a:lnTo>
                  <a:lnTo>
                    <a:pt x="12766" y="5249"/>
                  </a:lnTo>
                  <a:lnTo>
                    <a:pt x="11342" y="7280"/>
                  </a:lnTo>
                  <a:lnTo>
                    <a:pt x="9891" y="9285"/>
                  </a:lnTo>
                  <a:lnTo>
                    <a:pt x="8441" y="11263"/>
                  </a:lnTo>
                  <a:lnTo>
                    <a:pt x="6990" y="13241"/>
                  </a:lnTo>
                  <a:lnTo>
                    <a:pt x="5988" y="14586"/>
                  </a:lnTo>
                  <a:lnTo>
                    <a:pt x="4985" y="15852"/>
                  </a:lnTo>
                  <a:lnTo>
                    <a:pt x="4484" y="16459"/>
                  </a:lnTo>
                  <a:lnTo>
                    <a:pt x="3957" y="17039"/>
                  </a:lnTo>
                  <a:lnTo>
                    <a:pt x="3429" y="17593"/>
                  </a:lnTo>
                  <a:lnTo>
                    <a:pt x="2875" y="18120"/>
                  </a:lnTo>
                  <a:lnTo>
                    <a:pt x="2322" y="18622"/>
                  </a:lnTo>
                  <a:lnTo>
                    <a:pt x="1794" y="19096"/>
                  </a:lnTo>
                  <a:lnTo>
                    <a:pt x="1662" y="19202"/>
                  </a:lnTo>
                  <a:lnTo>
                    <a:pt x="1398" y="19413"/>
                  </a:lnTo>
                  <a:lnTo>
                    <a:pt x="686" y="20072"/>
                  </a:lnTo>
                  <a:lnTo>
                    <a:pt x="317" y="20415"/>
                  </a:lnTo>
                  <a:lnTo>
                    <a:pt x="0" y="20758"/>
                  </a:lnTo>
                  <a:lnTo>
                    <a:pt x="0" y="20758"/>
                  </a:lnTo>
                  <a:lnTo>
                    <a:pt x="396" y="20626"/>
                  </a:lnTo>
                  <a:lnTo>
                    <a:pt x="660" y="20362"/>
                  </a:lnTo>
                  <a:lnTo>
                    <a:pt x="686" y="20336"/>
                  </a:lnTo>
                  <a:lnTo>
                    <a:pt x="1293" y="19782"/>
                  </a:lnTo>
                  <a:lnTo>
                    <a:pt x="1926" y="19228"/>
                  </a:lnTo>
                  <a:lnTo>
                    <a:pt x="2453" y="18753"/>
                  </a:lnTo>
                  <a:lnTo>
                    <a:pt x="3007" y="18279"/>
                  </a:lnTo>
                  <a:lnTo>
                    <a:pt x="3561" y="17725"/>
                  </a:lnTo>
                  <a:lnTo>
                    <a:pt x="4089" y="17171"/>
                  </a:lnTo>
                  <a:lnTo>
                    <a:pt x="4616" y="16591"/>
                  </a:lnTo>
                  <a:lnTo>
                    <a:pt x="5144" y="15984"/>
                  </a:lnTo>
                  <a:lnTo>
                    <a:pt x="6146" y="14718"/>
                  </a:lnTo>
                  <a:lnTo>
                    <a:pt x="7148" y="13373"/>
                  </a:lnTo>
                  <a:lnTo>
                    <a:pt x="9944" y="9549"/>
                  </a:lnTo>
                  <a:lnTo>
                    <a:pt x="12713" y="5671"/>
                  </a:lnTo>
                  <a:lnTo>
                    <a:pt x="14560" y="3060"/>
                  </a:lnTo>
                  <a:lnTo>
                    <a:pt x="16380" y="423"/>
                  </a:lnTo>
                  <a:lnTo>
                    <a:pt x="16564" y="159"/>
                  </a:lnTo>
                  <a:lnTo>
                    <a:pt x="16564" y="133"/>
                  </a:lnTo>
                  <a:lnTo>
                    <a:pt x="16564" y="106"/>
                  </a:lnTo>
                  <a:lnTo>
                    <a:pt x="16538" y="27"/>
                  </a:lnTo>
                  <a:lnTo>
                    <a:pt x="1645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575;p70">
              <a:extLst>
                <a:ext uri="{FF2B5EF4-FFF2-40B4-BE49-F238E27FC236}">
                  <a16:creationId xmlns:a16="http://schemas.microsoft.com/office/drawing/2014/main" id="{1B766B3D-A58C-816C-1F49-C52FA57137AC}"/>
                </a:ext>
              </a:extLst>
            </p:cNvPr>
            <p:cNvSpPr/>
            <p:nvPr/>
          </p:nvSpPr>
          <p:spPr>
            <a:xfrm>
              <a:off x="2936975" y="4645375"/>
              <a:ext cx="189250" cy="536775"/>
            </a:xfrm>
            <a:custGeom>
              <a:avLst/>
              <a:gdLst/>
              <a:ahLst/>
              <a:cxnLst/>
              <a:rect l="l" t="t" r="r" b="b"/>
              <a:pathLst>
                <a:path w="7570" h="21471" extrusionOk="0">
                  <a:moveTo>
                    <a:pt x="7570" y="1"/>
                  </a:moveTo>
                  <a:lnTo>
                    <a:pt x="7438" y="106"/>
                  </a:lnTo>
                  <a:lnTo>
                    <a:pt x="7042" y="449"/>
                  </a:lnTo>
                  <a:lnTo>
                    <a:pt x="5750" y="1557"/>
                  </a:lnTo>
                  <a:lnTo>
                    <a:pt x="5117" y="2137"/>
                  </a:lnTo>
                  <a:lnTo>
                    <a:pt x="4510" y="2744"/>
                  </a:lnTo>
                  <a:lnTo>
                    <a:pt x="3930" y="3351"/>
                  </a:lnTo>
                  <a:lnTo>
                    <a:pt x="3403" y="3984"/>
                  </a:lnTo>
                  <a:lnTo>
                    <a:pt x="2875" y="4643"/>
                  </a:lnTo>
                  <a:lnTo>
                    <a:pt x="2400" y="5355"/>
                  </a:lnTo>
                  <a:lnTo>
                    <a:pt x="1978" y="6067"/>
                  </a:lnTo>
                  <a:lnTo>
                    <a:pt x="1609" y="6806"/>
                  </a:lnTo>
                  <a:lnTo>
                    <a:pt x="1292" y="7571"/>
                  </a:lnTo>
                  <a:lnTo>
                    <a:pt x="1029" y="8336"/>
                  </a:lnTo>
                  <a:lnTo>
                    <a:pt x="791" y="9127"/>
                  </a:lnTo>
                  <a:lnTo>
                    <a:pt x="580" y="9944"/>
                  </a:lnTo>
                  <a:lnTo>
                    <a:pt x="422" y="10762"/>
                  </a:lnTo>
                  <a:lnTo>
                    <a:pt x="290" y="11580"/>
                  </a:lnTo>
                  <a:lnTo>
                    <a:pt x="185" y="12397"/>
                  </a:lnTo>
                  <a:lnTo>
                    <a:pt x="132" y="13215"/>
                  </a:lnTo>
                  <a:lnTo>
                    <a:pt x="79" y="14033"/>
                  </a:lnTo>
                  <a:lnTo>
                    <a:pt x="53" y="14877"/>
                  </a:lnTo>
                  <a:lnTo>
                    <a:pt x="53" y="16512"/>
                  </a:lnTo>
                  <a:lnTo>
                    <a:pt x="79" y="18173"/>
                  </a:lnTo>
                  <a:lnTo>
                    <a:pt x="106" y="19017"/>
                  </a:lnTo>
                  <a:lnTo>
                    <a:pt x="132" y="19835"/>
                  </a:lnTo>
                  <a:lnTo>
                    <a:pt x="106" y="20679"/>
                  </a:lnTo>
                  <a:lnTo>
                    <a:pt x="53" y="21075"/>
                  </a:lnTo>
                  <a:lnTo>
                    <a:pt x="0" y="21470"/>
                  </a:lnTo>
                  <a:lnTo>
                    <a:pt x="0" y="21470"/>
                  </a:lnTo>
                  <a:lnTo>
                    <a:pt x="422" y="21365"/>
                  </a:lnTo>
                  <a:lnTo>
                    <a:pt x="659" y="21286"/>
                  </a:lnTo>
                  <a:lnTo>
                    <a:pt x="870" y="21233"/>
                  </a:lnTo>
                  <a:lnTo>
                    <a:pt x="1266" y="21101"/>
                  </a:lnTo>
                  <a:lnTo>
                    <a:pt x="1292" y="21101"/>
                  </a:lnTo>
                  <a:lnTo>
                    <a:pt x="1345" y="21075"/>
                  </a:lnTo>
                  <a:lnTo>
                    <a:pt x="1503" y="20864"/>
                  </a:lnTo>
                  <a:lnTo>
                    <a:pt x="1530" y="20837"/>
                  </a:lnTo>
                  <a:lnTo>
                    <a:pt x="2268" y="19888"/>
                  </a:lnTo>
                  <a:lnTo>
                    <a:pt x="2822" y="19149"/>
                  </a:lnTo>
                  <a:lnTo>
                    <a:pt x="3350" y="18411"/>
                  </a:lnTo>
                  <a:lnTo>
                    <a:pt x="3851" y="17646"/>
                  </a:lnTo>
                  <a:lnTo>
                    <a:pt x="4326" y="16881"/>
                  </a:lnTo>
                  <a:lnTo>
                    <a:pt x="4774" y="16090"/>
                  </a:lnTo>
                  <a:lnTo>
                    <a:pt x="5196" y="15299"/>
                  </a:lnTo>
                  <a:lnTo>
                    <a:pt x="5565" y="14481"/>
                  </a:lnTo>
                  <a:lnTo>
                    <a:pt x="5935" y="13663"/>
                  </a:lnTo>
                  <a:lnTo>
                    <a:pt x="6277" y="12740"/>
                  </a:lnTo>
                  <a:lnTo>
                    <a:pt x="6568" y="11764"/>
                  </a:lnTo>
                  <a:lnTo>
                    <a:pt x="6831" y="10788"/>
                  </a:lnTo>
                  <a:lnTo>
                    <a:pt x="7016" y="9813"/>
                  </a:lnTo>
                  <a:lnTo>
                    <a:pt x="7174" y="8810"/>
                  </a:lnTo>
                  <a:lnTo>
                    <a:pt x="7306" y="7834"/>
                  </a:lnTo>
                  <a:lnTo>
                    <a:pt x="7385" y="6806"/>
                  </a:lnTo>
                  <a:lnTo>
                    <a:pt x="7412" y="5803"/>
                  </a:lnTo>
                  <a:lnTo>
                    <a:pt x="7412" y="5065"/>
                  </a:lnTo>
                  <a:lnTo>
                    <a:pt x="7412" y="4326"/>
                  </a:lnTo>
                  <a:lnTo>
                    <a:pt x="7359" y="2902"/>
                  </a:lnTo>
                  <a:lnTo>
                    <a:pt x="7359" y="2190"/>
                  </a:lnTo>
                  <a:lnTo>
                    <a:pt x="7385" y="1478"/>
                  </a:lnTo>
                  <a:lnTo>
                    <a:pt x="7438" y="739"/>
                  </a:lnTo>
                  <a:lnTo>
                    <a:pt x="757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576;p70">
              <a:extLst>
                <a:ext uri="{FF2B5EF4-FFF2-40B4-BE49-F238E27FC236}">
                  <a16:creationId xmlns:a16="http://schemas.microsoft.com/office/drawing/2014/main" id="{E23E80D2-06D9-6351-9339-C450A9AAF5EC}"/>
                </a:ext>
              </a:extLst>
            </p:cNvPr>
            <p:cNvSpPr/>
            <p:nvPr/>
          </p:nvSpPr>
          <p:spPr>
            <a:xfrm>
              <a:off x="2947525" y="4648025"/>
              <a:ext cx="176725" cy="531475"/>
            </a:xfrm>
            <a:custGeom>
              <a:avLst/>
              <a:gdLst/>
              <a:ahLst/>
              <a:cxnLst/>
              <a:rect l="l" t="t" r="r" b="b"/>
              <a:pathLst>
                <a:path w="7069" h="21259" extrusionOk="0">
                  <a:moveTo>
                    <a:pt x="6963" y="0"/>
                  </a:moveTo>
                  <a:lnTo>
                    <a:pt x="6910" y="27"/>
                  </a:lnTo>
                  <a:lnTo>
                    <a:pt x="6620" y="343"/>
                  </a:lnTo>
                  <a:lnTo>
                    <a:pt x="6357" y="686"/>
                  </a:lnTo>
                  <a:lnTo>
                    <a:pt x="6146" y="1055"/>
                  </a:lnTo>
                  <a:lnTo>
                    <a:pt x="5935" y="1451"/>
                  </a:lnTo>
                  <a:lnTo>
                    <a:pt x="5776" y="1847"/>
                  </a:lnTo>
                  <a:lnTo>
                    <a:pt x="5433" y="2585"/>
                  </a:lnTo>
                  <a:lnTo>
                    <a:pt x="5143" y="3324"/>
                  </a:lnTo>
                  <a:lnTo>
                    <a:pt x="4563" y="4853"/>
                  </a:lnTo>
                  <a:lnTo>
                    <a:pt x="4036" y="6383"/>
                  </a:lnTo>
                  <a:lnTo>
                    <a:pt x="3561" y="7939"/>
                  </a:lnTo>
                  <a:lnTo>
                    <a:pt x="3112" y="9496"/>
                  </a:lnTo>
                  <a:lnTo>
                    <a:pt x="2690" y="11052"/>
                  </a:lnTo>
                  <a:lnTo>
                    <a:pt x="1926" y="14164"/>
                  </a:lnTo>
                  <a:lnTo>
                    <a:pt x="1081" y="17514"/>
                  </a:lnTo>
                  <a:lnTo>
                    <a:pt x="633" y="19175"/>
                  </a:lnTo>
                  <a:lnTo>
                    <a:pt x="132" y="20837"/>
                  </a:lnTo>
                  <a:lnTo>
                    <a:pt x="0" y="21259"/>
                  </a:lnTo>
                  <a:lnTo>
                    <a:pt x="237" y="21180"/>
                  </a:lnTo>
                  <a:lnTo>
                    <a:pt x="343" y="20916"/>
                  </a:lnTo>
                  <a:lnTo>
                    <a:pt x="818" y="19228"/>
                  </a:lnTo>
                  <a:lnTo>
                    <a:pt x="1266" y="17566"/>
                  </a:lnTo>
                  <a:lnTo>
                    <a:pt x="2110" y="14217"/>
                  </a:lnTo>
                  <a:lnTo>
                    <a:pt x="2901" y="11104"/>
                  </a:lnTo>
                  <a:lnTo>
                    <a:pt x="3297" y="9548"/>
                  </a:lnTo>
                  <a:lnTo>
                    <a:pt x="3745" y="7992"/>
                  </a:lnTo>
                  <a:lnTo>
                    <a:pt x="4220" y="6436"/>
                  </a:lnTo>
                  <a:lnTo>
                    <a:pt x="4748" y="4906"/>
                  </a:lnTo>
                  <a:lnTo>
                    <a:pt x="5328" y="3403"/>
                  </a:lnTo>
                  <a:lnTo>
                    <a:pt x="5618" y="2664"/>
                  </a:lnTo>
                  <a:lnTo>
                    <a:pt x="5935" y="1926"/>
                  </a:lnTo>
                  <a:lnTo>
                    <a:pt x="6172" y="1451"/>
                  </a:lnTo>
                  <a:lnTo>
                    <a:pt x="6409" y="976"/>
                  </a:lnTo>
                  <a:lnTo>
                    <a:pt x="6541" y="765"/>
                  </a:lnTo>
                  <a:lnTo>
                    <a:pt x="6699" y="554"/>
                  </a:lnTo>
                  <a:lnTo>
                    <a:pt x="6858" y="343"/>
                  </a:lnTo>
                  <a:lnTo>
                    <a:pt x="7042" y="159"/>
                  </a:lnTo>
                  <a:lnTo>
                    <a:pt x="7069" y="80"/>
                  </a:lnTo>
                  <a:lnTo>
                    <a:pt x="7042" y="27"/>
                  </a:lnTo>
                  <a:lnTo>
                    <a:pt x="70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" name="Google Shape;1577;p70">
              <a:extLst>
                <a:ext uri="{FF2B5EF4-FFF2-40B4-BE49-F238E27FC236}">
                  <a16:creationId xmlns:a16="http://schemas.microsoft.com/office/drawing/2014/main" id="{B168CF67-D208-83E0-8B33-77CA6B44BC91}"/>
                </a:ext>
              </a:extLst>
            </p:cNvPr>
            <p:cNvSpPr/>
            <p:nvPr/>
          </p:nvSpPr>
          <p:spPr>
            <a:xfrm>
              <a:off x="2191200" y="4778575"/>
              <a:ext cx="443125" cy="398300"/>
            </a:xfrm>
            <a:custGeom>
              <a:avLst/>
              <a:gdLst/>
              <a:ahLst/>
              <a:cxnLst/>
              <a:rect l="l" t="t" r="r" b="b"/>
              <a:pathLst>
                <a:path w="17725" h="15932" extrusionOk="0">
                  <a:moveTo>
                    <a:pt x="1" y="1"/>
                  </a:moveTo>
                  <a:lnTo>
                    <a:pt x="80" y="264"/>
                  </a:lnTo>
                  <a:lnTo>
                    <a:pt x="344" y="1240"/>
                  </a:lnTo>
                  <a:lnTo>
                    <a:pt x="607" y="2216"/>
                  </a:lnTo>
                  <a:lnTo>
                    <a:pt x="924" y="3166"/>
                  </a:lnTo>
                  <a:lnTo>
                    <a:pt x="1267" y="4115"/>
                  </a:lnTo>
                  <a:lnTo>
                    <a:pt x="1636" y="5038"/>
                  </a:lnTo>
                  <a:lnTo>
                    <a:pt x="1847" y="5487"/>
                  </a:lnTo>
                  <a:lnTo>
                    <a:pt x="2084" y="5935"/>
                  </a:lnTo>
                  <a:lnTo>
                    <a:pt x="2322" y="6357"/>
                  </a:lnTo>
                  <a:lnTo>
                    <a:pt x="2585" y="6806"/>
                  </a:lnTo>
                  <a:lnTo>
                    <a:pt x="2849" y="7228"/>
                  </a:lnTo>
                  <a:lnTo>
                    <a:pt x="3139" y="7650"/>
                  </a:lnTo>
                  <a:lnTo>
                    <a:pt x="3509" y="8098"/>
                  </a:lnTo>
                  <a:lnTo>
                    <a:pt x="3851" y="8520"/>
                  </a:lnTo>
                  <a:lnTo>
                    <a:pt x="4247" y="8916"/>
                  </a:lnTo>
                  <a:lnTo>
                    <a:pt x="4643" y="9311"/>
                  </a:lnTo>
                  <a:lnTo>
                    <a:pt x="5065" y="9707"/>
                  </a:lnTo>
                  <a:lnTo>
                    <a:pt x="5513" y="10050"/>
                  </a:lnTo>
                  <a:lnTo>
                    <a:pt x="5961" y="10393"/>
                  </a:lnTo>
                  <a:lnTo>
                    <a:pt x="6410" y="10735"/>
                  </a:lnTo>
                  <a:lnTo>
                    <a:pt x="6885" y="11052"/>
                  </a:lnTo>
                  <a:lnTo>
                    <a:pt x="7386" y="11342"/>
                  </a:lnTo>
                  <a:lnTo>
                    <a:pt x="8362" y="11922"/>
                  </a:lnTo>
                  <a:lnTo>
                    <a:pt x="9390" y="12450"/>
                  </a:lnTo>
                  <a:lnTo>
                    <a:pt x="10419" y="12925"/>
                  </a:lnTo>
                  <a:lnTo>
                    <a:pt x="10498" y="12951"/>
                  </a:lnTo>
                  <a:lnTo>
                    <a:pt x="11395" y="13347"/>
                  </a:lnTo>
                  <a:lnTo>
                    <a:pt x="12265" y="13689"/>
                  </a:lnTo>
                  <a:lnTo>
                    <a:pt x="13980" y="14402"/>
                  </a:lnTo>
                  <a:lnTo>
                    <a:pt x="15720" y="15114"/>
                  </a:lnTo>
                  <a:lnTo>
                    <a:pt x="16564" y="15483"/>
                  </a:lnTo>
                  <a:lnTo>
                    <a:pt x="17408" y="15879"/>
                  </a:lnTo>
                  <a:lnTo>
                    <a:pt x="17698" y="15931"/>
                  </a:lnTo>
                  <a:lnTo>
                    <a:pt x="17725" y="15931"/>
                  </a:lnTo>
                  <a:lnTo>
                    <a:pt x="17487" y="15747"/>
                  </a:lnTo>
                  <a:lnTo>
                    <a:pt x="17461" y="15720"/>
                  </a:lnTo>
                  <a:lnTo>
                    <a:pt x="16907" y="15298"/>
                  </a:lnTo>
                  <a:lnTo>
                    <a:pt x="16380" y="14850"/>
                  </a:lnTo>
                  <a:lnTo>
                    <a:pt x="16090" y="14586"/>
                  </a:lnTo>
                  <a:lnTo>
                    <a:pt x="15457" y="13927"/>
                  </a:lnTo>
                  <a:lnTo>
                    <a:pt x="14824" y="13267"/>
                  </a:lnTo>
                  <a:lnTo>
                    <a:pt x="14217" y="12555"/>
                  </a:lnTo>
                  <a:lnTo>
                    <a:pt x="13637" y="11843"/>
                  </a:lnTo>
                  <a:lnTo>
                    <a:pt x="13083" y="11131"/>
                  </a:lnTo>
                  <a:lnTo>
                    <a:pt x="12529" y="10393"/>
                  </a:lnTo>
                  <a:lnTo>
                    <a:pt x="11448" y="8916"/>
                  </a:lnTo>
                  <a:lnTo>
                    <a:pt x="10366" y="7439"/>
                  </a:lnTo>
                  <a:lnTo>
                    <a:pt x="9786" y="6700"/>
                  </a:lnTo>
                  <a:lnTo>
                    <a:pt x="9206" y="5988"/>
                  </a:lnTo>
                  <a:lnTo>
                    <a:pt x="8625" y="5302"/>
                  </a:lnTo>
                  <a:lnTo>
                    <a:pt x="7992" y="4643"/>
                  </a:lnTo>
                  <a:lnTo>
                    <a:pt x="7359" y="3983"/>
                  </a:lnTo>
                  <a:lnTo>
                    <a:pt x="6674" y="3377"/>
                  </a:lnTo>
                  <a:lnTo>
                    <a:pt x="5935" y="2797"/>
                  </a:lnTo>
                  <a:lnTo>
                    <a:pt x="5170" y="2269"/>
                  </a:lnTo>
                  <a:lnTo>
                    <a:pt x="4353" y="1768"/>
                  </a:lnTo>
                  <a:lnTo>
                    <a:pt x="3535" y="1319"/>
                  </a:lnTo>
                  <a:lnTo>
                    <a:pt x="2717" y="924"/>
                  </a:lnTo>
                  <a:lnTo>
                    <a:pt x="1847" y="581"/>
                  </a:lnTo>
                  <a:lnTo>
                    <a:pt x="1003" y="264"/>
                  </a:lnTo>
                  <a:lnTo>
                    <a:pt x="106" y="2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578;p70">
              <a:extLst>
                <a:ext uri="{FF2B5EF4-FFF2-40B4-BE49-F238E27FC236}">
                  <a16:creationId xmlns:a16="http://schemas.microsoft.com/office/drawing/2014/main" id="{64C1A95C-31AE-ECFD-5AD2-635D320A8F0E}"/>
                </a:ext>
              </a:extLst>
            </p:cNvPr>
            <p:cNvSpPr/>
            <p:nvPr/>
          </p:nvSpPr>
          <p:spPr>
            <a:xfrm>
              <a:off x="2187900" y="4775950"/>
              <a:ext cx="456975" cy="402250"/>
            </a:xfrm>
            <a:custGeom>
              <a:avLst/>
              <a:gdLst/>
              <a:ahLst/>
              <a:cxnLst/>
              <a:rect l="l" t="t" r="r" b="b"/>
              <a:pathLst>
                <a:path w="18279" h="16090" extrusionOk="0">
                  <a:moveTo>
                    <a:pt x="80" y="0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8"/>
                  </a:lnTo>
                  <a:lnTo>
                    <a:pt x="212" y="369"/>
                  </a:lnTo>
                  <a:lnTo>
                    <a:pt x="2269" y="2453"/>
                  </a:lnTo>
                  <a:lnTo>
                    <a:pt x="4353" y="4537"/>
                  </a:lnTo>
                  <a:lnTo>
                    <a:pt x="7491" y="7570"/>
                  </a:lnTo>
                  <a:lnTo>
                    <a:pt x="10630" y="10577"/>
                  </a:lnTo>
                  <a:lnTo>
                    <a:pt x="11764" y="11632"/>
                  </a:lnTo>
                  <a:lnTo>
                    <a:pt x="12872" y="12608"/>
                  </a:lnTo>
                  <a:lnTo>
                    <a:pt x="13426" y="13056"/>
                  </a:lnTo>
                  <a:lnTo>
                    <a:pt x="13980" y="13504"/>
                  </a:lnTo>
                  <a:lnTo>
                    <a:pt x="14560" y="13926"/>
                  </a:lnTo>
                  <a:lnTo>
                    <a:pt x="15167" y="14322"/>
                  </a:lnTo>
                  <a:lnTo>
                    <a:pt x="15720" y="14691"/>
                  </a:lnTo>
                  <a:lnTo>
                    <a:pt x="16301" y="15034"/>
                  </a:lnTo>
                  <a:lnTo>
                    <a:pt x="16934" y="15430"/>
                  </a:lnTo>
                  <a:lnTo>
                    <a:pt x="17593" y="15825"/>
                  </a:lnTo>
                  <a:lnTo>
                    <a:pt x="17619" y="15852"/>
                  </a:lnTo>
                  <a:lnTo>
                    <a:pt x="17883" y="16036"/>
                  </a:lnTo>
                  <a:lnTo>
                    <a:pt x="18279" y="16089"/>
                  </a:lnTo>
                  <a:lnTo>
                    <a:pt x="17910" y="15825"/>
                  </a:lnTo>
                  <a:lnTo>
                    <a:pt x="17540" y="15588"/>
                  </a:lnTo>
                  <a:lnTo>
                    <a:pt x="16775" y="15113"/>
                  </a:lnTo>
                  <a:lnTo>
                    <a:pt x="16512" y="14955"/>
                  </a:lnTo>
                  <a:lnTo>
                    <a:pt x="16380" y="14876"/>
                  </a:lnTo>
                  <a:lnTo>
                    <a:pt x="15826" y="14533"/>
                  </a:lnTo>
                  <a:lnTo>
                    <a:pt x="15246" y="14190"/>
                  </a:lnTo>
                  <a:lnTo>
                    <a:pt x="14665" y="13794"/>
                  </a:lnTo>
                  <a:lnTo>
                    <a:pt x="14085" y="13372"/>
                  </a:lnTo>
                  <a:lnTo>
                    <a:pt x="13531" y="12924"/>
                  </a:lnTo>
                  <a:lnTo>
                    <a:pt x="12977" y="12449"/>
                  </a:lnTo>
                  <a:lnTo>
                    <a:pt x="11870" y="11473"/>
                  </a:lnTo>
                  <a:lnTo>
                    <a:pt x="10762" y="10445"/>
                  </a:lnTo>
                  <a:lnTo>
                    <a:pt x="7491" y="7333"/>
                  </a:lnTo>
                  <a:lnTo>
                    <a:pt x="4247" y="4168"/>
                  </a:lnTo>
                  <a:lnTo>
                    <a:pt x="2243" y="2163"/>
                  </a:lnTo>
                  <a:lnTo>
                    <a:pt x="238" y="132"/>
                  </a:lnTo>
                  <a:lnTo>
                    <a:pt x="159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579;p70">
              <a:extLst>
                <a:ext uri="{FF2B5EF4-FFF2-40B4-BE49-F238E27FC236}">
                  <a16:creationId xmlns:a16="http://schemas.microsoft.com/office/drawing/2014/main" id="{7A0910BB-62A8-94C9-D51B-4B51083BD0DC}"/>
                </a:ext>
              </a:extLst>
            </p:cNvPr>
            <p:cNvSpPr/>
            <p:nvPr/>
          </p:nvSpPr>
          <p:spPr>
            <a:xfrm>
              <a:off x="2408150" y="4725825"/>
              <a:ext cx="257175" cy="454350"/>
            </a:xfrm>
            <a:custGeom>
              <a:avLst/>
              <a:gdLst/>
              <a:ahLst/>
              <a:cxnLst/>
              <a:rect l="l" t="t" r="r" b="b"/>
              <a:pathLst>
                <a:path w="10287" h="18174" extrusionOk="0">
                  <a:moveTo>
                    <a:pt x="0" y="1"/>
                  </a:moveTo>
                  <a:lnTo>
                    <a:pt x="211" y="660"/>
                  </a:lnTo>
                  <a:lnTo>
                    <a:pt x="396" y="1319"/>
                  </a:lnTo>
                  <a:lnTo>
                    <a:pt x="528" y="1952"/>
                  </a:lnTo>
                  <a:lnTo>
                    <a:pt x="659" y="2585"/>
                  </a:lnTo>
                  <a:lnTo>
                    <a:pt x="844" y="3878"/>
                  </a:lnTo>
                  <a:lnTo>
                    <a:pt x="950" y="4537"/>
                  </a:lnTo>
                  <a:lnTo>
                    <a:pt x="1082" y="5223"/>
                  </a:lnTo>
                  <a:lnTo>
                    <a:pt x="1266" y="6120"/>
                  </a:lnTo>
                  <a:lnTo>
                    <a:pt x="1504" y="7017"/>
                  </a:lnTo>
                  <a:lnTo>
                    <a:pt x="1767" y="7913"/>
                  </a:lnTo>
                  <a:lnTo>
                    <a:pt x="2057" y="8784"/>
                  </a:lnTo>
                  <a:lnTo>
                    <a:pt x="2400" y="9628"/>
                  </a:lnTo>
                  <a:lnTo>
                    <a:pt x="2796" y="10472"/>
                  </a:lnTo>
                  <a:lnTo>
                    <a:pt x="3218" y="11289"/>
                  </a:lnTo>
                  <a:lnTo>
                    <a:pt x="3666" y="12081"/>
                  </a:lnTo>
                  <a:lnTo>
                    <a:pt x="4115" y="12766"/>
                  </a:lnTo>
                  <a:lnTo>
                    <a:pt x="4589" y="13426"/>
                  </a:lnTo>
                  <a:lnTo>
                    <a:pt x="5117" y="14085"/>
                  </a:lnTo>
                  <a:lnTo>
                    <a:pt x="5644" y="14718"/>
                  </a:lnTo>
                  <a:lnTo>
                    <a:pt x="6198" y="15351"/>
                  </a:lnTo>
                  <a:lnTo>
                    <a:pt x="6779" y="15958"/>
                  </a:lnTo>
                  <a:lnTo>
                    <a:pt x="7359" y="16538"/>
                  </a:lnTo>
                  <a:lnTo>
                    <a:pt x="7965" y="17118"/>
                  </a:lnTo>
                  <a:lnTo>
                    <a:pt x="8783" y="17830"/>
                  </a:lnTo>
                  <a:lnTo>
                    <a:pt x="8809" y="17857"/>
                  </a:lnTo>
                  <a:lnTo>
                    <a:pt x="9020" y="18041"/>
                  </a:lnTo>
                  <a:lnTo>
                    <a:pt x="9073" y="18041"/>
                  </a:lnTo>
                  <a:lnTo>
                    <a:pt x="9469" y="18094"/>
                  </a:lnTo>
                  <a:lnTo>
                    <a:pt x="9653" y="18120"/>
                  </a:lnTo>
                  <a:lnTo>
                    <a:pt x="9864" y="18147"/>
                  </a:lnTo>
                  <a:lnTo>
                    <a:pt x="10286" y="18173"/>
                  </a:lnTo>
                  <a:lnTo>
                    <a:pt x="10155" y="17830"/>
                  </a:lnTo>
                  <a:lnTo>
                    <a:pt x="10075" y="17461"/>
                  </a:lnTo>
                  <a:lnTo>
                    <a:pt x="9917" y="16723"/>
                  </a:lnTo>
                  <a:lnTo>
                    <a:pt x="9785" y="15958"/>
                  </a:lnTo>
                  <a:lnTo>
                    <a:pt x="9680" y="15219"/>
                  </a:lnTo>
                  <a:lnTo>
                    <a:pt x="9442" y="13716"/>
                  </a:lnTo>
                  <a:lnTo>
                    <a:pt x="9179" y="12212"/>
                  </a:lnTo>
                  <a:lnTo>
                    <a:pt x="9020" y="11474"/>
                  </a:lnTo>
                  <a:lnTo>
                    <a:pt x="8836" y="10735"/>
                  </a:lnTo>
                  <a:lnTo>
                    <a:pt x="8651" y="10023"/>
                  </a:lnTo>
                  <a:lnTo>
                    <a:pt x="8414" y="9285"/>
                  </a:lnTo>
                  <a:lnTo>
                    <a:pt x="8176" y="8573"/>
                  </a:lnTo>
                  <a:lnTo>
                    <a:pt x="7913" y="7861"/>
                  </a:lnTo>
                  <a:lnTo>
                    <a:pt x="7596" y="7175"/>
                  </a:lnTo>
                  <a:lnTo>
                    <a:pt x="7253" y="6489"/>
                  </a:lnTo>
                  <a:lnTo>
                    <a:pt x="6884" y="5830"/>
                  </a:lnTo>
                  <a:lnTo>
                    <a:pt x="6462" y="5197"/>
                  </a:lnTo>
                  <a:lnTo>
                    <a:pt x="6014" y="4590"/>
                  </a:lnTo>
                  <a:lnTo>
                    <a:pt x="5513" y="4010"/>
                  </a:lnTo>
                  <a:lnTo>
                    <a:pt x="4985" y="3456"/>
                  </a:lnTo>
                  <a:lnTo>
                    <a:pt x="4405" y="2928"/>
                  </a:lnTo>
                  <a:lnTo>
                    <a:pt x="3798" y="2454"/>
                  </a:lnTo>
                  <a:lnTo>
                    <a:pt x="3192" y="1979"/>
                  </a:lnTo>
                  <a:lnTo>
                    <a:pt x="2532" y="1557"/>
                  </a:lnTo>
                  <a:lnTo>
                    <a:pt x="1899" y="1135"/>
                  </a:lnTo>
                  <a:lnTo>
                    <a:pt x="554" y="317"/>
                  </a:lnTo>
                  <a:lnTo>
                    <a:pt x="132" y="8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580;p70">
              <a:extLst>
                <a:ext uri="{FF2B5EF4-FFF2-40B4-BE49-F238E27FC236}">
                  <a16:creationId xmlns:a16="http://schemas.microsoft.com/office/drawing/2014/main" id="{623CC9C6-7D96-E562-57F0-339E514727B7}"/>
                </a:ext>
              </a:extLst>
            </p:cNvPr>
            <p:cNvSpPr/>
            <p:nvPr/>
          </p:nvSpPr>
          <p:spPr>
            <a:xfrm>
              <a:off x="2410125" y="4727150"/>
              <a:ext cx="244650" cy="452350"/>
            </a:xfrm>
            <a:custGeom>
              <a:avLst/>
              <a:gdLst/>
              <a:ahLst/>
              <a:cxnLst/>
              <a:rect l="l" t="t" r="r" b="b"/>
              <a:pathLst>
                <a:path w="9786" h="18094" extrusionOk="0">
                  <a:moveTo>
                    <a:pt x="106" y="0"/>
                  </a:moveTo>
                  <a:lnTo>
                    <a:pt x="53" y="27"/>
                  </a:lnTo>
                  <a:lnTo>
                    <a:pt x="27" y="53"/>
                  </a:lnTo>
                  <a:lnTo>
                    <a:pt x="0" y="106"/>
                  </a:lnTo>
                  <a:lnTo>
                    <a:pt x="53" y="185"/>
                  </a:lnTo>
                  <a:lnTo>
                    <a:pt x="238" y="317"/>
                  </a:lnTo>
                  <a:lnTo>
                    <a:pt x="422" y="475"/>
                  </a:lnTo>
                  <a:lnTo>
                    <a:pt x="765" y="818"/>
                  </a:lnTo>
                  <a:lnTo>
                    <a:pt x="1055" y="1214"/>
                  </a:lnTo>
                  <a:lnTo>
                    <a:pt x="1319" y="1583"/>
                  </a:lnTo>
                  <a:lnTo>
                    <a:pt x="1741" y="2216"/>
                  </a:lnTo>
                  <a:lnTo>
                    <a:pt x="2137" y="2823"/>
                  </a:lnTo>
                  <a:lnTo>
                    <a:pt x="2902" y="4089"/>
                  </a:lnTo>
                  <a:lnTo>
                    <a:pt x="3614" y="5407"/>
                  </a:lnTo>
                  <a:lnTo>
                    <a:pt x="4299" y="6726"/>
                  </a:lnTo>
                  <a:lnTo>
                    <a:pt x="4932" y="8045"/>
                  </a:lnTo>
                  <a:lnTo>
                    <a:pt x="5565" y="9390"/>
                  </a:lnTo>
                  <a:lnTo>
                    <a:pt x="6752" y="12080"/>
                  </a:lnTo>
                  <a:lnTo>
                    <a:pt x="8071" y="14955"/>
                  </a:lnTo>
                  <a:lnTo>
                    <a:pt x="8730" y="16406"/>
                  </a:lnTo>
                  <a:lnTo>
                    <a:pt x="9443" y="17830"/>
                  </a:lnTo>
                  <a:lnTo>
                    <a:pt x="9574" y="18067"/>
                  </a:lnTo>
                  <a:lnTo>
                    <a:pt x="9785" y="18094"/>
                  </a:lnTo>
                  <a:lnTo>
                    <a:pt x="9601" y="17751"/>
                  </a:lnTo>
                  <a:lnTo>
                    <a:pt x="8915" y="16327"/>
                  </a:lnTo>
                  <a:lnTo>
                    <a:pt x="8229" y="14876"/>
                  </a:lnTo>
                  <a:lnTo>
                    <a:pt x="6937" y="12001"/>
                  </a:lnTo>
                  <a:lnTo>
                    <a:pt x="5724" y="9311"/>
                  </a:lnTo>
                  <a:lnTo>
                    <a:pt x="5091" y="7966"/>
                  </a:lnTo>
                  <a:lnTo>
                    <a:pt x="4458" y="6621"/>
                  </a:lnTo>
                  <a:lnTo>
                    <a:pt x="3772" y="5302"/>
                  </a:lnTo>
                  <a:lnTo>
                    <a:pt x="3060" y="4009"/>
                  </a:lnTo>
                  <a:lnTo>
                    <a:pt x="2295" y="2743"/>
                  </a:lnTo>
                  <a:lnTo>
                    <a:pt x="1899" y="2110"/>
                  </a:lnTo>
                  <a:lnTo>
                    <a:pt x="1477" y="1477"/>
                  </a:lnTo>
                  <a:lnTo>
                    <a:pt x="1266" y="1161"/>
                  </a:lnTo>
                  <a:lnTo>
                    <a:pt x="1003" y="844"/>
                  </a:lnTo>
                  <a:lnTo>
                    <a:pt x="765" y="554"/>
                  </a:lnTo>
                  <a:lnTo>
                    <a:pt x="475" y="264"/>
                  </a:lnTo>
                  <a:lnTo>
                    <a:pt x="158" y="2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581;p70">
              <a:extLst>
                <a:ext uri="{FF2B5EF4-FFF2-40B4-BE49-F238E27FC236}">
                  <a16:creationId xmlns:a16="http://schemas.microsoft.com/office/drawing/2014/main" id="{AAC91A9C-8E60-D220-10D4-C75FF14A53F4}"/>
                </a:ext>
              </a:extLst>
            </p:cNvPr>
            <p:cNvSpPr/>
            <p:nvPr/>
          </p:nvSpPr>
          <p:spPr>
            <a:xfrm>
              <a:off x="2291425" y="4466025"/>
              <a:ext cx="87075" cy="129925"/>
            </a:xfrm>
            <a:custGeom>
              <a:avLst/>
              <a:gdLst/>
              <a:ahLst/>
              <a:cxnLst/>
              <a:rect l="l" t="t" r="r" b="b"/>
              <a:pathLst>
                <a:path w="3483" h="5197" extrusionOk="0">
                  <a:moveTo>
                    <a:pt x="1372" y="1"/>
                  </a:moveTo>
                  <a:lnTo>
                    <a:pt x="1214" y="27"/>
                  </a:lnTo>
                  <a:lnTo>
                    <a:pt x="1161" y="27"/>
                  </a:lnTo>
                  <a:lnTo>
                    <a:pt x="1003" y="80"/>
                  </a:lnTo>
                  <a:lnTo>
                    <a:pt x="871" y="159"/>
                  </a:lnTo>
                  <a:lnTo>
                    <a:pt x="713" y="265"/>
                  </a:lnTo>
                  <a:lnTo>
                    <a:pt x="581" y="370"/>
                  </a:lnTo>
                  <a:lnTo>
                    <a:pt x="475" y="528"/>
                  </a:lnTo>
                  <a:lnTo>
                    <a:pt x="370" y="660"/>
                  </a:lnTo>
                  <a:lnTo>
                    <a:pt x="264" y="845"/>
                  </a:lnTo>
                  <a:lnTo>
                    <a:pt x="185" y="1030"/>
                  </a:lnTo>
                  <a:lnTo>
                    <a:pt x="133" y="1241"/>
                  </a:lnTo>
                  <a:lnTo>
                    <a:pt x="80" y="1452"/>
                  </a:lnTo>
                  <a:lnTo>
                    <a:pt x="27" y="1689"/>
                  </a:lnTo>
                  <a:lnTo>
                    <a:pt x="27" y="1900"/>
                  </a:lnTo>
                  <a:lnTo>
                    <a:pt x="1" y="2164"/>
                  </a:lnTo>
                  <a:lnTo>
                    <a:pt x="27" y="2401"/>
                  </a:lnTo>
                  <a:lnTo>
                    <a:pt x="53" y="2665"/>
                  </a:lnTo>
                  <a:lnTo>
                    <a:pt x="80" y="2929"/>
                  </a:lnTo>
                  <a:lnTo>
                    <a:pt x="106" y="2929"/>
                  </a:lnTo>
                  <a:lnTo>
                    <a:pt x="212" y="3403"/>
                  </a:lnTo>
                  <a:lnTo>
                    <a:pt x="396" y="3825"/>
                  </a:lnTo>
                  <a:lnTo>
                    <a:pt x="607" y="4195"/>
                  </a:lnTo>
                  <a:lnTo>
                    <a:pt x="845" y="4537"/>
                  </a:lnTo>
                  <a:lnTo>
                    <a:pt x="1108" y="4801"/>
                  </a:lnTo>
                  <a:lnTo>
                    <a:pt x="1240" y="4907"/>
                  </a:lnTo>
                  <a:lnTo>
                    <a:pt x="1399" y="5012"/>
                  </a:lnTo>
                  <a:lnTo>
                    <a:pt x="1530" y="5091"/>
                  </a:lnTo>
                  <a:lnTo>
                    <a:pt x="1689" y="5144"/>
                  </a:lnTo>
                  <a:lnTo>
                    <a:pt x="1847" y="5197"/>
                  </a:lnTo>
                  <a:lnTo>
                    <a:pt x="2137" y="5197"/>
                  </a:lnTo>
                  <a:lnTo>
                    <a:pt x="2269" y="5170"/>
                  </a:lnTo>
                  <a:lnTo>
                    <a:pt x="2454" y="5144"/>
                  </a:lnTo>
                  <a:lnTo>
                    <a:pt x="2612" y="5065"/>
                  </a:lnTo>
                  <a:lnTo>
                    <a:pt x="2744" y="4959"/>
                  </a:lnTo>
                  <a:lnTo>
                    <a:pt x="2876" y="4854"/>
                  </a:lnTo>
                  <a:lnTo>
                    <a:pt x="3007" y="4696"/>
                  </a:lnTo>
                  <a:lnTo>
                    <a:pt x="3113" y="4537"/>
                  </a:lnTo>
                  <a:lnTo>
                    <a:pt x="3192" y="4379"/>
                  </a:lnTo>
                  <a:lnTo>
                    <a:pt x="3298" y="4195"/>
                  </a:lnTo>
                  <a:lnTo>
                    <a:pt x="3350" y="3984"/>
                  </a:lnTo>
                  <a:lnTo>
                    <a:pt x="3403" y="3773"/>
                  </a:lnTo>
                  <a:lnTo>
                    <a:pt x="3456" y="3535"/>
                  </a:lnTo>
                  <a:lnTo>
                    <a:pt x="3482" y="3298"/>
                  </a:lnTo>
                  <a:lnTo>
                    <a:pt x="3482" y="3034"/>
                  </a:lnTo>
                  <a:lnTo>
                    <a:pt x="3456" y="2797"/>
                  </a:lnTo>
                  <a:lnTo>
                    <a:pt x="3429" y="2533"/>
                  </a:lnTo>
                  <a:lnTo>
                    <a:pt x="3403" y="2269"/>
                  </a:lnTo>
                  <a:lnTo>
                    <a:pt x="3324" y="1979"/>
                  </a:lnTo>
                  <a:lnTo>
                    <a:pt x="3166" y="1531"/>
                  </a:lnTo>
                  <a:lnTo>
                    <a:pt x="2955" y="1109"/>
                  </a:lnTo>
                  <a:lnTo>
                    <a:pt x="2717" y="739"/>
                  </a:lnTo>
                  <a:lnTo>
                    <a:pt x="2454" y="449"/>
                  </a:lnTo>
                  <a:lnTo>
                    <a:pt x="2295" y="317"/>
                  </a:lnTo>
                  <a:lnTo>
                    <a:pt x="2163" y="212"/>
                  </a:lnTo>
                  <a:lnTo>
                    <a:pt x="2005" y="133"/>
                  </a:lnTo>
                  <a:lnTo>
                    <a:pt x="1847" y="80"/>
                  </a:lnTo>
                  <a:lnTo>
                    <a:pt x="1689" y="27"/>
                  </a:lnTo>
                  <a:lnTo>
                    <a:pt x="15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582;p70">
              <a:extLst>
                <a:ext uri="{FF2B5EF4-FFF2-40B4-BE49-F238E27FC236}">
                  <a16:creationId xmlns:a16="http://schemas.microsoft.com/office/drawing/2014/main" id="{BCB3FAB3-808E-2DBA-025A-72C53F707F7C}"/>
                </a:ext>
              </a:extLst>
            </p:cNvPr>
            <p:cNvSpPr/>
            <p:nvPr/>
          </p:nvSpPr>
          <p:spPr>
            <a:xfrm>
              <a:off x="2283525" y="4466700"/>
              <a:ext cx="87050" cy="129925"/>
            </a:xfrm>
            <a:custGeom>
              <a:avLst/>
              <a:gdLst/>
              <a:ahLst/>
              <a:cxnLst/>
              <a:rect l="l" t="t" r="r" b="b"/>
              <a:pathLst>
                <a:path w="3482" h="5197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79" y="2954"/>
                  </a:lnTo>
                  <a:lnTo>
                    <a:pt x="158" y="3218"/>
                  </a:lnTo>
                  <a:lnTo>
                    <a:pt x="238" y="3455"/>
                  </a:lnTo>
                  <a:lnTo>
                    <a:pt x="317" y="3693"/>
                  </a:lnTo>
                  <a:lnTo>
                    <a:pt x="422" y="3930"/>
                  </a:lnTo>
                  <a:lnTo>
                    <a:pt x="528" y="4141"/>
                  </a:lnTo>
                  <a:lnTo>
                    <a:pt x="660" y="4326"/>
                  </a:lnTo>
                  <a:lnTo>
                    <a:pt x="791" y="4510"/>
                  </a:lnTo>
                  <a:lnTo>
                    <a:pt x="950" y="4669"/>
                  </a:lnTo>
                  <a:lnTo>
                    <a:pt x="1108" y="4827"/>
                  </a:lnTo>
                  <a:lnTo>
                    <a:pt x="1266" y="4932"/>
                  </a:lnTo>
                  <a:lnTo>
                    <a:pt x="1424" y="5038"/>
                  </a:lnTo>
                  <a:lnTo>
                    <a:pt x="1583" y="5117"/>
                  </a:lnTo>
                  <a:lnTo>
                    <a:pt x="1767" y="5170"/>
                  </a:lnTo>
                  <a:lnTo>
                    <a:pt x="1926" y="5196"/>
                  </a:lnTo>
                  <a:lnTo>
                    <a:pt x="2268" y="5196"/>
                  </a:lnTo>
                  <a:lnTo>
                    <a:pt x="2321" y="5170"/>
                  </a:lnTo>
                  <a:lnTo>
                    <a:pt x="2479" y="5117"/>
                  </a:lnTo>
                  <a:lnTo>
                    <a:pt x="2611" y="5038"/>
                  </a:lnTo>
                  <a:lnTo>
                    <a:pt x="2770" y="4959"/>
                  </a:lnTo>
                  <a:lnTo>
                    <a:pt x="2901" y="4827"/>
                  </a:lnTo>
                  <a:lnTo>
                    <a:pt x="3007" y="4695"/>
                  </a:lnTo>
                  <a:lnTo>
                    <a:pt x="3112" y="4537"/>
                  </a:lnTo>
                  <a:lnTo>
                    <a:pt x="3218" y="4352"/>
                  </a:lnTo>
                  <a:lnTo>
                    <a:pt x="3297" y="4168"/>
                  </a:lnTo>
                  <a:lnTo>
                    <a:pt x="3350" y="3957"/>
                  </a:lnTo>
                  <a:lnTo>
                    <a:pt x="3403" y="3746"/>
                  </a:lnTo>
                  <a:lnTo>
                    <a:pt x="3455" y="3508"/>
                  </a:lnTo>
                  <a:lnTo>
                    <a:pt x="3455" y="3271"/>
                  </a:lnTo>
                  <a:lnTo>
                    <a:pt x="3482" y="3033"/>
                  </a:lnTo>
                  <a:lnTo>
                    <a:pt x="3455" y="2796"/>
                  </a:lnTo>
                  <a:lnTo>
                    <a:pt x="3429" y="2532"/>
                  </a:lnTo>
                  <a:lnTo>
                    <a:pt x="3376" y="2269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583;p70">
              <a:extLst>
                <a:ext uri="{FF2B5EF4-FFF2-40B4-BE49-F238E27FC236}">
                  <a16:creationId xmlns:a16="http://schemas.microsoft.com/office/drawing/2014/main" id="{8B3B5F93-C47B-7F4D-A3F6-EDF2B3BC1A18}"/>
                </a:ext>
              </a:extLst>
            </p:cNvPr>
            <p:cNvSpPr/>
            <p:nvPr/>
          </p:nvSpPr>
          <p:spPr>
            <a:xfrm>
              <a:off x="2283525" y="4466700"/>
              <a:ext cx="83750" cy="73200"/>
            </a:xfrm>
            <a:custGeom>
              <a:avLst/>
              <a:gdLst/>
              <a:ahLst/>
              <a:cxnLst/>
              <a:rect l="l" t="t" r="r" b="b"/>
              <a:pathLst>
                <a:path w="3350" h="2928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396" y="2902"/>
                  </a:lnTo>
                  <a:lnTo>
                    <a:pt x="950" y="2822"/>
                  </a:lnTo>
                  <a:lnTo>
                    <a:pt x="1477" y="2717"/>
                  </a:lnTo>
                  <a:lnTo>
                    <a:pt x="2005" y="2585"/>
                  </a:lnTo>
                  <a:lnTo>
                    <a:pt x="2506" y="2427"/>
                  </a:lnTo>
                  <a:lnTo>
                    <a:pt x="2928" y="2295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584;p70">
              <a:extLst>
                <a:ext uri="{FF2B5EF4-FFF2-40B4-BE49-F238E27FC236}">
                  <a16:creationId xmlns:a16="http://schemas.microsoft.com/office/drawing/2014/main" id="{88028430-1A45-1116-F6E5-D31CF5B961EA}"/>
                </a:ext>
              </a:extLst>
            </p:cNvPr>
            <p:cNvSpPr/>
            <p:nvPr/>
          </p:nvSpPr>
          <p:spPr>
            <a:xfrm>
              <a:off x="2392325" y="4541875"/>
              <a:ext cx="131900" cy="84425"/>
            </a:xfrm>
            <a:custGeom>
              <a:avLst/>
              <a:gdLst/>
              <a:ahLst/>
              <a:cxnLst/>
              <a:rect l="l" t="t" r="r" b="b"/>
              <a:pathLst>
                <a:path w="5276" h="3377" extrusionOk="0">
                  <a:moveTo>
                    <a:pt x="2506" y="0"/>
                  </a:moveTo>
                  <a:lnTo>
                    <a:pt x="2479" y="26"/>
                  </a:lnTo>
                  <a:lnTo>
                    <a:pt x="2005" y="79"/>
                  </a:lnTo>
                  <a:lnTo>
                    <a:pt x="1556" y="211"/>
                  </a:lnTo>
                  <a:lnTo>
                    <a:pt x="1161" y="369"/>
                  </a:lnTo>
                  <a:lnTo>
                    <a:pt x="818" y="580"/>
                  </a:lnTo>
                  <a:lnTo>
                    <a:pt x="501" y="818"/>
                  </a:lnTo>
                  <a:lnTo>
                    <a:pt x="396" y="950"/>
                  </a:lnTo>
                  <a:lnTo>
                    <a:pt x="290" y="1081"/>
                  </a:lnTo>
                  <a:lnTo>
                    <a:pt x="185" y="1213"/>
                  </a:lnTo>
                  <a:lnTo>
                    <a:pt x="106" y="1372"/>
                  </a:lnTo>
                  <a:lnTo>
                    <a:pt x="53" y="1503"/>
                  </a:lnTo>
                  <a:lnTo>
                    <a:pt x="26" y="1662"/>
                  </a:lnTo>
                  <a:lnTo>
                    <a:pt x="0" y="1794"/>
                  </a:lnTo>
                  <a:lnTo>
                    <a:pt x="26" y="1952"/>
                  </a:lnTo>
                  <a:lnTo>
                    <a:pt x="53" y="2110"/>
                  </a:lnTo>
                  <a:lnTo>
                    <a:pt x="106" y="2268"/>
                  </a:lnTo>
                  <a:lnTo>
                    <a:pt x="185" y="2427"/>
                  </a:lnTo>
                  <a:lnTo>
                    <a:pt x="290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2" y="2954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97"/>
                  </a:lnTo>
                  <a:lnTo>
                    <a:pt x="1767" y="3323"/>
                  </a:lnTo>
                  <a:lnTo>
                    <a:pt x="2005" y="3376"/>
                  </a:lnTo>
                  <a:lnTo>
                    <a:pt x="2796" y="3376"/>
                  </a:lnTo>
                  <a:lnTo>
                    <a:pt x="3086" y="3323"/>
                  </a:lnTo>
                  <a:lnTo>
                    <a:pt x="3561" y="3218"/>
                  </a:lnTo>
                  <a:lnTo>
                    <a:pt x="3983" y="3060"/>
                  </a:lnTo>
                  <a:lnTo>
                    <a:pt x="4378" y="2849"/>
                  </a:lnTo>
                  <a:lnTo>
                    <a:pt x="4695" y="2611"/>
                  </a:lnTo>
                  <a:lnTo>
                    <a:pt x="4827" y="2479"/>
                  </a:lnTo>
                  <a:lnTo>
                    <a:pt x="4959" y="2347"/>
                  </a:lnTo>
                  <a:lnTo>
                    <a:pt x="5064" y="2216"/>
                  </a:lnTo>
                  <a:lnTo>
                    <a:pt x="5143" y="2057"/>
                  </a:lnTo>
                  <a:lnTo>
                    <a:pt x="5196" y="1899"/>
                  </a:lnTo>
                  <a:lnTo>
                    <a:pt x="5249" y="1741"/>
                  </a:lnTo>
                  <a:lnTo>
                    <a:pt x="5275" y="1583"/>
                  </a:lnTo>
                  <a:lnTo>
                    <a:pt x="5275" y="1424"/>
                  </a:lnTo>
                  <a:lnTo>
                    <a:pt x="5249" y="1398"/>
                  </a:lnTo>
                  <a:lnTo>
                    <a:pt x="5222" y="1213"/>
                  </a:lnTo>
                  <a:lnTo>
                    <a:pt x="5170" y="1055"/>
                  </a:lnTo>
                  <a:lnTo>
                    <a:pt x="5064" y="923"/>
                  </a:lnTo>
                  <a:lnTo>
                    <a:pt x="4985" y="765"/>
                  </a:lnTo>
                  <a:lnTo>
                    <a:pt x="4853" y="633"/>
                  </a:lnTo>
                  <a:lnTo>
                    <a:pt x="4695" y="528"/>
                  </a:lnTo>
                  <a:lnTo>
                    <a:pt x="4537" y="422"/>
                  </a:lnTo>
                  <a:lnTo>
                    <a:pt x="4352" y="317"/>
                  </a:lnTo>
                  <a:lnTo>
                    <a:pt x="4167" y="237"/>
                  </a:lnTo>
                  <a:lnTo>
                    <a:pt x="3956" y="158"/>
                  </a:lnTo>
                  <a:lnTo>
                    <a:pt x="3745" y="79"/>
                  </a:lnTo>
                  <a:lnTo>
                    <a:pt x="3508" y="53"/>
                  </a:lnTo>
                  <a:lnTo>
                    <a:pt x="327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585;p70">
              <a:extLst>
                <a:ext uri="{FF2B5EF4-FFF2-40B4-BE49-F238E27FC236}">
                  <a16:creationId xmlns:a16="http://schemas.microsoft.com/office/drawing/2014/main" id="{5D1BC89C-611D-B425-5C83-CBDB3CBAC2BF}"/>
                </a:ext>
              </a:extLst>
            </p:cNvPr>
            <p:cNvSpPr/>
            <p:nvPr/>
          </p:nvSpPr>
          <p:spPr>
            <a:xfrm>
              <a:off x="2392975" y="4533950"/>
              <a:ext cx="131250" cy="84425"/>
            </a:xfrm>
            <a:custGeom>
              <a:avLst/>
              <a:gdLst/>
              <a:ahLst/>
              <a:cxnLst/>
              <a:rect l="l" t="t" r="r" b="b"/>
              <a:pathLst>
                <a:path w="5250" h="3377" extrusionOk="0">
                  <a:moveTo>
                    <a:pt x="2453" y="1"/>
                  </a:moveTo>
                  <a:lnTo>
                    <a:pt x="2190" y="53"/>
                  </a:lnTo>
                  <a:lnTo>
                    <a:pt x="1926" y="80"/>
                  </a:lnTo>
                  <a:lnTo>
                    <a:pt x="1689" y="159"/>
                  </a:lnTo>
                  <a:lnTo>
                    <a:pt x="1451" y="238"/>
                  </a:lnTo>
                  <a:lnTo>
                    <a:pt x="1214" y="343"/>
                  </a:lnTo>
                  <a:lnTo>
                    <a:pt x="1003" y="449"/>
                  </a:lnTo>
                  <a:lnTo>
                    <a:pt x="818" y="554"/>
                  </a:lnTo>
                  <a:lnTo>
                    <a:pt x="633" y="686"/>
                  </a:lnTo>
                  <a:lnTo>
                    <a:pt x="475" y="818"/>
                  </a:lnTo>
                  <a:lnTo>
                    <a:pt x="343" y="950"/>
                  </a:lnTo>
                  <a:lnTo>
                    <a:pt x="238" y="1108"/>
                  </a:lnTo>
                  <a:lnTo>
                    <a:pt x="132" y="1267"/>
                  </a:lnTo>
                  <a:lnTo>
                    <a:pt x="53" y="1425"/>
                  </a:lnTo>
                  <a:lnTo>
                    <a:pt x="0" y="1609"/>
                  </a:lnTo>
                  <a:lnTo>
                    <a:pt x="0" y="1768"/>
                  </a:lnTo>
                  <a:lnTo>
                    <a:pt x="0" y="1952"/>
                  </a:lnTo>
                  <a:lnTo>
                    <a:pt x="0" y="1979"/>
                  </a:lnTo>
                  <a:lnTo>
                    <a:pt x="27" y="2137"/>
                  </a:lnTo>
                  <a:lnTo>
                    <a:pt x="106" y="2295"/>
                  </a:lnTo>
                  <a:lnTo>
                    <a:pt x="185" y="2453"/>
                  </a:lnTo>
                  <a:lnTo>
                    <a:pt x="291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3" y="2955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71"/>
                  </a:lnTo>
                  <a:lnTo>
                    <a:pt x="1768" y="3324"/>
                  </a:lnTo>
                  <a:lnTo>
                    <a:pt x="2005" y="3350"/>
                  </a:lnTo>
                  <a:lnTo>
                    <a:pt x="2269" y="3377"/>
                  </a:lnTo>
                  <a:lnTo>
                    <a:pt x="2506" y="3377"/>
                  </a:lnTo>
                  <a:lnTo>
                    <a:pt x="2770" y="3350"/>
                  </a:lnTo>
                  <a:lnTo>
                    <a:pt x="2928" y="3350"/>
                  </a:lnTo>
                  <a:lnTo>
                    <a:pt x="3377" y="3245"/>
                  </a:lnTo>
                  <a:lnTo>
                    <a:pt x="3799" y="3113"/>
                  </a:lnTo>
                  <a:lnTo>
                    <a:pt x="4168" y="2955"/>
                  </a:lnTo>
                  <a:lnTo>
                    <a:pt x="4484" y="2744"/>
                  </a:lnTo>
                  <a:lnTo>
                    <a:pt x="4774" y="2533"/>
                  </a:lnTo>
                  <a:lnTo>
                    <a:pt x="4985" y="2269"/>
                  </a:lnTo>
                  <a:lnTo>
                    <a:pt x="5091" y="2137"/>
                  </a:lnTo>
                  <a:lnTo>
                    <a:pt x="5144" y="2005"/>
                  </a:lnTo>
                  <a:lnTo>
                    <a:pt x="5196" y="1847"/>
                  </a:lnTo>
                  <a:lnTo>
                    <a:pt x="5223" y="1715"/>
                  </a:lnTo>
                  <a:lnTo>
                    <a:pt x="5249" y="1557"/>
                  </a:lnTo>
                  <a:lnTo>
                    <a:pt x="5249" y="1425"/>
                  </a:lnTo>
                  <a:lnTo>
                    <a:pt x="5196" y="1267"/>
                  </a:lnTo>
                  <a:lnTo>
                    <a:pt x="5144" y="1082"/>
                  </a:lnTo>
                  <a:lnTo>
                    <a:pt x="5065" y="950"/>
                  </a:lnTo>
                  <a:lnTo>
                    <a:pt x="4959" y="792"/>
                  </a:lnTo>
                  <a:lnTo>
                    <a:pt x="4854" y="660"/>
                  </a:lnTo>
                  <a:lnTo>
                    <a:pt x="4695" y="528"/>
                  </a:lnTo>
                  <a:lnTo>
                    <a:pt x="4537" y="423"/>
                  </a:lnTo>
                  <a:lnTo>
                    <a:pt x="4352" y="317"/>
                  </a:lnTo>
                  <a:lnTo>
                    <a:pt x="4168" y="238"/>
                  </a:lnTo>
                  <a:lnTo>
                    <a:pt x="3957" y="159"/>
                  </a:lnTo>
                  <a:lnTo>
                    <a:pt x="3746" y="80"/>
                  </a:lnTo>
                  <a:lnTo>
                    <a:pt x="3508" y="53"/>
                  </a:lnTo>
                  <a:lnTo>
                    <a:pt x="327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586;p70">
              <a:extLst>
                <a:ext uri="{FF2B5EF4-FFF2-40B4-BE49-F238E27FC236}">
                  <a16:creationId xmlns:a16="http://schemas.microsoft.com/office/drawing/2014/main" id="{41FE7A0E-8D1A-CEC0-4FB2-D9AC449E2024}"/>
                </a:ext>
              </a:extLst>
            </p:cNvPr>
            <p:cNvSpPr/>
            <p:nvPr/>
          </p:nvSpPr>
          <p:spPr>
            <a:xfrm>
              <a:off x="2454950" y="4533950"/>
              <a:ext cx="69275" cy="83775"/>
            </a:xfrm>
            <a:custGeom>
              <a:avLst/>
              <a:gdLst/>
              <a:ahLst/>
              <a:cxnLst/>
              <a:rect l="l" t="t" r="r" b="b"/>
              <a:pathLst>
                <a:path w="2771" h="3351" extrusionOk="0">
                  <a:moveTo>
                    <a:pt x="1" y="1"/>
                  </a:moveTo>
                  <a:lnTo>
                    <a:pt x="1" y="317"/>
                  </a:lnTo>
                  <a:lnTo>
                    <a:pt x="1" y="871"/>
                  </a:lnTo>
                  <a:lnTo>
                    <a:pt x="54" y="1398"/>
                  </a:lnTo>
                  <a:lnTo>
                    <a:pt x="133" y="1952"/>
                  </a:lnTo>
                  <a:lnTo>
                    <a:pt x="238" y="2480"/>
                  </a:lnTo>
                  <a:lnTo>
                    <a:pt x="317" y="2902"/>
                  </a:lnTo>
                  <a:lnTo>
                    <a:pt x="449" y="3350"/>
                  </a:lnTo>
                  <a:lnTo>
                    <a:pt x="898" y="3245"/>
                  </a:lnTo>
                  <a:lnTo>
                    <a:pt x="1320" y="3113"/>
                  </a:lnTo>
                  <a:lnTo>
                    <a:pt x="1689" y="2955"/>
                  </a:lnTo>
                  <a:lnTo>
                    <a:pt x="2005" y="2744"/>
                  </a:lnTo>
                  <a:lnTo>
                    <a:pt x="2295" y="2533"/>
                  </a:lnTo>
                  <a:lnTo>
                    <a:pt x="2506" y="2269"/>
                  </a:lnTo>
                  <a:lnTo>
                    <a:pt x="2612" y="2137"/>
                  </a:lnTo>
                  <a:lnTo>
                    <a:pt x="2665" y="2005"/>
                  </a:lnTo>
                  <a:lnTo>
                    <a:pt x="2717" y="1847"/>
                  </a:lnTo>
                  <a:lnTo>
                    <a:pt x="2744" y="1715"/>
                  </a:lnTo>
                  <a:lnTo>
                    <a:pt x="2770" y="1557"/>
                  </a:lnTo>
                  <a:lnTo>
                    <a:pt x="2770" y="1425"/>
                  </a:lnTo>
                  <a:lnTo>
                    <a:pt x="2717" y="1267"/>
                  </a:lnTo>
                  <a:lnTo>
                    <a:pt x="2665" y="1082"/>
                  </a:lnTo>
                  <a:lnTo>
                    <a:pt x="2586" y="950"/>
                  </a:lnTo>
                  <a:lnTo>
                    <a:pt x="2480" y="792"/>
                  </a:lnTo>
                  <a:lnTo>
                    <a:pt x="2375" y="660"/>
                  </a:lnTo>
                  <a:lnTo>
                    <a:pt x="2216" y="528"/>
                  </a:lnTo>
                  <a:lnTo>
                    <a:pt x="2058" y="423"/>
                  </a:lnTo>
                  <a:lnTo>
                    <a:pt x="1873" y="317"/>
                  </a:lnTo>
                  <a:lnTo>
                    <a:pt x="1689" y="238"/>
                  </a:lnTo>
                  <a:lnTo>
                    <a:pt x="1478" y="159"/>
                  </a:lnTo>
                  <a:lnTo>
                    <a:pt x="1267" y="80"/>
                  </a:lnTo>
                  <a:lnTo>
                    <a:pt x="1029" y="53"/>
                  </a:lnTo>
                  <a:lnTo>
                    <a:pt x="79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587;p70">
              <a:extLst>
                <a:ext uri="{FF2B5EF4-FFF2-40B4-BE49-F238E27FC236}">
                  <a16:creationId xmlns:a16="http://schemas.microsoft.com/office/drawing/2014/main" id="{EB471E97-CA60-C489-FE3A-ACBB0A52DE49}"/>
                </a:ext>
              </a:extLst>
            </p:cNvPr>
            <p:cNvSpPr/>
            <p:nvPr/>
          </p:nvSpPr>
          <p:spPr>
            <a:xfrm>
              <a:off x="2404850" y="4388875"/>
              <a:ext cx="89025" cy="128625"/>
            </a:xfrm>
            <a:custGeom>
              <a:avLst/>
              <a:gdLst/>
              <a:ahLst/>
              <a:cxnLst/>
              <a:rect l="l" t="t" r="r" b="b"/>
              <a:pathLst>
                <a:path w="3561" h="5145" extrusionOk="0">
                  <a:moveTo>
                    <a:pt x="2163" y="1"/>
                  </a:moveTo>
                  <a:lnTo>
                    <a:pt x="2005" y="27"/>
                  </a:lnTo>
                  <a:lnTo>
                    <a:pt x="1820" y="80"/>
                  </a:lnTo>
                  <a:lnTo>
                    <a:pt x="1662" y="133"/>
                  </a:lnTo>
                  <a:lnTo>
                    <a:pt x="1504" y="212"/>
                  </a:lnTo>
                  <a:lnTo>
                    <a:pt x="1319" y="344"/>
                  </a:lnTo>
                  <a:lnTo>
                    <a:pt x="1161" y="449"/>
                  </a:lnTo>
                  <a:lnTo>
                    <a:pt x="1003" y="608"/>
                  </a:lnTo>
                  <a:lnTo>
                    <a:pt x="871" y="766"/>
                  </a:lnTo>
                  <a:lnTo>
                    <a:pt x="712" y="950"/>
                  </a:lnTo>
                  <a:lnTo>
                    <a:pt x="580" y="1135"/>
                  </a:lnTo>
                  <a:lnTo>
                    <a:pt x="475" y="1346"/>
                  </a:lnTo>
                  <a:lnTo>
                    <a:pt x="343" y="1583"/>
                  </a:lnTo>
                  <a:lnTo>
                    <a:pt x="264" y="1821"/>
                  </a:lnTo>
                  <a:lnTo>
                    <a:pt x="158" y="2058"/>
                  </a:lnTo>
                  <a:lnTo>
                    <a:pt x="158" y="2085"/>
                  </a:lnTo>
                  <a:lnTo>
                    <a:pt x="53" y="2533"/>
                  </a:lnTo>
                  <a:lnTo>
                    <a:pt x="0" y="3008"/>
                  </a:lnTo>
                  <a:lnTo>
                    <a:pt x="0" y="3430"/>
                  </a:lnTo>
                  <a:lnTo>
                    <a:pt x="53" y="3825"/>
                  </a:lnTo>
                  <a:lnTo>
                    <a:pt x="132" y="4195"/>
                  </a:lnTo>
                  <a:lnTo>
                    <a:pt x="211" y="4353"/>
                  </a:lnTo>
                  <a:lnTo>
                    <a:pt x="290" y="4511"/>
                  </a:lnTo>
                  <a:lnTo>
                    <a:pt x="396" y="4669"/>
                  </a:lnTo>
                  <a:lnTo>
                    <a:pt x="501" y="4775"/>
                  </a:lnTo>
                  <a:lnTo>
                    <a:pt x="607" y="4880"/>
                  </a:lnTo>
                  <a:lnTo>
                    <a:pt x="739" y="4986"/>
                  </a:lnTo>
                  <a:lnTo>
                    <a:pt x="871" y="5039"/>
                  </a:lnTo>
                  <a:lnTo>
                    <a:pt x="1003" y="5091"/>
                  </a:lnTo>
                  <a:lnTo>
                    <a:pt x="1161" y="5144"/>
                  </a:lnTo>
                  <a:lnTo>
                    <a:pt x="1345" y="5144"/>
                  </a:lnTo>
                  <a:lnTo>
                    <a:pt x="1504" y="5118"/>
                  </a:lnTo>
                  <a:lnTo>
                    <a:pt x="1688" y="5091"/>
                  </a:lnTo>
                  <a:lnTo>
                    <a:pt x="1847" y="5039"/>
                  </a:lnTo>
                  <a:lnTo>
                    <a:pt x="2031" y="4933"/>
                  </a:lnTo>
                  <a:lnTo>
                    <a:pt x="2189" y="4828"/>
                  </a:lnTo>
                  <a:lnTo>
                    <a:pt x="2348" y="4722"/>
                  </a:lnTo>
                  <a:lnTo>
                    <a:pt x="2506" y="4564"/>
                  </a:lnTo>
                  <a:lnTo>
                    <a:pt x="2664" y="4406"/>
                  </a:lnTo>
                  <a:lnTo>
                    <a:pt x="2822" y="4221"/>
                  </a:lnTo>
                  <a:lnTo>
                    <a:pt x="2954" y="4010"/>
                  </a:lnTo>
                  <a:lnTo>
                    <a:pt x="3086" y="3799"/>
                  </a:lnTo>
                  <a:lnTo>
                    <a:pt x="3192" y="3562"/>
                  </a:lnTo>
                  <a:lnTo>
                    <a:pt x="3297" y="3324"/>
                  </a:lnTo>
                  <a:lnTo>
                    <a:pt x="3376" y="3087"/>
                  </a:lnTo>
                  <a:lnTo>
                    <a:pt x="3455" y="2797"/>
                  </a:lnTo>
                  <a:lnTo>
                    <a:pt x="3535" y="2322"/>
                  </a:lnTo>
                  <a:lnTo>
                    <a:pt x="3561" y="1847"/>
                  </a:lnTo>
                  <a:lnTo>
                    <a:pt x="3508" y="1425"/>
                  </a:lnTo>
                  <a:lnTo>
                    <a:pt x="3429" y="1030"/>
                  </a:lnTo>
                  <a:lnTo>
                    <a:pt x="3350" y="871"/>
                  </a:lnTo>
                  <a:lnTo>
                    <a:pt x="3271" y="687"/>
                  </a:lnTo>
                  <a:lnTo>
                    <a:pt x="3192" y="555"/>
                  </a:lnTo>
                  <a:lnTo>
                    <a:pt x="3086" y="423"/>
                  </a:lnTo>
                  <a:lnTo>
                    <a:pt x="2954" y="291"/>
                  </a:lnTo>
                  <a:lnTo>
                    <a:pt x="2849" y="186"/>
                  </a:lnTo>
                  <a:lnTo>
                    <a:pt x="2691" y="106"/>
                  </a:lnTo>
                  <a:lnTo>
                    <a:pt x="2559" y="54"/>
                  </a:lnTo>
                  <a:lnTo>
                    <a:pt x="2506" y="54"/>
                  </a:lnTo>
                  <a:lnTo>
                    <a:pt x="2348" y="27"/>
                  </a:lnTo>
                  <a:lnTo>
                    <a:pt x="216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588;p70">
              <a:extLst>
                <a:ext uri="{FF2B5EF4-FFF2-40B4-BE49-F238E27FC236}">
                  <a16:creationId xmlns:a16="http://schemas.microsoft.com/office/drawing/2014/main" id="{32ACF6E0-9308-204A-DC72-73E10845CF52}"/>
                </a:ext>
              </a:extLst>
            </p:cNvPr>
            <p:cNvSpPr/>
            <p:nvPr/>
          </p:nvSpPr>
          <p:spPr>
            <a:xfrm>
              <a:off x="2396925" y="4385600"/>
              <a:ext cx="89050" cy="128600"/>
            </a:xfrm>
            <a:custGeom>
              <a:avLst/>
              <a:gdLst/>
              <a:ahLst/>
              <a:cxnLst/>
              <a:rect l="l" t="t" r="r" b="b"/>
              <a:pathLst>
                <a:path w="3562" h="5144" extrusionOk="0">
                  <a:moveTo>
                    <a:pt x="2216" y="0"/>
                  </a:moveTo>
                  <a:lnTo>
                    <a:pt x="2058" y="26"/>
                  </a:lnTo>
                  <a:lnTo>
                    <a:pt x="1873" y="53"/>
                  </a:lnTo>
                  <a:lnTo>
                    <a:pt x="1715" y="132"/>
                  </a:lnTo>
                  <a:lnTo>
                    <a:pt x="1531" y="211"/>
                  </a:lnTo>
                  <a:lnTo>
                    <a:pt x="1372" y="317"/>
                  </a:lnTo>
                  <a:lnTo>
                    <a:pt x="1214" y="448"/>
                  </a:lnTo>
                  <a:lnTo>
                    <a:pt x="1056" y="580"/>
                  </a:lnTo>
                  <a:lnTo>
                    <a:pt x="897" y="739"/>
                  </a:lnTo>
                  <a:lnTo>
                    <a:pt x="766" y="923"/>
                  </a:lnTo>
                  <a:lnTo>
                    <a:pt x="607" y="1134"/>
                  </a:lnTo>
                  <a:lnTo>
                    <a:pt x="502" y="1345"/>
                  </a:lnTo>
                  <a:lnTo>
                    <a:pt x="370" y="1556"/>
                  </a:lnTo>
                  <a:lnTo>
                    <a:pt x="291" y="1794"/>
                  </a:lnTo>
                  <a:lnTo>
                    <a:pt x="185" y="2057"/>
                  </a:lnTo>
                  <a:lnTo>
                    <a:pt x="185" y="2084"/>
                  </a:lnTo>
                  <a:lnTo>
                    <a:pt x="106" y="2347"/>
                  </a:lnTo>
                  <a:lnTo>
                    <a:pt x="53" y="2611"/>
                  </a:lnTo>
                  <a:lnTo>
                    <a:pt x="27" y="2849"/>
                  </a:lnTo>
                  <a:lnTo>
                    <a:pt x="1" y="3112"/>
                  </a:lnTo>
                  <a:lnTo>
                    <a:pt x="1" y="3350"/>
                  </a:lnTo>
                  <a:lnTo>
                    <a:pt x="27" y="3587"/>
                  </a:lnTo>
                  <a:lnTo>
                    <a:pt x="53" y="3798"/>
                  </a:lnTo>
                  <a:lnTo>
                    <a:pt x="106" y="4009"/>
                  </a:lnTo>
                  <a:lnTo>
                    <a:pt x="159" y="4220"/>
                  </a:lnTo>
                  <a:lnTo>
                    <a:pt x="238" y="4378"/>
                  </a:lnTo>
                  <a:lnTo>
                    <a:pt x="344" y="4563"/>
                  </a:lnTo>
                  <a:lnTo>
                    <a:pt x="449" y="4695"/>
                  </a:lnTo>
                  <a:lnTo>
                    <a:pt x="555" y="4827"/>
                  </a:lnTo>
                  <a:lnTo>
                    <a:pt x="713" y="4959"/>
                  </a:lnTo>
                  <a:lnTo>
                    <a:pt x="845" y="5038"/>
                  </a:lnTo>
                  <a:lnTo>
                    <a:pt x="1003" y="5091"/>
                  </a:lnTo>
                  <a:lnTo>
                    <a:pt x="1056" y="5117"/>
                  </a:lnTo>
                  <a:lnTo>
                    <a:pt x="1214" y="5143"/>
                  </a:lnTo>
                  <a:lnTo>
                    <a:pt x="1399" y="5143"/>
                  </a:lnTo>
                  <a:lnTo>
                    <a:pt x="1557" y="5117"/>
                  </a:lnTo>
                  <a:lnTo>
                    <a:pt x="1742" y="5091"/>
                  </a:lnTo>
                  <a:lnTo>
                    <a:pt x="1900" y="5011"/>
                  </a:lnTo>
                  <a:lnTo>
                    <a:pt x="2058" y="4932"/>
                  </a:lnTo>
                  <a:lnTo>
                    <a:pt x="2243" y="4827"/>
                  </a:lnTo>
                  <a:lnTo>
                    <a:pt x="2401" y="4695"/>
                  </a:lnTo>
                  <a:lnTo>
                    <a:pt x="2559" y="4537"/>
                  </a:lnTo>
                  <a:lnTo>
                    <a:pt x="2691" y="4378"/>
                  </a:lnTo>
                  <a:lnTo>
                    <a:pt x="2849" y="4194"/>
                  </a:lnTo>
                  <a:lnTo>
                    <a:pt x="2981" y="4009"/>
                  </a:lnTo>
                  <a:lnTo>
                    <a:pt x="3113" y="3798"/>
                  </a:lnTo>
                  <a:lnTo>
                    <a:pt x="3219" y="3561"/>
                  </a:lnTo>
                  <a:lnTo>
                    <a:pt x="3324" y="3323"/>
                  </a:lnTo>
                  <a:lnTo>
                    <a:pt x="3403" y="3086"/>
                  </a:lnTo>
                  <a:lnTo>
                    <a:pt x="3456" y="2928"/>
                  </a:lnTo>
                  <a:lnTo>
                    <a:pt x="3535" y="2479"/>
                  </a:lnTo>
                  <a:lnTo>
                    <a:pt x="3561" y="2057"/>
                  </a:lnTo>
                  <a:lnTo>
                    <a:pt x="3561" y="1635"/>
                  </a:lnTo>
                  <a:lnTo>
                    <a:pt x="3509" y="1266"/>
                  </a:lnTo>
                  <a:lnTo>
                    <a:pt x="3403" y="923"/>
                  </a:lnTo>
                  <a:lnTo>
                    <a:pt x="3245" y="607"/>
                  </a:lnTo>
                  <a:lnTo>
                    <a:pt x="3166" y="475"/>
                  </a:lnTo>
                  <a:lnTo>
                    <a:pt x="3060" y="369"/>
                  </a:lnTo>
                  <a:lnTo>
                    <a:pt x="2955" y="264"/>
                  </a:lnTo>
                  <a:lnTo>
                    <a:pt x="2823" y="185"/>
                  </a:lnTo>
                  <a:lnTo>
                    <a:pt x="2691" y="106"/>
                  </a:lnTo>
                  <a:lnTo>
                    <a:pt x="2559" y="53"/>
                  </a:lnTo>
                  <a:lnTo>
                    <a:pt x="2401" y="26"/>
                  </a:lnTo>
                  <a:lnTo>
                    <a:pt x="22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589;p70">
              <a:extLst>
                <a:ext uri="{FF2B5EF4-FFF2-40B4-BE49-F238E27FC236}">
                  <a16:creationId xmlns:a16="http://schemas.microsoft.com/office/drawing/2014/main" id="{A50F566D-C39C-F6F0-E35C-5B9801DFEB9A}"/>
                </a:ext>
              </a:extLst>
            </p:cNvPr>
            <p:cNvSpPr/>
            <p:nvPr/>
          </p:nvSpPr>
          <p:spPr>
            <a:xfrm>
              <a:off x="2401550" y="4385600"/>
              <a:ext cx="84425" cy="73200"/>
            </a:xfrm>
            <a:custGeom>
              <a:avLst/>
              <a:gdLst/>
              <a:ahLst/>
              <a:cxnLst/>
              <a:rect l="l" t="t" r="r" b="b"/>
              <a:pathLst>
                <a:path w="3377" h="2928" extrusionOk="0">
                  <a:moveTo>
                    <a:pt x="2031" y="0"/>
                  </a:moveTo>
                  <a:lnTo>
                    <a:pt x="1873" y="26"/>
                  </a:lnTo>
                  <a:lnTo>
                    <a:pt x="1688" y="53"/>
                  </a:lnTo>
                  <a:lnTo>
                    <a:pt x="1530" y="132"/>
                  </a:lnTo>
                  <a:lnTo>
                    <a:pt x="1346" y="211"/>
                  </a:lnTo>
                  <a:lnTo>
                    <a:pt x="1187" y="317"/>
                  </a:lnTo>
                  <a:lnTo>
                    <a:pt x="1029" y="448"/>
                  </a:lnTo>
                  <a:lnTo>
                    <a:pt x="871" y="580"/>
                  </a:lnTo>
                  <a:lnTo>
                    <a:pt x="712" y="739"/>
                  </a:lnTo>
                  <a:lnTo>
                    <a:pt x="581" y="923"/>
                  </a:lnTo>
                  <a:lnTo>
                    <a:pt x="422" y="1134"/>
                  </a:lnTo>
                  <a:lnTo>
                    <a:pt x="317" y="1345"/>
                  </a:lnTo>
                  <a:lnTo>
                    <a:pt x="185" y="1556"/>
                  </a:lnTo>
                  <a:lnTo>
                    <a:pt x="106" y="1794"/>
                  </a:lnTo>
                  <a:lnTo>
                    <a:pt x="0" y="2057"/>
                  </a:lnTo>
                  <a:lnTo>
                    <a:pt x="290" y="2189"/>
                  </a:lnTo>
                  <a:lnTo>
                    <a:pt x="792" y="2400"/>
                  </a:lnTo>
                  <a:lnTo>
                    <a:pt x="1319" y="2558"/>
                  </a:lnTo>
                  <a:lnTo>
                    <a:pt x="1847" y="2690"/>
                  </a:lnTo>
                  <a:lnTo>
                    <a:pt x="2374" y="2796"/>
                  </a:lnTo>
                  <a:lnTo>
                    <a:pt x="2823" y="2875"/>
                  </a:lnTo>
                  <a:lnTo>
                    <a:pt x="3271" y="2928"/>
                  </a:lnTo>
                  <a:lnTo>
                    <a:pt x="3350" y="2479"/>
                  </a:lnTo>
                  <a:lnTo>
                    <a:pt x="3376" y="2057"/>
                  </a:lnTo>
                  <a:lnTo>
                    <a:pt x="3376" y="1635"/>
                  </a:lnTo>
                  <a:lnTo>
                    <a:pt x="3324" y="1266"/>
                  </a:lnTo>
                  <a:lnTo>
                    <a:pt x="3218" y="923"/>
                  </a:lnTo>
                  <a:lnTo>
                    <a:pt x="3060" y="607"/>
                  </a:lnTo>
                  <a:lnTo>
                    <a:pt x="2981" y="475"/>
                  </a:lnTo>
                  <a:lnTo>
                    <a:pt x="2875" y="369"/>
                  </a:lnTo>
                  <a:lnTo>
                    <a:pt x="2770" y="264"/>
                  </a:lnTo>
                  <a:lnTo>
                    <a:pt x="2638" y="185"/>
                  </a:lnTo>
                  <a:lnTo>
                    <a:pt x="2506" y="106"/>
                  </a:lnTo>
                  <a:lnTo>
                    <a:pt x="2374" y="53"/>
                  </a:lnTo>
                  <a:lnTo>
                    <a:pt x="2216" y="26"/>
                  </a:lnTo>
                  <a:lnTo>
                    <a:pt x="20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590;p70">
              <a:extLst>
                <a:ext uri="{FF2B5EF4-FFF2-40B4-BE49-F238E27FC236}">
                  <a16:creationId xmlns:a16="http://schemas.microsoft.com/office/drawing/2014/main" id="{BD6DC576-C712-C630-3E18-BE373DE82285}"/>
                </a:ext>
              </a:extLst>
            </p:cNvPr>
            <p:cNvSpPr/>
            <p:nvPr/>
          </p:nvSpPr>
          <p:spPr>
            <a:xfrm>
              <a:off x="2232750" y="4286675"/>
              <a:ext cx="398275" cy="435875"/>
            </a:xfrm>
            <a:custGeom>
              <a:avLst/>
              <a:gdLst/>
              <a:ahLst/>
              <a:cxnLst/>
              <a:rect l="l" t="t" r="r" b="b"/>
              <a:pathLst>
                <a:path w="15931" h="17435" extrusionOk="0">
                  <a:moveTo>
                    <a:pt x="7412" y="317"/>
                  </a:moveTo>
                  <a:lnTo>
                    <a:pt x="9179" y="2269"/>
                  </a:lnTo>
                  <a:lnTo>
                    <a:pt x="9205" y="2269"/>
                  </a:lnTo>
                  <a:lnTo>
                    <a:pt x="9337" y="2295"/>
                  </a:lnTo>
                  <a:lnTo>
                    <a:pt x="9706" y="2375"/>
                  </a:lnTo>
                  <a:lnTo>
                    <a:pt x="10234" y="2533"/>
                  </a:lnTo>
                  <a:lnTo>
                    <a:pt x="10867" y="2770"/>
                  </a:lnTo>
                  <a:lnTo>
                    <a:pt x="11210" y="2928"/>
                  </a:lnTo>
                  <a:lnTo>
                    <a:pt x="11553" y="3113"/>
                  </a:lnTo>
                  <a:lnTo>
                    <a:pt x="11922" y="3324"/>
                  </a:lnTo>
                  <a:lnTo>
                    <a:pt x="12265" y="3561"/>
                  </a:lnTo>
                  <a:lnTo>
                    <a:pt x="12608" y="3825"/>
                  </a:lnTo>
                  <a:lnTo>
                    <a:pt x="12951" y="4142"/>
                  </a:lnTo>
                  <a:lnTo>
                    <a:pt x="13241" y="4485"/>
                  </a:lnTo>
                  <a:lnTo>
                    <a:pt x="13504" y="4854"/>
                  </a:lnTo>
                  <a:lnTo>
                    <a:pt x="13768" y="5276"/>
                  </a:lnTo>
                  <a:lnTo>
                    <a:pt x="13979" y="5724"/>
                  </a:lnTo>
                  <a:lnTo>
                    <a:pt x="14190" y="6199"/>
                  </a:lnTo>
                  <a:lnTo>
                    <a:pt x="14401" y="6674"/>
                  </a:lnTo>
                  <a:lnTo>
                    <a:pt x="14770" y="7702"/>
                  </a:lnTo>
                  <a:lnTo>
                    <a:pt x="15061" y="8705"/>
                  </a:lnTo>
                  <a:lnTo>
                    <a:pt x="15324" y="9654"/>
                  </a:lnTo>
                  <a:lnTo>
                    <a:pt x="15509" y="10445"/>
                  </a:lnTo>
                  <a:lnTo>
                    <a:pt x="15694" y="11342"/>
                  </a:lnTo>
                  <a:lnTo>
                    <a:pt x="15535" y="11685"/>
                  </a:lnTo>
                  <a:lnTo>
                    <a:pt x="15377" y="12028"/>
                  </a:lnTo>
                  <a:lnTo>
                    <a:pt x="15166" y="12344"/>
                  </a:lnTo>
                  <a:lnTo>
                    <a:pt x="14955" y="12661"/>
                  </a:lnTo>
                  <a:lnTo>
                    <a:pt x="14718" y="12977"/>
                  </a:lnTo>
                  <a:lnTo>
                    <a:pt x="14428" y="13268"/>
                  </a:lnTo>
                  <a:lnTo>
                    <a:pt x="14164" y="13558"/>
                  </a:lnTo>
                  <a:lnTo>
                    <a:pt x="13847" y="13821"/>
                  </a:lnTo>
                  <a:lnTo>
                    <a:pt x="13531" y="14085"/>
                  </a:lnTo>
                  <a:lnTo>
                    <a:pt x="13188" y="14323"/>
                  </a:lnTo>
                  <a:lnTo>
                    <a:pt x="12502" y="14797"/>
                  </a:lnTo>
                  <a:lnTo>
                    <a:pt x="11764" y="15219"/>
                  </a:lnTo>
                  <a:lnTo>
                    <a:pt x="10999" y="15615"/>
                  </a:lnTo>
                  <a:lnTo>
                    <a:pt x="10234" y="15958"/>
                  </a:lnTo>
                  <a:lnTo>
                    <a:pt x="9495" y="16248"/>
                  </a:lnTo>
                  <a:lnTo>
                    <a:pt x="8757" y="16512"/>
                  </a:lnTo>
                  <a:lnTo>
                    <a:pt x="8071" y="16723"/>
                  </a:lnTo>
                  <a:lnTo>
                    <a:pt x="7438" y="16907"/>
                  </a:lnTo>
                  <a:lnTo>
                    <a:pt x="6884" y="17039"/>
                  </a:lnTo>
                  <a:lnTo>
                    <a:pt x="6409" y="17118"/>
                  </a:lnTo>
                  <a:lnTo>
                    <a:pt x="6040" y="17171"/>
                  </a:lnTo>
                  <a:lnTo>
                    <a:pt x="5882" y="17171"/>
                  </a:lnTo>
                  <a:lnTo>
                    <a:pt x="5750" y="17145"/>
                  </a:lnTo>
                  <a:lnTo>
                    <a:pt x="5592" y="17118"/>
                  </a:lnTo>
                  <a:lnTo>
                    <a:pt x="5407" y="17039"/>
                  </a:lnTo>
                  <a:lnTo>
                    <a:pt x="5064" y="16802"/>
                  </a:lnTo>
                  <a:lnTo>
                    <a:pt x="4669" y="16512"/>
                  </a:lnTo>
                  <a:lnTo>
                    <a:pt x="4273" y="16142"/>
                  </a:lnTo>
                  <a:lnTo>
                    <a:pt x="3851" y="15720"/>
                  </a:lnTo>
                  <a:lnTo>
                    <a:pt x="3429" y="15246"/>
                  </a:lnTo>
                  <a:lnTo>
                    <a:pt x="3007" y="14718"/>
                  </a:lnTo>
                  <a:lnTo>
                    <a:pt x="2585" y="14191"/>
                  </a:lnTo>
                  <a:lnTo>
                    <a:pt x="2189" y="13610"/>
                  </a:lnTo>
                  <a:lnTo>
                    <a:pt x="1794" y="13030"/>
                  </a:lnTo>
                  <a:lnTo>
                    <a:pt x="1451" y="12476"/>
                  </a:lnTo>
                  <a:lnTo>
                    <a:pt x="1134" y="11896"/>
                  </a:lnTo>
                  <a:lnTo>
                    <a:pt x="844" y="11369"/>
                  </a:lnTo>
                  <a:lnTo>
                    <a:pt x="633" y="10867"/>
                  </a:lnTo>
                  <a:lnTo>
                    <a:pt x="449" y="10393"/>
                  </a:lnTo>
                  <a:lnTo>
                    <a:pt x="317" y="9971"/>
                  </a:lnTo>
                  <a:lnTo>
                    <a:pt x="264" y="9549"/>
                  </a:lnTo>
                  <a:lnTo>
                    <a:pt x="264" y="9153"/>
                  </a:lnTo>
                  <a:lnTo>
                    <a:pt x="290" y="8757"/>
                  </a:lnTo>
                  <a:lnTo>
                    <a:pt x="343" y="8388"/>
                  </a:lnTo>
                  <a:lnTo>
                    <a:pt x="422" y="8019"/>
                  </a:lnTo>
                  <a:lnTo>
                    <a:pt x="528" y="7676"/>
                  </a:lnTo>
                  <a:lnTo>
                    <a:pt x="660" y="7333"/>
                  </a:lnTo>
                  <a:lnTo>
                    <a:pt x="792" y="7043"/>
                  </a:lnTo>
                  <a:lnTo>
                    <a:pt x="923" y="6779"/>
                  </a:lnTo>
                  <a:lnTo>
                    <a:pt x="1187" y="6331"/>
                  </a:lnTo>
                  <a:lnTo>
                    <a:pt x="1372" y="6067"/>
                  </a:lnTo>
                  <a:lnTo>
                    <a:pt x="1451" y="5962"/>
                  </a:lnTo>
                  <a:lnTo>
                    <a:pt x="1477" y="5909"/>
                  </a:lnTo>
                  <a:lnTo>
                    <a:pt x="1082" y="3087"/>
                  </a:lnTo>
                  <a:lnTo>
                    <a:pt x="7412" y="317"/>
                  </a:lnTo>
                  <a:close/>
                  <a:moveTo>
                    <a:pt x="7491" y="1"/>
                  </a:moveTo>
                  <a:lnTo>
                    <a:pt x="818" y="2955"/>
                  </a:lnTo>
                  <a:lnTo>
                    <a:pt x="1240" y="5830"/>
                  </a:lnTo>
                  <a:lnTo>
                    <a:pt x="1082" y="6041"/>
                  </a:lnTo>
                  <a:lnTo>
                    <a:pt x="871" y="6384"/>
                  </a:lnTo>
                  <a:lnTo>
                    <a:pt x="607" y="6858"/>
                  </a:lnTo>
                  <a:lnTo>
                    <a:pt x="475" y="7148"/>
                  </a:lnTo>
                  <a:lnTo>
                    <a:pt x="343" y="7439"/>
                  </a:lnTo>
                  <a:lnTo>
                    <a:pt x="238" y="7782"/>
                  </a:lnTo>
                  <a:lnTo>
                    <a:pt x="132" y="8124"/>
                  </a:lnTo>
                  <a:lnTo>
                    <a:pt x="53" y="8494"/>
                  </a:lnTo>
                  <a:lnTo>
                    <a:pt x="27" y="8863"/>
                  </a:lnTo>
                  <a:lnTo>
                    <a:pt x="0" y="9259"/>
                  </a:lnTo>
                  <a:lnTo>
                    <a:pt x="27" y="9654"/>
                  </a:lnTo>
                  <a:lnTo>
                    <a:pt x="106" y="10050"/>
                  </a:lnTo>
                  <a:lnTo>
                    <a:pt x="211" y="10472"/>
                  </a:lnTo>
                  <a:lnTo>
                    <a:pt x="370" y="10920"/>
                  </a:lnTo>
                  <a:lnTo>
                    <a:pt x="607" y="11395"/>
                  </a:lnTo>
                  <a:lnTo>
                    <a:pt x="871" y="11922"/>
                  </a:lnTo>
                  <a:lnTo>
                    <a:pt x="1187" y="12476"/>
                  </a:lnTo>
                  <a:lnTo>
                    <a:pt x="1530" y="13057"/>
                  </a:lnTo>
                  <a:lnTo>
                    <a:pt x="1926" y="13637"/>
                  </a:lnTo>
                  <a:lnTo>
                    <a:pt x="2321" y="14217"/>
                  </a:lnTo>
                  <a:lnTo>
                    <a:pt x="2743" y="14771"/>
                  </a:lnTo>
                  <a:lnTo>
                    <a:pt x="3165" y="15298"/>
                  </a:lnTo>
                  <a:lnTo>
                    <a:pt x="3614" y="15800"/>
                  </a:lnTo>
                  <a:lnTo>
                    <a:pt x="4036" y="16248"/>
                  </a:lnTo>
                  <a:lnTo>
                    <a:pt x="4458" y="16644"/>
                  </a:lnTo>
                  <a:lnTo>
                    <a:pt x="4880" y="16986"/>
                  </a:lnTo>
                  <a:lnTo>
                    <a:pt x="5275" y="17224"/>
                  </a:lnTo>
                  <a:lnTo>
                    <a:pt x="5460" y="17303"/>
                  </a:lnTo>
                  <a:lnTo>
                    <a:pt x="5645" y="17382"/>
                  </a:lnTo>
                  <a:lnTo>
                    <a:pt x="5803" y="17408"/>
                  </a:lnTo>
                  <a:lnTo>
                    <a:pt x="5961" y="17435"/>
                  </a:lnTo>
                  <a:lnTo>
                    <a:pt x="6067" y="17435"/>
                  </a:lnTo>
                  <a:lnTo>
                    <a:pt x="6357" y="17382"/>
                  </a:lnTo>
                  <a:lnTo>
                    <a:pt x="6779" y="17303"/>
                  </a:lnTo>
                  <a:lnTo>
                    <a:pt x="7306" y="17171"/>
                  </a:lnTo>
                  <a:lnTo>
                    <a:pt x="7913" y="17013"/>
                  </a:lnTo>
                  <a:lnTo>
                    <a:pt x="8599" y="16802"/>
                  </a:lnTo>
                  <a:lnTo>
                    <a:pt x="9337" y="16564"/>
                  </a:lnTo>
                  <a:lnTo>
                    <a:pt x="10102" y="16274"/>
                  </a:lnTo>
                  <a:lnTo>
                    <a:pt x="10920" y="15931"/>
                  </a:lnTo>
                  <a:lnTo>
                    <a:pt x="11711" y="15536"/>
                  </a:lnTo>
                  <a:lnTo>
                    <a:pt x="12476" y="15114"/>
                  </a:lnTo>
                  <a:lnTo>
                    <a:pt x="12871" y="14876"/>
                  </a:lnTo>
                  <a:lnTo>
                    <a:pt x="13241" y="14613"/>
                  </a:lnTo>
                  <a:lnTo>
                    <a:pt x="13584" y="14349"/>
                  </a:lnTo>
                  <a:lnTo>
                    <a:pt x="13926" y="14085"/>
                  </a:lnTo>
                  <a:lnTo>
                    <a:pt x="14269" y="13795"/>
                  </a:lnTo>
                  <a:lnTo>
                    <a:pt x="14586" y="13505"/>
                  </a:lnTo>
                  <a:lnTo>
                    <a:pt x="14876" y="13188"/>
                  </a:lnTo>
                  <a:lnTo>
                    <a:pt x="15140" y="12846"/>
                  </a:lnTo>
                  <a:lnTo>
                    <a:pt x="15377" y="12503"/>
                  </a:lnTo>
                  <a:lnTo>
                    <a:pt x="15588" y="12133"/>
                  </a:lnTo>
                  <a:lnTo>
                    <a:pt x="15773" y="11764"/>
                  </a:lnTo>
                  <a:lnTo>
                    <a:pt x="15931" y="11369"/>
                  </a:lnTo>
                  <a:lnTo>
                    <a:pt x="15931" y="11342"/>
                  </a:lnTo>
                  <a:lnTo>
                    <a:pt x="15931" y="11316"/>
                  </a:lnTo>
                  <a:lnTo>
                    <a:pt x="15773" y="10525"/>
                  </a:lnTo>
                  <a:lnTo>
                    <a:pt x="15588" y="9733"/>
                  </a:lnTo>
                  <a:lnTo>
                    <a:pt x="15351" y="8784"/>
                  </a:lnTo>
                  <a:lnTo>
                    <a:pt x="15034" y="7729"/>
                  </a:lnTo>
                  <a:lnTo>
                    <a:pt x="14850" y="7201"/>
                  </a:lnTo>
                  <a:lnTo>
                    <a:pt x="14665" y="6647"/>
                  </a:lnTo>
                  <a:lnTo>
                    <a:pt x="14454" y="6146"/>
                  </a:lnTo>
                  <a:lnTo>
                    <a:pt x="14217" y="5645"/>
                  </a:lnTo>
                  <a:lnTo>
                    <a:pt x="13979" y="5170"/>
                  </a:lnTo>
                  <a:lnTo>
                    <a:pt x="13715" y="4722"/>
                  </a:lnTo>
                  <a:lnTo>
                    <a:pt x="13452" y="4353"/>
                  </a:lnTo>
                  <a:lnTo>
                    <a:pt x="13162" y="4010"/>
                  </a:lnTo>
                  <a:lnTo>
                    <a:pt x="12845" y="3720"/>
                  </a:lnTo>
                  <a:lnTo>
                    <a:pt x="12529" y="3430"/>
                  </a:lnTo>
                  <a:lnTo>
                    <a:pt x="12186" y="3192"/>
                  </a:lnTo>
                  <a:lnTo>
                    <a:pt x="11843" y="2981"/>
                  </a:lnTo>
                  <a:lnTo>
                    <a:pt x="11500" y="2797"/>
                  </a:lnTo>
                  <a:lnTo>
                    <a:pt x="11157" y="2612"/>
                  </a:lnTo>
                  <a:lnTo>
                    <a:pt x="10524" y="2375"/>
                  </a:lnTo>
                  <a:lnTo>
                    <a:pt x="9970" y="2190"/>
                  </a:lnTo>
                  <a:lnTo>
                    <a:pt x="9548" y="2084"/>
                  </a:lnTo>
                  <a:lnTo>
                    <a:pt x="9284" y="2032"/>
                  </a:lnTo>
                  <a:lnTo>
                    <a:pt x="74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591;p70">
              <a:extLst>
                <a:ext uri="{FF2B5EF4-FFF2-40B4-BE49-F238E27FC236}">
                  <a16:creationId xmlns:a16="http://schemas.microsoft.com/office/drawing/2014/main" id="{BFF48822-E033-44B4-E81D-704241CA7904}"/>
                </a:ext>
              </a:extLst>
            </p:cNvPr>
            <p:cNvSpPr/>
            <p:nvPr/>
          </p:nvSpPr>
          <p:spPr>
            <a:xfrm>
              <a:off x="2211650" y="4222075"/>
              <a:ext cx="253875" cy="171450"/>
            </a:xfrm>
            <a:custGeom>
              <a:avLst/>
              <a:gdLst/>
              <a:ahLst/>
              <a:cxnLst/>
              <a:rect l="l" t="t" r="r" b="b"/>
              <a:pathLst>
                <a:path w="10155" h="6858" extrusionOk="0">
                  <a:moveTo>
                    <a:pt x="7649" y="0"/>
                  </a:moveTo>
                  <a:lnTo>
                    <a:pt x="7464" y="26"/>
                  </a:lnTo>
                  <a:lnTo>
                    <a:pt x="6726" y="211"/>
                  </a:lnTo>
                  <a:lnTo>
                    <a:pt x="5908" y="422"/>
                  </a:lnTo>
                  <a:lnTo>
                    <a:pt x="5038" y="686"/>
                  </a:lnTo>
                  <a:lnTo>
                    <a:pt x="4115" y="1002"/>
                  </a:lnTo>
                  <a:lnTo>
                    <a:pt x="3192" y="1372"/>
                  </a:lnTo>
                  <a:lnTo>
                    <a:pt x="2743" y="1583"/>
                  </a:lnTo>
                  <a:lnTo>
                    <a:pt x="2295" y="1820"/>
                  </a:lnTo>
                  <a:lnTo>
                    <a:pt x="1873" y="2057"/>
                  </a:lnTo>
                  <a:lnTo>
                    <a:pt x="1451" y="2321"/>
                  </a:lnTo>
                  <a:lnTo>
                    <a:pt x="1055" y="2585"/>
                  </a:lnTo>
                  <a:lnTo>
                    <a:pt x="660" y="2901"/>
                  </a:lnTo>
                  <a:lnTo>
                    <a:pt x="501" y="3060"/>
                  </a:lnTo>
                  <a:lnTo>
                    <a:pt x="370" y="3218"/>
                  </a:lnTo>
                  <a:lnTo>
                    <a:pt x="238" y="3402"/>
                  </a:lnTo>
                  <a:lnTo>
                    <a:pt x="132" y="3587"/>
                  </a:lnTo>
                  <a:lnTo>
                    <a:pt x="106" y="3719"/>
                  </a:lnTo>
                  <a:lnTo>
                    <a:pt x="53" y="3904"/>
                  </a:lnTo>
                  <a:lnTo>
                    <a:pt x="0" y="4088"/>
                  </a:lnTo>
                  <a:lnTo>
                    <a:pt x="0" y="4273"/>
                  </a:lnTo>
                  <a:lnTo>
                    <a:pt x="0" y="4457"/>
                  </a:lnTo>
                  <a:lnTo>
                    <a:pt x="27" y="4642"/>
                  </a:lnTo>
                  <a:lnTo>
                    <a:pt x="53" y="4827"/>
                  </a:lnTo>
                  <a:lnTo>
                    <a:pt x="106" y="5011"/>
                  </a:lnTo>
                  <a:lnTo>
                    <a:pt x="185" y="5196"/>
                  </a:lnTo>
                  <a:lnTo>
                    <a:pt x="1029" y="6858"/>
                  </a:lnTo>
                  <a:lnTo>
                    <a:pt x="1847" y="6858"/>
                  </a:lnTo>
                  <a:lnTo>
                    <a:pt x="2453" y="6831"/>
                  </a:lnTo>
                  <a:lnTo>
                    <a:pt x="3218" y="6726"/>
                  </a:lnTo>
                  <a:lnTo>
                    <a:pt x="3324" y="6699"/>
                  </a:lnTo>
                  <a:lnTo>
                    <a:pt x="4009" y="6541"/>
                  </a:lnTo>
                  <a:lnTo>
                    <a:pt x="4748" y="6330"/>
                  </a:lnTo>
                  <a:lnTo>
                    <a:pt x="4853" y="6277"/>
                  </a:lnTo>
                  <a:lnTo>
                    <a:pt x="5539" y="6040"/>
                  </a:lnTo>
                  <a:lnTo>
                    <a:pt x="6251" y="5723"/>
                  </a:lnTo>
                  <a:lnTo>
                    <a:pt x="6357" y="5671"/>
                  </a:lnTo>
                  <a:lnTo>
                    <a:pt x="6383" y="5671"/>
                  </a:lnTo>
                  <a:lnTo>
                    <a:pt x="7042" y="5328"/>
                  </a:lnTo>
                  <a:lnTo>
                    <a:pt x="7649" y="4959"/>
                  </a:lnTo>
                  <a:lnTo>
                    <a:pt x="7755" y="4879"/>
                  </a:lnTo>
                  <a:lnTo>
                    <a:pt x="8071" y="4668"/>
                  </a:lnTo>
                  <a:lnTo>
                    <a:pt x="8388" y="4431"/>
                  </a:lnTo>
                  <a:lnTo>
                    <a:pt x="8889" y="3983"/>
                  </a:lnTo>
                  <a:lnTo>
                    <a:pt x="8994" y="3904"/>
                  </a:lnTo>
                  <a:lnTo>
                    <a:pt x="9416" y="3455"/>
                  </a:lnTo>
                  <a:lnTo>
                    <a:pt x="9759" y="3033"/>
                  </a:lnTo>
                  <a:lnTo>
                    <a:pt x="9838" y="2928"/>
                  </a:lnTo>
                  <a:lnTo>
                    <a:pt x="9970" y="2690"/>
                  </a:lnTo>
                  <a:lnTo>
                    <a:pt x="10076" y="2532"/>
                  </a:lnTo>
                  <a:lnTo>
                    <a:pt x="10155" y="2374"/>
                  </a:lnTo>
                  <a:lnTo>
                    <a:pt x="9575" y="1108"/>
                  </a:lnTo>
                  <a:lnTo>
                    <a:pt x="9495" y="923"/>
                  </a:lnTo>
                  <a:lnTo>
                    <a:pt x="9364" y="739"/>
                  </a:lnTo>
                  <a:lnTo>
                    <a:pt x="9232" y="580"/>
                  </a:lnTo>
                  <a:lnTo>
                    <a:pt x="9073" y="448"/>
                  </a:lnTo>
                  <a:lnTo>
                    <a:pt x="8915" y="317"/>
                  </a:lnTo>
                  <a:lnTo>
                    <a:pt x="8757" y="211"/>
                  </a:lnTo>
                  <a:lnTo>
                    <a:pt x="8572" y="132"/>
                  </a:lnTo>
                  <a:lnTo>
                    <a:pt x="8361" y="79"/>
                  </a:lnTo>
                  <a:lnTo>
                    <a:pt x="8229" y="26"/>
                  </a:lnTo>
                  <a:lnTo>
                    <a:pt x="80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" name="Google Shape;1592;p70">
              <a:extLst>
                <a:ext uri="{FF2B5EF4-FFF2-40B4-BE49-F238E27FC236}">
                  <a16:creationId xmlns:a16="http://schemas.microsoft.com/office/drawing/2014/main" id="{72FD9F2B-04AE-A3D5-B099-B9E26853A107}"/>
                </a:ext>
              </a:extLst>
            </p:cNvPr>
            <p:cNvSpPr/>
            <p:nvPr/>
          </p:nvSpPr>
          <p:spPr>
            <a:xfrm>
              <a:off x="2214275" y="4222725"/>
              <a:ext cx="206425" cy="92325"/>
            </a:xfrm>
            <a:custGeom>
              <a:avLst/>
              <a:gdLst/>
              <a:ahLst/>
              <a:cxnLst/>
              <a:rect l="l" t="t" r="r" b="b"/>
              <a:pathLst>
                <a:path w="8257" h="3693" extrusionOk="0">
                  <a:moveTo>
                    <a:pt x="8124" y="0"/>
                  </a:moveTo>
                  <a:lnTo>
                    <a:pt x="7623" y="502"/>
                  </a:lnTo>
                  <a:lnTo>
                    <a:pt x="7043" y="976"/>
                  </a:lnTo>
                  <a:lnTo>
                    <a:pt x="6463" y="1425"/>
                  </a:lnTo>
                  <a:lnTo>
                    <a:pt x="5830" y="1820"/>
                  </a:lnTo>
                  <a:lnTo>
                    <a:pt x="5302" y="2110"/>
                  </a:lnTo>
                  <a:lnTo>
                    <a:pt x="4748" y="2374"/>
                  </a:lnTo>
                  <a:lnTo>
                    <a:pt x="4643" y="2427"/>
                  </a:lnTo>
                  <a:lnTo>
                    <a:pt x="4221" y="2612"/>
                  </a:lnTo>
                  <a:lnTo>
                    <a:pt x="3772" y="2770"/>
                  </a:lnTo>
                  <a:lnTo>
                    <a:pt x="3350" y="2928"/>
                  </a:lnTo>
                  <a:lnTo>
                    <a:pt x="2902" y="3060"/>
                  </a:lnTo>
                  <a:lnTo>
                    <a:pt x="2427" y="3192"/>
                  </a:lnTo>
                  <a:lnTo>
                    <a:pt x="1953" y="3297"/>
                  </a:lnTo>
                  <a:lnTo>
                    <a:pt x="1003" y="3456"/>
                  </a:lnTo>
                  <a:lnTo>
                    <a:pt x="528" y="3535"/>
                  </a:lnTo>
                  <a:lnTo>
                    <a:pt x="27" y="3561"/>
                  </a:lnTo>
                  <a:lnTo>
                    <a:pt x="1" y="3693"/>
                  </a:lnTo>
                  <a:lnTo>
                    <a:pt x="502" y="3640"/>
                  </a:lnTo>
                  <a:lnTo>
                    <a:pt x="1003" y="3587"/>
                  </a:lnTo>
                  <a:lnTo>
                    <a:pt x="1610" y="3482"/>
                  </a:lnTo>
                  <a:lnTo>
                    <a:pt x="2216" y="3350"/>
                  </a:lnTo>
                  <a:lnTo>
                    <a:pt x="2770" y="3218"/>
                  </a:lnTo>
                  <a:lnTo>
                    <a:pt x="3350" y="3060"/>
                  </a:lnTo>
                  <a:lnTo>
                    <a:pt x="3456" y="3007"/>
                  </a:lnTo>
                  <a:lnTo>
                    <a:pt x="4089" y="2796"/>
                  </a:lnTo>
                  <a:lnTo>
                    <a:pt x="4669" y="2532"/>
                  </a:lnTo>
                  <a:lnTo>
                    <a:pt x="4801" y="2506"/>
                  </a:lnTo>
                  <a:lnTo>
                    <a:pt x="5355" y="2216"/>
                  </a:lnTo>
                  <a:lnTo>
                    <a:pt x="5882" y="1926"/>
                  </a:lnTo>
                  <a:lnTo>
                    <a:pt x="5935" y="1899"/>
                  </a:lnTo>
                  <a:lnTo>
                    <a:pt x="6041" y="1847"/>
                  </a:lnTo>
                  <a:lnTo>
                    <a:pt x="6568" y="1504"/>
                  </a:lnTo>
                  <a:lnTo>
                    <a:pt x="7069" y="1135"/>
                  </a:lnTo>
                  <a:lnTo>
                    <a:pt x="7175" y="1055"/>
                  </a:lnTo>
                  <a:lnTo>
                    <a:pt x="7570" y="713"/>
                  </a:lnTo>
                  <a:lnTo>
                    <a:pt x="7940" y="370"/>
                  </a:lnTo>
                  <a:lnTo>
                    <a:pt x="8019" y="291"/>
                  </a:lnTo>
                  <a:lnTo>
                    <a:pt x="8256" y="53"/>
                  </a:lnTo>
                  <a:lnTo>
                    <a:pt x="812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593;p70">
              <a:extLst>
                <a:ext uri="{FF2B5EF4-FFF2-40B4-BE49-F238E27FC236}">
                  <a16:creationId xmlns:a16="http://schemas.microsoft.com/office/drawing/2014/main" id="{6C8C1631-1A54-CBCE-2473-9393D3CEF574}"/>
                </a:ext>
              </a:extLst>
            </p:cNvPr>
            <p:cNvSpPr/>
            <p:nvPr/>
          </p:nvSpPr>
          <p:spPr>
            <a:xfrm>
              <a:off x="2230775" y="4311075"/>
              <a:ext cx="27050" cy="82450"/>
            </a:xfrm>
            <a:custGeom>
              <a:avLst/>
              <a:gdLst/>
              <a:ahLst/>
              <a:cxnLst/>
              <a:rect l="l" t="t" r="r" b="b"/>
              <a:pathLst>
                <a:path w="1082" h="3298" extrusionOk="0">
                  <a:moveTo>
                    <a:pt x="132" y="1"/>
                  </a:moveTo>
                  <a:lnTo>
                    <a:pt x="0" y="27"/>
                  </a:lnTo>
                  <a:lnTo>
                    <a:pt x="27" y="106"/>
                  </a:lnTo>
                  <a:lnTo>
                    <a:pt x="211" y="924"/>
                  </a:lnTo>
                  <a:lnTo>
                    <a:pt x="422" y="1715"/>
                  </a:lnTo>
                  <a:lnTo>
                    <a:pt x="686" y="2533"/>
                  </a:lnTo>
                  <a:lnTo>
                    <a:pt x="950" y="3298"/>
                  </a:lnTo>
                  <a:lnTo>
                    <a:pt x="1082" y="3298"/>
                  </a:lnTo>
                  <a:lnTo>
                    <a:pt x="791" y="2506"/>
                  </a:lnTo>
                  <a:lnTo>
                    <a:pt x="554" y="1715"/>
                  </a:lnTo>
                  <a:lnTo>
                    <a:pt x="343" y="897"/>
                  </a:lnTo>
                  <a:lnTo>
                    <a:pt x="158" y="80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594;p70">
              <a:extLst>
                <a:ext uri="{FF2B5EF4-FFF2-40B4-BE49-F238E27FC236}">
                  <a16:creationId xmlns:a16="http://schemas.microsoft.com/office/drawing/2014/main" id="{5F3315E2-7855-909F-7198-2514746D4DDD}"/>
                </a:ext>
              </a:extLst>
            </p:cNvPr>
            <p:cNvSpPr/>
            <p:nvPr/>
          </p:nvSpPr>
          <p:spPr>
            <a:xfrm>
              <a:off x="2264400" y="4305150"/>
              <a:ext cx="30350" cy="85075"/>
            </a:xfrm>
            <a:custGeom>
              <a:avLst/>
              <a:gdLst/>
              <a:ahLst/>
              <a:cxnLst/>
              <a:rect l="l" t="t" r="r" b="b"/>
              <a:pathLst>
                <a:path w="1214" h="3403" extrusionOk="0">
                  <a:moveTo>
                    <a:pt x="106" y="0"/>
                  </a:moveTo>
                  <a:lnTo>
                    <a:pt x="0" y="27"/>
                  </a:lnTo>
                  <a:lnTo>
                    <a:pt x="0" y="106"/>
                  </a:lnTo>
                  <a:lnTo>
                    <a:pt x="211" y="950"/>
                  </a:lnTo>
                  <a:lnTo>
                    <a:pt x="475" y="1767"/>
                  </a:lnTo>
                  <a:lnTo>
                    <a:pt x="765" y="2585"/>
                  </a:lnTo>
                  <a:lnTo>
                    <a:pt x="1108" y="3403"/>
                  </a:lnTo>
                  <a:lnTo>
                    <a:pt x="1214" y="3376"/>
                  </a:lnTo>
                  <a:lnTo>
                    <a:pt x="897" y="2559"/>
                  </a:lnTo>
                  <a:lnTo>
                    <a:pt x="581" y="1741"/>
                  </a:lnTo>
                  <a:lnTo>
                    <a:pt x="343" y="923"/>
                  </a:lnTo>
                  <a:lnTo>
                    <a:pt x="132" y="7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595;p70">
              <a:extLst>
                <a:ext uri="{FF2B5EF4-FFF2-40B4-BE49-F238E27FC236}">
                  <a16:creationId xmlns:a16="http://schemas.microsoft.com/office/drawing/2014/main" id="{54B6089D-3721-754B-3BAC-391A86EC695B}"/>
                </a:ext>
              </a:extLst>
            </p:cNvPr>
            <p:cNvSpPr/>
            <p:nvPr/>
          </p:nvSpPr>
          <p:spPr>
            <a:xfrm>
              <a:off x="2297375" y="4296575"/>
              <a:ext cx="35625" cy="83775"/>
            </a:xfrm>
            <a:custGeom>
              <a:avLst/>
              <a:gdLst/>
              <a:ahLst/>
              <a:cxnLst/>
              <a:rect l="l" t="t" r="r" b="b"/>
              <a:pathLst>
                <a:path w="1425" h="3351" extrusionOk="0">
                  <a:moveTo>
                    <a:pt x="106" y="0"/>
                  </a:moveTo>
                  <a:lnTo>
                    <a:pt x="0" y="27"/>
                  </a:lnTo>
                  <a:lnTo>
                    <a:pt x="26" y="106"/>
                  </a:lnTo>
                  <a:lnTo>
                    <a:pt x="264" y="950"/>
                  </a:lnTo>
                  <a:lnTo>
                    <a:pt x="554" y="1768"/>
                  </a:lnTo>
                  <a:lnTo>
                    <a:pt x="897" y="2559"/>
                  </a:lnTo>
                  <a:lnTo>
                    <a:pt x="1319" y="3350"/>
                  </a:lnTo>
                  <a:lnTo>
                    <a:pt x="1424" y="3297"/>
                  </a:lnTo>
                  <a:lnTo>
                    <a:pt x="1029" y="2532"/>
                  </a:lnTo>
                  <a:lnTo>
                    <a:pt x="659" y="1715"/>
                  </a:lnTo>
                  <a:lnTo>
                    <a:pt x="369" y="897"/>
                  </a:lnTo>
                  <a:lnTo>
                    <a:pt x="132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596;p70">
              <a:extLst>
                <a:ext uri="{FF2B5EF4-FFF2-40B4-BE49-F238E27FC236}">
                  <a16:creationId xmlns:a16="http://schemas.microsoft.com/office/drawing/2014/main" id="{6080095C-E29D-3F00-1850-58A68B463EBE}"/>
                </a:ext>
              </a:extLst>
            </p:cNvPr>
            <p:cNvSpPr/>
            <p:nvPr/>
          </p:nvSpPr>
          <p:spPr>
            <a:xfrm>
              <a:off x="2330325" y="4282075"/>
              <a:ext cx="40250" cy="83100"/>
            </a:xfrm>
            <a:custGeom>
              <a:avLst/>
              <a:gdLst/>
              <a:ahLst/>
              <a:cxnLst/>
              <a:rect l="l" t="t" r="r" b="b"/>
              <a:pathLst>
                <a:path w="1610" h="3324" extrusionOk="0">
                  <a:moveTo>
                    <a:pt x="106" y="0"/>
                  </a:moveTo>
                  <a:lnTo>
                    <a:pt x="1" y="53"/>
                  </a:lnTo>
                  <a:lnTo>
                    <a:pt x="27" y="158"/>
                  </a:lnTo>
                  <a:lnTo>
                    <a:pt x="370" y="976"/>
                  </a:lnTo>
                  <a:lnTo>
                    <a:pt x="713" y="1767"/>
                  </a:lnTo>
                  <a:lnTo>
                    <a:pt x="1082" y="2559"/>
                  </a:lnTo>
                  <a:lnTo>
                    <a:pt x="1504" y="3323"/>
                  </a:lnTo>
                  <a:lnTo>
                    <a:pt x="1610" y="3271"/>
                  </a:lnTo>
                  <a:lnTo>
                    <a:pt x="1188" y="2506"/>
                  </a:lnTo>
                  <a:lnTo>
                    <a:pt x="818" y="1715"/>
                  </a:lnTo>
                  <a:lnTo>
                    <a:pt x="476" y="923"/>
                  </a:lnTo>
                  <a:lnTo>
                    <a:pt x="159" y="13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597;p70">
              <a:extLst>
                <a:ext uri="{FF2B5EF4-FFF2-40B4-BE49-F238E27FC236}">
                  <a16:creationId xmlns:a16="http://schemas.microsoft.com/office/drawing/2014/main" id="{D52887B1-85F7-9F58-A967-9649282604F2}"/>
                </a:ext>
              </a:extLst>
            </p:cNvPr>
            <p:cNvSpPr/>
            <p:nvPr/>
          </p:nvSpPr>
          <p:spPr>
            <a:xfrm>
              <a:off x="2361325" y="4266900"/>
              <a:ext cx="44200" cy="79150"/>
            </a:xfrm>
            <a:custGeom>
              <a:avLst/>
              <a:gdLst/>
              <a:ahLst/>
              <a:cxnLst/>
              <a:rect l="l" t="t" r="r" b="b"/>
              <a:pathLst>
                <a:path w="1768" h="3166" extrusionOk="0">
                  <a:moveTo>
                    <a:pt x="106" y="1"/>
                  </a:moveTo>
                  <a:lnTo>
                    <a:pt x="0" y="80"/>
                  </a:lnTo>
                  <a:lnTo>
                    <a:pt x="53" y="132"/>
                  </a:lnTo>
                  <a:lnTo>
                    <a:pt x="502" y="871"/>
                  </a:lnTo>
                  <a:lnTo>
                    <a:pt x="924" y="1609"/>
                  </a:lnTo>
                  <a:lnTo>
                    <a:pt x="1293" y="2374"/>
                  </a:lnTo>
                  <a:lnTo>
                    <a:pt x="1662" y="3166"/>
                  </a:lnTo>
                  <a:lnTo>
                    <a:pt x="1768" y="3086"/>
                  </a:lnTo>
                  <a:lnTo>
                    <a:pt x="1398" y="2322"/>
                  </a:lnTo>
                  <a:lnTo>
                    <a:pt x="1003" y="1557"/>
                  </a:lnTo>
                  <a:lnTo>
                    <a:pt x="581" y="792"/>
                  </a:lnTo>
                  <a:lnTo>
                    <a:pt x="159" y="8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598;p70">
              <a:extLst>
                <a:ext uri="{FF2B5EF4-FFF2-40B4-BE49-F238E27FC236}">
                  <a16:creationId xmlns:a16="http://schemas.microsoft.com/office/drawing/2014/main" id="{3A9BA0AD-AC49-F1C5-11CD-ADA624266687}"/>
                </a:ext>
              </a:extLst>
            </p:cNvPr>
            <p:cNvSpPr/>
            <p:nvPr/>
          </p:nvSpPr>
          <p:spPr>
            <a:xfrm>
              <a:off x="2389675" y="4247125"/>
              <a:ext cx="46850" cy="74525"/>
            </a:xfrm>
            <a:custGeom>
              <a:avLst/>
              <a:gdLst/>
              <a:ahLst/>
              <a:cxnLst/>
              <a:rect l="l" t="t" r="r" b="b"/>
              <a:pathLst>
                <a:path w="1874" h="2981" extrusionOk="0">
                  <a:moveTo>
                    <a:pt x="80" y="0"/>
                  </a:moveTo>
                  <a:lnTo>
                    <a:pt x="1" y="79"/>
                  </a:lnTo>
                  <a:lnTo>
                    <a:pt x="53" y="159"/>
                  </a:lnTo>
                  <a:lnTo>
                    <a:pt x="554" y="818"/>
                  </a:lnTo>
                  <a:lnTo>
                    <a:pt x="1003" y="1504"/>
                  </a:lnTo>
                  <a:lnTo>
                    <a:pt x="1398" y="2242"/>
                  </a:lnTo>
                  <a:lnTo>
                    <a:pt x="1768" y="2981"/>
                  </a:lnTo>
                  <a:lnTo>
                    <a:pt x="1873" y="2902"/>
                  </a:lnTo>
                  <a:lnTo>
                    <a:pt x="1504" y="2163"/>
                  </a:lnTo>
                  <a:lnTo>
                    <a:pt x="1108" y="1425"/>
                  </a:lnTo>
                  <a:lnTo>
                    <a:pt x="634" y="739"/>
                  </a:lnTo>
                  <a:lnTo>
                    <a:pt x="159" y="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599;p70">
              <a:extLst>
                <a:ext uri="{FF2B5EF4-FFF2-40B4-BE49-F238E27FC236}">
                  <a16:creationId xmlns:a16="http://schemas.microsoft.com/office/drawing/2014/main" id="{3B451FB8-1AEF-CBFA-417F-708960AFF229}"/>
                </a:ext>
              </a:extLst>
            </p:cNvPr>
            <p:cNvSpPr/>
            <p:nvPr/>
          </p:nvSpPr>
          <p:spPr>
            <a:xfrm>
              <a:off x="2410775" y="4228000"/>
              <a:ext cx="46850" cy="69925"/>
            </a:xfrm>
            <a:custGeom>
              <a:avLst/>
              <a:gdLst/>
              <a:ahLst/>
              <a:cxnLst/>
              <a:rect l="l" t="t" r="r" b="b"/>
              <a:pathLst>
                <a:path w="1874" h="2797" extrusionOk="0">
                  <a:moveTo>
                    <a:pt x="80" y="0"/>
                  </a:moveTo>
                  <a:lnTo>
                    <a:pt x="1" y="106"/>
                  </a:lnTo>
                  <a:lnTo>
                    <a:pt x="80" y="159"/>
                  </a:lnTo>
                  <a:lnTo>
                    <a:pt x="343" y="449"/>
                  </a:lnTo>
                  <a:lnTo>
                    <a:pt x="607" y="739"/>
                  </a:lnTo>
                  <a:lnTo>
                    <a:pt x="845" y="1082"/>
                  </a:lnTo>
                  <a:lnTo>
                    <a:pt x="1056" y="1398"/>
                  </a:lnTo>
                  <a:lnTo>
                    <a:pt x="1267" y="1741"/>
                  </a:lnTo>
                  <a:lnTo>
                    <a:pt x="1451" y="2084"/>
                  </a:lnTo>
                  <a:lnTo>
                    <a:pt x="1794" y="2796"/>
                  </a:lnTo>
                  <a:lnTo>
                    <a:pt x="1873" y="2691"/>
                  </a:lnTo>
                  <a:lnTo>
                    <a:pt x="1530" y="2005"/>
                  </a:lnTo>
                  <a:lnTo>
                    <a:pt x="1346" y="1636"/>
                  </a:lnTo>
                  <a:lnTo>
                    <a:pt x="1135" y="1319"/>
                  </a:lnTo>
                  <a:lnTo>
                    <a:pt x="924" y="976"/>
                  </a:lnTo>
                  <a:lnTo>
                    <a:pt x="686" y="660"/>
                  </a:lnTo>
                  <a:lnTo>
                    <a:pt x="449" y="370"/>
                  </a:lnTo>
                  <a:lnTo>
                    <a:pt x="159" y="8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600;p70">
              <a:extLst>
                <a:ext uri="{FF2B5EF4-FFF2-40B4-BE49-F238E27FC236}">
                  <a16:creationId xmlns:a16="http://schemas.microsoft.com/office/drawing/2014/main" id="{BF7C0D76-A862-5096-60DB-4306DE7A8DCE}"/>
                </a:ext>
              </a:extLst>
            </p:cNvPr>
            <p:cNvSpPr/>
            <p:nvPr/>
          </p:nvSpPr>
          <p:spPr>
            <a:xfrm>
              <a:off x="2796525" y="4454175"/>
              <a:ext cx="187950" cy="741150"/>
            </a:xfrm>
            <a:custGeom>
              <a:avLst/>
              <a:gdLst/>
              <a:ahLst/>
              <a:cxnLst/>
              <a:rect l="l" t="t" r="r" b="b"/>
              <a:pathLst>
                <a:path w="7518" h="29646" extrusionOk="0">
                  <a:moveTo>
                    <a:pt x="4273" y="0"/>
                  </a:moveTo>
                  <a:lnTo>
                    <a:pt x="4088" y="26"/>
                  </a:lnTo>
                  <a:lnTo>
                    <a:pt x="3904" y="106"/>
                  </a:lnTo>
                  <a:lnTo>
                    <a:pt x="3719" y="211"/>
                  </a:lnTo>
                  <a:lnTo>
                    <a:pt x="3534" y="343"/>
                  </a:lnTo>
                  <a:lnTo>
                    <a:pt x="3376" y="475"/>
                  </a:lnTo>
                  <a:lnTo>
                    <a:pt x="3192" y="659"/>
                  </a:lnTo>
                  <a:lnTo>
                    <a:pt x="2875" y="1055"/>
                  </a:lnTo>
                  <a:lnTo>
                    <a:pt x="2559" y="1530"/>
                  </a:lnTo>
                  <a:lnTo>
                    <a:pt x="2268" y="2057"/>
                  </a:lnTo>
                  <a:lnTo>
                    <a:pt x="1978" y="2585"/>
                  </a:lnTo>
                  <a:lnTo>
                    <a:pt x="1741" y="3165"/>
                  </a:lnTo>
                  <a:lnTo>
                    <a:pt x="1504" y="3719"/>
                  </a:lnTo>
                  <a:lnTo>
                    <a:pt x="1293" y="4273"/>
                  </a:lnTo>
                  <a:lnTo>
                    <a:pt x="976" y="5222"/>
                  </a:lnTo>
                  <a:lnTo>
                    <a:pt x="765" y="5908"/>
                  </a:lnTo>
                  <a:lnTo>
                    <a:pt x="712" y="6146"/>
                  </a:lnTo>
                  <a:lnTo>
                    <a:pt x="0" y="29646"/>
                  </a:lnTo>
                  <a:lnTo>
                    <a:pt x="6172" y="28591"/>
                  </a:lnTo>
                  <a:lnTo>
                    <a:pt x="6647" y="24661"/>
                  </a:lnTo>
                  <a:lnTo>
                    <a:pt x="7042" y="21390"/>
                  </a:lnTo>
                  <a:lnTo>
                    <a:pt x="7385" y="18727"/>
                  </a:lnTo>
                  <a:lnTo>
                    <a:pt x="7464" y="18199"/>
                  </a:lnTo>
                  <a:lnTo>
                    <a:pt x="7491" y="17672"/>
                  </a:lnTo>
                  <a:lnTo>
                    <a:pt x="7517" y="17091"/>
                  </a:lnTo>
                  <a:lnTo>
                    <a:pt x="7517" y="16485"/>
                  </a:lnTo>
                  <a:lnTo>
                    <a:pt x="7491" y="15271"/>
                  </a:lnTo>
                  <a:lnTo>
                    <a:pt x="7412" y="14005"/>
                  </a:lnTo>
                  <a:lnTo>
                    <a:pt x="7280" y="12739"/>
                  </a:lnTo>
                  <a:lnTo>
                    <a:pt x="7148" y="11500"/>
                  </a:lnTo>
                  <a:lnTo>
                    <a:pt x="6963" y="10339"/>
                  </a:lnTo>
                  <a:lnTo>
                    <a:pt x="6805" y="9284"/>
                  </a:lnTo>
                  <a:lnTo>
                    <a:pt x="6726" y="8730"/>
                  </a:lnTo>
                  <a:lnTo>
                    <a:pt x="6647" y="8124"/>
                  </a:lnTo>
                  <a:lnTo>
                    <a:pt x="6515" y="6673"/>
                  </a:lnTo>
                  <a:lnTo>
                    <a:pt x="6330" y="5117"/>
                  </a:lnTo>
                  <a:lnTo>
                    <a:pt x="6225" y="4326"/>
                  </a:lnTo>
                  <a:lnTo>
                    <a:pt x="6119" y="3561"/>
                  </a:lnTo>
                  <a:lnTo>
                    <a:pt x="5987" y="2822"/>
                  </a:lnTo>
                  <a:lnTo>
                    <a:pt x="5829" y="2137"/>
                  </a:lnTo>
                  <a:lnTo>
                    <a:pt x="5644" y="1530"/>
                  </a:lnTo>
                  <a:lnTo>
                    <a:pt x="5433" y="976"/>
                  </a:lnTo>
                  <a:lnTo>
                    <a:pt x="5328" y="765"/>
                  </a:lnTo>
                  <a:lnTo>
                    <a:pt x="5196" y="554"/>
                  </a:lnTo>
                  <a:lnTo>
                    <a:pt x="5064" y="369"/>
                  </a:lnTo>
                  <a:lnTo>
                    <a:pt x="4932" y="237"/>
                  </a:lnTo>
                  <a:lnTo>
                    <a:pt x="4774" y="106"/>
                  </a:lnTo>
                  <a:lnTo>
                    <a:pt x="4616" y="53"/>
                  </a:lnTo>
                  <a:lnTo>
                    <a:pt x="445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601;p70">
              <a:extLst>
                <a:ext uri="{FF2B5EF4-FFF2-40B4-BE49-F238E27FC236}">
                  <a16:creationId xmlns:a16="http://schemas.microsoft.com/office/drawing/2014/main" id="{374D2202-F7C6-57D5-AA68-EF2AE2C30238}"/>
                </a:ext>
              </a:extLst>
            </p:cNvPr>
            <p:cNvSpPr/>
            <p:nvPr/>
          </p:nvSpPr>
          <p:spPr>
            <a:xfrm>
              <a:off x="2814325" y="4427800"/>
              <a:ext cx="406850" cy="735875"/>
            </a:xfrm>
            <a:custGeom>
              <a:avLst/>
              <a:gdLst/>
              <a:ahLst/>
              <a:cxnLst/>
              <a:rect l="l" t="t" r="r" b="b"/>
              <a:pathLst>
                <a:path w="16274" h="29435" extrusionOk="0">
                  <a:moveTo>
                    <a:pt x="290" y="0"/>
                  </a:moveTo>
                  <a:lnTo>
                    <a:pt x="185" y="26"/>
                  </a:lnTo>
                  <a:lnTo>
                    <a:pt x="106" y="79"/>
                  </a:lnTo>
                  <a:lnTo>
                    <a:pt x="53" y="158"/>
                  </a:lnTo>
                  <a:lnTo>
                    <a:pt x="27" y="264"/>
                  </a:lnTo>
                  <a:lnTo>
                    <a:pt x="0" y="1477"/>
                  </a:lnTo>
                  <a:lnTo>
                    <a:pt x="0" y="2664"/>
                  </a:lnTo>
                  <a:lnTo>
                    <a:pt x="0" y="3851"/>
                  </a:lnTo>
                  <a:lnTo>
                    <a:pt x="53" y="5038"/>
                  </a:lnTo>
                  <a:lnTo>
                    <a:pt x="106" y="6198"/>
                  </a:lnTo>
                  <a:lnTo>
                    <a:pt x="185" y="7359"/>
                  </a:lnTo>
                  <a:lnTo>
                    <a:pt x="290" y="8493"/>
                  </a:lnTo>
                  <a:lnTo>
                    <a:pt x="396" y="9627"/>
                  </a:lnTo>
                  <a:lnTo>
                    <a:pt x="554" y="10761"/>
                  </a:lnTo>
                  <a:lnTo>
                    <a:pt x="712" y="11869"/>
                  </a:lnTo>
                  <a:lnTo>
                    <a:pt x="897" y="12950"/>
                  </a:lnTo>
                  <a:lnTo>
                    <a:pt x="1082" y="14032"/>
                  </a:lnTo>
                  <a:lnTo>
                    <a:pt x="1319" y="15113"/>
                  </a:lnTo>
                  <a:lnTo>
                    <a:pt x="1556" y="16168"/>
                  </a:lnTo>
                  <a:lnTo>
                    <a:pt x="1820" y="17197"/>
                  </a:lnTo>
                  <a:lnTo>
                    <a:pt x="2110" y="18225"/>
                  </a:lnTo>
                  <a:lnTo>
                    <a:pt x="2400" y="19201"/>
                  </a:lnTo>
                  <a:lnTo>
                    <a:pt x="2743" y="20230"/>
                  </a:lnTo>
                  <a:lnTo>
                    <a:pt x="3139" y="21338"/>
                  </a:lnTo>
                  <a:lnTo>
                    <a:pt x="3376" y="21892"/>
                  </a:lnTo>
                  <a:lnTo>
                    <a:pt x="3640" y="22472"/>
                  </a:lnTo>
                  <a:lnTo>
                    <a:pt x="3904" y="23052"/>
                  </a:lnTo>
                  <a:lnTo>
                    <a:pt x="4220" y="23606"/>
                  </a:lnTo>
                  <a:lnTo>
                    <a:pt x="4537" y="24186"/>
                  </a:lnTo>
                  <a:lnTo>
                    <a:pt x="4880" y="24740"/>
                  </a:lnTo>
                  <a:lnTo>
                    <a:pt x="5249" y="25294"/>
                  </a:lnTo>
                  <a:lnTo>
                    <a:pt x="5645" y="25821"/>
                  </a:lnTo>
                  <a:lnTo>
                    <a:pt x="6067" y="26349"/>
                  </a:lnTo>
                  <a:lnTo>
                    <a:pt x="6515" y="26850"/>
                  </a:lnTo>
                  <a:lnTo>
                    <a:pt x="6963" y="27325"/>
                  </a:lnTo>
                  <a:lnTo>
                    <a:pt x="7438" y="27720"/>
                  </a:lnTo>
                  <a:lnTo>
                    <a:pt x="7913" y="28090"/>
                  </a:lnTo>
                  <a:lnTo>
                    <a:pt x="8388" y="28406"/>
                  </a:lnTo>
                  <a:lnTo>
                    <a:pt x="8862" y="28696"/>
                  </a:lnTo>
                  <a:lnTo>
                    <a:pt x="9337" y="28934"/>
                  </a:lnTo>
                  <a:lnTo>
                    <a:pt x="9838" y="29118"/>
                  </a:lnTo>
                  <a:lnTo>
                    <a:pt x="10339" y="29277"/>
                  </a:lnTo>
                  <a:lnTo>
                    <a:pt x="10656" y="29329"/>
                  </a:lnTo>
                  <a:lnTo>
                    <a:pt x="10972" y="29382"/>
                  </a:lnTo>
                  <a:lnTo>
                    <a:pt x="11289" y="29408"/>
                  </a:lnTo>
                  <a:lnTo>
                    <a:pt x="11605" y="29435"/>
                  </a:lnTo>
                  <a:lnTo>
                    <a:pt x="12054" y="29408"/>
                  </a:lnTo>
                  <a:lnTo>
                    <a:pt x="12476" y="29356"/>
                  </a:lnTo>
                  <a:lnTo>
                    <a:pt x="12898" y="29250"/>
                  </a:lnTo>
                  <a:lnTo>
                    <a:pt x="13293" y="29118"/>
                  </a:lnTo>
                  <a:lnTo>
                    <a:pt x="13689" y="28960"/>
                  </a:lnTo>
                  <a:lnTo>
                    <a:pt x="14058" y="28749"/>
                  </a:lnTo>
                  <a:lnTo>
                    <a:pt x="14401" y="28512"/>
                  </a:lnTo>
                  <a:lnTo>
                    <a:pt x="14691" y="28222"/>
                  </a:lnTo>
                  <a:lnTo>
                    <a:pt x="14981" y="27905"/>
                  </a:lnTo>
                  <a:lnTo>
                    <a:pt x="15245" y="27562"/>
                  </a:lnTo>
                  <a:lnTo>
                    <a:pt x="15483" y="27167"/>
                  </a:lnTo>
                  <a:lnTo>
                    <a:pt x="15667" y="26745"/>
                  </a:lnTo>
                  <a:lnTo>
                    <a:pt x="15852" y="26270"/>
                  </a:lnTo>
                  <a:lnTo>
                    <a:pt x="15984" y="25769"/>
                  </a:lnTo>
                  <a:lnTo>
                    <a:pt x="16089" y="25241"/>
                  </a:lnTo>
                  <a:lnTo>
                    <a:pt x="16195" y="24661"/>
                  </a:lnTo>
                  <a:lnTo>
                    <a:pt x="16247" y="23975"/>
                  </a:lnTo>
                  <a:lnTo>
                    <a:pt x="16274" y="23289"/>
                  </a:lnTo>
                  <a:lnTo>
                    <a:pt x="16274" y="22604"/>
                  </a:lnTo>
                  <a:lnTo>
                    <a:pt x="16247" y="21944"/>
                  </a:lnTo>
                  <a:lnTo>
                    <a:pt x="16195" y="21259"/>
                  </a:lnTo>
                  <a:lnTo>
                    <a:pt x="16116" y="20599"/>
                  </a:lnTo>
                  <a:lnTo>
                    <a:pt x="16010" y="19913"/>
                  </a:lnTo>
                  <a:lnTo>
                    <a:pt x="15905" y="19254"/>
                  </a:lnTo>
                  <a:lnTo>
                    <a:pt x="15614" y="17909"/>
                  </a:lnTo>
                  <a:lnTo>
                    <a:pt x="15272" y="16590"/>
                  </a:lnTo>
                  <a:lnTo>
                    <a:pt x="14929" y="15271"/>
                  </a:lnTo>
                  <a:lnTo>
                    <a:pt x="14533" y="13979"/>
                  </a:lnTo>
                  <a:lnTo>
                    <a:pt x="13874" y="11711"/>
                  </a:lnTo>
                  <a:lnTo>
                    <a:pt x="13584" y="10577"/>
                  </a:lnTo>
                  <a:lnTo>
                    <a:pt x="13320" y="9416"/>
                  </a:lnTo>
                  <a:lnTo>
                    <a:pt x="13267" y="9047"/>
                  </a:lnTo>
                  <a:lnTo>
                    <a:pt x="13241" y="8598"/>
                  </a:lnTo>
                  <a:lnTo>
                    <a:pt x="13241" y="8071"/>
                  </a:lnTo>
                  <a:lnTo>
                    <a:pt x="13267" y="7491"/>
                  </a:lnTo>
                  <a:lnTo>
                    <a:pt x="13320" y="6937"/>
                  </a:lnTo>
                  <a:lnTo>
                    <a:pt x="13399" y="6409"/>
                  </a:lnTo>
                  <a:lnTo>
                    <a:pt x="13452" y="5935"/>
                  </a:lnTo>
                  <a:lnTo>
                    <a:pt x="13557" y="5539"/>
                  </a:lnTo>
                  <a:lnTo>
                    <a:pt x="13557" y="5433"/>
                  </a:lnTo>
                  <a:lnTo>
                    <a:pt x="13504" y="5354"/>
                  </a:lnTo>
                  <a:lnTo>
                    <a:pt x="13452" y="5275"/>
                  </a:lnTo>
                  <a:lnTo>
                    <a:pt x="13346" y="5222"/>
                  </a:lnTo>
                  <a:lnTo>
                    <a:pt x="13241" y="5222"/>
                  </a:lnTo>
                  <a:lnTo>
                    <a:pt x="13162" y="5249"/>
                  </a:lnTo>
                  <a:lnTo>
                    <a:pt x="13082" y="5328"/>
                  </a:lnTo>
                  <a:lnTo>
                    <a:pt x="13030" y="5407"/>
                  </a:lnTo>
                  <a:lnTo>
                    <a:pt x="12951" y="5829"/>
                  </a:lnTo>
                  <a:lnTo>
                    <a:pt x="12871" y="6330"/>
                  </a:lnTo>
                  <a:lnTo>
                    <a:pt x="12819" y="6884"/>
                  </a:lnTo>
                  <a:lnTo>
                    <a:pt x="12766" y="7491"/>
                  </a:lnTo>
                  <a:lnTo>
                    <a:pt x="12713" y="8071"/>
                  </a:lnTo>
                  <a:lnTo>
                    <a:pt x="12713" y="8625"/>
                  </a:lnTo>
                  <a:lnTo>
                    <a:pt x="12740" y="9126"/>
                  </a:lnTo>
                  <a:lnTo>
                    <a:pt x="12792" y="9522"/>
                  </a:lnTo>
                  <a:lnTo>
                    <a:pt x="13082" y="10682"/>
                  </a:lnTo>
                  <a:lnTo>
                    <a:pt x="13373" y="11843"/>
                  </a:lnTo>
                  <a:lnTo>
                    <a:pt x="14032" y="14137"/>
                  </a:lnTo>
                  <a:lnTo>
                    <a:pt x="14401" y="15403"/>
                  </a:lnTo>
                  <a:lnTo>
                    <a:pt x="14770" y="16696"/>
                  </a:lnTo>
                  <a:lnTo>
                    <a:pt x="15113" y="18014"/>
                  </a:lnTo>
                  <a:lnTo>
                    <a:pt x="15377" y="19307"/>
                  </a:lnTo>
                  <a:lnTo>
                    <a:pt x="15509" y="19966"/>
                  </a:lnTo>
                  <a:lnTo>
                    <a:pt x="15588" y="20626"/>
                  </a:lnTo>
                  <a:lnTo>
                    <a:pt x="15667" y="21285"/>
                  </a:lnTo>
                  <a:lnTo>
                    <a:pt x="15720" y="21944"/>
                  </a:lnTo>
                  <a:lnTo>
                    <a:pt x="15746" y="22604"/>
                  </a:lnTo>
                  <a:lnTo>
                    <a:pt x="15746" y="23263"/>
                  </a:lnTo>
                  <a:lnTo>
                    <a:pt x="15720" y="23922"/>
                  </a:lnTo>
                  <a:lnTo>
                    <a:pt x="15667" y="24582"/>
                  </a:lnTo>
                  <a:lnTo>
                    <a:pt x="15588" y="25136"/>
                  </a:lnTo>
                  <a:lnTo>
                    <a:pt x="15483" y="25637"/>
                  </a:lnTo>
                  <a:lnTo>
                    <a:pt x="15351" y="26085"/>
                  </a:lnTo>
                  <a:lnTo>
                    <a:pt x="15192" y="26507"/>
                  </a:lnTo>
                  <a:lnTo>
                    <a:pt x="15034" y="26903"/>
                  </a:lnTo>
                  <a:lnTo>
                    <a:pt x="14823" y="27272"/>
                  </a:lnTo>
                  <a:lnTo>
                    <a:pt x="14586" y="27589"/>
                  </a:lnTo>
                  <a:lnTo>
                    <a:pt x="14322" y="27852"/>
                  </a:lnTo>
                  <a:lnTo>
                    <a:pt x="14164" y="28011"/>
                  </a:lnTo>
                  <a:lnTo>
                    <a:pt x="13953" y="28169"/>
                  </a:lnTo>
                  <a:lnTo>
                    <a:pt x="13768" y="28301"/>
                  </a:lnTo>
                  <a:lnTo>
                    <a:pt x="13531" y="28433"/>
                  </a:lnTo>
                  <a:lnTo>
                    <a:pt x="13320" y="28538"/>
                  </a:lnTo>
                  <a:lnTo>
                    <a:pt x="13082" y="28644"/>
                  </a:lnTo>
                  <a:lnTo>
                    <a:pt x="12845" y="28723"/>
                  </a:lnTo>
                  <a:lnTo>
                    <a:pt x="12581" y="28775"/>
                  </a:lnTo>
                  <a:lnTo>
                    <a:pt x="12080" y="28881"/>
                  </a:lnTo>
                  <a:lnTo>
                    <a:pt x="11526" y="28907"/>
                  </a:lnTo>
                  <a:lnTo>
                    <a:pt x="11263" y="28881"/>
                  </a:lnTo>
                  <a:lnTo>
                    <a:pt x="10999" y="28855"/>
                  </a:lnTo>
                  <a:lnTo>
                    <a:pt x="10735" y="28828"/>
                  </a:lnTo>
                  <a:lnTo>
                    <a:pt x="10445" y="28749"/>
                  </a:lnTo>
                  <a:lnTo>
                    <a:pt x="9997" y="28617"/>
                  </a:lnTo>
                  <a:lnTo>
                    <a:pt x="9548" y="28459"/>
                  </a:lnTo>
                  <a:lnTo>
                    <a:pt x="9100" y="28222"/>
                  </a:lnTo>
                  <a:lnTo>
                    <a:pt x="8651" y="27958"/>
                  </a:lnTo>
                  <a:lnTo>
                    <a:pt x="8203" y="27668"/>
                  </a:lnTo>
                  <a:lnTo>
                    <a:pt x="7755" y="27325"/>
                  </a:lnTo>
                  <a:lnTo>
                    <a:pt x="7333" y="26929"/>
                  </a:lnTo>
                  <a:lnTo>
                    <a:pt x="6884" y="26507"/>
                  </a:lnTo>
                  <a:lnTo>
                    <a:pt x="6462" y="26006"/>
                  </a:lnTo>
                  <a:lnTo>
                    <a:pt x="6040" y="25505"/>
                  </a:lnTo>
                  <a:lnTo>
                    <a:pt x="5671" y="24977"/>
                  </a:lnTo>
                  <a:lnTo>
                    <a:pt x="5302" y="24450"/>
                  </a:lnTo>
                  <a:lnTo>
                    <a:pt x="4959" y="23896"/>
                  </a:lnTo>
                  <a:lnTo>
                    <a:pt x="4669" y="23342"/>
                  </a:lnTo>
                  <a:lnTo>
                    <a:pt x="4379" y="22788"/>
                  </a:lnTo>
                  <a:lnTo>
                    <a:pt x="4088" y="22234"/>
                  </a:lnTo>
                  <a:lnTo>
                    <a:pt x="3851" y="21681"/>
                  </a:lnTo>
                  <a:lnTo>
                    <a:pt x="3614" y="21127"/>
                  </a:lnTo>
                  <a:lnTo>
                    <a:pt x="3218" y="20045"/>
                  </a:lnTo>
                  <a:lnTo>
                    <a:pt x="2875" y="19017"/>
                  </a:lnTo>
                  <a:lnTo>
                    <a:pt x="2611" y="18094"/>
                  </a:lnTo>
                  <a:lnTo>
                    <a:pt x="2321" y="17065"/>
                  </a:lnTo>
                  <a:lnTo>
                    <a:pt x="2058" y="16036"/>
                  </a:lnTo>
                  <a:lnTo>
                    <a:pt x="1820" y="14981"/>
                  </a:lnTo>
                  <a:lnTo>
                    <a:pt x="1609" y="13926"/>
                  </a:lnTo>
                  <a:lnTo>
                    <a:pt x="1398" y="12871"/>
                  </a:lnTo>
                  <a:lnTo>
                    <a:pt x="1214" y="11790"/>
                  </a:lnTo>
                  <a:lnTo>
                    <a:pt x="1055" y="10682"/>
                  </a:lnTo>
                  <a:lnTo>
                    <a:pt x="923" y="9574"/>
                  </a:lnTo>
                  <a:lnTo>
                    <a:pt x="792" y="8440"/>
                  </a:lnTo>
                  <a:lnTo>
                    <a:pt x="712" y="7306"/>
                  </a:lnTo>
                  <a:lnTo>
                    <a:pt x="633" y="6172"/>
                  </a:lnTo>
                  <a:lnTo>
                    <a:pt x="581" y="5011"/>
                  </a:lnTo>
                  <a:lnTo>
                    <a:pt x="528" y="3851"/>
                  </a:lnTo>
                  <a:lnTo>
                    <a:pt x="528" y="2664"/>
                  </a:lnTo>
                  <a:lnTo>
                    <a:pt x="528" y="1477"/>
                  </a:lnTo>
                  <a:lnTo>
                    <a:pt x="554" y="264"/>
                  </a:lnTo>
                  <a:lnTo>
                    <a:pt x="528" y="185"/>
                  </a:lnTo>
                  <a:lnTo>
                    <a:pt x="475" y="79"/>
                  </a:lnTo>
                  <a:lnTo>
                    <a:pt x="396" y="2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602;p70">
              <a:extLst>
                <a:ext uri="{FF2B5EF4-FFF2-40B4-BE49-F238E27FC236}">
                  <a16:creationId xmlns:a16="http://schemas.microsoft.com/office/drawing/2014/main" id="{6F5403AF-643E-13B0-7576-FA48D88CABCE}"/>
                </a:ext>
              </a:extLst>
            </p:cNvPr>
            <p:cNvSpPr/>
            <p:nvPr/>
          </p:nvSpPr>
          <p:spPr>
            <a:xfrm>
              <a:off x="2652100" y="4169325"/>
              <a:ext cx="325775" cy="326400"/>
            </a:xfrm>
            <a:custGeom>
              <a:avLst/>
              <a:gdLst/>
              <a:ahLst/>
              <a:cxnLst/>
              <a:rect l="l" t="t" r="r" b="b"/>
              <a:pathLst>
                <a:path w="13031" h="13056" extrusionOk="0">
                  <a:moveTo>
                    <a:pt x="6648" y="0"/>
                  </a:moveTo>
                  <a:lnTo>
                    <a:pt x="6331" y="26"/>
                  </a:lnTo>
                  <a:lnTo>
                    <a:pt x="5988" y="26"/>
                  </a:lnTo>
                  <a:lnTo>
                    <a:pt x="5672" y="79"/>
                  </a:lnTo>
                  <a:lnTo>
                    <a:pt x="5329" y="106"/>
                  </a:lnTo>
                  <a:lnTo>
                    <a:pt x="5012" y="185"/>
                  </a:lnTo>
                  <a:lnTo>
                    <a:pt x="4696" y="264"/>
                  </a:lnTo>
                  <a:lnTo>
                    <a:pt x="4379" y="369"/>
                  </a:lnTo>
                  <a:lnTo>
                    <a:pt x="4063" y="475"/>
                  </a:lnTo>
                  <a:lnTo>
                    <a:pt x="3773" y="607"/>
                  </a:lnTo>
                  <a:lnTo>
                    <a:pt x="3483" y="765"/>
                  </a:lnTo>
                  <a:lnTo>
                    <a:pt x="3192" y="923"/>
                  </a:lnTo>
                  <a:lnTo>
                    <a:pt x="2665" y="1266"/>
                  </a:lnTo>
                  <a:lnTo>
                    <a:pt x="2164" y="1662"/>
                  </a:lnTo>
                  <a:lnTo>
                    <a:pt x="1715" y="2110"/>
                  </a:lnTo>
                  <a:lnTo>
                    <a:pt x="1320" y="2585"/>
                  </a:lnTo>
                  <a:lnTo>
                    <a:pt x="977" y="3112"/>
                  </a:lnTo>
                  <a:lnTo>
                    <a:pt x="660" y="3640"/>
                  </a:lnTo>
                  <a:lnTo>
                    <a:pt x="423" y="4220"/>
                  </a:lnTo>
                  <a:lnTo>
                    <a:pt x="212" y="4827"/>
                  </a:lnTo>
                  <a:lnTo>
                    <a:pt x="80" y="5433"/>
                  </a:lnTo>
                  <a:lnTo>
                    <a:pt x="1" y="6066"/>
                  </a:lnTo>
                  <a:lnTo>
                    <a:pt x="1" y="6409"/>
                  </a:lnTo>
                  <a:lnTo>
                    <a:pt x="1" y="6726"/>
                  </a:lnTo>
                  <a:lnTo>
                    <a:pt x="1" y="7042"/>
                  </a:lnTo>
                  <a:lnTo>
                    <a:pt x="54" y="7385"/>
                  </a:lnTo>
                  <a:lnTo>
                    <a:pt x="106" y="7702"/>
                  </a:lnTo>
                  <a:lnTo>
                    <a:pt x="159" y="8018"/>
                  </a:lnTo>
                  <a:lnTo>
                    <a:pt x="265" y="8361"/>
                  </a:lnTo>
                  <a:lnTo>
                    <a:pt x="344" y="8677"/>
                  </a:lnTo>
                  <a:lnTo>
                    <a:pt x="476" y="8968"/>
                  </a:lnTo>
                  <a:lnTo>
                    <a:pt x="608" y="9284"/>
                  </a:lnTo>
                  <a:lnTo>
                    <a:pt x="739" y="9574"/>
                  </a:lnTo>
                  <a:lnTo>
                    <a:pt x="898" y="9838"/>
                  </a:lnTo>
                  <a:lnTo>
                    <a:pt x="1241" y="10392"/>
                  </a:lnTo>
                  <a:lnTo>
                    <a:pt x="1636" y="10867"/>
                  </a:lnTo>
                  <a:lnTo>
                    <a:pt x="2085" y="11315"/>
                  </a:lnTo>
                  <a:lnTo>
                    <a:pt x="2559" y="11737"/>
                  </a:lnTo>
                  <a:lnTo>
                    <a:pt x="3087" y="12080"/>
                  </a:lnTo>
                  <a:lnTo>
                    <a:pt x="3641" y="12370"/>
                  </a:lnTo>
                  <a:lnTo>
                    <a:pt x="4195" y="12634"/>
                  </a:lnTo>
                  <a:lnTo>
                    <a:pt x="4801" y="12818"/>
                  </a:lnTo>
                  <a:lnTo>
                    <a:pt x="5434" y="12950"/>
                  </a:lnTo>
                  <a:lnTo>
                    <a:pt x="6067" y="13029"/>
                  </a:lnTo>
                  <a:lnTo>
                    <a:pt x="6384" y="13056"/>
                  </a:lnTo>
                  <a:lnTo>
                    <a:pt x="6700" y="13056"/>
                  </a:lnTo>
                  <a:lnTo>
                    <a:pt x="7017" y="13029"/>
                  </a:lnTo>
                  <a:lnTo>
                    <a:pt x="7360" y="13003"/>
                  </a:lnTo>
                  <a:lnTo>
                    <a:pt x="7676" y="12950"/>
                  </a:lnTo>
                  <a:lnTo>
                    <a:pt x="8019" y="12871"/>
                  </a:lnTo>
                  <a:lnTo>
                    <a:pt x="8336" y="12792"/>
                  </a:lnTo>
                  <a:lnTo>
                    <a:pt x="8652" y="12687"/>
                  </a:lnTo>
                  <a:lnTo>
                    <a:pt x="8969" y="12581"/>
                  </a:lnTo>
                  <a:lnTo>
                    <a:pt x="9259" y="12449"/>
                  </a:lnTo>
                  <a:lnTo>
                    <a:pt x="9549" y="12291"/>
                  </a:lnTo>
                  <a:lnTo>
                    <a:pt x="9839" y="12159"/>
                  </a:lnTo>
                  <a:lnTo>
                    <a:pt x="10366" y="11790"/>
                  </a:lnTo>
                  <a:lnTo>
                    <a:pt x="10868" y="11394"/>
                  </a:lnTo>
                  <a:lnTo>
                    <a:pt x="11316" y="10946"/>
                  </a:lnTo>
                  <a:lnTo>
                    <a:pt x="11712" y="10471"/>
                  </a:lnTo>
                  <a:lnTo>
                    <a:pt x="12054" y="9970"/>
                  </a:lnTo>
                  <a:lnTo>
                    <a:pt x="12371" y="9416"/>
                  </a:lnTo>
                  <a:lnTo>
                    <a:pt x="12608" y="8836"/>
                  </a:lnTo>
                  <a:lnTo>
                    <a:pt x="12793" y="8229"/>
                  </a:lnTo>
                  <a:lnTo>
                    <a:pt x="12951" y="7622"/>
                  </a:lnTo>
                  <a:lnTo>
                    <a:pt x="13030" y="6989"/>
                  </a:lnTo>
                  <a:lnTo>
                    <a:pt x="13030" y="6673"/>
                  </a:lnTo>
                  <a:lnTo>
                    <a:pt x="13030" y="6330"/>
                  </a:lnTo>
                  <a:lnTo>
                    <a:pt x="13004" y="6014"/>
                  </a:lnTo>
                  <a:lnTo>
                    <a:pt x="12978" y="5697"/>
                  </a:lnTo>
                  <a:lnTo>
                    <a:pt x="12925" y="5354"/>
                  </a:lnTo>
                  <a:lnTo>
                    <a:pt x="12846" y="5038"/>
                  </a:lnTo>
                  <a:lnTo>
                    <a:pt x="12767" y="4721"/>
                  </a:lnTo>
                  <a:lnTo>
                    <a:pt x="12661" y="4405"/>
                  </a:lnTo>
                  <a:lnTo>
                    <a:pt x="12556" y="4088"/>
                  </a:lnTo>
                  <a:lnTo>
                    <a:pt x="12424" y="3772"/>
                  </a:lnTo>
                  <a:lnTo>
                    <a:pt x="12292" y="3482"/>
                  </a:lnTo>
                  <a:lnTo>
                    <a:pt x="12134" y="3218"/>
                  </a:lnTo>
                  <a:lnTo>
                    <a:pt x="11764" y="2690"/>
                  </a:lnTo>
                  <a:lnTo>
                    <a:pt x="11369" y="2189"/>
                  </a:lnTo>
                  <a:lnTo>
                    <a:pt x="10947" y="1741"/>
                  </a:lnTo>
                  <a:lnTo>
                    <a:pt x="10446" y="1345"/>
                  </a:lnTo>
                  <a:lnTo>
                    <a:pt x="9944" y="976"/>
                  </a:lnTo>
                  <a:lnTo>
                    <a:pt x="9391" y="686"/>
                  </a:lnTo>
                  <a:lnTo>
                    <a:pt x="8810" y="422"/>
                  </a:lnTo>
                  <a:lnTo>
                    <a:pt x="8230" y="237"/>
                  </a:lnTo>
                  <a:lnTo>
                    <a:pt x="7597" y="106"/>
                  </a:lnTo>
                  <a:lnTo>
                    <a:pt x="6964" y="26"/>
                  </a:lnTo>
                  <a:lnTo>
                    <a:pt x="66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603;p70">
              <a:extLst>
                <a:ext uri="{FF2B5EF4-FFF2-40B4-BE49-F238E27FC236}">
                  <a16:creationId xmlns:a16="http://schemas.microsoft.com/office/drawing/2014/main" id="{4BDA065A-91BB-2112-A801-E2FAA324B3FC}"/>
                </a:ext>
              </a:extLst>
            </p:cNvPr>
            <p:cNvSpPr/>
            <p:nvPr/>
          </p:nvSpPr>
          <p:spPr>
            <a:xfrm>
              <a:off x="2685075" y="4202950"/>
              <a:ext cx="259825" cy="259150"/>
            </a:xfrm>
            <a:custGeom>
              <a:avLst/>
              <a:gdLst/>
              <a:ahLst/>
              <a:cxnLst/>
              <a:rect l="l" t="t" r="r" b="b"/>
              <a:pathLst>
                <a:path w="10393" h="10366" extrusionOk="0">
                  <a:moveTo>
                    <a:pt x="5038" y="0"/>
                  </a:moveTo>
                  <a:lnTo>
                    <a:pt x="4511" y="27"/>
                  </a:lnTo>
                  <a:lnTo>
                    <a:pt x="4010" y="132"/>
                  </a:lnTo>
                  <a:lnTo>
                    <a:pt x="3482" y="290"/>
                  </a:lnTo>
                  <a:lnTo>
                    <a:pt x="3008" y="475"/>
                  </a:lnTo>
                  <a:lnTo>
                    <a:pt x="2559" y="712"/>
                  </a:lnTo>
                  <a:lnTo>
                    <a:pt x="2137" y="1002"/>
                  </a:lnTo>
                  <a:lnTo>
                    <a:pt x="1742" y="1319"/>
                  </a:lnTo>
                  <a:lnTo>
                    <a:pt x="1372" y="1662"/>
                  </a:lnTo>
                  <a:lnTo>
                    <a:pt x="1056" y="2057"/>
                  </a:lnTo>
                  <a:lnTo>
                    <a:pt x="766" y="2453"/>
                  </a:lnTo>
                  <a:lnTo>
                    <a:pt x="528" y="2901"/>
                  </a:lnTo>
                  <a:lnTo>
                    <a:pt x="344" y="3350"/>
                  </a:lnTo>
                  <a:lnTo>
                    <a:pt x="185" y="3825"/>
                  </a:lnTo>
                  <a:lnTo>
                    <a:pt x="80" y="4326"/>
                  </a:lnTo>
                  <a:lnTo>
                    <a:pt x="1" y="4827"/>
                  </a:lnTo>
                  <a:lnTo>
                    <a:pt x="1" y="5328"/>
                  </a:lnTo>
                  <a:lnTo>
                    <a:pt x="53" y="5855"/>
                  </a:lnTo>
                  <a:lnTo>
                    <a:pt x="133" y="6383"/>
                  </a:lnTo>
                  <a:lnTo>
                    <a:pt x="291" y="6884"/>
                  </a:lnTo>
                  <a:lnTo>
                    <a:pt x="475" y="7385"/>
                  </a:lnTo>
                  <a:lnTo>
                    <a:pt x="713" y="7834"/>
                  </a:lnTo>
                  <a:lnTo>
                    <a:pt x="1003" y="8256"/>
                  </a:lnTo>
                  <a:lnTo>
                    <a:pt x="1320" y="8651"/>
                  </a:lnTo>
                  <a:lnTo>
                    <a:pt x="1662" y="8994"/>
                  </a:lnTo>
                  <a:lnTo>
                    <a:pt x="2058" y="9311"/>
                  </a:lnTo>
                  <a:lnTo>
                    <a:pt x="2454" y="9601"/>
                  </a:lnTo>
                  <a:lnTo>
                    <a:pt x="2902" y="9838"/>
                  </a:lnTo>
                  <a:lnTo>
                    <a:pt x="3350" y="10049"/>
                  </a:lnTo>
                  <a:lnTo>
                    <a:pt x="3825" y="10207"/>
                  </a:lnTo>
                  <a:lnTo>
                    <a:pt x="4326" y="10313"/>
                  </a:lnTo>
                  <a:lnTo>
                    <a:pt x="4827" y="10366"/>
                  </a:lnTo>
                  <a:lnTo>
                    <a:pt x="5355" y="10366"/>
                  </a:lnTo>
                  <a:lnTo>
                    <a:pt x="5856" y="10339"/>
                  </a:lnTo>
                  <a:lnTo>
                    <a:pt x="6384" y="10234"/>
                  </a:lnTo>
                  <a:lnTo>
                    <a:pt x="6885" y="10102"/>
                  </a:lnTo>
                  <a:lnTo>
                    <a:pt x="7386" y="9891"/>
                  </a:lnTo>
                  <a:lnTo>
                    <a:pt x="7834" y="9653"/>
                  </a:lnTo>
                  <a:lnTo>
                    <a:pt x="8256" y="9390"/>
                  </a:lnTo>
                  <a:lnTo>
                    <a:pt x="8652" y="9073"/>
                  </a:lnTo>
                  <a:lnTo>
                    <a:pt x="9021" y="8704"/>
                  </a:lnTo>
                  <a:lnTo>
                    <a:pt x="9338" y="8335"/>
                  </a:lnTo>
                  <a:lnTo>
                    <a:pt x="9601" y="7913"/>
                  </a:lnTo>
                  <a:lnTo>
                    <a:pt x="9865" y="7491"/>
                  </a:lnTo>
                  <a:lnTo>
                    <a:pt x="10050" y="7016"/>
                  </a:lnTo>
                  <a:lnTo>
                    <a:pt x="10208" y="6541"/>
                  </a:lnTo>
                  <a:lnTo>
                    <a:pt x="10313" y="6066"/>
                  </a:lnTo>
                  <a:lnTo>
                    <a:pt x="10366" y="5539"/>
                  </a:lnTo>
                  <a:lnTo>
                    <a:pt x="10393" y="5038"/>
                  </a:lnTo>
                  <a:lnTo>
                    <a:pt x="10340" y="4510"/>
                  </a:lnTo>
                  <a:lnTo>
                    <a:pt x="10234" y="3983"/>
                  </a:lnTo>
                  <a:lnTo>
                    <a:pt x="10102" y="3482"/>
                  </a:lnTo>
                  <a:lnTo>
                    <a:pt x="9891" y="3007"/>
                  </a:lnTo>
                  <a:lnTo>
                    <a:pt x="9654" y="2532"/>
                  </a:lnTo>
                  <a:lnTo>
                    <a:pt x="9390" y="2110"/>
                  </a:lnTo>
                  <a:lnTo>
                    <a:pt x="9074" y="1741"/>
                  </a:lnTo>
                  <a:lnTo>
                    <a:pt x="8705" y="1372"/>
                  </a:lnTo>
                  <a:lnTo>
                    <a:pt x="8335" y="1055"/>
                  </a:lnTo>
                  <a:lnTo>
                    <a:pt x="7913" y="765"/>
                  </a:lnTo>
                  <a:lnTo>
                    <a:pt x="7491" y="528"/>
                  </a:lnTo>
                  <a:lnTo>
                    <a:pt x="7017" y="317"/>
                  </a:lnTo>
                  <a:lnTo>
                    <a:pt x="6542" y="185"/>
                  </a:lnTo>
                  <a:lnTo>
                    <a:pt x="6067" y="53"/>
                  </a:lnTo>
                  <a:lnTo>
                    <a:pt x="556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" name="Google Shape;1604;p70">
              <a:extLst>
                <a:ext uri="{FF2B5EF4-FFF2-40B4-BE49-F238E27FC236}">
                  <a16:creationId xmlns:a16="http://schemas.microsoft.com/office/drawing/2014/main" id="{5A2763C5-1DF1-C93D-401E-E89A161106EE}"/>
                </a:ext>
              </a:extLst>
            </p:cNvPr>
            <p:cNvSpPr/>
            <p:nvPr/>
          </p:nvSpPr>
          <p:spPr>
            <a:xfrm>
              <a:off x="2863125" y="4227350"/>
              <a:ext cx="52775" cy="67275"/>
            </a:xfrm>
            <a:custGeom>
              <a:avLst/>
              <a:gdLst/>
              <a:ahLst/>
              <a:cxnLst/>
              <a:rect l="l" t="t" r="r" b="b"/>
              <a:pathLst>
                <a:path w="2111" h="2691" extrusionOk="0">
                  <a:moveTo>
                    <a:pt x="448" y="0"/>
                  </a:moveTo>
                  <a:lnTo>
                    <a:pt x="317" y="26"/>
                  </a:lnTo>
                  <a:lnTo>
                    <a:pt x="211" y="106"/>
                  </a:lnTo>
                  <a:lnTo>
                    <a:pt x="106" y="211"/>
                  </a:lnTo>
                  <a:lnTo>
                    <a:pt x="53" y="343"/>
                  </a:lnTo>
                  <a:lnTo>
                    <a:pt x="26" y="501"/>
                  </a:lnTo>
                  <a:lnTo>
                    <a:pt x="0" y="659"/>
                  </a:lnTo>
                  <a:lnTo>
                    <a:pt x="26" y="818"/>
                  </a:lnTo>
                  <a:lnTo>
                    <a:pt x="53" y="976"/>
                  </a:lnTo>
                  <a:lnTo>
                    <a:pt x="132" y="1266"/>
                  </a:lnTo>
                  <a:lnTo>
                    <a:pt x="264" y="1609"/>
                  </a:lnTo>
                  <a:lnTo>
                    <a:pt x="448" y="1899"/>
                  </a:lnTo>
                  <a:lnTo>
                    <a:pt x="686" y="2189"/>
                  </a:lnTo>
                  <a:lnTo>
                    <a:pt x="950" y="2427"/>
                  </a:lnTo>
                  <a:lnTo>
                    <a:pt x="1134" y="2558"/>
                  </a:lnTo>
                  <a:lnTo>
                    <a:pt x="1345" y="2664"/>
                  </a:lnTo>
                  <a:lnTo>
                    <a:pt x="1451" y="2690"/>
                  </a:lnTo>
                  <a:lnTo>
                    <a:pt x="1662" y="2690"/>
                  </a:lnTo>
                  <a:lnTo>
                    <a:pt x="1767" y="2664"/>
                  </a:lnTo>
                  <a:lnTo>
                    <a:pt x="1899" y="2585"/>
                  </a:lnTo>
                  <a:lnTo>
                    <a:pt x="2005" y="2453"/>
                  </a:lnTo>
                  <a:lnTo>
                    <a:pt x="2057" y="2347"/>
                  </a:lnTo>
                  <a:lnTo>
                    <a:pt x="2110" y="2189"/>
                  </a:lnTo>
                  <a:lnTo>
                    <a:pt x="2110" y="2057"/>
                  </a:lnTo>
                  <a:lnTo>
                    <a:pt x="2110" y="1899"/>
                  </a:lnTo>
                  <a:lnTo>
                    <a:pt x="2084" y="1741"/>
                  </a:lnTo>
                  <a:lnTo>
                    <a:pt x="2031" y="1609"/>
                  </a:lnTo>
                  <a:lnTo>
                    <a:pt x="1952" y="1398"/>
                  </a:lnTo>
                  <a:lnTo>
                    <a:pt x="1767" y="1108"/>
                  </a:lnTo>
                  <a:lnTo>
                    <a:pt x="1556" y="791"/>
                  </a:lnTo>
                  <a:lnTo>
                    <a:pt x="1292" y="501"/>
                  </a:lnTo>
                  <a:lnTo>
                    <a:pt x="1029" y="237"/>
                  </a:lnTo>
                  <a:lnTo>
                    <a:pt x="870" y="132"/>
                  </a:lnTo>
                  <a:lnTo>
                    <a:pt x="739" y="53"/>
                  </a:lnTo>
                  <a:lnTo>
                    <a:pt x="580" y="26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605;p70">
              <a:extLst>
                <a:ext uri="{FF2B5EF4-FFF2-40B4-BE49-F238E27FC236}">
                  <a16:creationId xmlns:a16="http://schemas.microsoft.com/office/drawing/2014/main" id="{B2F7C34C-862B-3B1C-496A-5A585E0E4A1E}"/>
                </a:ext>
              </a:extLst>
            </p:cNvPr>
            <p:cNvSpPr/>
            <p:nvPr/>
          </p:nvSpPr>
          <p:spPr>
            <a:xfrm>
              <a:off x="2909925" y="4300525"/>
              <a:ext cx="27725" cy="31025"/>
            </a:xfrm>
            <a:custGeom>
              <a:avLst/>
              <a:gdLst/>
              <a:ahLst/>
              <a:cxnLst/>
              <a:rect l="l" t="t" r="r" b="b"/>
              <a:pathLst>
                <a:path w="1109" h="1241" extrusionOk="0">
                  <a:moveTo>
                    <a:pt x="449" y="1"/>
                  </a:moveTo>
                  <a:lnTo>
                    <a:pt x="344" y="27"/>
                  </a:lnTo>
                  <a:lnTo>
                    <a:pt x="264" y="53"/>
                  </a:lnTo>
                  <a:lnTo>
                    <a:pt x="185" y="106"/>
                  </a:lnTo>
                  <a:lnTo>
                    <a:pt x="133" y="159"/>
                  </a:lnTo>
                  <a:lnTo>
                    <a:pt x="27" y="291"/>
                  </a:lnTo>
                  <a:lnTo>
                    <a:pt x="1" y="475"/>
                  </a:lnTo>
                  <a:lnTo>
                    <a:pt x="1" y="660"/>
                  </a:lnTo>
                  <a:lnTo>
                    <a:pt x="53" y="818"/>
                  </a:lnTo>
                  <a:lnTo>
                    <a:pt x="133" y="977"/>
                  </a:lnTo>
                  <a:lnTo>
                    <a:pt x="264" y="1108"/>
                  </a:lnTo>
                  <a:lnTo>
                    <a:pt x="423" y="1214"/>
                  </a:lnTo>
                  <a:lnTo>
                    <a:pt x="581" y="1240"/>
                  </a:lnTo>
                  <a:lnTo>
                    <a:pt x="766" y="1214"/>
                  </a:lnTo>
                  <a:lnTo>
                    <a:pt x="845" y="1188"/>
                  </a:lnTo>
                  <a:lnTo>
                    <a:pt x="924" y="1135"/>
                  </a:lnTo>
                  <a:lnTo>
                    <a:pt x="977" y="1056"/>
                  </a:lnTo>
                  <a:lnTo>
                    <a:pt x="1029" y="977"/>
                  </a:lnTo>
                  <a:lnTo>
                    <a:pt x="1082" y="897"/>
                  </a:lnTo>
                  <a:lnTo>
                    <a:pt x="1108" y="792"/>
                  </a:lnTo>
                  <a:lnTo>
                    <a:pt x="1108" y="607"/>
                  </a:lnTo>
                  <a:lnTo>
                    <a:pt x="1056" y="423"/>
                  </a:lnTo>
                  <a:lnTo>
                    <a:pt x="950" y="264"/>
                  </a:lnTo>
                  <a:lnTo>
                    <a:pt x="818" y="106"/>
                  </a:lnTo>
                  <a:lnTo>
                    <a:pt x="739" y="53"/>
                  </a:lnTo>
                  <a:lnTo>
                    <a:pt x="634" y="27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" name="Google Shape;1606;p70">
              <a:extLst>
                <a:ext uri="{FF2B5EF4-FFF2-40B4-BE49-F238E27FC236}">
                  <a16:creationId xmlns:a16="http://schemas.microsoft.com/office/drawing/2014/main" id="{7D74685F-8334-9B74-5623-E422278DCD53}"/>
                </a:ext>
              </a:extLst>
            </p:cNvPr>
            <p:cNvSpPr/>
            <p:nvPr/>
          </p:nvSpPr>
          <p:spPr>
            <a:xfrm>
              <a:off x="2537375" y="4463400"/>
              <a:ext cx="408850" cy="737875"/>
            </a:xfrm>
            <a:custGeom>
              <a:avLst/>
              <a:gdLst/>
              <a:ahLst/>
              <a:cxnLst/>
              <a:rect l="l" t="t" r="r" b="b"/>
              <a:pathLst>
                <a:path w="16354" h="29515" extrusionOk="0">
                  <a:moveTo>
                    <a:pt x="8441" y="0"/>
                  </a:moveTo>
                  <a:lnTo>
                    <a:pt x="7887" y="27"/>
                  </a:lnTo>
                  <a:lnTo>
                    <a:pt x="7333" y="79"/>
                  </a:lnTo>
                  <a:lnTo>
                    <a:pt x="6806" y="185"/>
                  </a:lnTo>
                  <a:lnTo>
                    <a:pt x="6304" y="343"/>
                  </a:lnTo>
                  <a:lnTo>
                    <a:pt x="6067" y="449"/>
                  </a:lnTo>
                  <a:lnTo>
                    <a:pt x="5856" y="554"/>
                  </a:lnTo>
                  <a:lnTo>
                    <a:pt x="5619" y="686"/>
                  </a:lnTo>
                  <a:lnTo>
                    <a:pt x="5434" y="818"/>
                  </a:lnTo>
                  <a:lnTo>
                    <a:pt x="5223" y="976"/>
                  </a:lnTo>
                  <a:lnTo>
                    <a:pt x="5038" y="1161"/>
                  </a:lnTo>
                  <a:lnTo>
                    <a:pt x="4906" y="1319"/>
                  </a:lnTo>
                  <a:lnTo>
                    <a:pt x="4775" y="1504"/>
                  </a:lnTo>
                  <a:lnTo>
                    <a:pt x="4643" y="1688"/>
                  </a:lnTo>
                  <a:lnTo>
                    <a:pt x="4537" y="1873"/>
                  </a:lnTo>
                  <a:lnTo>
                    <a:pt x="4458" y="2084"/>
                  </a:lnTo>
                  <a:lnTo>
                    <a:pt x="4405" y="2269"/>
                  </a:lnTo>
                  <a:lnTo>
                    <a:pt x="4326" y="2691"/>
                  </a:lnTo>
                  <a:lnTo>
                    <a:pt x="4273" y="3086"/>
                  </a:lnTo>
                  <a:lnTo>
                    <a:pt x="4273" y="3508"/>
                  </a:lnTo>
                  <a:lnTo>
                    <a:pt x="4326" y="3904"/>
                  </a:lnTo>
                  <a:lnTo>
                    <a:pt x="4379" y="4273"/>
                  </a:lnTo>
                  <a:lnTo>
                    <a:pt x="4458" y="4616"/>
                  </a:lnTo>
                  <a:lnTo>
                    <a:pt x="4643" y="5196"/>
                  </a:lnTo>
                  <a:lnTo>
                    <a:pt x="4801" y="5592"/>
                  </a:lnTo>
                  <a:lnTo>
                    <a:pt x="4880" y="5750"/>
                  </a:lnTo>
                  <a:lnTo>
                    <a:pt x="4537" y="5961"/>
                  </a:lnTo>
                  <a:lnTo>
                    <a:pt x="4221" y="6199"/>
                  </a:lnTo>
                  <a:lnTo>
                    <a:pt x="3957" y="6436"/>
                  </a:lnTo>
                  <a:lnTo>
                    <a:pt x="3720" y="6673"/>
                  </a:lnTo>
                  <a:lnTo>
                    <a:pt x="3509" y="6937"/>
                  </a:lnTo>
                  <a:lnTo>
                    <a:pt x="3298" y="7201"/>
                  </a:lnTo>
                  <a:lnTo>
                    <a:pt x="3139" y="7465"/>
                  </a:lnTo>
                  <a:lnTo>
                    <a:pt x="3007" y="7702"/>
                  </a:lnTo>
                  <a:lnTo>
                    <a:pt x="2902" y="7966"/>
                  </a:lnTo>
                  <a:lnTo>
                    <a:pt x="2796" y="8203"/>
                  </a:lnTo>
                  <a:lnTo>
                    <a:pt x="2691" y="8651"/>
                  </a:lnTo>
                  <a:lnTo>
                    <a:pt x="2612" y="9047"/>
                  </a:lnTo>
                  <a:lnTo>
                    <a:pt x="2585" y="9364"/>
                  </a:lnTo>
                  <a:lnTo>
                    <a:pt x="2585" y="9680"/>
                  </a:lnTo>
                  <a:lnTo>
                    <a:pt x="2585" y="9706"/>
                  </a:lnTo>
                  <a:lnTo>
                    <a:pt x="2559" y="9733"/>
                  </a:lnTo>
                  <a:lnTo>
                    <a:pt x="2243" y="9970"/>
                  </a:lnTo>
                  <a:lnTo>
                    <a:pt x="1979" y="10234"/>
                  </a:lnTo>
                  <a:lnTo>
                    <a:pt x="1741" y="10471"/>
                  </a:lnTo>
                  <a:lnTo>
                    <a:pt x="1583" y="10735"/>
                  </a:lnTo>
                  <a:lnTo>
                    <a:pt x="1530" y="10788"/>
                  </a:lnTo>
                  <a:lnTo>
                    <a:pt x="1346" y="11157"/>
                  </a:lnTo>
                  <a:lnTo>
                    <a:pt x="1240" y="11526"/>
                  </a:lnTo>
                  <a:lnTo>
                    <a:pt x="1161" y="11869"/>
                  </a:lnTo>
                  <a:lnTo>
                    <a:pt x="1135" y="12186"/>
                  </a:lnTo>
                  <a:lnTo>
                    <a:pt x="1108" y="12449"/>
                  </a:lnTo>
                  <a:lnTo>
                    <a:pt x="1135" y="12660"/>
                  </a:lnTo>
                  <a:lnTo>
                    <a:pt x="1161" y="12898"/>
                  </a:lnTo>
                  <a:lnTo>
                    <a:pt x="950" y="13135"/>
                  </a:lnTo>
                  <a:lnTo>
                    <a:pt x="766" y="13373"/>
                  </a:lnTo>
                  <a:lnTo>
                    <a:pt x="766" y="13399"/>
                  </a:lnTo>
                  <a:lnTo>
                    <a:pt x="581" y="13663"/>
                  </a:lnTo>
                  <a:lnTo>
                    <a:pt x="423" y="13926"/>
                  </a:lnTo>
                  <a:lnTo>
                    <a:pt x="317" y="14190"/>
                  </a:lnTo>
                  <a:lnTo>
                    <a:pt x="212" y="14480"/>
                  </a:lnTo>
                  <a:lnTo>
                    <a:pt x="133" y="14770"/>
                  </a:lnTo>
                  <a:lnTo>
                    <a:pt x="53" y="15034"/>
                  </a:lnTo>
                  <a:lnTo>
                    <a:pt x="27" y="15324"/>
                  </a:lnTo>
                  <a:lnTo>
                    <a:pt x="1" y="15615"/>
                  </a:lnTo>
                  <a:lnTo>
                    <a:pt x="1" y="15905"/>
                  </a:lnTo>
                  <a:lnTo>
                    <a:pt x="27" y="16195"/>
                  </a:lnTo>
                  <a:lnTo>
                    <a:pt x="80" y="16801"/>
                  </a:lnTo>
                  <a:lnTo>
                    <a:pt x="212" y="17382"/>
                  </a:lnTo>
                  <a:lnTo>
                    <a:pt x="370" y="17936"/>
                  </a:lnTo>
                  <a:lnTo>
                    <a:pt x="581" y="18516"/>
                  </a:lnTo>
                  <a:lnTo>
                    <a:pt x="792" y="19043"/>
                  </a:lnTo>
                  <a:lnTo>
                    <a:pt x="1240" y="20072"/>
                  </a:lnTo>
                  <a:lnTo>
                    <a:pt x="1689" y="20969"/>
                  </a:lnTo>
                  <a:lnTo>
                    <a:pt x="1873" y="21364"/>
                  </a:lnTo>
                  <a:lnTo>
                    <a:pt x="2032" y="21734"/>
                  </a:lnTo>
                  <a:lnTo>
                    <a:pt x="2111" y="21971"/>
                  </a:lnTo>
                  <a:lnTo>
                    <a:pt x="2163" y="22235"/>
                  </a:lnTo>
                  <a:lnTo>
                    <a:pt x="2295" y="22894"/>
                  </a:lnTo>
                  <a:lnTo>
                    <a:pt x="2401" y="23685"/>
                  </a:lnTo>
                  <a:lnTo>
                    <a:pt x="2506" y="24556"/>
                  </a:lnTo>
                  <a:lnTo>
                    <a:pt x="2585" y="25479"/>
                  </a:lnTo>
                  <a:lnTo>
                    <a:pt x="2638" y="26428"/>
                  </a:lnTo>
                  <a:lnTo>
                    <a:pt x="2717" y="28275"/>
                  </a:lnTo>
                  <a:lnTo>
                    <a:pt x="3588" y="28565"/>
                  </a:lnTo>
                  <a:lnTo>
                    <a:pt x="4484" y="28802"/>
                  </a:lnTo>
                  <a:lnTo>
                    <a:pt x="5381" y="29013"/>
                  </a:lnTo>
                  <a:lnTo>
                    <a:pt x="6304" y="29198"/>
                  </a:lnTo>
                  <a:lnTo>
                    <a:pt x="7228" y="29330"/>
                  </a:lnTo>
                  <a:lnTo>
                    <a:pt x="8151" y="29435"/>
                  </a:lnTo>
                  <a:lnTo>
                    <a:pt x="9100" y="29488"/>
                  </a:lnTo>
                  <a:lnTo>
                    <a:pt x="10076" y="29514"/>
                  </a:lnTo>
                  <a:lnTo>
                    <a:pt x="10815" y="29488"/>
                  </a:lnTo>
                  <a:lnTo>
                    <a:pt x="11553" y="29461"/>
                  </a:lnTo>
                  <a:lnTo>
                    <a:pt x="12292" y="29409"/>
                  </a:lnTo>
                  <a:lnTo>
                    <a:pt x="13004" y="29330"/>
                  </a:lnTo>
                  <a:lnTo>
                    <a:pt x="13716" y="29224"/>
                  </a:lnTo>
                  <a:lnTo>
                    <a:pt x="14428" y="29092"/>
                  </a:lnTo>
                  <a:lnTo>
                    <a:pt x="15140" y="28934"/>
                  </a:lnTo>
                  <a:lnTo>
                    <a:pt x="15826" y="28749"/>
                  </a:lnTo>
                  <a:lnTo>
                    <a:pt x="16353" y="28617"/>
                  </a:lnTo>
                  <a:lnTo>
                    <a:pt x="16248" y="28275"/>
                  </a:lnTo>
                  <a:lnTo>
                    <a:pt x="12321" y="14437"/>
                  </a:lnTo>
                  <a:lnTo>
                    <a:pt x="12321" y="14437"/>
                  </a:lnTo>
                  <a:lnTo>
                    <a:pt x="12634" y="14296"/>
                  </a:lnTo>
                  <a:lnTo>
                    <a:pt x="12793" y="14243"/>
                  </a:lnTo>
                  <a:lnTo>
                    <a:pt x="13056" y="14085"/>
                  </a:lnTo>
                  <a:lnTo>
                    <a:pt x="13267" y="13926"/>
                  </a:lnTo>
                  <a:lnTo>
                    <a:pt x="13426" y="13742"/>
                  </a:lnTo>
                  <a:lnTo>
                    <a:pt x="13531" y="13584"/>
                  </a:lnTo>
                  <a:lnTo>
                    <a:pt x="13610" y="13425"/>
                  </a:lnTo>
                  <a:lnTo>
                    <a:pt x="13637" y="13267"/>
                  </a:lnTo>
                  <a:lnTo>
                    <a:pt x="13663" y="13109"/>
                  </a:lnTo>
                  <a:lnTo>
                    <a:pt x="13637" y="12951"/>
                  </a:lnTo>
                  <a:lnTo>
                    <a:pt x="13584" y="12740"/>
                  </a:lnTo>
                  <a:lnTo>
                    <a:pt x="13531" y="12581"/>
                  </a:lnTo>
                  <a:lnTo>
                    <a:pt x="13426" y="12397"/>
                  </a:lnTo>
                  <a:lnTo>
                    <a:pt x="13426" y="12397"/>
                  </a:lnTo>
                  <a:lnTo>
                    <a:pt x="13505" y="12449"/>
                  </a:lnTo>
                  <a:lnTo>
                    <a:pt x="13637" y="12502"/>
                  </a:lnTo>
                  <a:lnTo>
                    <a:pt x="13795" y="12555"/>
                  </a:lnTo>
                  <a:lnTo>
                    <a:pt x="13980" y="12581"/>
                  </a:lnTo>
                  <a:lnTo>
                    <a:pt x="14191" y="12581"/>
                  </a:lnTo>
                  <a:lnTo>
                    <a:pt x="14402" y="12555"/>
                  </a:lnTo>
                  <a:lnTo>
                    <a:pt x="14639" y="12476"/>
                  </a:lnTo>
                  <a:lnTo>
                    <a:pt x="14876" y="12344"/>
                  </a:lnTo>
                  <a:lnTo>
                    <a:pt x="15140" y="12133"/>
                  </a:lnTo>
                  <a:lnTo>
                    <a:pt x="15377" y="11869"/>
                  </a:lnTo>
                  <a:lnTo>
                    <a:pt x="15588" y="11474"/>
                  </a:lnTo>
                  <a:lnTo>
                    <a:pt x="15615" y="11421"/>
                  </a:lnTo>
                  <a:lnTo>
                    <a:pt x="15747" y="11183"/>
                  </a:lnTo>
                  <a:lnTo>
                    <a:pt x="15826" y="10920"/>
                  </a:lnTo>
                  <a:lnTo>
                    <a:pt x="15879" y="10709"/>
                  </a:lnTo>
                  <a:lnTo>
                    <a:pt x="15905" y="10498"/>
                  </a:lnTo>
                  <a:lnTo>
                    <a:pt x="15905" y="10313"/>
                  </a:lnTo>
                  <a:lnTo>
                    <a:pt x="15879" y="10128"/>
                  </a:lnTo>
                  <a:lnTo>
                    <a:pt x="15852" y="9970"/>
                  </a:lnTo>
                  <a:lnTo>
                    <a:pt x="15799" y="9838"/>
                  </a:lnTo>
                  <a:lnTo>
                    <a:pt x="15720" y="9706"/>
                  </a:lnTo>
                  <a:lnTo>
                    <a:pt x="15668" y="9601"/>
                  </a:lnTo>
                  <a:lnTo>
                    <a:pt x="15509" y="9443"/>
                  </a:lnTo>
                  <a:lnTo>
                    <a:pt x="15351" y="9337"/>
                  </a:lnTo>
                  <a:lnTo>
                    <a:pt x="15219" y="9258"/>
                  </a:lnTo>
                  <a:lnTo>
                    <a:pt x="15325" y="8994"/>
                  </a:lnTo>
                  <a:lnTo>
                    <a:pt x="15430" y="8731"/>
                  </a:lnTo>
                  <a:lnTo>
                    <a:pt x="15483" y="8467"/>
                  </a:lnTo>
                  <a:lnTo>
                    <a:pt x="15536" y="8229"/>
                  </a:lnTo>
                  <a:lnTo>
                    <a:pt x="15536" y="7992"/>
                  </a:lnTo>
                  <a:lnTo>
                    <a:pt x="15536" y="7755"/>
                  </a:lnTo>
                  <a:lnTo>
                    <a:pt x="15483" y="7544"/>
                  </a:lnTo>
                  <a:lnTo>
                    <a:pt x="15430" y="7333"/>
                  </a:lnTo>
                  <a:lnTo>
                    <a:pt x="15351" y="7122"/>
                  </a:lnTo>
                  <a:lnTo>
                    <a:pt x="15272" y="6911"/>
                  </a:lnTo>
                  <a:lnTo>
                    <a:pt x="15140" y="6726"/>
                  </a:lnTo>
                  <a:lnTo>
                    <a:pt x="15008" y="6541"/>
                  </a:lnTo>
                  <a:lnTo>
                    <a:pt x="14718" y="6199"/>
                  </a:lnTo>
                  <a:lnTo>
                    <a:pt x="14375" y="5882"/>
                  </a:lnTo>
                  <a:lnTo>
                    <a:pt x="14032" y="5618"/>
                  </a:lnTo>
                  <a:lnTo>
                    <a:pt x="13663" y="5381"/>
                  </a:lnTo>
                  <a:lnTo>
                    <a:pt x="13294" y="5170"/>
                  </a:lnTo>
                  <a:lnTo>
                    <a:pt x="12925" y="4985"/>
                  </a:lnTo>
                  <a:lnTo>
                    <a:pt x="12186" y="4642"/>
                  </a:lnTo>
                  <a:lnTo>
                    <a:pt x="11500" y="4405"/>
                  </a:lnTo>
                  <a:lnTo>
                    <a:pt x="11421" y="4379"/>
                  </a:lnTo>
                  <a:lnTo>
                    <a:pt x="10709" y="4168"/>
                  </a:lnTo>
                  <a:lnTo>
                    <a:pt x="10419" y="4089"/>
                  </a:lnTo>
                  <a:lnTo>
                    <a:pt x="10524" y="4089"/>
                  </a:lnTo>
                  <a:lnTo>
                    <a:pt x="10735" y="4036"/>
                  </a:lnTo>
                  <a:lnTo>
                    <a:pt x="10894" y="3983"/>
                  </a:lnTo>
                  <a:lnTo>
                    <a:pt x="11052" y="3904"/>
                  </a:lnTo>
                  <a:lnTo>
                    <a:pt x="11210" y="3798"/>
                  </a:lnTo>
                  <a:lnTo>
                    <a:pt x="11395" y="3667"/>
                  </a:lnTo>
                  <a:lnTo>
                    <a:pt x="11527" y="3561"/>
                  </a:lnTo>
                  <a:lnTo>
                    <a:pt x="11632" y="3403"/>
                  </a:lnTo>
                  <a:lnTo>
                    <a:pt x="11738" y="3245"/>
                  </a:lnTo>
                  <a:lnTo>
                    <a:pt x="11843" y="3060"/>
                  </a:lnTo>
                  <a:lnTo>
                    <a:pt x="11922" y="2849"/>
                  </a:lnTo>
                  <a:lnTo>
                    <a:pt x="12001" y="2612"/>
                  </a:lnTo>
                  <a:lnTo>
                    <a:pt x="12054" y="2348"/>
                  </a:lnTo>
                  <a:lnTo>
                    <a:pt x="12081" y="2058"/>
                  </a:lnTo>
                  <a:lnTo>
                    <a:pt x="12054" y="1847"/>
                  </a:lnTo>
                  <a:lnTo>
                    <a:pt x="12001" y="1636"/>
                  </a:lnTo>
                  <a:lnTo>
                    <a:pt x="11922" y="1425"/>
                  </a:lnTo>
                  <a:lnTo>
                    <a:pt x="11817" y="1240"/>
                  </a:lnTo>
                  <a:lnTo>
                    <a:pt x="11606" y="1003"/>
                  </a:lnTo>
                  <a:lnTo>
                    <a:pt x="11342" y="792"/>
                  </a:lnTo>
                  <a:lnTo>
                    <a:pt x="10946" y="554"/>
                  </a:lnTo>
                  <a:lnTo>
                    <a:pt x="10524" y="370"/>
                  </a:lnTo>
                  <a:lnTo>
                    <a:pt x="10050" y="211"/>
                  </a:lnTo>
                  <a:lnTo>
                    <a:pt x="9522" y="106"/>
                  </a:lnTo>
                  <a:lnTo>
                    <a:pt x="8995" y="27"/>
                  </a:lnTo>
                  <a:lnTo>
                    <a:pt x="84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607;p70">
              <a:extLst>
                <a:ext uri="{FF2B5EF4-FFF2-40B4-BE49-F238E27FC236}">
                  <a16:creationId xmlns:a16="http://schemas.microsoft.com/office/drawing/2014/main" id="{6F7163A0-25EF-7ED9-10DC-9AEE2487A707}"/>
                </a:ext>
              </a:extLst>
            </p:cNvPr>
            <p:cNvSpPr/>
            <p:nvPr/>
          </p:nvSpPr>
          <p:spPr>
            <a:xfrm>
              <a:off x="2599350" y="4559000"/>
              <a:ext cx="320500" cy="148400"/>
            </a:xfrm>
            <a:custGeom>
              <a:avLst/>
              <a:gdLst/>
              <a:ahLst/>
              <a:cxnLst/>
              <a:rect l="l" t="t" r="r" b="b"/>
              <a:pathLst>
                <a:path w="12820" h="5936" extrusionOk="0">
                  <a:moveTo>
                    <a:pt x="5962" y="1"/>
                  </a:moveTo>
                  <a:lnTo>
                    <a:pt x="5777" y="54"/>
                  </a:lnTo>
                  <a:lnTo>
                    <a:pt x="5566" y="106"/>
                  </a:lnTo>
                  <a:lnTo>
                    <a:pt x="5329" y="159"/>
                  </a:lnTo>
                  <a:lnTo>
                    <a:pt x="4801" y="396"/>
                  </a:lnTo>
                  <a:lnTo>
                    <a:pt x="4142" y="739"/>
                  </a:lnTo>
                  <a:lnTo>
                    <a:pt x="3351" y="1214"/>
                  </a:lnTo>
                  <a:lnTo>
                    <a:pt x="2348" y="1873"/>
                  </a:lnTo>
                  <a:lnTo>
                    <a:pt x="1847" y="2216"/>
                  </a:lnTo>
                  <a:lnTo>
                    <a:pt x="1425" y="2586"/>
                  </a:lnTo>
                  <a:lnTo>
                    <a:pt x="1056" y="2955"/>
                  </a:lnTo>
                  <a:lnTo>
                    <a:pt x="766" y="3298"/>
                  </a:lnTo>
                  <a:lnTo>
                    <a:pt x="528" y="3641"/>
                  </a:lnTo>
                  <a:lnTo>
                    <a:pt x="344" y="3983"/>
                  </a:lnTo>
                  <a:lnTo>
                    <a:pt x="212" y="4300"/>
                  </a:lnTo>
                  <a:lnTo>
                    <a:pt x="106" y="4590"/>
                  </a:lnTo>
                  <a:lnTo>
                    <a:pt x="54" y="4854"/>
                  </a:lnTo>
                  <a:lnTo>
                    <a:pt x="27" y="5118"/>
                  </a:lnTo>
                  <a:lnTo>
                    <a:pt x="1" y="5329"/>
                  </a:lnTo>
                  <a:lnTo>
                    <a:pt x="1" y="5513"/>
                  </a:lnTo>
                  <a:lnTo>
                    <a:pt x="27" y="5803"/>
                  </a:lnTo>
                  <a:lnTo>
                    <a:pt x="54" y="5882"/>
                  </a:lnTo>
                  <a:lnTo>
                    <a:pt x="80" y="5935"/>
                  </a:lnTo>
                  <a:lnTo>
                    <a:pt x="133" y="5935"/>
                  </a:lnTo>
                  <a:lnTo>
                    <a:pt x="186" y="5909"/>
                  </a:lnTo>
                  <a:lnTo>
                    <a:pt x="186" y="5856"/>
                  </a:lnTo>
                  <a:lnTo>
                    <a:pt x="159" y="5751"/>
                  </a:lnTo>
                  <a:lnTo>
                    <a:pt x="133" y="5513"/>
                  </a:lnTo>
                  <a:lnTo>
                    <a:pt x="133" y="5329"/>
                  </a:lnTo>
                  <a:lnTo>
                    <a:pt x="133" y="5118"/>
                  </a:lnTo>
                  <a:lnTo>
                    <a:pt x="186" y="4880"/>
                  </a:lnTo>
                  <a:lnTo>
                    <a:pt x="238" y="4616"/>
                  </a:lnTo>
                  <a:lnTo>
                    <a:pt x="344" y="4326"/>
                  </a:lnTo>
                  <a:lnTo>
                    <a:pt x="476" y="4010"/>
                  </a:lnTo>
                  <a:lnTo>
                    <a:pt x="660" y="3693"/>
                  </a:lnTo>
                  <a:lnTo>
                    <a:pt x="898" y="3350"/>
                  </a:lnTo>
                  <a:lnTo>
                    <a:pt x="1188" y="3034"/>
                  </a:lnTo>
                  <a:lnTo>
                    <a:pt x="1531" y="2665"/>
                  </a:lnTo>
                  <a:lnTo>
                    <a:pt x="1953" y="2322"/>
                  </a:lnTo>
                  <a:lnTo>
                    <a:pt x="2427" y="1979"/>
                  </a:lnTo>
                  <a:lnTo>
                    <a:pt x="3403" y="1346"/>
                  </a:lnTo>
                  <a:lnTo>
                    <a:pt x="4195" y="871"/>
                  </a:lnTo>
                  <a:lnTo>
                    <a:pt x="4828" y="528"/>
                  </a:lnTo>
                  <a:lnTo>
                    <a:pt x="5355" y="291"/>
                  </a:lnTo>
                  <a:lnTo>
                    <a:pt x="5566" y="238"/>
                  </a:lnTo>
                  <a:lnTo>
                    <a:pt x="5777" y="185"/>
                  </a:lnTo>
                  <a:lnTo>
                    <a:pt x="5988" y="133"/>
                  </a:lnTo>
                  <a:lnTo>
                    <a:pt x="6542" y="133"/>
                  </a:lnTo>
                  <a:lnTo>
                    <a:pt x="6964" y="185"/>
                  </a:lnTo>
                  <a:lnTo>
                    <a:pt x="7307" y="238"/>
                  </a:lnTo>
                  <a:lnTo>
                    <a:pt x="7676" y="317"/>
                  </a:lnTo>
                  <a:lnTo>
                    <a:pt x="8467" y="528"/>
                  </a:lnTo>
                  <a:lnTo>
                    <a:pt x="9311" y="845"/>
                  </a:lnTo>
                  <a:lnTo>
                    <a:pt x="10235" y="1214"/>
                  </a:lnTo>
                  <a:lnTo>
                    <a:pt x="10788" y="1478"/>
                  </a:lnTo>
                  <a:lnTo>
                    <a:pt x="11105" y="1610"/>
                  </a:lnTo>
                  <a:lnTo>
                    <a:pt x="11395" y="1794"/>
                  </a:lnTo>
                  <a:lnTo>
                    <a:pt x="11685" y="1979"/>
                  </a:lnTo>
                  <a:lnTo>
                    <a:pt x="11949" y="2190"/>
                  </a:lnTo>
                  <a:lnTo>
                    <a:pt x="12186" y="2454"/>
                  </a:lnTo>
                  <a:lnTo>
                    <a:pt x="12397" y="2717"/>
                  </a:lnTo>
                  <a:lnTo>
                    <a:pt x="12476" y="2902"/>
                  </a:lnTo>
                  <a:lnTo>
                    <a:pt x="12556" y="3060"/>
                  </a:lnTo>
                  <a:lnTo>
                    <a:pt x="12635" y="3245"/>
                  </a:lnTo>
                  <a:lnTo>
                    <a:pt x="12661" y="3430"/>
                  </a:lnTo>
                  <a:lnTo>
                    <a:pt x="12687" y="3614"/>
                  </a:lnTo>
                  <a:lnTo>
                    <a:pt x="12687" y="3799"/>
                  </a:lnTo>
                  <a:lnTo>
                    <a:pt x="12687" y="3983"/>
                  </a:lnTo>
                  <a:lnTo>
                    <a:pt x="12635" y="4142"/>
                  </a:lnTo>
                  <a:lnTo>
                    <a:pt x="12529" y="4432"/>
                  </a:lnTo>
                  <a:lnTo>
                    <a:pt x="12371" y="4669"/>
                  </a:lnTo>
                  <a:lnTo>
                    <a:pt x="12186" y="4880"/>
                  </a:lnTo>
                  <a:lnTo>
                    <a:pt x="11923" y="5038"/>
                  </a:lnTo>
                  <a:lnTo>
                    <a:pt x="11896" y="5065"/>
                  </a:lnTo>
                  <a:lnTo>
                    <a:pt x="11896" y="5118"/>
                  </a:lnTo>
                  <a:lnTo>
                    <a:pt x="11949" y="5144"/>
                  </a:lnTo>
                  <a:lnTo>
                    <a:pt x="12002" y="5144"/>
                  </a:lnTo>
                  <a:lnTo>
                    <a:pt x="12134" y="5065"/>
                  </a:lnTo>
                  <a:lnTo>
                    <a:pt x="12265" y="4959"/>
                  </a:lnTo>
                  <a:lnTo>
                    <a:pt x="12371" y="4854"/>
                  </a:lnTo>
                  <a:lnTo>
                    <a:pt x="12476" y="4748"/>
                  </a:lnTo>
                  <a:lnTo>
                    <a:pt x="12582" y="4616"/>
                  </a:lnTo>
                  <a:lnTo>
                    <a:pt x="12661" y="4485"/>
                  </a:lnTo>
                  <a:lnTo>
                    <a:pt x="12714" y="4353"/>
                  </a:lnTo>
                  <a:lnTo>
                    <a:pt x="12767" y="4194"/>
                  </a:lnTo>
                  <a:lnTo>
                    <a:pt x="12793" y="4010"/>
                  </a:lnTo>
                  <a:lnTo>
                    <a:pt x="12819" y="3799"/>
                  </a:lnTo>
                  <a:lnTo>
                    <a:pt x="12819" y="3614"/>
                  </a:lnTo>
                  <a:lnTo>
                    <a:pt x="12793" y="3403"/>
                  </a:lnTo>
                  <a:lnTo>
                    <a:pt x="12740" y="3219"/>
                  </a:lnTo>
                  <a:lnTo>
                    <a:pt x="12687" y="3034"/>
                  </a:lnTo>
                  <a:lnTo>
                    <a:pt x="12608" y="2823"/>
                  </a:lnTo>
                  <a:lnTo>
                    <a:pt x="12503" y="2665"/>
                  </a:lnTo>
                  <a:lnTo>
                    <a:pt x="12292" y="2375"/>
                  </a:lnTo>
                  <a:lnTo>
                    <a:pt x="12054" y="2111"/>
                  </a:lnTo>
                  <a:lnTo>
                    <a:pt x="11764" y="1900"/>
                  </a:lnTo>
                  <a:lnTo>
                    <a:pt x="11474" y="1689"/>
                  </a:lnTo>
                  <a:lnTo>
                    <a:pt x="11158" y="1504"/>
                  </a:lnTo>
                  <a:lnTo>
                    <a:pt x="10868" y="1346"/>
                  </a:lnTo>
                  <a:lnTo>
                    <a:pt x="10287" y="1082"/>
                  </a:lnTo>
                  <a:lnTo>
                    <a:pt x="9338" y="713"/>
                  </a:lnTo>
                  <a:lnTo>
                    <a:pt x="8494" y="423"/>
                  </a:lnTo>
                  <a:lnTo>
                    <a:pt x="7703" y="185"/>
                  </a:lnTo>
                  <a:lnTo>
                    <a:pt x="7333" y="106"/>
                  </a:lnTo>
                  <a:lnTo>
                    <a:pt x="6964" y="54"/>
                  </a:lnTo>
                  <a:lnTo>
                    <a:pt x="65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608;p70">
              <a:extLst>
                <a:ext uri="{FF2B5EF4-FFF2-40B4-BE49-F238E27FC236}">
                  <a16:creationId xmlns:a16="http://schemas.microsoft.com/office/drawing/2014/main" id="{A000B57E-8131-A696-A5BB-DE37770B5701}"/>
                </a:ext>
              </a:extLst>
            </p:cNvPr>
            <p:cNvSpPr/>
            <p:nvPr/>
          </p:nvSpPr>
          <p:spPr>
            <a:xfrm>
              <a:off x="2563100" y="4651975"/>
              <a:ext cx="371900" cy="135850"/>
            </a:xfrm>
            <a:custGeom>
              <a:avLst/>
              <a:gdLst/>
              <a:ahLst/>
              <a:cxnLst/>
              <a:rect l="l" t="t" r="r" b="b"/>
              <a:pathLst>
                <a:path w="14876" h="5434" extrusionOk="0">
                  <a:moveTo>
                    <a:pt x="6093" y="1"/>
                  </a:moveTo>
                  <a:lnTo>
                    <a:pt x="5803" y="27"/>
                  </a:lnTo>
                  <a:lnTo>
                    <a:pt x="5513" y="80"/>
                  </a:lnTo>
                  <a:lnTo>
                    <a:pt x="5170" y="185"/>
                  </a:lnTo>
                  <a:lnTo>
                    <a:pt x="4853" y="291"/>
                  </a:lnTo>
                  <a:lnTo>
                    <a:pt x="4168" y="581"/>
                  </a:lnTo>
                  <a:lnTo>
                    <a:pt x="3508" y="924"/>
                  </a:lnTo>
                  <a:lnTo>
                    <a:pt x="2902" y="1240"/>
                  </a:lnTo>
                  <a:lnTo>
                    <a:pt x="2400" y="1530"/>
                  </a:lnTo>
                  <a:lnTo>
                    <a:pt x="1926" y="1847"/>
                  </a:lnTo>
                  <a:lnTo>
                    <a:pt x="1477" y="2137"/>
                  </a:lnTo>
                  <a:lnTo>
                    <a:pt x="1108" y="2427"/>
                  </a:lnTo>
                  <a:lnTo>
                    <a:pt x="818" y="2744"/>
                  </a:lnTo>
                  <a:lnTo>
                    <a:pt x="581" y="3034"/>
                  </a:lnTo>
                  <a:lnTo>
                    <a:pt x="396" y="3350"/>
                  </a:lnTo>
                  <a:lnTo>
                    <a:pt x="238" y="3640"/>
                  </a:lnTo>
                  <a:lnTo>
                    <a:pt x="132" y="3931"/>
                  </a:lnTo>
                  <a:lnTo>
                    <a:pt x="53" y="4194"/>
                  </a:lnTo>
                  <a:lnTo>
                    <a:pt x="27" y="4432"/>
                  </a:lnTo>
                  <a:lnTo>
                    <a:pt x="0" y="4669"/>
                  </a:lnTo>
                  <a:lnTo>
                    <a:pt x="0" y="5038"/>
                  </a:lnTo>
                  <a:lnTo>
                    <a:pt x="53" y="5302"/>
                  </a:lnTo>
                  <a:lnTo>
                    <a:pt x="79" y="5381"/>
                  </a:lnTo>
                  <a:lnTo>
                    <a:pt x="106" y="5408"/>
                  </a:lnTo>
                  <a:lnTo>
                    <a:pt x="132" y="5434"/>
                  </a:lnTo>
                  <a:lnTo>
                    <a:pt x="159" y="5434"/>
                  </a:lnTo>
                  <a:lnTo>
                    <a:pt x="185" y="5381"/>
                  </a:lnTo>
                  <a:lnTo>
                    <a:pt x="211" y="5355"/>
                  </a:lnTo>
                  <a:lnTo>
                    <a:pt x="159" y="5249"/>
                  </a:lnTo>
                  <a:lnTo>
                    <a:pt x="132" y="4986"/>
                  </a:lnTo>
                  <a:lnTo>
                    <a:pt x="132" y="4643"/>
                  </a:lnTo>
                  <a:lnTo>
                    <a:pt x="132" y="4405"/>
                  </a:lnTo>
                  <a:lnTo>
                    <a:pt x="185" y="4168"/>
                  </a:lnTo>
                  <a:lnTo>
                    <a:pt x="264" y="3931"/>
                  </a:lnTo>
                  <a:lnTo>
                    <a:pt x="370" y="3667"/>
                  </a:lnTo>
                  <a:lnTo>
                    <a:pt x="501" y="3377"/>
                  </a:lnTo>
                  <a:lnTo>
                    <a:pt x="686" y="3087"/>
                  </a:lnTo>
                  <a:lnTo>
                    <a:pt x="923" y="2823"/>
                  </a:lnTo>
                  <a:lnTo>
                    <a:pt x="1214" y="2533"/>
                  </a:lnTo>
                  <a:lnTo>
                    <a:pt x="1556" y="2243"/>
                  </a:lnTo>
                  <a:lnTo>
                    <a:pt x="1978" y="1952"/>
                  </a:lnTo>
                  <a:lnTo>
                    <a:pt x="2427" y="1662"/>
                  </a:lnTo>
                  <a:lnTo>
                    <a:pt x="2928" y="1372"/>
                  </a:lnTo>
                  <a:lnTo>
                    <a:pt x="3508" y="1056"/>
                  </a:lnTo>
                  <a:lnTo>
                    <a:pt x="4194" y="739"/>
                  </a:lnTo>
                  <a:lnTo>
                    <a:pt x="4853" y="449"/>
                  </a:lnTo>
                  <a:lnTo>
                    <a:pt x="5196" y="317"/>
                  </a:lnTo>
                  <a:lnTo>
                    <a:pt x="5513" y="212"/>
                  </a:lnTo>
                  <a:lnTo>
                    <a:pt x="5829" y="159"/>
                  </a:lnTo>
                  <a:lnTo>
                    <a:pt x="6093" y="133"/>
                  </a:lnTo>
                  <a:lnTo>
                    <a:pt x="6594" y="106"/>
                  </a:lnTo>
                  <a:lnTo>
                    <a:pt x="7069" y="133"/>
                  </a:lnTo>
                  <a:lnTo>
                    <a:pt x="7570" y="185"/>
                  </a:lnTo>
                  <a:lnTo>
                    <a:pt x="8071" y="264"/>
                  </a:lnTo>
                  <a:lnTo>
                    <a:pt x="9047" y="423"/>
                  </a:lnTo>
                  <a:lnTo>
                    <a:pt x="10049" y="634"/>
                  </a:lnTo>
                  <a:lnTo>
                    <a:pt x="10339" y="713"/>
                  </a:lnTo>
                  <a:lnTo>
                    <a:pt x="11078" y="845"/>
                  </a:lnTo>
                  <a:lnTo>
                    <a:pt x="11843" y="1003"/>
                  </a:lnTo>
                  <a:lnTo>
                    <a:pt x="12238" y="1082"/>
                  </a:lnTo>
                  <a:lnTo>
                    <a:pt x="12608" y="1188"/>
                  </a:lnTo>
                  <a:lnTo>
                    <a:pt x="12977" y="1319"/>
                  </a:lnTo>
                  <a:lnTo>
                    <a:pt x="13346" y="1478"/>
                  </a:lnTo>
                  <a:lnTo>
                    <a:pt x="13663" y="1662"/>
                  </a:lnTo>
                  <a:lnTo>
                    <a:pt x="14006" y="1900"/>
                  </a:lnTo>
                  <a:lnTo>
                    <a:pt x="14243" y="2111"/>
                  </a:lnTo>
                  <a:lnTo>
                    <a:pt x="14375" y="2269"/>
                  </a:lnTo>
                  <a:lnTo>
                    <a:pt x="14507" y="2454"/>
                  </a:lnTo>
                  <a:lnTo>
                    <a:pt x="14639" y="2691"/>
                  </a:lnTo>
                  <a:lnTo>
                    <a:pt x="14718" y="2928"/>
                  </a:lnTo>
                  <a:lnTo>
                    <a:pt x="14744" y="3060"/>
                  </a:lnTo>
                  <a:lnTo>
                    <a:pt x="14744" y="3192"/>
                  </a:lnTo>
                  <a:lnTo>
                    <a:pt x="14744" y="3324"/>
                  </a:lnTo>
                  <a:lnTo>
                    <a:pt x="14718" y="3482"/>
                  </a:lnTo>
                  <a:lnTo>
                    <a:pt x="14665" y="3614"/>
                  </a:lnTo>
                  <a:lnTo>
                    <a:pt x="14586" y="3772"/>
                  </a:lnTo>
                  <a:lnTo>
                    <a:pt x="14428" y="4010"/>
                  </a:lnTo>
                  <a:lnTo>
                    <a:pt x="14217" y="4221"/>
                  </a:lnTo>
                  <a:lnTo>
                    <a:pt x="13953" y="4405"/>
                  </a:lnTo>
                  <a:lnTo>
                    <a:pt x="13663" y="4590"/>
                  </a:lnTo>
                  <a:lnTo>
                    <a:pt x="13373" y="4722"/>
                  </a:lnTo>
                  <a:lnTo>
                    <a:pt x="13030" y="4854"/>
                  </a:lnTo>
                  <a:lnTo>
                    <a:pt x="12713" y="4959"/>
                  </a:lnTo>
                  <a:lnTo>
                    <a:pt x="12687" y="4986"/>
                  </a:lnTo>
                  <a:lnTo>
                    <a:pt x="12687" y="5038"/>
                  </a:lnTo>
                  <a:lnTo>
                    <a:pt x="12713" y="5091"/>
                  </a:lnTo>
                  <a:lnTo>
                    <a:pt x="12766" y="5091"/>
                  </a:lnTo>
                  <a:lnTo>
                    <a:pt x="13082" y="4959"/>
                  </a:lnTo>
                  <a:lnTo>
                    <a:pt x="13425" y="4827"/>
                  </a:lnTo>
                  <a:lnTo>
                    <a:pt x="13742" y="4695"/>
                  </a:lnTo>
                  <a:lnTo>
                    <a:pt x="14032" y="4511"/>
                  </a:lnTo>
                  <a:lnTo>
                    <a:pt x="14296" y="4300"/>
                  </a:lnTo>
                  <a:lnTo>
                    <a:pt x="14533" y="4089"/>
                  </a:lnTo>
                  <a:lnTo>
                    <a:pt x="14639" y="3957"/>
                  </a:lnTo>
                  <a:lnTo>
                    <a:pt x="14718" y="3825"/>
                  </a:lnTo>
                  <a:lnTo>
                    <a:pt x="14770" y="3667"/>
                  </a:lnTo>
                  <a:lnTo>
                    <a:pt x="14823" y="3509"/>
                  </a:lnTo>
                  <a:lnTo>
                    <a:pt x="14876" y="3298"/>
                  </a:lnTo>
                  <a:lnTo>
                    <a:pt x="14876" y="3060"/>
                  </a:lnTo>
                  <a:lnTo>
                    <a:pt x="14823" y="2849"/>
                  </a:lnTo>
                  <a:lnTo>
                    <a:pt x="14744" y="2612"/>
                  </a:lnTo>
                  <a:lnTo>
                    <a:pt x="14639" y="2401"/>
                  </a:lnTo>
                  <a:lnTo>
                    <a:pt x="14480" y="2190"/>
                  </a:lnTo>
                  <a:lnTo>
                    <a:pt x="14296" y="1979"/>
                  </a:lnTo>
                  <a:lnTo>
                    <a:pt x="14085" y="1794"/>
                  </a:lnTo>
                  <a:lnTo>
                    <a:pt x="13742" y="1557"/>
                  </a:lnTo>
                  <a:lnTo>
                    <a:pt x="13399" y="1372"/>
                  </a:lnTo>
                  <a:lnTo>
                    <a:pt x="13030" y="1214"/>
                  </a:lnTo>
                  <a:lnTo>
                    <a:pt x="12660" y="1082"/>
                  </a:lnTo>
                  <a:lnTo>
                    <a:pt x="12265" y="977"/>
                  </a:lnTo>
                  <a:lnTo>
                    <a:pt x="11896" y="871"/>
                  </a:lnTo>
                  <a:lnTo>
                    <a:pt x="11104" y="713"/>
                  </a:lnTo>
                  <a:lnTo>
                    <a:pt x="10366" y="581"/>
                  </a:lnTo>
                  <a:lnTo>
                    <a:pt x="10076" y="502"/>
                  </a:lnTo>
                  <a:lnTo>
                    <a:pt x="9100" y="317"/>
                  </a:lnTo>
                  <a:lnTo>
                    <a:pt x="8098" y="133"/>
                  </a:lnTo>
                  <a:lnTo>
                    <a:pt x="7596" y="53"/>
                  </a:lnTo>
                  <a:lnTo>
                    <a:pt x="70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" name="Google Shape;1609;p70">
              <a:extLst>
                <a:ext uri="{FF2B5EF4-FFF2-40B4-BE49-F238E27FC236}">
                  <a16:creationId xmlns:a16="http://schemas.microsoft.com/office/drawing/2014/main" id="{F6113003-5B51-E4F0-7B5C-34F382F6322C}"/>
                </a:ext>
              </a:extLst>
            </p:cNvPr>
            <p:cNvSpPr/>
            <p:nvPr/>
          </p:nvSpPr>
          <p:spPr>
            <a:xfrm>
              <a:off x="2534750" y="4739675"/>
              <a:ext cx="346200" cy="154975"/>
            </a:xfrm>
            <a:custGeom>
              <a:avLst/>
              <a:gdLst/>
              <a:ahLst/>
              <a:cxnLst/>
              <a:rect l="l" t="t" r="r" b="b"/>
              <a:pathLst>
                <a:path w="13848" h="6199" extrusionOk="0">
                  <a:moveTo>
                    <a:pt x="7623" y="1"/>
                  </a:moveTo>
                  <a:lnTo>
                    <a:pt x="6752" y="27"/>
                  </a:lnTo>
                  <a:lnTo>
                    <a:pt x="6357" y="53"/>
                  </a:lnTo>
                  <a:lnTo>
                    <a:pt x="5697" y="80"/>
                  </a:lnTo>
                  <a:lnTo>
                    <a:pt x="5117" y="159"/>
                  </a:lnTo>
                  <a:lnTo>
                    <a:pt x="4563" y="238"/>
                  </a:lnTo>
                  <a:lnTo>
                    <a:pt x="4036" y="396"/>
                  </a:lnTo>
                  <a:lnTo>
                    <a:pt x="3482" y="581"/>
                  </a:lnTo>
                  <a:lnTo>
                    <a:pt x="2901" y="871"/>
                  </a:lnTo>
                  <a:lnTo>
                    <a:pt x="2242" y="1240"/>
                  </a:lnTo>
                  <a:lnTo>
                    <a:pt x="1477" y="1715"/>
                  </a:lnTo>
                  <a:lnTo>
                    <a:pt x="1293" y="1847"/>
                  </a:lnTo>
                  <a:lnTo>
                    <a:pt x="1108" y="1979"/>
                  </a:lnTo>
                  <a:lnTo>
                    <a:pt x="950" y="2137"/>
                  </a:lnTo>
                  <a:lnTo>
                    <a:pt x="818" y="2295"/>
                  </a:lnTo>
                  <a:lnTo>
                    <a:pt x="554" y="2638"/>
                  </a:lnTo>
                  <a:lnTo>
                    <a:pt x="369" y="2981"/>
                  </a:lnTo>
                  <a:lnTo>
                    <a:pt x="238" y="3350"/>
                  </a:lnTo>
                  <a:lnTo>
                    <a:pt x="132" y="3719"/>
                  </a:lnTo>
                  <a:lnTo>
                    <a:pt x="53" y="4089"/>
                  </a:lnTo>
                  <a:lnTo>
                    <a:pt x="27" y="4458"/>
                  </a:lnTo>
                  <a:lnTo>
                    <a:pt x="0" y="4775"/>
                  </a:lnTo>
                  <a:lnTo>
                    <a:pt x="27" y="5091"/>
                  </a:lnTo>
                  <a:lnTo>
                    <a:pt x="79" y="5645"/>
                  </a:lnTo>
                  <a:lnTo>
                    <a:pt x="132" y="6014"/>
                  </a:lnTo>
                  <a:lnTo>
                    <a:pt x="158" y="6146"/>
                  </a:lnTo>
                  <a:lnTo>
                    <a:pt x="185" y="6199"/>
                  </a:lnTo>
                  <a:lnTo>
                    <a:pt x="238" y="6199"/>
                  </a:lnTo>
                  <a:lnTo>
                    <a:pt x="290" y="6172"/>
                  </a:lnTo>
                  <a:lnTo>
                    <a:pt x="290" y="6120"/>
                  </a:lnTo>
                  <a:lnTo>
                    <a:pt x="264" y="5988"/>
                  </a:lnTo>
                  <a:lnTo>
                    <a:pt x="185" y="5619"/>
                  </a:lnTo>
                  <a:lnTo>
                    <a:pt x="132" y="5091"/>
                  </a:lnTo>
                  <a:lnTo>
                    <a:pt x="132" y="4801"/>
                  </a:lnTo>
                  <a:lnTo>
                    <a:pt x="158" y="4458"/>
                  </a:lnTo>
                  <a:lnTo>
                    <a:pt x="185" y="4115"/>
                  </a:lnTo>
                  <a:lnTo>
                    <a:pt x="238" y="3772"/>
                  </a:lnTo>
                  <a:lnTo>
                    <a:pt x="343" y="3403"/>
                  </a:lnTo>
                  <a:lnTo>
                    <a:pt x="475" y="3060"/>
                  </a:lnTo>
                  <a:lnTo>
                    <a:pt x="660" y="2717"/>
                  </a:lnTo>
                  <a:lnTo>
                    <a:pt x="897" y="2401"/>
                  </a:lnTo>
                  <a:lnTo>
                    <a:pt x="1213" y="2084"/>
                  </a:lnTo>
                  <a:lnTo>
                    <a:pt x="1372" y="1952"/>
                  </a:lnTo>
                  <a:lnTo>
                    <a:pt x="1556" y="1820"/>
                  </a:lnTo>
                  <a:lnTo>
                    <a:pt x="2295" y="1346"/>
                  </a:lnTo>
                  <a:lnTo>
                    <a:pt x="2954" y="976"/>
                  </a:lnTo>
                  <a:lnTo>
                    <a:pt x="3508" y="713"/>
                  </a:lnTo>
                  <a:lnTo>
                    <a:pt x="4062" y="502"/>
                  </a:lnTo>
                  <a:lnTo>
                    <a:pt x="4563" y="370"/>
                  </a:lnTo>
                  <a:lnTo>
                    <a:pt x="5117" y="291"/>
                  </a:lnTo>
                  <a:lnTo>
                    <a:pt x="5697" y="212"/>
                  </a:lnTo>
                  <a:lnTo>
                    <a:pt x="6357" y="185"/>
                  </a:lnTo>
                  <a:lnTo>
                    <a:pt x="7385" y="132"/>
                  </a:lnTo>
                  <a:lnTo>
                    <a:pt x="8519" y="132"/>
                  </a:lnTo>
                  <a:lnTo>
                    <a:pt x="9706" y="185"/>
                  </a:lnTo>
                  <a:lnTo>
                    <a:pt x="10313" y="212"/>
                  </a:lnTo>
                  <a:lnTo>
                    <a:pt x="10867" y="291"/>
                  </a:lnTo>
                  <a:lnTo>
                    <a:pt x="11421" y="370"/>
                  </a:lnTo>
                  <a:lnTo>
                    <a:pt x="11948" y="449"/>
                  </a:lnTo>
                  <a:lnTo>
                    <a:pt x="12397" y="581"/>
                  </a:lnTo>
                  <a:lnTo>
                    <a:pt x="12819" y="713"/>
                  </a:lnTo>
                  <a:lnTo>
                    <a:pt x="13161" y="897"/>
                  </a:lnTo>
                  <a:lnTo>
                    <a:pt x="13320" y="976"/>
                  </a:lnTo>
                  <a:lnTo>
                    <a:pt x="13425" y="1082"/>
                  </a:lnTo>
                  <a:lnTo>
                    <a:pt x="13531" y="1187"/>
                  </a:lnTo>
                  <a:lnTo>
                    <a:pt x="13610" y="1293"/>
                  </a:lnTo>
                  <a:lnTo>
                    <a:pt x="13689" y="1425"/>
                  </a:lnTo>
                  <a:lnTo>
                    <a:pt x="13715" y="1557"/>
                  </a:lnTo>
                  <a:lnTo>
                    <a:pt x="13715" y="1715"/>
                  </a:lnTo>
                  <a:lnTo>
                    <a:pt x="13689" y="1900"/>
                  </a:lnTo>
                  <a:lnTo>
                    <a:pt x="13610" y="2084"/>
                  </a:lnTo>
                  <a:lnTo>
                    <a:pt x="13504" y="2242"/>
                  </a:lnTo>
                  <a:lnTo>
                    <a:pt x="13346" y="2427"/>
                  </a:lnTo>
                  <a:lnTo>
                    <a:pt x="13135" y="2612"/>
                  </a:lnTo>
                  <a:lnTo>
                    <a:pt x="12898" y="2770"/>
                  </a:lnTo>
                  <a:lnTo>
                    <a:pt x="12634" y="2928"/>
                  </a:lnTo>
                  <a:lnTo>
                    <a:pt x="12344" y="3060"/>
                  </a:lnTo>
                  <a:lnTo>
                    <a:pt x="12054" y="3192"/>
                  </a:lnTo>
                  <a:lnTo>
                    <a:pt x="11421" y="3429"/>
                  </a:lnTo>
                  <a:lnTo>
                    <a:pt x="10788" y="3614"/>
                  </a:lnTo>
                  <a:lnTo>
                    <a:pt x="10181" y="3772"/>
                  </a:lnTo>
                  <a:lnTo>
                    <a:pt x="9654" y="3878"/>
                  </a:lnTo>
                  <a:lnTo>
                    <a:pt x="9258" y="3930"/>
                  </a:lnTo>
                  <a:lnTo>
                    <a:pt x="8414" y="4010"/>
                  </a:lnTo>
                  <a:lnTo>
                    <a:pt x="7544" y="4089"/>
                  </a:lnTo>
                  <a:lnTo>
                    <a:pt x="6568" y="4115"/>
                  </a:lnTo>
                  <a:lnTo>
                    <a:pt x="6541" y="4141"/>
                  </a:lnTo>
                  <a:lnTo>
                    <a:pt x="4748" y="5355"/>
                  </a:lnTo>
                  <a:lnTo>
                    <a:pt x="4721" y="5381"/>
                  </a:lnTo>
                  <a:lnTo>
                    <a:pt x="4721" y="5434"/>
                  </a:lnTo>
                  <a:lnTo>
                    <a:pt x="4774" y="5460"/>
                  </a:lnTo>
                  <a:lnTo>
                    <a:pt x="4800" y="5460"/>
                  </a:lnTo>
                  <a:lnTo>
                    <a:pt x="6594" y="4247"/>
                  </a:lnTo>
                  <a:lnTo>
                    <a:pt x="7649" y="4194"/>
                  </a:lnTo>
                  <a:lnTo>
                    <a:pt x="8493" y="4141"/>
                  </a:lnTo>
                  <a:lnTo>
                    <a:pt x="9284" y="4062"/>
                  </a:lnTo>
                  <a:lnTo>
                    <a:pt x="9706" y="4010"/>
                  </a:lnTo>
                  <a:lnTo>
                    <a:pt x="10234" y="3904"/>
                  </a:lnTo>
                  <a:lnTo>
                    <a:pt x="10840" y="3746"/>
                  </a:lnTo>
                  <a:lnTo>
                    <a:pt x="11500" y="3535"/>
                  </a:lnTo>
                  <a:lnTo>
                    <a:pt x="12133" y="3297"/>
                  </a:lnTo>
                  <a:lnTo>
                    <a:pt x="12449" y="3166"/>
                  </a:lnTo>
                  <a:lnTo>
                    <a:pt x="12739" y="3034"/>
                  </a:lnTo>
                  <a:lnTo>
                    <a:pt x="13003" y="2875"/>
                  </a:lnTo>
                  <a:lnTo>
                    <a:pt x="13241" y="2691"/>
                  </a:lnTo>
                  <a:lnTo>
                    <a:pt x="13452" y="2533"/>
                  </a:lnTo>
                  <a:lnTo>
                    <a:pt x="13610" y="2322"/>
                  </a:lnTo>
                  <a:lnTo>
                    <a:pt x="13742" y="2137"/>
                  </a:lnTo>
                  <a:lnTo>
                    <a:pt x="13821" y="1926"/>
                  </a:lnTo>
                  <a:lnTo>
                    <a:pt x="13847" y="1741"/>
                  </a:lnTo>
                  <a:lnTo>
                    <a:pt x="13847" y="1530"/>
                  </a:lnTo>
                  <a:lnTo>
                    <a:pt x="13794" y="1346"/>
                  </a:lnTo>
                  <a:lnTo>
                    <a:pt x="13715" y="1214"/>
                  </a:lnTo>
                  <a:lnTo>
                    <a:pt x="13610" y="1056"/>
                  </a:lnTo>
                  <a:lnTo>
                    <a:pt x="13452" y="924"/>
                  </a:lnTo>
                  <a:lnTo>
                    <a:pt x="13267" y="818"/>
                  </a:lnTo>
                  <a:lnTo>
                    <a:pt x="13082" y="686"/>
                  </a:lnTo>
                  <a:lnTo>
                    <a:pt x="12845" y="607"/>
                  </a:lnTo>
                  <a:lnTo>
                    <a:pt x="12608" y="502"/>
                  </a:lnTo>
                  <a:lnTo>
                    <a:pt x="12054" y="343"/>
                  </a:lnTo>
                  <a:lnTo>
                    <a:pt x="11421" y="238"/>
                  </a:lnTo>
                  <a:lnTo>
                    <a:pt x="10788" y="132"/>
                  </a:lnTo>
                  <a:lnTo>
                    <a:pt x="10102" y="80"/>
                  </a:lnTo>
                  <a:lnTo>
                    <a:pt x="9443" y="27"/>
                  </a:lnTo>
                  <a:lnTo>
                    <a:pt x="8783" y="27"/>
                  </a:lnTo>
                  <a:lnTo>
                    <a:pt x="76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" name="Google Shape;1610;p70">
              <a:extLst>
                <a:ext uri="{FF2B5EF4-FFF2-40B4-BE49-F238E27FC236}">
                  <a16:creationId xmlns:a16="http://schemas.microsoft.com/office/drawing/2014/main" id="{A4CB21E9-113F-3511-B5EA-FE3EE6A85627}"/>
                </a:ext>
              </a:extLst>
            </p:cNvPr>
            <p:cNvSpPr/>
            <p:nvPr/>
          </p:nvSpPr>
          <p:spPr>
            <a:xfrm>
              <a:off x="2687050" y="4843200"/>
              <a:ext cx="19825" cy="44850"/>
            </a:xfrm>
            <a:custGeom>
              <a:avLst/>
              <a:gdLst/>
              <a:ahLst/>
              <a:cxnLst/>
              <a:rect l="l" t="t" r="r" b="b"/>
              <a:pathLst>
                <a:path w="793" h="1794" extrusionOk="0">
                  <a:moveTo>
                    <a:pt x="687" y="0"/>
                  </a:moveTo>
                  <a:lnTo>
                    <a:pt x="660" y="53"/>
                  </a:lnTo>
                  <a:lnTo>
                    <a:pt x="528" y="475"/>
                  </a:lnTo>
                  <a:lnTo>
                    <a:pt x="396" y="897"/>
                  </a:lnTo>
                  <a:lnTo>
                    <a:pt x="212" y="1319"/>
                  </a:lnTo>
                  <a:lnTo>
                    <a:pt x="27" y="1715"/>
                  </a:lnTo>
                  <a:lnTo>
                    <a:pt x="1" y="1768"/>
                  </a:lnTo>
                  <a:lnTo>
                    <a:pt x="54" y="1794"/>
                  </a:lnTo>
                  <a:lnTo>
                    <a:pt x="106" y="1794"/>
                  </a:lnTo>
                  <a:lnTo>
                    <a:pt x="133" y="1768"/>
                  </a:lnTo>
                  <a:lnTo>
                    <a:pt x="344" y="1372"/>
                  </a:lnTo>
                  <a:lnTo>
                    <a:pt x="528" y="950"/>
                  </a:lnTo>
                  <a:lnTo>
                    <a:pt x="660" y="528"/>
                  </a:lnTo>
                  <a:lnTo>
                    <a:pt x="792" y="80"/>
                  </a:lnTo>
                  <a:lnTo>
                    <a:pt x="766" y="27"/>
                  </a:lnTo>
                  <a:lnTo>
                    <a:pt x="7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611;p70">
              <a:extLst>
                <a:ext uri="{FF2B5EF4-FFF2-40B4-BE49-F238E27FC236}">
                  <a16:creationId xmlns:a16="http://schemas.microsoft.com/office/drawing/2014/main" id="{256A3865-DC25-EA3B-738C-17326C89ED5C}"/>
                </a:ext>
              </a:extLst>
            </p:cNvPr>
            <p:cNvSpPr/>
            <p:nvPr/>
          </p:nvSpPr>
          <p:spPr>
            <a:xfrm>
              <a:off x="2760250" y="4839250"/>
              <a:ext cx="50800" cy="178700"/>
            </a:xfrm>
            <a:custGeom>
              <a:avLst/>
              <a:gdLst/>
              <a:ahLst/>
              <a:cxnLst/>
              <a:rect l="l" t="t" r="r" b="b"/>
              <a:pathLst>
                <a:path w="2032" h="7148" extrusionOk="0">
                  <a:moveTo>
                    <a:pt x="80" y="0"/>
                  </a:moveTo>
                  <a:lnTo>
                    <a:pt x="27" y="27"/>
                  </a:lnTo>
                  <a:lnTo>
                    <a:pt x="1" y="79"/>
                  </a:lnTo>
                  <a:lnTo>
                    <a:pt x="80" y="976"/>
                  </a:lnTo>
                  <a:lnTo>
                    <a:pt x="185" y="1899"/>
                  </a:lnTo>
                  <a:lnTo>
                    <a:pt x="343" y="2796"/>
                  </a:lnTo>
                  <a:lnTo>
                    <a:pt x="554" y="3693"/>
                  </a:lnTo>
                  <a:lnTo>
                    <a:pt x="818" y="4563"/>
                  </a:lnTo>
                  <a:lnTo>
                    <a:pt x="1135" y="5434"/>
                  </a:lnTo>
                  <a:lnTo>
                    <a:pt x="1504" y="6278"/>
                  </a:lnTo>
                  <a:lnTo>
                    <a:pt x="1900" y="7095"/>
                  </a:lnTo>
                  <a:lnTo>
                    <a:pt x="1926" y="7122"/>
                  </a:lnTo>
                  <a:lnTo>
                    <a:pt x="1952" y="7148"/>
                  </a:lnTo>
                  <a:lnTo>
                    <a:pt x="1979" y="7122"/>
                  </a:lnTo>
                  <a:lnTo>
                    <a:pt x="2031" y="7095"/>
                  </a:lnTo>
                  <a:lnTo>
                    <a:pt x="2005" y="7042"/>
                  </a:lnTo>
                  <a:lnTo>
                    <a:pt x="1609" y="6225"/>
                  </a:lnTo>
                  <a:lnTo>
                    <a:pt x="1267" y="5381"/>
                  </a:lnTo>
                  <a:lnTo>
                    <a:pt x="950" y="4537"/>
                  </a:lnTo>
                  <a:lnTo>
                    <a:pt x="686" y="3666"/>
                  </a:lnTo>
                  <a:lnTo>
                    <a:pt x="475" y="2770"/>
                  </a:lnTo>
                  <a:lnTo>
                    <a:pt x="317" y="1873"/>
                  </a:lnTo>
                  <a:lnTo>
                    <a:pt x="212" y="976"/>
                  </a:lnTo>
                  <a:lnTo>
                    <a:pt x="132" y="53"/>
                  </a:lnTo>
                  <a:lnTo>
                    <a:pt x="132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612;p70">
              <a:extLst>
                <a:ext uri="{FF2B5EF4-FFF2-40B4-BE49-F238E27FC236}">
                  <a16:creationId xmlns:a16="http://schemas.microsoft.com/office/drawing/2014/main" id="{AF530D99-4846-7668-0DD4-E72899427BE7}"/>
                </a:ext>
              </a:extLst>
            </p:cNvPr>
            <p:cNvSpPr/>
            <p:nvPr/>
          </p:nvSpPr>
          <p:spPr>
            <a:xfrm>
              <a:off x="3130825" y="4367775"/>
              <a:ext cx="159600" cy="265100"/>
            </a:xfrm>
            <a:custGeom>
              <a:avLst/>
              <a:gdLst/>
              <a:ahLst/>
              <a:cxnLst/>
              <a:rect l="l" t="t" r="r" b="b"/>
              <a:pathLst>
                <a:path w="6384" h="10604" extrusionOk="0">
                  <a:moveTo>
                    <a:pt x="6120" y="1"/>
                  </a:moveTo>
                  <a:lnTo>
                    <a:pt x="5671" y="555"/>
                  </a:lnTo>
                  <a:lnTo>
                    <a:pt x="5196" y="1082"/>
                  </a:lnTo>
                  <a:lnTo>
                    <a:pt x="4220" y="2137"/>
                  </a:lnTo>
                  <a:lnTo>
                    <a:pt x="3297" y="3166"/>
                  </a:lnTo>
                  <a:lnTo>
                    <a:pt x="2638" y="3931"/>
                  </a:lnTo>
                  <a:lnTo>
                    <a:pt x="2295" y="4326"/>
                  </a:lnTo>
                  <a:lnTo>
                    <a:pt x="1952" y="4775"/>
                  </a:lnTo>
                  <a:lnTo>
                    <a:pt x="1662" y="5171"/>
                  </a:lnTo>
                  <a:lnTo>
                    <a:pt x="1398" y="5593"/>
                  </a:lnTo>
                  <a:lnTo>
                    <a:pt x="1135" y="6015"/>
                  </a:lnTo>
                  <a:lnTo>
                    <a:pt x="897" y="6463"/>
                  </a:lnTo>
                  <a:lnTo>
                    <a:pt x="660" y="6938"/>
                  </a:lnTo>
                  <a:lnTo>
                    <a:pt x="475" y="7412"/>
                  </a:lnTo>
                  <a:lnTo>
                    <a:pt x="291" y="7914"/>
                  </a:lnTo>
                  <a:lnTo>
                    <a:pt x="159" y="8415"/>
                  </a:lnTo>
                  <a:lnTo>
                    <a:pt x="80" y="8758"/>
                  </a:lnTo>
                  <a:lnTo>
                    <a:pt x="27" y="9127"/>
                  </a:lnTo>
                  <a:lnTo>
                    <a:pt x="0" y="9496"/>
                  </a:lnTo>
                  <a:lnTo>
                    <a:pt x="0" y="9865"/>
                  </a:lnTo>
                  <a:lnTo>
                    <a:pt x="0" y="10366"/>
                  </a:lnTo>
                  <a:lnTo>
                    <a:pt x="27" y="10446"/>
                  </a:lnTo>
                  <a:lnTo>
                    <a:pt x="53" y="10498"/>
                  </a:lnTo>
                  <a:lnTo>
                    <a:pt x="53" y="10525"/>
                  </a:lnTo>
                  <a:lnTo>
                    <a:pt x="159" y="10577"/>
                  </a:lnTo>
                  <a:lnTo>
                    <a:pt x="264" y="10604"/>
                  </a:lnTo>
                  <a:lnTo>
                    <a:pt x="291" y="10604"/>
                  </a:lnTo>
                  <a:lnTo>
                    <a:pt x="396" y="10577"/>
                  </a:lnTo>
                  <a:lnTo>
                    <a:pt x="475" y="10525"/>
                  </a:lnTo>
                  <a:lnTo>
                    <a:pt x="502" y="10446"/>
                  </a:lnTo>
                  <a:lnTo>
                    <a:pt x="528" y="10340"/>
                  </a:lnTo>
                  <a:lnTo>
                    <a:pt x="502" y="9839"/>
                  </a:lnTo>
                  <a:lnTo>
                    <a:pt x="528" y="9338"/>
                  </a:lnTo>
                  <a:lnTo>
                    <a:pt x="607" y="8837"/>
                  </a:lnTo>
                  <a:lnTo>
                    <a:pt x="713" y="8336"/>
                  </a:lnTo>
                  <a:lnTo>
                    <a:pt x="871" y="7808"/>
                  </a:lnTo>
                  <a:lnTo>
                    <a:pt x="1135" y="7149"/>
                  </a:lnTo>
                  <a:lnTo>
                    <a:pt x="1477" y="6489"/>
                  </a:lnTo>
                  <a:lnTo>
                    <a:pt x="1899" y="5804"/>
                  </a:lnTo>
                  <a:lnTo>
                    <a:pt x="2374" y="5091"/>
                  </a:lnTo>
                  <a:lnTo>
                    <a:pt x="2981" y="4300"/>
                  </a:lnTo>
                  <a:lnTo>
                    <a:pt x="3667" y="3509"/>
                  </a:lnTo>
                  <a:lnTo>
                    <a:pt x="4616" y="2507"/>
                  </a:lnTo>
                  <a:lnTo>
                    <a:pt x="5513" y="1531"/>
                  </a:lnTo>
                  <a:lnTo>
                    <a:pt x="5961" y="1030"/>
                  </a:lnTo>
                  <a:lnTo>
                    <a:pt x="6383" y="502"/>
                  </a:lnTo>
                  <a:lnTo>
                    <a:pt x="6278" y="265"/>
                  </a:lnTo>
                  <a:lnTo>
                    <a:pt x="6120" y="1"/>
                  </a:lnTo>
                  <a:close/>
                </a:path>
              </a:pathLst>
            </a:custGeom>
            <a:solidFill>
              <a:srgbClr val="212D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613;p70">
              <a:extLst>
                <a:ext uri="{FF2B5EF4-FFF2-40B4-BE49-F238E27FC236}">
                  <a16:creationId xmlns:a16="http://schemas.microsoft.com/office/drawing/2014/main" id="{A7DEA6B8-1D34-92C4-104A-178C8AA34FCC}"/>
                </a:ext>
              </a:extLst>
            </p:cNvPr>
            <p:cNvSpPr/>
            <p:nvPr/>
          </p:nvSpPr>
          <p:spPr>
            <a:xfrm>
              <a:off x="2944875" y="4103375"/>
              <a:ext cx="199825" cy="530175"/>
            </a:xfrm>
            <a:custGeom>
              <a:avLst/>
              <a:gdLst/>
              <a:ahLst/>
              <a:cxnLst/>
              <a:rect l="l" t="t" r="r" b="b"/>
              <a:pathLst>
                <a:path w="7993" h="21207" extrusionOk="0">
                  <a:moveTo>
                    <a:pt x="1003" y="0"/>
                  </a:moveTo>
                  <a:lnTo>
                    <a:pt x="713" y="713"/>
                  </a:lnTo>
                  <a:lnTo>
                    <a:pt x="449" y="1398"/>
                  </a:lnTo>
                  <a:lnTo>
                    <a:pt x="264" y="2058"/>
                  </a:lnTo>
                  <a:lnTo>
                    <a:pt x="132" y="2717"/>
                  </a:lnTo>
                  <a:lnTo>
                    <a:pt x="53" y="3350"/>
                  </a:lnTo>
                  <a:lnTo>
                    <a:pt x="1" y="4010"/>
                  </a:lnTo>
                  <a:lnTo>
                    <a:pt x="27" y="4669"/>
                  </a:lnTo>
                  <a:lnTo>
                    <a:pt x="80" y="5355"/>
                  </a:lnTo>
                  <a:lnTo>
                    <a:pt x="159" y="5829"/>
                  </a:lnTo>
                  <a:lnTo>
                    <a:pt x="238" y="6331"/>
                  </a:lnTo>
                  <a:lnTo>
                    <a:pt x="370" y="6858"/>
                  </a:lnTo>
                  <a:lnTo>
                    <a:pt x="502" y="7359"/>
                  </a:lnTo>
                  <a:lnTo>
                    <a:pt x="660" y="7887"/>
                  </a:lnTo>
                  <a:lnTo>
                    <a:pt x="871" y="8388"/>
                  </a:lnTo>
                  <a:lnTo>
                    <a:pt x="1082" y="8915"/>
                  </a:lnTo>
                  <a:lnTo>
                    <a:pt x="1319" y="9469"/>
                  </a:lnTo>
                  <a:lnTo>
                    <a:pt x="1715" y="10260"/>
                  </a:lnTo>
                  <a:lnTo>
                    <a:pt x="2005" y="10788"/>
                  </a:lnTo>
                  <a:lnTo>
                    <a:pt x="2322" y="11315"/>
                  </a:lnTo>
                  <a:lnTo>
                    <a:pt x="2955" y="12370"/>
                  </a:lnTo>
                  <a:lnTo>
                    <a:pt x="3614" y="13373"/>
                  </a:lnTo>
                  <a:lnTo>
                    <a:pt x="4300" y="14375"/>
                  </a:lnTo>
                  <a:lnTo>
                    <a:pt x="5197" y="15667"/>
                  </a:lnTo>
                  <a:lnTo>
                    <a:pt x="5882" y="16749"/>
                  </a:lnTo>
                  <a:lnTo>
                    <a:pt x="6383" y="17593"/>
                  </a:lnTo>
                  <a:lnTo>
                    <a:pt x="6621" y="18041"/>
                  </a:lnTo>
                  <a:lnTo>
                    <a:pt x="6858" y="18490"/>
                  </a:lnTo>
                  <a:lnTo>
                    <a:pt x="7043" y="18964"/>
                  </a:lnTo>
                  <a:lnTo>
                    <a:pt x="7201" y="19465"/>
                  </a:lnTo>
                  <a:lnTo>
                    <a:pt x="7333" y="19940"/>
                  </a:lnTo>
                  <a:lnTo>
                    <a:pt x="7438" y="20441"/>
                  </a:lnTo>
                  <a:lnTo>
                    <a:pt x="7465" y="20969"/>
                  </a:lnTo>
                  <a:lnTo>
                    <a:pt x="7465" y="21022"/>
                  </a:lnTo>
                  <a:lnTo>
                    <a:pt x="7491" y="21074"/>
                  </a:lnTo>
                  <a:lnTo>
                    <a:pt x="7491" y="21101"/>
                  </a:lnTo>
                  <a:lnTo>
                    <a:pt x="7544" y="21153"/>
                  </a:lnTo>
                  <a:lnTo>
                    <a:pt x="7597" y="21180"/>
                  </a:lnTo>
                  <a:lnTo>
                    <a:pt x="7649" y="21206"/>
                  </a:lnTo>
                  <a:lnTo>
                    <a:pt x="7834" y="21206"/>
                  </a:lnTo>
                  <a:lnTo>
                    <a:pt x="7913" y="21127"/>
                  </a:lnTo>
                  <a:lnTo>
                    <a:pt x="7966" y="21048"/>
                  </a:lnTo>
                  <a:lnTo>
                    <a:pt x="7992" y="20942"/>
                  </a:lnTo>
                  <a:lnTo>
                    <a:pt x="7966" y="20679"/>
                  </a:lnTo>
                  <a:lnTo>
                    <a:pt x="7940" y="20415"/>
                  </a:lnTo>
                  <a:lnTo>
                    <a:pt x="7913" y="20098"/>
                  </a:lnTo>
                  <a:lnTo>
                    <a:pt x="7834" y="19782"/>
                  </a:lnTo>
                  <a:lnTo>
                    <a:pt x="7755" y="19465"/>
                  </a:lnTo>
                  <a:lnTo>
                    <a:pt x="7676" y="19175"/>
                  </a:lnTo>
                  <a:lnTo>
                    <a:pt x="7597" y="18991"/>
                  </a:lnTo>
                  <a:lnTo>
                    <a:pt x="7333" y="18305"/>
                  </a:lnTo>
                  <a:lnTo>
                    <a:pt x="7016" y="17672"/>
                  </a:lnTo>
                  <a:lnTo>
                    <a:pt x="6674" y="17065"/>
                  </a:lnTo>
                  <a:lnTo>
                    <a:pt x="6331" y="16459"/>
                  </a:lnTo>
                  <a:lnTo>
                    <a:pt x="5645" y="15430"/>
                  </a:lnTo>
                  <a:lnTo>
                    <a:pt x="4722" y="14085"/>
                  </a:lnTo>
                  <a:lnTo>
                    <a:pt x="4062" y="13083"/>
                  </a:lnTo>
                  <a:lnTo>
                    <a:pt x="3403" y="12080"/>
                  </a:lnTo>
                  <a:lnTo>
                    <a:pt x="2770" y="11078"/>
                  </a:lnTo>
                  <a:lnTo>
                    <a:pt x="2190" y="10023"/>
                  </a:lnTo>
                  <a:lnTo>
                    <a:pt x="1873" y="9390"/>
                  </a:lnTo>
                  <a:lnTo>
                    <a:pt x="1583" y="8783"/>
                  </a:lnTo>
                  <a:lnTo>
                    <a:pt x="1319" y="8177"/>
                  </a:lnTo>
                  <a:lnTo>
                    <a:pt x="1108" y="7570"/>
                  </a:lnTo>
                  <a:lnTo>
                    <a:pt x="924" y="6937"/>
                  </a:lnTo>
                  <a:lnTo>
                    <a:pt x="792" y="6410"/>
                  </a:lnTo>
                  <a:lnTo>
                    <a:pt x="686" y="5856"/>
                  </a:lnTo>
                  <a:lnTo>
                    <a:pt x="607" y="5328"/>
                  </a:lnTo>
                  <a:lnTo>
                    <a:pt x="554" y="4801"/>
                  </a:lnTo>
                  <a:lnTo>
                    <a:pt x="528" y="4300"/>
                  </a:lnTo>
                  <a:lnTo>
                    <a:pt x="528" y="3799"/>
                  </a:lnTo>
                  <a:lnTo>
                    <a:pt x="581" y="3297"/>
                  </a:lnTo>
                  <a:lnTo>
                    <a:pt x="634" y="2796"/>
                  </a:lnTo>
                  <a:lnTo>
                    <a:pt x="765" y="2163"/>
                  </a:lnTo>
                  <a:lnTo>
                    <a:pt x="950" y="1530"/>
                  </a:lnTo>
                  <a:lnTo>
                    <a:pt x="1187" y="871"/>
                  </a:lnTo>
                  <a:lnTo>
                    <a:pt x="1504" y="185"/>
                  </a:lnTo>
                  <a:lnTo>
                    <a:pt x="1267" y="80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614;p70">
              <a:extLst>
                <a:ext uri="{FF2B5EF4-FFF2-40B4-BE49-F238E27FC236}">
                  <a16:creationId xmlns:a16="http://schemas.microsoft.com/office/drawing/2014/main" id="{9E7C25B0-587F-D9A1-8414-EA72B9BB465A}"/>
                </a:ext>
              </a:extLst>
            </p:cNvPr>
            <p:cNvSpPr/>
            <p:nvPr/>
          </p:nvSpPr>
          <p:spPr>
            <a:xfrm>
              <a:off x="3068175" y="4486475"/>
              <a:ext cx="124000" cy="198500"/>
            </a:xfrm>
            <a:custGeom>
              <a:avLst/>
              <a:gdLst/>
              <a:ahLst/>
              <a:cxnLst/>
              <a:rect l="l" t="t" r="r" b="b"/>
              <a:pathLst>
                <a:path w="4960" h="7940" extrusionOk="0">
                  <a:moveTo>
                    <a:pt x="4300" y="1"/>
                  </a:moveTo>
                  <a:lnTo>
                    <a:pt x="4194" y="27"/>
                  </a:lnTo>
                  <a:lnTo>
                    <a:pt x="4089" y="53"/>
                  </a:lnTo>
                  <a:lnTo>
                    <a:pt x="4010" y="106"/>
                  </a:lnTo>
                  <a:lnTo>
                    <a:pt x="3904" y="185"/>
                  </a:lnTo>
                  <a:lnTo>
                    <a:pt x="3825" y="264"/>
                  </a:lnTo>
                  <a:lnTo>
                    <a:pt x="3509" y="713"/>
                  </a:lnTo>
                  <a:lnTo>
                    <a:pt x="3166" y="1267"/>
                  </a:lnTo>
                  <a:lnTo>
                    <a:pt x="3008" y="1583"/>
                  </a:lnTo>
                  <a:lnTo>
                    <a:pt x="2849" y="1900"/>
                  </a:lnTo>
                  <a:lnTo>
                    <a:pt x="2717" y="2216"/>
                  </a:lnTo>
                  <a:lnTo>
                    <a:pt x="2638" y="2559"/>
                  </a:lnTo>
                  <a:lnTo>
                    <a:pt x="1346" y="396"/>
                  </a:lnTo>
                  <a:lnTo>
                    <a:pt x="1267" y="291"/>
                  </a:lnTo>
                  <a:lnTo>
                    <a:pt x="1161" y="212"/>
                  </a:lnTo>
                  <a:lnTo>
                    <a:pt x="1056" y="159"/>
                  </a:lnTo>
                  <a:lnTo>
                    <a:pt x="924" y="106"/>
                  </a:lnTo>
                  <a:lnTo>
                    <a:pt x="660" y="106"/>
                  </a:lnTo>
                  <a:lnTo>
                    <a:pt x="528" y="159"/>
                  </a:lnTo>
                  <a:lnTo>
                    <a:pt x="423" y="238"/>
                  </a:lnTo>
                  <a:lnTo>
                    <a:pt x="238" y="370"/>
                  </a:lnTo>
                  <a:lnTo>
                    <a:pt x="159" y="449"/>
                  </a:lnTo>
                  <a:lnTo>
                    <a:pt x="80" y="554"/>
                  </a:lnTo>
                  <a:lnTo>
                    <a:pt x="27" y="660"/>
                  </a:lnTo>
                  <a:lnTo>
                    <a:pt x="1" y="765"/>
                  </a:lnTo>
                  <a:lnTo>
                    <a:pt x="1" y="897"/>
                  </a:lnTo>
                  <a:lnTo>
                    <a:pt x="1" y="1003"/>
                  </a:lnTo>
                  <a:lnTo>
                    <a:pt x="54" y="1135"/>
                  </a:lnTo>
                  <a:lnTo>
                    <a:pt x="106" y="1240"/>
                  </a:lnTo>
                  <a:lnTo>
                    <a:pt x="423" y="1689"/>
                  </a:lnTo>
                  <a:lnTo>
                    <a:pt x="792" y="2269"/>
                  </a:lnTo>
                  <a:lnTo>
                    <a:pt x="1188" y="2955"/>
                  </a:lnTo>
                  <a:lnTo>
                    <a:pt x="1583" y="3746"/>
                  </a:lnTo>
                  <a:lnTo>
                    <a:pt x="1768" y="4168"/>
                  </a:lnTo>
                  <a:lnTo>
                    <a:pt x="1953" y="4616"/>
                  </a:lnTo>
                  <a:lnTo>
                    <a:pt x="2111" y="5065"/>
                  </a:lnTo>
                  <a:lnTo>
                    <a:pt x="2243" y="5539"/>
                  </a:lnTo>
                  <a:lnTo>
                    <a:pt x="2375" y="6014"/>
                  </a:lnTo>
                  <a:lnTo>
                    <a:pt x="2480" y="6515"/>
                  </a:lnTo>
                  <a:lnTo>
                    <a:pt x="2559" y="7016"/>
                  </a:lnTo>
                  <a:lnTo>
                    <a:pt x="2586" y="7517"/>
                  </a:lnTo>
                  <a:lnTo>
                    <a:pt x="2612" y="7623"/>
                  </a:lnTo>
                  <a:lnTo>
                    <a:pt x="2638" y="7702"/>
                  </a:lnTo>
                  <a:lnTo>
                    <a:pt x="2691" y="7781"/>
                  </a:lnTo>
                  <a:lnTo>
                    <a:pt x="2770" y="7860"/>
                  </a:lnTo>
                  <a:lnTo>
                    <a:pt x="2849" y="7887"/>
                  </a:lnTo>
                  <a:lnTo>
                    <a:pt x="2955" y="7913"/>
                  </a:lnTo>
                  <a:lnTo>
                    <a:pt x="3034" y="7939"/>
                  </a:lnTo>
                  <a:lnTo>
                    <a:pt x="3139" y="7913"/>
                  </a:lnTo>
                  <a:lnTo>
                    <a:pt x="3298" y="7860"/>
                  </a:lnTo>
                  <a:lnTo>
                    <a:pt x="3403" y="7728"/>
                  </a:lnTo>
                  <a:lnTo>
                    <a:pt x="3456" y="7597"/>
                  </a:lnTo>
                  <a:lnTo>
                    <a:pt x="3456" y="7438"/>
                  </a:lnTo>
                  <a:lnTo>
                    <a:pt x="3377" y="6489"/>
                  </a:lnTo>
                  <a:lnTo>
                    <a:pt x="3324" y="5909"/>
                  </a:lnTo>
                  <a:lnTo>
                    <a:pt x="3324" y="5249"/>
                  </a:lnTo>
                  <a:lnTo>
                    <a:pt x="3350" y="4590"/>
                  </a:lnTo>
                  <a:lnTo>
                    <a:pt x="3403" y="3957"/>
                  </a:lnTo>
                  <a:lnTo>
                    <a:pt x="3482" y="3640"/>
                  </a:lnTo>
                  <a:lnTo>
                    <a:pt x="3535" y="3350"/>
                  </a:lnTo>
                  <a:lnTo>
                    <a:pt x="3641" y="3086"/>
                  </a:lnTo>
                  <a:lnTo>
                    <a:pt x="3746" y="2849"/>
                  </a:lnTo>
                  <a:lnTo>
                    <a:pt x="4063" y="2269"/>
                  </a:lnTo>
                  <a:lnTo>
                    <a:pt x="4353" y="1768"/>
                  </a:lnTo>
                  <a:lnTo>
                    <a:pt x="4854" y="1003"/>
                  </a:lnTo>
                  <a:lnTo>
                    <a:pt x="4933" y="871"/>
                  </a:lnTo>
                  <a:lnTo>
                    <a:pt x="4959" y="739"/>
                  </a:lnTo>
                  <a:lnTo>
                    <a:pt x="4959" y="607"/>
                  </a:lnTo>
                  <a:lnTo>
                    <a:pt x="4959" y="502"/>
                  </a:lnTo>
                  <a:lnTo>
                    <a:pt x="4907" y="370"/>
                  </a:lnTo>
                  <a:lnTo>
                    <a:pt x="4827" y="264"/>
                  </a:lnTo>
                  <a:lnTo>
                    <a:pt x="4748" y="159"/>
                  </a:lnTo>
                  <a:lnTo>
                    <a:pt x="4643" y="80"/>
                  </a:lnTo>
                  <a:lnTo>
                    <a:pt x="4537" y="27"/>
                  </a:lnTo>
                  <a:lnTo>
                    <a:pt x="4432" y="27"/>
                  </a:lnTo>
                  <a:lnTo>
                    <a:pt x="430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615;p70">
              <a:extLst>
                <a:ext uri="{FF2B5EF4-FFF2-40B4-BE49-F238E27FC236}">
                  <a16:creationId xmlns:a16="http://schemas.microsoft.com/office/drawing/2014/main" id="{D395D4A1-648E-E1F7-6CED-980CEE4A38E9}"/>
                </a:ext>
              </a:extLst>
            </p:cNvPr>
            <p:cNvSpPr/>
            <p:nvPr/>
          </p:nvSpPr>
          <p:spPr>
            <a:xfrm>
              <a:off x="2874325" y="470012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49"/>
                  </a:lnTo>
                  <a:lnTo>
                    <a:pt x="2374" y="4668"/>
                  </a:lnTo>
                  <a:lnTo>
                    <a:pt x="2823" y="2796"/>
                  </a:lnTo>
                  <a:lnTo>
                    <a:pt x="4669" y="2295"/>
                  </a:lnTo>
                  <a:lnTo>
                    <a:pt x="2796" y="1846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616;p70">
              <a:extLst>
                <a:ext uri="{FF2B5EF4-FFF2-40B4-BE49-F238E27FC236}">
                  <a16:creationId xmlns:a16="http://schemas.microsoft.com/office/drawing/2014/main" id="{A76EF68A-C9FE-DF54-E21B-68D828167089}"/>
                </a:ext>
              </a:extLst>
            </p:cNvPr>
            <p:cNvSpPr/>
            <p:nvPr/>
          </p:nvSpPr>
          <p:spPr>
            <a:xfrm>
              <a:off x="3070825" y="4354600"/>
              <a:ext cx="117400" cy="116725"/>
            </a:xfrm>
            <a:custGeom>
              <a:avLst/>
              <a:gdLst/>
              <a:ahLst/>
              <a:cxnLst/>
              <a:rect l="l" t="t" r="r" b="b"/>
              <a:pathLst>
                <a:path w="4696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400" y="4669"/>
                  </a:lnTo>
                  <a:lnTo>
                    <a:pt x="2849" y="2796"/>
                  </a:lnTo>
                  <a:lnTo>
                    <a:pt x="4695" y="2269"/>
                  </a:lnTo>
                  <a:lnTo>
                    <a:pt x="2822" y="1820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617;p70">
              <a:extLst>
                <a:ext uri="{FF2B5EF4-FFF2-40B4-BE49-F238E27FC236}">
                  <a16:creationId xmlns:a16="http://schemas.microsoft.com/office/drawing/2014/main" id="{AD46DE4B-2FD9-A818-1D94-D38BC641A031}"/>
                </a:ext>
              </a:extLst>
            </p:cNvPr>
            <p:cNvSpPr/>
            <p:nvPr/>
          </p:nvSpPr>
          <p:spPr>
            <a:xfrm>
              <a:off x="2726625" y="4018975"/>
              <a:ext cx="160900" cy="141800"/>
            </a:xfrm>
            <a:custGeom>
              <a:avLst/>
              <a:gdLst/>
              <a:ahLst/>
              <a:cxnLst/>
              <a:rect l="l" t="t" r="r" b="b"/>
              <a:pathLst>
                <a:path w="6436" h="5672" extrusionOk="0">
                  <a:moveTo>
                    <a:pt x="5038" y="0"/>
                  </a:moveTo>
                  <a:lnTo>
                    <a:pt x="4748" y="27"/>
                  </a:lnTo>
                  <a:lnTo>
                    <a:pt x="4484" y="80"/>
                  </a:lnTo>
                  <a:lnTo>
                    <a:pt x="4194" y="132"/>
                  </a:lnTo>
                  <a:lnTo>
                    <a:pt x="3904" y="238"/>
                  </a:lnTo>
                  <a:lnTo>
                    <a:pt x="3587" y="370"/>
                  </a:lnTo>
                  <a:lnTo>
                    <a:pt x="3271" y="528"/>
                  </a:lnTo>
                  <a:lnTo>
                    <a:pt x="2954" y="686"/>
                  </a:lnTo>
                  <a:lnTo>
                    <a:pt x="2638" y="871"/>
                  </a:lnTo>
                  <a:lnTo>
                    <a:pt x="2321" y="1108"/>
                  </a:lnTo>
                  <a:lnTo>
                    <a:pt x="2005" y="1346"/>
                  </a:lnTo>
                  <a:lnTo>
                    <a:pt x="1715" y="1583"/>
                  </a:lnTo>
                  <a:lnTo>
                    <a:pt x="1425" y="1847"/>
                  </a:lnTo>
                  <a:lnTo>
                    <a:pt x="1187" y="2137"/>
                  </a:lnTo>
                  <a:lnTo>
                    <a:pt x="950" y="2401"/>
                  </a:lnTo>
                  <a:lnTo>
                    <a:pt x="739" y="2664"/>
                  </a:lnTo>
                  <a:lnTo>
                    <a:pt x="554" y="2954"/>
                  </a:lnTo>
                  <a:lnTo>
                    <a:pt x="370" y="3218"/>
                  </a:lnTo>
                  <a:lnTo>
                    <a:pt x="238" y="3482"/>
                  </a:lnTo>
                  <a:lnTo>
                    <a:pt x="132" y="3746"/>
                  </a:lnTo>
                  <a:lnTo>
                    <a:pt x="53" y="4010"/>
                  </a:lnTo>
                  <a:lnTo>
                    <a:pt x="0" y="4247"/>
                  </a:lnTo>
                  <a:lnTo>
                    <a:pt x="0" y="4484"/>
                  </a:lnTo>
                  <a:lnTo>
                    <a:pt x="0" y="4695"/>
                  </a:lnTo>
                  <a:lnTo>
                    <a:pt x="27" y="4906"/>
                  </a:lnTo>
                  <a:lnTo>
                    <a:pt x="106" y="5091"/>
                  </a:lnTo>
                  <a:lnTo>
                    <a:pt x="211" y="5249"/>
                  </a:lnTo>
                  <a:lnTo>
                    <a:pt x="370" y="5381"/>
                  </a:lnTo>
                  <a:lnTo>
                    <a:pt x="528" y="5513"/>
                  </a:lnTo>
                  <a:lnTo>
                    <a:pt x="713" y="5592"/>
                  </a:lnTo>
                  <a:lnTo>
                    <a:pt x="924" y="5645"/>
                  </a:lnTo>
                  <a:lnTo>
                    <a:pt x="1161" y="5671"/>
                  </a:lnTo>
                  <a:lnTo>
                    <a:pt x="1398" y="5671"/>
                  </a:lnTo>
                  <a:lnTo>
                    <a:pt x="1662" y="5645"/>
                  </a:lnTo>
                  <a:lnTo>
                    <a:pt x="1952" y="5592"/>
                  </a:lnTo>
                  <a:lnTo>
                    <a:pt x="2242" y="5513"/>
                  </a:lnTo>
                  <a:lnTo>
                    <a:pt x="2532" y="5407"/>
                  </a:lnTo>
                  <a:lnTo>
                    <a:pt x="2849" y="5302"/>
                  </a:lnTo>
                  <a:lnTo>
                    <a:pt x="3165" y="5144"/>
                  </a:lnTo>
                  <a:lnTo>
                    <a:pt x="3482" y="4985"/>
                  </a:lnTo>
                  <a:lnTo>
                    <a:pt x="3798" y="4774"/>
                  </a:lnTo>
                  <a:lnTo>
                    <a:pt x="4115" y="4563"/>
                  </a:lnTo>
                  <a:lnTo>
                    <a:pt x="4431" y="4326"/>
                  </a:lnTo>
                  <a:lnTo>
                    <a:pt x="4722" y="4062"/>
                  </a:lnTo>
                  <a:lnTo>
                    <a:pt x="4985" y="3798"/>
                  </a:lnTo>
                  <a:lnTo>
                    <a:pt x="5249" y="3535"/>
                  </a:lnTo>
                  <a:lnTo>
                    <a:pt x="5486" y="3271"/>
                  </a:lnTo>
                  <a:lnTo>
                    <a:pt x="5697" y="2981"/>
                  </a:lnTo>
                  <a:lnTo>
                    <a:pt x="5882" y="2717"/>
                  </a:lnTo>
                  <a:lnTo>
                    <a:pt x="6040" y="2453"/>
                  </a:lnTo>
                  <a:lnTo>
                    <a:pt x="6172" y="2163"/>
                  </a:lnTo>
                  <a:lnTo>
                    <a:pt x="6304" y="1926"/>
                  </a:lnTo>
                  <a:lnTo>
                    <a:pt x="6383" y="1662"/>
                  </a:lnTo>
                  <a:lnTo>
                    <a:pt x="6410" y="1425"/>
                  </a:lnTo>
                  <a:lnTo>
                    <a:pt x="6436" y="1187"/>
                  </a:lnTo>
                  <a:lnTo>
                    <a:pt x="6436" y="976"/>
                  </a:lnTo>
                  <a:lnTo>
                    <a:pt x="6383" y="765"/>
                  </a:lnTo>
                  <a:lnTo>
                    <a:pt x="6304" y="581"/>
                  </a:lnTo>
                  <a:lnTo>
                    <a:pt x="6199" y="422"/>
                  </a:lnTo>
                  <a:lnTo>
                    <a:pt x="6067" y="264"/>
                  </a:lnTo>
                  <a:lnTo>
                    <a:pt x="5908" y="159"/>
                  </a:lnTo>
                  <a:lnTo>
                    <a:pt x="5724" y="80"/>
                  </a:lnTo>
                  <a:lnTo>
                    <a:pt x="5513" y="27"/>
                  </a:lnTo>
                  <a:lnTo>
                    <a:pt x="5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618;p70">
              <a:extLst>
                <a:ext uri="{FF2B5EF4-FFF2-40B4-BE49-F238E27FC236}">
                  <a16:creationId xmlns:a16="http://schemas.microsoft.com/office/drawing/2014/main" id="{2712ABDE-D7DE-470D-0727-8F49D7AF2009}"/>
                </a:ext>
              </a:extLst>
            </p:cNvPr>
            <p:cNvSpPr/>
            <p:nvPr/>
          </p:nvSpPr>
          <p:spPr>
            <a:xfrm>
              <a:off x="2720700" y="4016325"/>
              <a:ext cx="157600" cy="135200"/>
            </a:xfrm>
            <a:custGeom>
              <a:avLst/>
              <a:gdLst/>
              <a:ahLst/>
              <a:cxnLst/>
              <a:rect l="l" t="t" r="r" b="b"/>
              <a:pathLst>
                <a:path w="6304" h="5408" extrusionOk="0">
                  <a:moveTo>
                    <a:pt x="5090" y="1"/>
                  </a:moveTo>
                  <a:lnTo>
                    <a:pt x="4853" y="54"/>
                  </a:lnTo>
                  <a:lnTo>
                    <a:pt x="4589" y="133"/>
                  </a:lnTo>
                  <a:lnTo>
                    <a:pt x="4299" y="212"/>
                  </a:lnTo>
                  <a:lnTo>
                    <a:pt x="4009" y="344"/>
                  </a:lnTo>
                  <a:lnTo>
                    <a:pt x="3719" y="476"/>
                  </a:lnTo>
                  <a:lnTo>
                    <a:pt x="3429" y="634"/>
                  </a:lnTo>
                  <a:lnTo>
                    <a:pt x="3112" y="819"/>
                  </a:lnTo>
                  <a:lnTo>
                    <a:pt x="2796" y="1030"/>
                  </a:lnTo>
                  <a:lnTo>
                    <a:pt x="2479" y="1241"/>
                  </a:lnTo>
                  <a:lnTo>
                    <a:pt x="2189" y="1478"/>
                  </a:lnTo>
                  <a:lnTo>
                    <a:pt x="1873" y="1742"/>
                  </a:lnTo>
                  <a:lnTo>
                    <a:pt x="1583" y="2005"/>
                  </a:lnTo>
                  <a:lnTo>
                    <a:pt x="1345" y="2243"/>
                  </a:lnTo>
                  <a:lnTo>
                    <a:pt x="1081" y="2507"/>
                  </a:lnTo>
                  <a:lnTo>
                    <a:pt x="870" y="2770"/>
                  </a:lnTo>
                  <a:lnTo>
                    <a:pt x="659" y="3034"/>
                  </a:lnTo>
                  <a:lnTo>
                    <a:pt x="501" y="3298"/>
                  </a:lnTo>
                  <a:lnTo>
                    <a:pt x="343" y="3535"/>
                  </a:lnTo>
                  <a:lnTo>
                    <a:pt x="237" y="3799"/>
                  </a:lnTo>
                  <a:lnTo>
                    <a:pt x="132" y="4010"/>
                  </a:lnTo>
                  <a:lnTo>
                    <a:pt x="53" y="4247"/>
                  </a:lnTo>
                  <a:lnTo>
                    <a:pt x="26" y="4458"/>
                  </a:lnTo>
                  <a:lnTo>
                    <a:pt x="0" y="4643"/>
                  </a:lnTo>
                  <a:lnTo>
                    <a:pt x="26" y="4828"/>
                  </a:lnTo>
                  <a:lnTo>
                    <a:pt x="79" y="4986"/>
                  </a:lnTo>
                  <a:lnTo>
                    <a:pt x="158" y="5118"/>
                  </a:lnTo>
                  <a:lnTo>
                    <a:pt x="290" y="5223"/>
                  </a:lnTo>
                  <a:lnTo>
                    <a:pt x="422" y="5302"/>
                  </a:lnTo>
                  <a:lnTo>
                    <a:pt x="607" y="5382"/>
                  </a:lnTo>
                  <a:lnTo>
                    <a:pt x="791" y="5408"/>
                  </a:lnTo>
                  <a:lnTo>
                    <a:pt x="1002" y="5408"/>
                  </a:lnTo>
                  <a:lnTo>
                    <a:pt x="1240" y="5382"/>
                  </a:lnTo>
                  <a:lnTo>
                    <a:pt x="1477" y="5329"/>
                  </a:lnTo>
                  <a:lnTo>
                    <a:pt x="1741" y="5276"/>
                  </a:lnTo>
                  <a:lnTo>
                    <a:pt x="2005" y="5171"/>
                  </a:lnTo>
                  <a:lnTo>
                    <a:pt x="2295" y="5065"/>
                  </a:lnTo>
                  <a:lnTo>
                    <a:pt x="2585" y="4907"/>
                  </a:lnTo>
                  <a:lnTo>
                    <a:pt x="2901" y="4749"/>
                  </a:lnTo>
                  <a:lnTo>
                    <a:pt x="3218" y="4590"/>
                  </a:lnTo>
                  <a:lnTo>
                    <a:pt x="3508" y="4379"/>
                  </a:lnTo>
                  <a:lnTo>
                    <a:pt x="3824" y="4142"/>
                  </a:lnTo>
                  <a:lnTo>
                    <a:pt x="4141" y="3904"/>
                  </a:lnTo>
                  <a:lnTo>
                    <a:pt x="4457" y="3667"/>
                  </a:lnTo>
                  <a:lnTo>
                    <a:pt x="4721" y="3403"/>
                  </a:lnTo>
                  <a:lnTo>
                    <a:pt x="4985" y="3140"/>
                  </a:lnTo>
                  <a:lnTo>
                    <a:pt x="5222" y="2876"/>
                  </a:lnTo>
                  <a:lnTo>
                    <a:pt x="5460" y="2612"/>
                  </a:lnTo>
                  <a:lnTo>
                    <a:pt x="5644" y="2348"/>
                  </a:lnTo>
                  <a:lnTo>
                    <a:pt x="5829" y="2085"/>
                  </a:lnTo>
                  <a:lnTo>
                    <a:pt x="5961" y="1847"/>
                  </a:lnTo>
                  <a:lnTo>
                    <a:pt x="6093" y="1610"/>
                  </a:lnTo>
                  <a:lnTo>
                    <a:pt x="6198" y="1372"/>
                  </a:lnTo>
                  <a:lnTo>
                    <a:pt x="6251" y="1161"/>
                  </a:lnTo>
                  <a:lnTo>
                    <a:pt x="6304" y="950"/>
                  </a:lnTo>
                  <a:lnTo>
                    <a:pt x="6304" y="739"/>
                  </a:lnTo>
                  <a:lnTo>
                    <a:pt x="6304" y="581"/>
                  </a:lnTo>
                  <a:lnTo>
                    <a:pt x="6251" y="423"/>
                  </a:lnTo>
                  <a:lnTo>
                    <a:pt x="6145" y="291"/>
                  </a:lnTo>
                  <a:lnTo>
                    <a:pt x="6040" y="159"/>
                  </a:lnTo>
                  <a:lnTo>
                    <a:pt x="5908" y="80"/>
                  </a:lnTo>
                  <a:lnTo>
                    <a:pt x="5723" y="27"/>
                  </a:lnTo>
                  <a:lnTo>
                    <a:pt x="55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619;p70">
              <a:extLst>
                <a:ext uri="{FF2B5EF4-FFF2-40B4-BE49-F238E27FC236}">
                  <a16:creationId xmlns:a16="http://schemas.microsoft.com/office/drawing/2014/main" id="{1131FA76-2137-E293-0E59-7E6EDAE4F81D}"/>
                </a:ext>
              </a:extLst>
            </p:cNvPr>
            <p:cNvSpPr/>
            <p:nvPr/>
          </p:nvSpPr>
          <p:spPr>
            <a:xfrm>
              <a:off x="2775425" y="4050625"/>
              <a:ext cx="58050" cy="65950"/>
            </a:xfrm>
            <a:custGeom>
              <a:avLst/>
              <a:gdLst/>
              <a:ahLst/>
              <a:cxnLst/>
              <a:rect l="l" t="t" r="r" b="b"/>
              <a:pathLst>
                <a:path w="2322" h="2638" extrusionOk="0">
                  <a:moveTo>
                    <a:pt x="79" y="0"/>
                  </a:moveTo>
                  <a:lnTo>
                    <a:pt x="27" y="27"/>
                  </a:lnTo>
                  <a:lnTo>
                    <a:pt x="0" y="80"/>
                  </a:lnTo>
                  <a:lnTo>
                    <a:pt x="0" y="132"/>
                  </a:lnTo>
                  <a:lnTo>
                    <a:pt x="2163" y="2612"/>
                  </a:lnTo>
                  <a:lnTo>
                    <a:pt x="2242" y="2638"/>
                  </a:lnTo>
                  <a:lnTo>
                    <a:pt x="2295" y="2612"/>
                  </a:lnTo>
                  <a:lnTo>
                    <a:pt x="2321" y="2559"/>
                  </a:lnTo>
                  <a:lnTo>
                    <a:pt x="2295" y="2506"/>
                  </a:lnTo>
                  <a:lnTo>
                    <a:pt x="132" y="2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620;p70">
              <a:extLst>
                <a:ext uri="{FF2B5EF4-FFF2-40B4-BE49-F238E27FC236}">
                  <a16:creationId xmlns:a16="http://schemas.microsoft.com/office/drawing/2014/main" id="{6DF4A4D7-6F62-72B6-1106-F098719E3A0F}"/>
                </a:ext>
              </a:extLst>
            </p:cNvPr>
            <p:cNvSpPr/>
            <p:nvPr/>
          </p:nvSpPr>
          <p:spPr>
            <a:xfrm>
              <a:off x="3002900" y="4197000"/>
              <a:ext cx="175425" cy="124000"/>
            </a:xfrm>
            <a:custGeom>
              <a:avLst/>
              <a:gdLst/>
              <a:ahLst/>
              <a:cxnLst/>
              <a:rect l="l" t="t" r="r" b="b"/>
              <a:pathLst>
                <a:path w="7017" h="4960" extrusionOk="0">
                  <a:moveTo>
                    <a:pt x="1478" y="1"/>
                  </a:moveTo>
                  <a:lnTo>
                    <a:pt x="1214" y="27"/>
                  </a:lnTo>
                  <a:lnTo>
                    <a:pt x="950" y="80"/>
                  </a:lnTo>
                  <a:lnTo>
                    <a:pt x="739" y="159"/>
                  </a:lnTo>
                  <a:lnTo>
                    <a:pt x="555" y="238"/>
                  </a:lnTo>
                  <a:lnTo>
                    <a:pt x="370" y="370"/>
                  </a:lnTo>
                  <a:lnTo>
                    <a:pt x="238" y="502"/>
                  </a:lnTo>
                  <a:lnTo>
                    <a:pt x="133" y="660"/>
                  </a:lnTo>
                  <a:lnTo>
                    <a:pt x="53" y="845"/>
                  </a:lnTo>
                  <a:lnTo>
                    <a:pt x="1" y="1029"/>
                  </a:lnTo>
                  <a:lnTo>
                    <a:pt x="1" y="1240"/>
                  </a:lnTo>
                  <a:lnTo>
                    <a:pt x="27" y="1451"/>
                  </a:lnTo>
                  <a:lnTo>
                    <a:pt x="106" y="1689"/>
                  </a:lnTo>
                  <a:lnTo>
                    <a:pt x="185" y="1926"/>
                  </a:lnTo>
                  <a:lnTo>
                    <a:pt x="317" y="2137"/>
                  </a:lnTo>
                  <a:lnTo>
                    <a:pt x="475" y="2375"/>
                  </a:lnTo>
                  <a:lnTo>
                    <a:pt x="660" y="2638"/>
                  </a:lnTo>
                  <a:lnTo>
                    <a:pt x="871" y="2876"/>
                  </a:lnTo>
                  <a:lnTo>
                    <a:pt x="1108" y="3087"/>
                  </a:lnTo>
                  <a:lnTo>
                    <a:pt x="1346" y="3324"/>
                  </a:lnTo>
                  <a:lnTo>
                    <a:pt x="1636" y="3561"/>
                  </a:lnTo>
                  <a:lnTo>
                    <a:pt x="1926" y="3772"/>
                  </a:lnTo>
                  <a:lnTo>
                    <a:pt x="2269" y="3983"/>
                  </a:lnTo>
                  <a:lnTo>
                    <a:pt x="2612" y="4168"/>
                  </a:lnTo>
                  <a:lnTo>
                    <a:pt x="2955" y="4353"/>
                  </a:lnTo>
                  <a:lnTo>
                    <a:pt x="3298" y="4511"/>
                  </a:lnTo>
                  <a:lnTo>
                    <a:pt x="3640" y="4643"/>
                  </a:lnTo>
                  <a:lnTo>
                    <a:pt x="3983" y="4748"/>
                  </a:lnTo>
                  <a:lnTo>
                    <a:pt x="4326" y="4827"/>
                  </a:lnTo>
                  <a:lnTo>
                    <a:pt x="4643" y="4907"/>
                  </a:lnTo>
                  <a:lnTo>
                    <a:pt x="4959" y="4933"/>
                  </a:lnTo>
                  <a:lnTo>
                    <a:pt x="5276" y="4959"/>
                  </a:lnTo>
                  <a:lnTo>
                    <a:pt x="5539" y="4959"/>
                  </a:lnTo>
                  <a:lnTo>
                    <a:pt x="5803" y="4933"/>
                  </a:lnTo>
                  <a:lnTo>
                    <a:pt x="6067" y="4880"/>
                  </a:lnTo>
                  <a:lnTo>
                    <a:pt x="6278" y="4827"/>
                  </a:lnTo>
                  <a:lnTo>
                    <a:pt x="6489" y="4722"/>
                  </a:lnTo>
                  <a:lnTo>
                    <a:pt x="6647" y="4616"/>
                  </a:lnTo>
                  <a:lnTo>
                    <a:pt x="6779" y="4458"/>
                  </a:lnTo>
                  <a:lnTo>
                    <a:pt x="6911" y="4300"/>
                  </a:lnTo>
                  <a:lnTo>
                    <a:pt x="6964" y="4115"/>
                  </a:lnTo>
                  <a:lnTo>
                    <a:pt x="7016" y="3931"/>
                  </a:lnTo>
                  <a:lnTo>
                    <a:pt x="7016" y="3720"/>
                  </a:lnTo>
                  <a:lnTo>
                    <a:pt x="6990" y="3509"/>
                  </a:lnTo>
                  <a:lnTo>
                    <a:pt x="6937" y="3271"/>
                  </a:lnTo>
                  <a:lnTo>
                    <a:pt x="6832" y="3060"/>
                  </a:lnTo>
                  <a:lnTo>
                    <a:pt x="6700" y="2823"/>
                  </a:lnTo>
                  <a:lnTo>
                    <a:pt x="6542" y="2586"/>
                  </a:lnTo>
                  <a:lnTo>
                    <a:pt x="6357" y="2348"/>
                  </a:lnTo>
                  <a:lnTo>
                    <a:pt x="6146" y="2111"/>
                  </a:lnTo>
                  <a:lnTo>
                    <a:pt x="5935" y="1873"/>
                  </a:lnTo>
                  <a:lnTo>
                    <a:pt x="5671" y="1636"/>
                  </a:lnTo>
                  <a:lnTo>
                    <a:pt x="5381" y="1399"/>
                  </a:lnTo>
                  <a:lnTo>
                    <a:pt x="5091" y="1188"/>
                  </a:lnTo>
                  <a:lnTo>
                    <a:pt x="4748" y="977"/>
                  </a:lnTo>
                  <a:lnTo>
                    <a:pt x="4405" y="792"/>
                  </a:lnTo>
                  <a:lnTo>
                    <a:pt x="4062" y="607"/>
                  </a:lnTo>
                  <a:lnTo>
                    <a:pt x="3720" y="449"/>
                  </a:lnTo>
                  <a:lnTo>
                    <a:pt x="3377" y="317"/>
                  </a:lnTo>
                  <a:lnTo>
                    <a:pt x="3034" y="212"/>
                  </a:lnTo>
                  <a:lnTo>
                    <a:pt x="2691" y="133"/>
                  </a:lnTo>
                  <a:lnTo>
                    <a:pt x="2374" y="54"/>
                  </a:lnTo>
                  <a:lnTo>
                    <a:pt x="2058" y="27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621;p70">
              <a:extLst>
                <a:ext uri="{FF2B5EF4-FFF2-40B4-BE49-F238E27FC236}">
                  <a16:creationId xmlns:a16="http://schemas.microsoft.com/office/drawing/2014/main" id="{1C574773-E8CD-FFA9-D827-14B29FA66A1F}"/>
                </a:ext>
              </a:extLst>
            </p:cNvPr>
            <p:cNvSpPr/>
            <p:nvPr/>
          </p:nvSpPr>
          <p:spPr>
            <a:xfrm>
              <a:off x="3006850" y="4193050"/>
              <a:ext cx="173450" cy="114100"/>
            </a:xfrm>
            <a:custGeom>
              <a:avLst/>
              <a:gdLst/>
              <a:ahLst/>
              <a:cxnLst/>
              <a:rect l="l" t="t" r="r" b="b"/>
              <a:pathLst>
                <a:path w="6938" h="4564" extrusionOk="0">
                  <a:moveTo>
                    <a:pt x="1056" y="1"/>
                  </a:moveTo>
                  <a:lnTo>
                    <a:pt x="819" y="27"/>
                  </a:lnTo>
                  <a:lnTo>
                    <a:pt x="634" y="53"/>
                  </a:lnTo>
                  <a:lnTo>
                    <a:pt x="449" y="132"/>
                  </a:lnTo>
                  <a:lnTo>
                    <a:pt x="291" y="212"/>
                  </a:lnTo>
                  <a:lnTo>
                    <a:pt x="159" y="317"/>
                  </a:lnTo>
                  <a:lnTo>
                    <a:pt x="80" y="449"/>
                  </a:lnTo>
                  <a:lnTo>
                    <a:pt x="1" y="607"/>
                  </a:lnTo>
                  <a:lnTo>
                    <a:pt x="1" y="765"/>
                  </a:lnTo>
                  <a:lnTo>
                    <a:pt x="1" y="950"/>
                  </a:lnTo>
                  <a:lnTo>
                    <a:pt x="54" y="1135"/>
                  </a:lnTo>
                  <a:lnTo>
                    <a:pt x="133" y="1346"/>
                  </a:lnTo>
                  <a:lnTo>
                    <a:pt x="238" y="1530"/>
                  </a:lnTo>
                  <a:lnTo>
                    <a:pt x="370" y="1741"/>
                  </a:lnTo>
                  <a:lnTo>
                    <a:pt x="528" y="1952"/>
                  </a:lnTo>
                  <a:lnTo>
                    <a:pt x="739" y="2190"/>
                  </a:lnTo>
                  <a:lnTo>
                    <a:pt x="950" y="2401"/>
                  </a:lnTo>
                  <a:lnTo>
                    <a:pt x="1188" y="2612"/>
                  </a:lnTo>
                  <a:lnTo>
                    <a:pt x="1452" y="2849"/>
                  </a:lnTo>
                  <a:lnTo>
                    <a:pt x="1742" y="3060"/>
                  </a:lnTo>
                  <a:lnTo>
                    <a:pt x="2058" y="3271"/>
                  </a:lnTo>
                  <a:lnTo>
                    <a:pt x="2375" y="3456"/>
                  </a:lnTo>
                  <a:lnTo>
                    <a:pt x="2718" y="3667"/>
                  </a:lnTo>
                  <a:lnTo>
                    <a:pt x="3060" y="3825"/>
                  </a:lnTo>
                  <a:lnTo>
                    <a:pt x="3430" y="3983"/>
                  </a:lnTo>
                  <a:lnTo>
                    <a:pt x="3773" y="4141"/>
                  </a:lnTo>
                  <a:lnTo>
                    <a:pt x="4089" y="4247"/>
                  </a:lnTo>
                  <a:lnTo>
                    <a:pt x="4432" y="4352"/>
                  </a:lnTo>
                  <a:lnTo>
                    <a:pt x="4748" y="4432"/>
                  </a:lnTo>
                  <a:lnTo>
                    <a:pt x="5039" y="4511"/>
                  </a:lnTo>
                  <a:lnTo>
                    <a:pt x="5329" y="4537"/>
                  </a:lnTo>
                  <a:lnTo>
                    <a:pt x="5619" y="4563"/>
                  </a:lnTo>
                  <a:lnTo>
                    <a:pt x="5856" y="4563"/>
                  </a:lnTo>
                  <a:lnTo>
                    <a:pt x="6094" y="4537"/>
                  </a:lnTo>
                  <a:lnTo>
                    <a:pt x="6305" y="4484"/>
                  </a:lnTo>
                  <a:lnTo>
                    <a:pt x="6489" y="4432"/>
                  </a:lnTo>
                  <a:lnTo>
                    <a:pt x="6621" y="4352"/>
                  </a:lnTo>
                  <a:lnTo>
                    <a:pt x="6753" y="4221"/>
                  </a:lnTo>
                  <a:lnTo>
                    <a:pt x="6858" y="4089"/>
                  </a:lnTo>
                  <a:lnTo>
                    <a:pt x="6911" y="3957"/>
                  </a:lnTo>
                  <a:lnTo>
                    <a:pt x="6938" y="3772"/>
                  </a:lnTo>
                  <a:lnTo>
                    <a:pt x="6911" y="3614"/>
                  </a:lnTo>
                  <a:lnTo>
                    <a:pt x="6885" y="3429"/>
                  </a:lnTo>
                  <a:lnTo>
                    <a:pt x="6806" y="3218"/>
                  </a:lnTo>
                  <a:lnTo>
                    <a:pt x="6674" y="3007"/>
                  </a:lnTo>
                  <a:lnTo>
                    <a:pt x="6542" y="2796"/>
                  </a:lnTo>
                  <a:lnTo>
                    <a:pt x="6384" y="2585"/>
                  </a:lnTo>
                  <a:lnTo>
                    <a:pt x="6199" y="2374"/>
                  </a:lnTo>
                  <a:lnTo>
                    <a:pt x="5962" y="2163"/>
                  </a:lnTo>
                  <a:lnTo>
                    <a:pt x="5724" y="1926"/>
                  </a:lnTo>
                  <a:lnTo>
                    <a:pt x="5461" y="1715"/>
                  </a:lnTo>
                  <a:lnTo>
                    <a:pt x="5170" y="1504"/>
                  </a:lnTo>
                  <a:lnTo>
                    <a:pt x="4880" y="1293"/>
                  </a:lnTo>
                  <a:lnTo>
                    <a:pt x="4537" y="1082"/>
                  </a:lnTo>
                  <a:lnTo>
                    <a:pt x="4195" y="897"/>
                  </a:lnTo>
                  <a:lnTo>
                    <a:pt x="3852" y="713"/>
                  </a:lnTo>
                  <a:lnTo>
                    <a:pt x="3509" y="554"/>
                  </a:lnTo>
                  <a:lnTo>
                    <a:pt x="3166" y="423"/>
                  </a:lnTo>
                  <a:lnTo>
                    <a:pt x="2823" y="291"/>
                  </a:lnTo>
                  <a:lnTo>
                    <a:pt x="2507" y="212"/>
                  </a:lnTo>
                  <a:lnTo>
                    <a:pt x="2190" y="106"/>
                  </a:lnTo>
                  <a:lnTo>
                    <a:pt x="1874" y="53"/>
                  </a:lnTo>
                  <a:lnTo>
                    <a:pt x="1583" y="27"/>
                  </a:lnTo>
                  <a:lnTo>
                    <a:pt x="13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622;p70">
              <a:extLst>
                <a:ext uri="{FF2B5EF4-FFF2-40B4-BE49-F238E27FC236}">
                  <a16:creationId xmlns:a16="http://schemas.microsoft.com/office/drawing/2014/main" id="{9023E775-4C91-CC4C-200D-8E7625FA6B8E}"/>
                </a:ext>
              </a:extLst>
            </p:cNvPr>
            <p:cNvSpPr/>
            <p:nvPr/>
          </p:nvSpPr>
          <p:spPr>
            <a:xfrm>
              <a:off x="3075425" y="4215475"/>
              <a:ext cx="39600" cy="77825"/>
            </a:xfrm>
            <a:custGeom>
              <a:avLst/>
              <a:gdLst/>
              <a:ahLst/>
              <a:cxnLst/>
              <a:rect l="l" t="t" r="r" b="b"/>
              <a:pathLst>
                <a:path w="1584" h="3113" extrusionOk="0">
                  <a:moveTo>
                    <a:pt x="1478" y="0"/>
                  </a:moveTo>
                  <a:lnTo>
                    <a:pt x="1425" y="27"/>
                  </a:lnTo>
                  <a:lnTo>
                    <a:pt x="1" y="2981"/>
                  </a:lnTo>
                  <a:lnTo>
                    <a:pt x="1" y="3060"/>
                  </a:lnTo>
                  <a:lnTo>
                    <a:pt x="27" y="3086"/>
                  </a:lnTo>
                  <a:lnTo>
                    <a:pt x="54" y="3113"/>
                  </a:lnTo>
                  <a:lnTo>
                    <a:pt x="106" y="3086"/>
                  </a:lnTo>
                  <a:lnTo>
                    <a:pt x="133" y="3060"/>
                  </a:lnTo>
                  <a:lnTo>
                    <a:pt x="1583" y="106"/>
                  </a:lnTo>
                  <a:lnTo>
                    <a:pt x="1583" y="53"/>
                  </a:lnTo>
                  <a:lnTo>
                    <a:pt x="15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623;p70">
              <a:extLst>
                <a:ext uri="{FF2B5EF4-FFF2-40B4-BE49-F238E27FC236}">
                  <a16:creationId xmlns:a16="http://schemas.microsoft.com/office/drawing/2014/main" id="{A269398C-B05F-4F52-B7D8-1025CBEFF847}"/>
                </a:ext>
              </a:extLst>
            </p:cNvPr>
            <p:cNvSpPr/>
            <p:nvPr/>
          </p:nvSpPr>
          <p:spPr>
            <a:xfrm>
              <a:off x="2515625" y="414887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374" y="4669"/>
                  </a:lnTo>
                  <a:lnTo>
                    <a:pt x="2822" y="2796"/>
                  </a:lnTo>
                  <a:lnTo>
                    <a:pt x="4669" y="2295"/>
                  </a:lnTo>
                  <a:lnTo>
                    <a:pt x="2796" y="1847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624;p70">
              <a:extLst>
                <a:ext uri="{FF2B5EF4-FFF2-40B4-BE49-F238E27FC236}">
                  <a16:creationId xmlns:a16="http://schemas.microsoft.com/office/drawing/2014/main" id="{427D98C5-608B-D267-D174-016ECA8805FC}"/>
                </a:ext>
              </a:extLst>
            </p:cNvPr>
            <p:cNvSpPr/>
            <p:nvPr/>
          </p:nvSpPr>
          <p:spPr>
            <a:xfrm>
              <a:off x="2991700" y="4449550"/>
              <a:ext cx="4625" cy="90350"/>
            </a:xfrm>
            <a:custGeom>
              <a:avLst/>
              <a:gdLst/>
              <a:ahLst/>
              <a:cxnLst/>
              <a:rect l="l" t="t" r="r" b="b"/>
              <a:pathLst>
                <a:path w="185" h="3614" extrusionOk="0">
                  <a:moveTo>
                    <a:pt x="53" y="0"/>
                  </a:moveTo>
                  <a:lnTo>
                    <a:pt x="27" y="27"/>
                  </a:lnTo>
                  <a:lnTo>
                    <a:pt x="0" y="53"/>
                  </a:lnTo>
                  <a:lnTo>
                    <a:pt x="0" y="106"/>
                  </a:lnTo>
                  <a:lnTo>
                    <a:pt x="0" y="3508"/>
                  </a:lnTo>
                  <a:lnTo>
                    <a:pt x="0" y="3561"/>
                  </a:lnTo>
                  <a:lnTo>
                    <a:pt x="27" y="3588"/>
                  </a:lnTo>
                  <a:lnTo>
                    <a:pt x="53" y="3614"/>
                  </a:lnTo>
                  <a:lnTo>
                    <a:pt x="132" y="3614"/>
                  </a:lnTo>
                  <a:lnTo>
                    <a:pt x="159" y="3588"/>
                  </a:lnTo>
                  <a:lnTo>
                    <a:pt x="185" y="3561"/>
                  </a:lnTo>
                  <a:lnTo>
                    <a:pt x="185" y="3508"/>
                  </a:lnTo>
                  <a:lnTo>
                    <a:pt x="185" y="106"/>
                  </a:lnTo>
                  <a:lnTo>
                    <a:pt x="185" y="53"/>
                  </a:lnTo>
                  <a:lnTo>
                    <a:pt x="159" y="2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625;p70">
              <a:extLst>
                <a:ext uri="{FF2B5EF4-FFF2-40B4-BE49-F238E27FC236}">
                  <a16:creationId xmlns:a16="http://schemas.microsoft.com/office/drawing/2014/main" id="{09AC8769-31C0-0CEC-BA6A-D2F211B468F4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2480" y="1"/>
                  </a:moveTo>
                  <a:lnTo>
                    <a:pt x="2454" y="27"/>
                  </a:lnTo>
                  <a:lnTo>
                    <a:pt x="27" y="2427"/>
                  </a:lnTo>
                  <a:lnTo>
                    <a:pt x="1" y="2480"/>
                  </a:lnTo>
                  <a:lnTo>
                    <a:pt x="1" y="2506"/>
                  </a:lnTo>
                  <a:lnTo>
                    <a:pt x="1" y="2559"/>
                  </a:lnTo>
                  <a:lnTo>
                    <a:pt x="27" y="2585"/>
                  </a:lnTo>
                  <a:lnTo>
                    <a:pt x="54" y="2612"/>
                  </a:lnTo>
                  <a:lnTo>
                    <a:pt x="133" y="2612"/>
                  </a:lnTo>
                  <a:lnTo>
                    <a:pt x="186" y="2585"/>
                  </a:lnTo>
                  <a:lnTo>
                    <a:pt x="2586" y="159"/>
                  </a:lnTo>
                  <a:lnTo>
                    <a:pt x="2612" y="132"/>
                  </a:lnTo>
                  <a:lnTo>
                    <a:pt x="2612" y="106"/>
                  </a:lnTo>
                  <a:lnTo>
                    <a:pt x="2612" y="53"/>
                  </a:lnTo>
                  <a:lnTo>
                    <a:pt x="2586" y="27"/>
                  </a:lnTo>
                  <a:lnTo>
                    <a:pt x="25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626;p70">
              <a:extLst>
                <a:ext uri="{FF2B5EF4-FFF2-40B4-BE49-F238E27FC236}">
                  <a16:creationId xmlns:a16="http://schemas.microsoft.com/office/drawing/2014/main" id="{92A8792A-A423-0D6F-F5BA-AEC662447400}"/>
                </a:ext>
              </a:extLst>
            </p:cNvPr>
            <p:cNvSpPr/>
            <p:nvPr/>
          </p:nvSpPr>
          <p:spPr>
            <a:xfrm>
              <a:off x="2948825" y="4491750"/>
              <a:ext cx="90375" cy="5300"/>
            </a:xfrm>
            <a:custGeom>
              <a:avLst/>
              <a:gdLst/>
              <a:ahLst/>
              <a:cxnLst/>
              <a:rect l="l" t="t" r="r" b="b"/>
              <a:pathLst>
                <a:path w="3615" h="212" extrusionOk="0">
                  <a:moveTo>
                    <a:pt x="106" y="1"/>
                  </a:moveTo>
                  <a:lnTo>
                    <a:pt x="54" y="27"/>
                  </a:lnTo>
                  <a:lnTo>
                    <a:pt x="27" y="53"/>
                  </a:lnTo>
                  <a:lnTo>
                    <a:pt x="1" y="80"/>
                  </a:lnTo>
                  <a:lnTo>
                    <a:pt x="1" y="106"/>
                  </a:lnTo>
                  <a:lnTo>
                    <a:pt x="1" y="159"/>
                  </a:lnTo>
                  <a:lnTo>
                    <a:pt x="27" y="185"/>
                  </a:lnTo>
                  <a:lnTo>
                    <a:pt x="54" y="212"/>
                  </a:lnTo>
                  <a:lnTo>
                    <a:pt x="3562" y="212"/>
                  </a:lnTo>
                  <a:lnTo>
                    <a:pt x="3588" y="185"/>
                  </a:lnTo>
                  <a:lnTo>
                    <a:pt x="3614" y="159"/>
                  </a:lnTo>
                  <a:lnTo>
                    <a:pt x="3614" y="106"/>
                  </a:lnTo>
                  <a:lnTo>
                    <a:pt x="3614" y="80"/>
                  </a:lnTo>
                  <a:lnTo>
                    <a:pt x="3588" y="53"/>
                  </a:lnTo>
                  <a:lnTo>
                    <a:pt x="3562" y="27"/>
                  </a:lnTo>
                  <a:lnTo>
                    <a:pt x="350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627;p70">
              <a:extLst>
                <a:ext uri="{FF2B5EF4-FFF2-40B4-BE49-F238E27FC236}">
                  <a16:creationId xmlns:a16="http://schemas.microsoft.com/office/drawing/2014/main" id="{F99337FF-5FA2-6C45-8964-ED5C60CF7217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54" y="1"/>
                  </a:moveTo>
                  <a:lnTo>
                    <a:pt x="27" y="27"/>
                  </a:lnTo>
                  <a:lnTo>
                    <a:pt x="1" y="53"/>
                  </a:lnTo>
                  <a:lnTo>
                    <a:pt x="1" y="106"/>
                  </a:lnTo>
                  <a:lnTo>
                    <a:pt x="1" y="132"/>
                  </a:lnTo>
                  <a:lnTo>
                    <a:pt x="27" y="159"/>
                  </a:lnTo>
                  <a:lnTo>
                    <a:pt x="2454" y="2585"/>
                  </a:lnTo>
                  <a:lnTo>
                    <a:pt x="2480" y="2612"/>
                  </a:lnTo>
                  <a:lnTo>
                    <a:pt x="2559" y="2612"/>
                  </a:lnTo>
                  <a:lnTo>
                    <a:pt x="2586" y="2585"/>
                  </a:lnTo>
                  <a:lnTo>
                    <a:pt x="2612" y="2559"/>
                  </a:lnTo>
                  <a:lnTo>
                    <a:pt x="2612" y="2506"/>
                  </a:lnTo>
                  <a:lnTo>
                    <a:pt x="2612" y="2480"/>
                  </a:lnTo>
                  <a:lnTo>
                    <a:pt x="2586" y="2427"/>
                  </a:lnTo>
                  <a:lnTo>
                    <a:pt x="186" y="27"/>
                  </a:lnTo>
                  <a:lnTo>
                    <a:pt x="1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628;p70">
              <a:extLst>
                <a:ext uri="{FF2B5EF4-FFF2-40B4-BE49-F238E27FC236}">
                  <a16:creationId xmlns:a16="http://schemas.microsoft.com/office/drawing/2014/main" id="{79CC3938-5207-2B8E-E664-1B013D893A5E}"/>
                </a:ext>
              </a:extLst>
            </p:cNvPr>
            <p:cNvSpPr/>
            <p:nvPr/>
          </p:nvSpPr>
          <p:spPr>
            <a:xfrm>
              <a:off x="3287100" y="4533300"/>
              <a:ext cx="4650" cy="85075"/>
            </a:xfrm>
            <a:custGeom>
              <a:avLst/>
              <a:gdLst/>
              <a:ahLst/>
              <a:cxnLst/>
              <a:rect l="l" t="t" r="r" b="b"/>
              <a:pathLst>
                <a:path w="186" h="3403" extrusionOk="0">
                  <a:moveTo>
                    <a:pt x="106" y="0"/>
                  </a:moveTo>
                  <a:lnTo>
                    <a:pt x="27" y="53"/>
                  </a:lnTo>
                  <a:lnTo>
                    <a:pt x="0" y="106"/>
                  </a:lnTo>
                  <a:lnTo>
                    <a:pt x="0" y="3297"/>
                  </a:lnTo>
                  <a:lnTo>
                    <a:pt x="27" y="3376"/>
                  </a:lnTo>
                  <a:lnTo>
                    <a:pt x="106" y="3403"/>
                  </a:lnTo>
                  <a:lnTo>
                    <a:pt x="159" y="3376"/>
                  </a:lnTo>
                  <a:lnTo>
                    <a:pt x="185" y="3297"/>
                  </a:lnTo>
                  <a:lnTo>
                    <a:pt x="185" y="106"/>
                  </a:lnTo>
                  <a:lnTo>
                    <a:pt x="159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629;p70">
              <a:extLst>
                <a:ext uri="{FF2B5EF4-FFF2-40B4-BE49-F238E27FC236}">
                  <a16:creationId xmlns:a16="http://schemas.microsoft.com/office/drawing/2014/main" id="{0A050B12-E0E1-D273-F06F-8009C1329505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74" y="1"/>
                  </a:moveTo>
                  <a:lnTo>
                    <a:pt x="2295" y="27"/>
                  </a:lnTo>
                  <a:lnTo>
                    <a:pt x="27" y="2296"/>
                  </a:lnTo>
                  <a:lnTo>
                    <a:pt x="0" y="2375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3" y="106"/>
                  </a:lnTo>
                  <a:lnTo>
                    <a:pt x="2427" y="27"/>
                  </a:lnTo>
                  <a:lnTo>
                    <a:pt x="23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630;p70">
              <a:extLst>
                <a:ext uri="{FF2B5EF4-FFF2-40B4-BE49-F238E27FC236}">
                  <a16:creationId xmlns:a16="http://schemas.microsoft.com/office/drawing/2014/main" id="{258B1F79-C762-AD08-40B7-20FA1A0D6A31}"/>
                </a:ext>
              </a:extLst>
            </p:cNvPr>
            <p:cNvSpPr/>
            <p:nvPr/>
          </p:nvSpPr>
          <p:spPr>
            <a:xfrm>
              <a:off x="3246875" y="4573525"/>
              <a:ext cx="85075" cy="4625"/>
            </a:xfrm>
            <a:custGeom>
              <a:avLst/>
              <a:gdLst/>
              <a:ahLst/>
              <a:cxnLst/>
              <a:rect l="l" t="t" r="r" b="b"/>
              <a:pathLst>
                <a:path w="3403" h="185" extrusionOk="0">
                  <a:moveTo>
                    <a:pt x="106" y="0"/>
                  </a:moveTo>
                  <a:lnTo>
                    <a:pt x="27" y="26"/>
                  </a:lnTo>
                  <a:lnTo>
                    <a:pt x="0" y="106"/>
                  </a:lnTo>
                  <a:lnTo>
                    <a:pt x="27" y="158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7" y="158"/>
                  </a:lnTo>
                  <a:lnTo>
                    <a:pt x="3403" y="106"/>
                  </a:lnTo>
                  <a:lnTo>
                    <a:pt x="3377" y="26"/>
                  </a:lnTo>
                  <a:lnTo>
                    <a:pt x="32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631;p70">
              <a:extLst>
                <a:ext uri="{FF2B5EF4-FFF2-40B4-BE49-F238E27FC236}">
                  <a16:creationId xmlns:a16="http://schemas.microsoft.com/office/drawing/2014/main" id="{470CFF29-D730-2C17-1EBD-A5D6823055E0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2295" y="2427"/>
                  </a:lnTo>
                  <a:lnTo>
                    <a:pt x="2374" y="2454"/>
                  </a:lnTo>
                  <a:lnTo>
                    <a:pt x="2427" y="2427"/>
                  </a:lnTo>
                  <a:lnTo>
                    <a:pt x="2453" y="2375"/>
                  </a:lnTo>
                  <a:lnTo>
                    <a:pt x="2427" y="2296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632;p70">
              <a:extLst>
                <a:ext uri="{FF2B5EF4-FFF2-40B4-BE49-F238E27FC236}">
                  <a16:creationId xmlns:a16="http://schemas.microsoft.com/office/drawing/2014/main" id="{7E44C8A5-7F05-E7CE-F5FA-C31A2FA2E87A}"/>
                </a:ext>
              </a:extLst>
            </p:cNvPr>
            <p:cNvSpPr/>
            <p:nvPr/>
          </p:nvSpPr>
          <p:spPr>
            <a:xfrm>
              <a:off x="2355400" y="4740325"/>
              <a:ext cx="4625" cy="85100"/>
            </a:xfrm>
            <a:custGeom>
              <a:avLst/>
              <a:gdLst/>
              <a:ahLst/>
              <a:cxnLst/>
              <a:rect l="l" t="t" r="r" b="b"/>
              <a:pathLst>
                <a:path w="185" h="3404" extrusionOk="0">
                  <a:moveTo>
                    <a:pt x="106" y="1"/>
                  </a:moveTo>
                  <a:lnTo>
                    <a:pt x="26" y="54"/>
                  </a:lnTo>
                  <a:lnTo>
                    <a:pt x="0" y="106"/>
                  </a:lnTo>
                  <a:lnTo>
                    <a:pt x="0" y="3298"/>
                  </a:lnTo>
                  <a:lnTo>
                    <a:pt x="26" y="3377"/>
                  </a:lnTo>
                  <a:lnTo>
                    <a:pt x="106" y="3403"/>
                  </a:lnTo>
                  <a:lnTo>
                    <a:pt x="158" y="3377"/>
                  </a:lnTo>
                  <a:lnTo>
                    <a:pt x="185" y="3298"/>
                  </a:lnTo>
                  <a:lnTo>
                    <a:pt x="185" y="106"/>
                  </a:lnTo>
                  <a:lnTo>
                    <a:pt x="158" y="54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633;p70">
              <a:extLst>
                <a:ext uri="{FF2B5EF4-FFF2-40B4-BE49-F238E27FC236}">
                  <a16:creationId xmlns:a16="http://schemas.microsoft.com/office/drawing/2014/main" id="{CB6D4016-5DB4-B55B-F676-559DEAF831CA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48" y="1"/>
                  </a:moveTo>
                  <a:lnTo>
                    <a:pt x="2296" y="27"/>
                  </a:lnTo>
                  <a:lnTo>
                    <a:pt x="27" y="2295"/>
                  </a:lnTo>
                  <a:lnTo>
                    <a:pt x="1" y="2374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4" y="106"/>
                  </a:lnTo>
                  <a:lnTo>
                    <a:pt x="2427" y="27"/>
                  </a:lnTo>
                  <a:lnTo>
                    <a:pt x="234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634;p70">
              <a:extLst>
                <a:ext uri="{FF2B5EF4-FFF2-40B4-BE49-F238E27FC236}">
                  <a16:creationId xmlns:a16="http://schemas.microsoft.com/office/drawing/2014/main" id="{AB5CEF98-2F7C-711C-63EB-2353E354F528}"/>
                </a:ext>
              </a:extLst>
            </p:cNvPr>
            <p:cNvSpPr/>
            <p:nvPr/>
          </p:nvSpPr>
          <p:spPr>
            <a:xfrm>
              <a:off x="2315175" y="4780550"/>
              <a:ext cx="85075" cy="4650"/>
            </a:xfrm>
            <a:custGeom>
              <a:avLst/>
              <a:gdLst/>
              <a:ahLst/>
              <a:cxnLst/>
              <a:rect l="l" t="t" r="r" b="b"/>
              <a:pathLst>
                <a:path w="3403" h="186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6" y="159"/>
                  </a:lnTo>
                  <a:lnTo>
                    <a:pt x="3403" y="106"/>
                  </a:lnTo>
                  <a:lnTo>
                    <a:pt x="3376" y="27"/>
                  </a:lnTo>
                  <a:lnTo>
                    <a:pt x="329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635;p70">
              <a:extLst>
                <a:ext uri="{FF2B5EF4-FFF2-40B4-BE49-F238E27FC236}">
                  <a16:creationId xmlns:a16="http://schemas.microsoft.com/office/drawing/2014/main" id="{A4784752-C1CF-F6C6-B0F6-9C58BF50CEF1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9"/>
                  </a:lnTo>
                  <a:lnTo>
                    <a:pt x="2296" y="2427"/>
                  </a:lnTo>
                  <a:lnTo>
                    <a:pt x="2348" y="2454"/>
                  </a:lnTo>
                  <a:lnTo>
                    <a:pt x="2427" y="2427"/>
                  </a:lnTo>
                  <a:lnTo>
                    <a:pt x="2454" y="2374"/>
                  </a:lnTo>
                  <a:lnTo>
                    <a:pt x="2427" y="2295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636;p70">
              <a:extLst>
                <a:ext uri="{FF2B5EF4-FFF2-40B4-BE49-F238E27FC236}">
                  <a16:creationId xmlns:a16="http://schemas.microsoft.com/office/drawing/2014/main" id="{A178C191-7E3A-2937-9187-E71BF327DFAF}"/>
                </a:ext>
              </a:extLst>
            </p:cNvPr>
            <p:cNvSpPr/>
            <p:nvPr/>
          </p:nvSpPr>
          <p:spPr>
            <a:xfrm>
              <a:off x="2590125" y="434667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713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214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3"/>
                  </a:lnTo>
                  <a:lnTo>
                    <a:pt x="528" y="1663"/>
                  </a:lnTo>
                  <a:lnTo>
                    <a:pt x="713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3"/>
                  </a:lnTo>
                  <a:lnTo>
                    <a:pt x="1504" y="1478"/>
                  </a:lnTo>
                  <a:lnTo>
                    <a:pt x="1610" y="1346"/>
                  </a:lnTo>
                  <a:lnTo>
                    <a:pt x="1689" y="1214"/>
                  </a:lnTo>
                  <a:lnTo>
                    <a:pt x="1741" y="1030"/>
                  </a:lnTo>
                  <a:lnTo>
                    <a:pt x="1741" y="871"/>
                  </a:lnTo>
                  <a:lnTo>
                    <a:pt x="1741" y="687"/>
                  </a:lnTo>
                  <a:lnTo>
                    <a:pt x="1689" y="528"/>
                  </a:lnTo>
                  <a:lnTo>
                    <a:pt x="1610" y="370"/>
                  </a:lnTo>
                  <a:lnTo>
                    <a:pt x="1504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637;p70">
              <a:extLst>
                <a:ext uri="{FF2B5EF4-FFF2-40B4-BE49-F238E27FC236}">
                  <a16:creationId xmlns:a16="http://schemas.microsoft.com/office/drawing/2014/main" id="{5BBFAEE6-FBF7-1D5F-947E-7226B89D600A}"/>
                </a:ext>
              </a:extLst>
            </p:cNvPr>
            <p:cNvSpPr/>
            <p:nvPr/>
          </p:nvSpPr>
          <p:spPr>
            <a:xfrm>
              <a:off x="3238300" y="446272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6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188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4"/>
                  </a:lnTo>
                  <a:lnTo>
                    <a:pt x="528" y="1663"/>
                  </a:lnTo>
                  <a:lnTo>
                    <a:pt x="686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4"/>
                  </a:lnTo>
                  <a:lnTo>
                    <a:pt x="1478" y="1478"/>
                  </a:lnTo>
                  <a:lnTo>
                    <a:pt x="1583" y="1346"/>
                  </a:lnTo>
                  <a:lnTo>
                    <a:pt x="1662" y="1188"/>
                  </a:lnTo>
                  <a:lnTo>
                    <a:pt x="1715" y="1030"/>
                  </a:lnTo>
                  <a:lnTo>
                    <a:pt x="1741" y="871"/>
                  </a:lnTo>
                  <a:lnTo>
                    <a:pt x="1715" y="687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638;p70">
              <a:extLst>
                <a:ext uri="{FF2B5EF4-FFF2-40B4-BE49-F238E27FC236}">
                  <a16:creationId xmlns:a16="http://schemas.microsoft.com/office/drawing/2014/main" id="{A5F15743-5E4B-20F9-3D6E-A3F3239AA0B4}"/>
                </a:ext>
              </a:extLst>
            </p:cNvPr>
            <p:cNvSpPr/>
            <p:nvPr/>
          </p:nvSpPr>
          <p:spPr>
            <a:xfrm>
              <a:off x="2898050" y="4121850"/>
              <a:ext cx="43550" cy="43525"/>
            </a:xfrm>
            <a:custGeom>
              <a:avLst/>
              <a:gdLst/>
              <a:ahLst/>
              <a:cxnLst/>
              <a:rect l="l" t="t" r="r" b="b"/>
              <a:pathLst>
                <a:path w="1742" h="1741" extrusionOk="0">
                  <a:moveTo>
                    <a:pt x="871" y="0"/>
                  </a:moveTo>
                  <a:lnTo>
                    <a:pt x="687" y="26"/>
                  </a:lnTo>
                  <a:lnTo>
                    <a:pt x="528" y="79"/>
                  </a:lnTo>
                  <a:lnTo>
                    <a:pt x="370" y="158"/>
                  </a:lnTo>
                  <a:lnTo>
                    <a:pt x="238" y="264"/>
                  </a:lnTo>
                  <a:lnTo>
                    <a:pt x="133" y="396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0"/>
                  </a:lnTo>
                  <a:lnTo>
                    <a:pt x="1" y="1055"/>
                  </a:lnTo>
                  <a:lnTo>
                    <a:pt x="54" y="1213"/>
                  </a:lnTo>
                  <a:lnTo>
                    <a:pt x="133" y="1345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4"/>
                  </a:lnTo>
                  <a:lnTo>
                    <a:pt x="871" y="1741"/>
                  </a:lnTo>
                  <a:lnTo>
                    <a:pt x="1030" y="1714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5"/>
                  </a:lnTo>
                  <a:lnTo>
                    <a:pt x="1663" y="1213"/>
                  </a:lnTo>
                  <a:lnTo>
                    <a:pt x="1715" y="1055"/>
                  </a:lnTo>
                  <a:lnTo>
                    <a:pt x="1742" y="870"/>
                  </a:lnTo>
                  <a:lnTo>
                    <a:pt x="1715" y="686"/>
                  </a:lnTo>
                  <a:lnTo>
                    <a:pt x="1663" y="528"/>
                  </a:lnTo>
                  <a:lnTo>
                    <a:pt x="1583" y="396"/>
                  </a:lnTo>
                  <a:lnTo>
                    <a:pt x="1478" y="264"/>
                  </a:lnTo>
                  <a:lnTo>
                    <a:pt x="1346" y="158"/>
                  </a:lnTo>
                  <a:lnTo>
                    <a:pt x="1188" y="79"/>
                  </a:lnTo>
                  <a:lnTo>
                    <a:pt x="1030" y="26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639;p70">
              <a:extLst>
                <a:ext uri="{FF2B5EF4-FFF2-40B4-BE49-F238E27FC236}">
                  <a16:creationId xmlns:a16="http://schemas.microsoft.com/office/drawing/2014/main" id="{AA582F83-70E7-72B0-A05B-B0598100093D}"/>
                </a:ext>
              </a:extLst>
            </p:cNvPr>
            <p:cNvSpPr/>
            <p:nvPr/>
          </p:nvSpPr>
          <p:spPr>
            <a:xfrm>
              <a:off x="3010825" y="4622975"/>
              <a:ext cx="43525" cy="43525"/>
            </a:xfrm>
            <a:custGeom>
              <a:avLst/>
              <a:gdLst/>
              <a:ahLst/>
              <a:cxnLst/>
              <a:rect l="l" t="t" r="r" b="b"/>
              <a:pathLst>
                <a:path w="1741" h="1741" extrusionOk="0">
                  <a:moveTo>
                    <a:pt x="871" y="0"/>
                  </a:moveTo>
                  <a:lnTo>
                    <a:pt x="686" y="27"/>
                  </a:lnTo>
                  <a:lnTo>
                    <a:pt x="528" y="79"/>
                  </a:lnTo>
                  <a:lnTo>
                    <a:pt x="369" y="158"/>
                  </a:lnTo>
                  <a:lnTo>
                    <a:pt x="238" y="264"/>
                  </a:lnTo>
                  <a:lnTo>
                    <a:pt x="132" y="396"/>
                  </a:lnTo>
                  <a:lnTo>
                    <a:pt x="53" y="528"/>
                  </a:lnTo>
                  <a:lnTo>
                    <a:pt x="0" y="686"/>
                  </a:lnTo>
                  <a:lnTo>
                    <a:pt x="0" y="871"/>
                  </a:lnTo>
                  <a:lnTo>
                    <a:pt x="0" y="1055"/>
                  </a:lnTo>
                  <a:lnTo>
                    <a:pt x="53" y="1213"/>
                  </a:lnTo>
                  <a:lnTo>
                    <a:pt x="132" y="1345"/>
                  </a:lnTo>
                  <a:lnTo>
                    <a:pt x="238" y="1477"/>
                  </a:lnTo>
                  <a:lnTo>
                    <a:pt x="369" y="1583"/>
                  </a:lnTo>
                  <a:lnTo>
                    <a:pt x="528" y="1662"/>
                  </a:lnTo>
                  <a:lnTo>
                    <a:pt x="686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213" y="1662"/>
                  </a:lnTo>
                  <a:lnTo>
                    <a:pt x="1345" y="1583"/>
                  </a:lnTo>
                  <a:lnTo>
                    <a:pt x="1477" y="1477"/>
                  </a:lnTo>
                  <a:lnTo>
                    <a:pt x="1583" y="1345"/>
                  </a:lnTo>
                  <a:lnTo>
                    <a:pt x="1662" y="1213"/>
                  </a:lnTo>
                  <a:lnTo>
                    <a:pt x="1715" y="1055"/>
                  </a:lnTo>
                  <a:lnTo>
                    <a:pt x="1741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96"/>
                  </a:lnTo>
                  <a:lnTo>
                    <a:pt x="1477" y="264"/>
                  </a:lnTo>
                  <a:lnTo>
                    <a:pt x="1345" y="158"/>
                  </a:lnTo>
                  <a:lnTo>
                    <a:pt x="1213" y="79"/>
                  </a:lnTo>
                  <a:lnTo>
                    <a:pt x="1029" y="27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" name="Google Shape;1640;p70">
              <a:extLst>
                <a:ext uri="{FF2B5EF4-FFF2-40B4-BE49-F238E27FC236}">
                  <a16:creationId xmlns:a16="http://schemas.microsoft.com/office/drawing/2014/main" id="{A77CF89A-267B-C4E1-FA22-BF0B8B67A69B}"/>
                </a:ext>
              </a:extLst>
            </p:cNvPr>
            <p:cNvSpPr/>
            <p:nvPr/>
          </p:nvSpPr>
          <p:spPr>
            <a:xfrm>
              <a:off x="2507700" y="4706050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7" y="0"/>
                  </a:moveTo>
                  <a:lnTo>
                    <a:pt x="528" y="53"/>
                  </a:lnTo>
                  <a:lnTo>
                    <a:pt x="370" y="132"/>
                  </a:lnTo>
                  <a:lnTo>
                    <a:pt x="238" y="238"/>
                  </a:lnTo>
                  <a:lnTo>
                    <a:pt x="133" y="370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1"/>
                  </a:lnTo>
                  <a:lnTo>
                    <a:pt x="1" y="1029"/>
                  </a:lnTo>
                  <a:lnTo>
                    <a:pt x="54" y="1187"/>
                  </a:lnTo>
                  <a:lnTo>
                    <a:pt x="133" y="1346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6"/>
                  </a:lnTo>
                  <a:lnTo>
                    <a:pt x="1662" y="1187"/>
                  </a:lnTo>
                  <a:lnTo>
                    <a:pt x="1715" y="1029"/>
                  </a:lnTo>
                  <a:lnTo>
                    <a:pt x="1742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46" y="132"/>
                  </a:lnTo>
                  <a:lnTo>
                    <a:pt x="1188" y="53"/>
                  </a:lnTo>
                  <a:lnTo>
                    <a:pt x="10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8" name="Google Shape;1481;p70">
            <a:extLst>
              <a:ext uri="{FF2B5EF4-FFF2-40B4-BE49-F238E27FC236}">
                <a16:creationId xmlns:a16="http://schemas.microsoft.com/office/drawing/2014/main" id="{1C342458-6799-314E-C3AB-1C6D88CED574}"/>
              </a:ext>
            </a:extLst>
          </p:cNvPr>
          <p:cNvGrpSpPr/>
          <p:nvPr/>
        </p:nvGrpSpPr>
        <p:grpSpPr>
          <a:xfrm>
            <a:off x="3896483" y="3410602"/>
            <a:ext cx="1836934" cy="1523218"/>
            <a:chOff x="2600893" y="2263554"/>
            <a:chExt cx="2376793" cy="1853421"/>
          </a:xfrm>
        </p:grpSpPr>
        <p:grpSp>
          <p:nvGrpSpPr>
            <p:cNvPr id="209" name="Google Shape;1482;p70">
              <a:extLst>
                <a:ext uri="{FF2B5EF4-FFF2-40B4-BE49-F238E27FC236}">
                  <a16:creationId xmlns:a16="http://schemas.microsoft.com/office/drawing/2014/main" id="{51DEC0A9-6B05-83E5-EEE0-D430F169163A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291" name="Google Shape;1483;p70">
                <a:extLst>
                  <a:ext uri="{FF2B5EF4-FFF2-40B4-BE49-F238E27FC236}">
                    <a16:creationId xmlns:a16="http://schemas.microsoft.com/office/drawing/2014/main" id="{4D1C704A-0B2B-98FA-1F1A-77A1D3990CC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Google Shape;1484;p70">
                <a:extLst>
                  <a:ext uri="{FF2B5EF4-FFF2-40B4-BE49-F238E27FC236}">
                    <a16:creationId xmlns:a16="http://schemas.microsoft.com/office/drawing/2014/main" id="{2365DA84-6D16-B426-EF79-7569A5DC2C8F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3" name="Google Shape;1485;p70">
                <a:extLst>
                  <a:ext uri="{FF2B5EF4-FFF2-40B4-BE49-F238E27FC236}">
                    <a16:creationId xmlns:a16="http://schemas.microsoft.com/office/drawing/2014/main" id="{8A258487-5A00-99F7-ED53-63BE8664E800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4" name="Google Shape;1486;p70">
                <a:extLst>
                  <a:ext uri="{FF2B5EF4-FFF2-40B4-BE49-F238E27FC236}">
                    <a16:creationId xmlns:a16="http://schemas.microsoft.com/office/drawing/2014/main" id="{0BBBA164-669E-15C5-184A-8F1D5D7B8C3E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Google Shape;1487;p70">
                <a:extLst>
                  <a:ext uri="{FF2B5EF4-FFF2-40B4-BE49-F238E27FC236}">
                    <a16:creationId xmlns:a16="http://schemas.microsoft.com/office/drawing/2014/main" id="{5EBC653D-7F4C-A970-D3C8-EDD5C469CB91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1488;p70">
                <a:extLst>
                  <a:ext uri="{FF2B5EF4-FFF2-40B4-BE49-F238E27FC236}">
                    <a16:creationId xmlns:a16="http://schemas.microsoft.com/office/drawing/2014/main" id="{D7ABD246-8C30-953F-F114-56AF85480F24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0" name="Google Shape;1489;p70">
              <a:extLst>
                <a:ext uri="{FF2B5EF4-FFF2-40B4-BE49-F238E27FC236}">
                  <a16:creationId xmlns:a16="http://schemas.microsoft.com/office/drawing/2014/main" id="{81B9F48B-8501-ABC2-A87D-00227FAE2AF7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285" name="Google Shape;1490;p70">
                <a:extLst>
                  <a:ext uri="{FF2B5EF4-FFF2-40B4-BE49-F238E27FC236}">
                    <a16:creationId xmlns:a16="http://schemas.microsoft.com/office/drawing/2014/main" id="{186A5525-8D3F-9431-A34F-B5CDEA174CFC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6" name="Google Shape;1491;p70">
                <a:extLst>
                  <a:ext uri="{FF2B5EF4-FFF2-40B4-BE49-F238E27FC236}">
                    <a16:creationId xmlns:a16="http://schemas.microsoft.com/office/drawing/2014/main" id="{C4D47F5D-3A38-72A1-E903-EC91765D0B72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7" name="Google Shape;1492;p70">
                <a:extLst>
                  <a:ext uri="{FF2B5EF4-FFF2-40B4-BE49-F238E27FC236}">
                    <a16:creationId xmlns:a16="http://schemas.microsoft.com/office/drawing/2014/main" id="{920641E1-28A5-EE44-369F-0D2F2D82E442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8" name="Google Shape;1493;p70">
                <a:extLst>
                  <a:ext uri="{FF2B5EF4-FFF2-40B4-BE49-F238E27FC236}">
                    <a16:creationId xmlns:a16="http://schemas.microsoft.com/office/drawing/2014/main" id="{3A1E2AD9-533E-68F9-6EB3-DEAF791E9BF7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1494;p70">
                <a:extLst>
                  <a:ext uri="{FF2B5EF4-FFF2-40B4-BE49-F238E27FC236}">
                    <a16:creationId xmlns:a16="http://schemas.microsoft.com/office/drawing/2014/main" id="{7F3174E7-F550-15B6-A261-A90EA2EC1148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1495;p70">
                <a:extLst>
                  <a:ext uri="{FF2B5EF4-FFF2-40B4-BE49-F238E27FC236}">
                    <a16:creationId xmlns:a16="http://schemas.microsoft.com/office/drawing/2014/main" id="{CDA37CBF-5AA6-55A2-1799-13D5E6D26EF6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1" name="Google Shape;1496;p70">
              <a:extLst>
                <a:ext uri="{FF2B5EF4-FFF2-40B4-BE49-F238E27FC236}">
                  <a16:creationId xmlns:a16="http://schemas.microsoft.com/office/drawing/2014/main" id="{848DFDFB-E12F-1796-30B6-362384BDCEEA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212" name="Google Shape;1497;p70">
                <a:extLst>
                  <a:ext uri="{FF2B5EF4-FFF2-40B4-BE49-F238E27FC236}">
                    <a16:creationId xmlns:a16="http://schemas.microsoft.com/office/drawing/2014/main" id="{C3750E26-B0C5-25B0-5958-37250895A57D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3" name="Google Shape;1498;p70">
                <a:extLst>
                  <a:ext uri="{FF2B5EF4-FFF2-40B4-BE49-F238E27FC236}">
                    <a16:creationId xmlns:a16="http://schemas.microsoft.com/office/drawing/2014/main" id="{9739698E-EDDD-8AD9-5ADD-7DC6BE8B9B96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Google Shape;1499;p70">
                <a:extLst>
                  <a:ext uri="{FF2B5EF4-FFF2-40B4-BE49-F238E27FC236}">
                    <a16:creationId xmlns:a16="http://schemas.microsoft.com/office/drawing/2014/main" id="{F87B49E0-241F-EF37-1EEB-BC222C94F507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Google Shape;1500;p70">
                <a:extLst>
                  <a:ext uri="{FF2B5EF4-FFF2-40B4-BE49-F238E27FC236}">
                    <a16:creationId xmlns:a16="http://schemas.microsoft.com/office/drawing/2014/main" id="{2D9F9893-969E-306D-128C-FFAE7957B4A9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Google Shape;1501;p70">
                <a:extLst>
                  <a:ext uri="{FF2B5EF4-FFF2-40B4-BE49-F238E27FC236}">
                    <a16:creationId xmlns:a16="http://schemas.microsoft.com/office/drawing/2014/main" id="{13D96081-A01E-A759-543E-EB937BB08E17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Google Shape;1502;p70">
                <a:extLst>
                  <a:ext uri="{FF2B5EF4-FFF2-40B4-BE49-F238E27FC236}">
                    <a16:creationId xmlns:a16="http://schemas.microsoft.com/office/drawing/2014/main" id="{3680135C-7574-754B-1993-82E8E3FC3383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Google Shape;1503;p70">
                <a:extLst>
                  <a:ext uri="{FF2B5EF4-FFF2-40B4-BE49-F238E27FC236}">
                    <a16:creationId xmlns:a16="http://schemas.microsoft.com/office/drawing/2014/main" id="{43D0A44C-1463-6C20-CC65-FDA212D18A48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Google Shape;1504;p70">
                <a:extLst>
                  <a:ext uri="{FF2B5EF4-FFF2-40B4-BE49-F238E27FC236}">
                    <a16:creationId xmlns:a16="http://schemas.microsoft.com/office/drawing/2014/main" id="{309B66B2-924C-8F94-95F0-D3370C191B2F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Google Shape;1505;p70">
                <a:extLst>
                  <a:ext uri="{FF2B5EF4-FFF2-40B4-BE49-F238E27FC236}">
                    <a16:creationId xmlns:a16="http://schemas.microsoft.com/office/drawing/2014/main" id="{E124E8F8-5904-E4E9-C446-40F1568DD6CC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Google Shape;1506;p70">
                <a:extLst>
                  <a:ext uri="{FF2B5EF4-FFF2-40B4-BE49-F238E27FC236}">
                    <a16:creationId xmlns:a16="http://schemas.microsoft.com/office/drawing/2014/main" id="{682C4A75-D14A-A531-6EA9-27207D2FD33F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Google Shape;1507;p70">
                <a:extLst>
                  <a:ext uri="{FF2B5EF4-FFF2-40B4-BE49-F238E27FC236}">
                    <a16:creationId xmlns:a16="http://schemas.microsoft.com/office/drawing/2014/main" id="{B228F191-B9DF-1D84-4FD7-BF461B9F1E68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Google Shape;1508;p70">
                <a:extLst>
                  <a:ext uri="{FF2B5EF4-FFF2-40B4-BE49-F238E27FC236}">
                    <a16:creationId xmlns:a16="http://schemas.microsoft.com/office/drawing/2014/main" id="{573C5525-EBEF-F69F-E9EB-A258C53233EA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Google Shape;1509;p70">
                <a:extLst>
                  <a:ext uri="{FF2B5EF4-FFF2-40B4-BE49-F238E27FC236}">
                    <a16:creationId xmlns:a16="http://schemas.microsoft.com/office/drawing/2014/main" id="{398CD6AC-CD8D-87BE-2030-C5939E2025E1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Google Shape;1510;p70">
                <a:extLst>
                  <a:ext uri="{FF2B5EF4-FFF2-40B4-BE49-F238E27FC236}">
                    <a16:creationId xmlns:a16="http://schemas.microsoft.com/office/drawing/2014/main" id="{4CA104BF-598D-D8DA-BF56-9BC6271423A3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Google Shape;1511;p70">
                <a:extLst>
                  <a:ext uri="{FF2B5EF4-FFF2-40B4-BE49-F238E27FC236}">
                    <a16:creationId xmlns:a16="http://schemas.microsoft.com/office/drawing/2014/main" id="{80CC59B0-9959-F2A4-CF19-5949D71F436C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Google Shape;1512;p70">
                <a:extLst>
                  <a:ext uri="{FF2B5EF4-FFF2-40B4-BE49-F238E27FC236}">
                    <a16:creationId xmlns:a16="http://schemas.microsoft.com/office/drawing/2014/main" id="{18758DE4-7866-0069-3A52-A63493F67D6C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Google Shape;1513;p70">
                <a:extLst>
                  <a:ext uri="{FF2B5EF4-FFF2-40B4-BE49-F238E27FC236}">
                    <a16:creationId xmlns:a16="http://schemas.microsoft.com/office/drawing/2014/main" id="{62163F8F-8BD9-F5DA-E0DB-A32F097440FE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Google Shape;1514;p70">
                <a:extLst>
                  <a:ext uri="{FF2B5EF4-FFF2-40B4-BE49-F238E27FC236}">
                    <a16:creationId xmlns:a16="http://schemas.microsoft.com/office/drawing/2014/main" id="{C1F14DF3-B1DB-F4A8-FF27-238C2CECB373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Google Shape;1515;p70">
                <a:extLst>
                  <a:ext uri="{FF2B5EF4-FFF2-40B4-BE49-F238E27FC236}">
                    <a16:creationId xmlns:a16="http://schemas.microsoft.com/office/drawing/2014/main" id="{AAD2995D-BFB7-D2ED-F9AB-ED2B427B9A34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Google Shape;1516;p70">
                <a:extLst>
                  <a:ext uri="{FF2B5EF4-FFF2-40B4-BE49-F238E27FC236}">
                    <a16:creationId xmlns:a16="http://schemas.microsoft.com/office/drawing/2014/main" id="{3F7A2612-9E26-CD4E-C000-4177785CA41F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Google Shape;1517;p70">
                <a:extLst>
                  <a:ext uri="{FF2B5EF4-FFF2-40B4-BE49-F238E27FC236}">
                    <a16:creationId xmlns:a16="http://schemas.microsoft.com/office/drawing/2014/main" id="{E6C34261-FCE0-9FED-D502-62204D79B913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3" name="Google Shape;1518;p70">
                <a:extLst>
                  <a:ext uri="{FF2B5EF4-FFF2-40B4-BE49-F238E27FC236}">
                    <a16:creationId xmlns:a16="http://schemas.microsoft.com/office/drawing/2014/main" id="{14D51226-F464-1DBE-6104-B3925588E709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Google Shape;1519;p70">
                <a:extLst>
                  <a:ext uri="{FF2B5EF4-FFF2-40B4-BE49-F238E27FC236}">
                    <a16:creationId xmlns:a16="http://schemas.microsoft.com/office/drawing/2014/main" id="{843D7815-D724-89C7-012C-DB985D2C9F19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Google Shape;1520;p70">
                <a:extLst>
                  <a:ext uri="{FF2B5EF4-FFF2-40B4-BE49-F238E27FC236}">
                    <a16:creationId xmlns:a16="http://schemas.microsoft.com/office/drawing/2014/main" id="{DC0334F0-D0A0-37D9-2D5E-DE89BC44E192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Google Shape;1521;p70">
                <a:extLst>
                  <a:ext uri="{FF2B5EF4-FFF2-40B4-BE49-F238E27FC236}">
                    <a16:creationId xmlns:a16="http://schemas.microsoft.com/office/drawing/2014/main" id="{EBF81708-C6BF-1B26-BA84-A8B3985976D7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Google Shape;1522;p70">
                <a:extLst>
                  <a:ext uri="{FF2B5EF4-FFF2-40B4-BE49-F238E27FC236}">
                    <a16:creationId xmlns:a16="http://schemas.microsoft.com/office/drawing/2014/main" id="{42567EEF-36BA-AAE9-5957-3312224C3F6F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Google Shape;1523;p70">
                <a:extLst>
                  <a:ext uri="{FF2B5EF4-FFF2-40B4-BE49-F238E27FC236}">
                    <a16:creationId xmlns:a16="http://schemas.microsoft.com/office/drawing/2014/main" id="{E9E2F8E2-4852-4513-88C9-694423737839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Google Shape;1524;p70">
                <a:extLst>
                  <a:ext uri="{FF2B5EF4-FFF2-40B4-BE49-F238E27FC236}">
                    <a16:creationId xmlns:a16="http://schemas.microsoft.com/office/drawing/2014/main" id="{C59F05F5-D967-5F9A-025E-BED3594A5481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1525;p70">
                <a:extLst>
                  <a:ext uri="{FF2B5EF4-FFF2-40B4-BE49-F238E27FC236}">
                    <a16:creationId xmlns:a16="http://schemas.microsoft.com/office/drawing/2014/main" id="{0CABE825-71F8-9AA2-BFF6-F7F73CE90CFA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1526;p70">
                <a:extLst>
                  <a:ext uri="{FF2B5EF4-FFF2-40B4-BE49-F238E27FC236}">
                    <a16:creationId xmlns:a16="http://schemas.microsoft.com/office/drawing/2014/main" id="{AA060036-489F-0B98-28C8-5C6D3F019C1E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1527;p70">
                <a:extLst>
                  <a:ext uri="{FF2B5EF4-FFF2-40B4-BE49-F238E27FC236}">
                    <a16:creationId xmlns:a16="http://schemas.microsoft.com/office/drawing/2014/main" id="{0BD924CE-DD0B-93C5-D3B0-660EE7917D3E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Google Shape;1528;p70">
                <a:extLst>
                  <a:ext uri="{FF2B5EF4-FFF2-40B4-BE49-F238E27FC236}">
                    <a16:creationId xmlns:a16="http://schemas.microsoft.com/office/drawing/2014/main" id="{D1457BD1-CDDB-9E66-0487-F26EFDA240B6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1529;p70">
                <a:extLst>
                  <a:ext uri="{FF2B5EF4-FFF2-40B4-BE49-F238E27FC236}">
                    <a16:creationId xmlns:a16="http://schemas.microsoft.com/office/drawing/2014/main" id="{EDA89651-0AEE-78A5-2842-F9F62AE9BD7C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1530;p70">
                <a:extLst>
                  <a:ext uri="{FF2B5EF4-FFF2-40B4-BE49-F238E27FC236}">
                    <a16:creationId xmlns:a16="http://schemas.microsoft.com/office/drawing/2014/main" id="{5101DA17-185A-26B1-76CF-6B4C63C3A5B0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1531;p70">
                <a:extLst>
                  <a:ext uri="{FF2B5EF4-FFF2-40B4-BE49-F238E27FC236}">
                    <a16:creationId xmlns:a16="http://schemas.microsoft.com/office/drawing/2014/main" id="{0764B7F4-62E5-5167-43D4-0E2187E9C6B5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1532;p70">
                <a:extLst>
                  <a:ext uri="{FF2B5EF4-FFF2-40B4-BE49-F238E27FC236}">
                    <a16:creationId xmlns:a16="http://schemas.microsoft.com/office/drawing/2014/main" id="{744302A4-B92A-96E6-14F5-62139D1A7326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Google Shape;1533;p70">
                <a:extLst>
                  <a:ext uri="{FF2B5EF4-FFF2-40B4-BE49-F238E27FC236}">
                    <a16:creationId xmlns:a16="http://schemas.microsoft.com/office/drawing/2014/main" id="{9EE1105B-4B1A-122B-E870-74395B58B220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1534;p70">
                <a:extLst>
                  <a:ext uri="{FF2B5EF4-FFF2-40B4-BE49-F238E27FC236}">
                    <a16:creationId xmlns:a16="http://schemas.microsoft.com/office/drawing/2014/main" id="{39044C8A-65F2-F2D2-E928-6AE7810FA2C7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1535;p70">
                <a:extLst>
                  <a:ext uri="{FF2B5EF4-FFF2-40B4-BE49-F238E27FC236}">
                    <a16:creationId xmlns:a16="http://schemas.microsoft.com/office/drawing/2014/main" id="{45987C5E-C1FB-BD5A-1A4F-904D21E5F4D6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1536;p70">
                <a:extLst>
                  <a:ext uri="{FF2B5EF4-FFF2-40B4-BE49-F238E27FC236}">
                    <a16:creationId xmlns:a16="http://schemas.microsoft.com/office/drawing/2014/main" id="{2BCB87EE-4606-48CD-2E91-C50247C44EF7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1537;p70">
                <a:extLst>
                  <a:ext uri="{FF2B5EF4-FFF2-40B4-BE49-F238E27FC236}">
                    <a16:creationId xmlns:a16="http://schemas.microsoft.com/office/drawing/2014/main" id="{E46A05FD-0006-14E7-180A-0F816A0056EE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3" name="Google Shape;1538;p70">
                <a:extLst>
                  <a:ext uri="{FF2B5EF4-FFF2-40B4-BE49-F238E27FC236}">
                    <a16:creationId xmlns:a16="http://schemas.microsoft.com/office/drawing/2014/main" id="{280475B9-1C0E-005E-26D0-3FB99F3A117F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1539;p70">
                <a:extLst>
                  <a:ext uri="{FF2B5EF4-FFF2-40B4-BE49-F238E27FC236}">
                    <a16:creationId xmlns:a16="http://schemas.microsoft.com/office/drawing/2014/main" id="{18011277-9B5B-BD9F-FB4A-23C95E6548C3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Google Shape;1540;p70">
                <a:extLst>
                  <a:ext uri="{FF2B5EF4-FFF2-40B4-BE49-F238E27FC236}">
                    <a16:creationId xmlns:a16="http://schemas.microsoft.com/office/drawing/2014/main" id="{A9CB021E-27D0-832F-B749-3BA598B577D7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1541;p70">
                <a:extLst>
                  <a:ext uri="{FF2B5EF4-FFF2-40B4-BE49-F238E27FC236}">
                    <a16:creationId xmlns:a16="http://schemas.microsoft.com/office/drawing/2014/main" id="{4CA7D2BD-E8ED-3F37-3F09-BF0693EE217C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1542;p70">
                <a:extLst>
                  <a:ext uri="{FF2B5EF4-FFF2-40B4-BE49-F238E27FC236}">
                    <a16:creationId xmlns:a16="http://schemas.microsoft.com/office/drawing/2014/main" id="{EF6F6651-11A9-0DAD-698B-49F8DA36FFE2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1543;p70">
                <a:extLst>
                  <a:ext uri="{FF2B5EF4-FFF2-40B4-BE49-F238E27FC236}">
                    <a16:creationId xmlns:a16="http://schemas.microsoft.com/office/drawing/2014/main" id="{90F867BA-5104-91E6-4174-7640E2D3F327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1544;p70">
                <a:extLst>
                  <a:ext uri="{FF2B5EF4-FFF2-40B4-BE49-F238E27FC236}">
                    <a16:creationId xmlns:a16="http://schemas.microsoft.com/office/drawing/2014/main" id="{06D207BD-24A4-6C3B-972A-E845F996A657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1545;p70">
                <a:extLst>
                  <a:ext uri="{FF2B5EF4-FFF2-40B4-BE49-F238E27FC236}">
                    <a16:creationId xmlns:a16="http://schemas.microsoft.com/office/drawing/2014/main" id="{83FF704F-C6C0-078A-17C3-1B37BDA4A2EF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1546;p70">
                <a:extLst>
                  <a:ext uri="{FF2B5EF4-FFF2-40B4-BE49-F238E27FC236}">
                    <a16:creationId xmlns:a16="http://schemas.microsoft.com/office/drawing/2014/main" id="{0C54B9B3-3112-55A5-CEAE-3EDD7A45A991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1547;p70">
                <a:extLst>
                  <a:ext uri="{FF2B5EF4-FFF2-40B4-BE49-F238E27FC236}">
                    <a16:creationId xmlns:a16="http://schemas.microsoft.com/office/drawing/2014/main" id="{7707D67C-FB10-DBDD-AFE1-498269F5A413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3" name="Google Shape;1548;p70">
                <a:extLst>
                  <a:ext uri="{FF2B5EF4-FFF2-40B4-BE49-F238E27FC236}">
                    <a16:creationId xmlns:a16="http://schemas.microsoft.com/office/drawing/2014/main" id="{5E7CEED9-9AA8-F690-C2D1-10A813B74E62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1549;p70">
                <a:extLst>
                  <a:ext uri="{FF2B5EF4-FFF2-40B4-BE49-F238E27FC236}">
                    <a16:creationId xmlns:a16="http://schemas.microsoft.com/office/drawing/2014/main" id="{E84E6DFC-5638-B798-7C25-044042B07B93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1550;p70">
                <a:extLst>
                  <a:ext uri="{FF2B5EF4-FFF2-40B4-BE49-F238E27FC236}">
                    <a16:creationId xmlns:a16="http://schemas.microsoft.com/office/drawing/2014/main" id="{9DE98C9F-DDD9-CEDE-1357-F1329B18ABD1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1551;p70">
                <a:extLst>
                  <a:ext uri="{FF2B5EF4-FFF2-40B4-BE49-F238E27FC236}">
                    <a16:creationId xmlns:a16="http://schemas.microsoft.com/office/drawing/2014/main" id="{033B7A8F-5168-6EFA-EAC0-D167D2308E48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1552;p70">
                <a:extLst>
                  <a:ext uri="{FF2B5EF4-FFF2-40B4-BE49-F238E27FC236}">
                    <a16:creationId xmlns:a16="http://schemas.microsoft.com/office/drawing/2014/main" id="{0F325646-F29B-2E41-8370-9ED159E490FA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1553;p70">
                <a:extLst>
                  <a:ext uri="{FF2B5EF4-FFF2-40B4-BE49-F238E27FC236}">
                    <a16:creationId xmlns:a16="http://schemas.microsoft.com/office/drawing/2014/main" id="{440F36BD-154F-002D-E430-E3D74FCEA5DB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1554;p70">
                <a:extLst>
                  <a:ext uri="{FF2B5EF4-FFF2-40B4-BE49-F238E27FC236}">
                    <a16:creationId xmlns:a16="http://schemas.microsoft.com/office/drawing/2014/main" id="{163C6729-A4D7-F2A7-910C-CB481CF2FEFA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1555;p70">
                <a:extLst>
                  <a:ext uri="{FF2B5EF4-FFF2-40B4-BE49-F238E27FC236}">
                    <a16:creationId xmlns:a16="http://schemas.microsoft.com/office/drawing/2014/main" id="{3AD0BBED-3350-A268-2186-F7E8A016C856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1" name="Google Shape;1556;p70">
                <a:extLst>
                  <a:ext uri="{FF2B5EF4-FFF2-40B4-BE49-F238E27FC236}">
                    <a16:creationId xmlns:a16="http://schemas.microsoft.com/office/drawing/2014/main" id="{D8A78E4D-3ED3-783E-2479-182300D4079D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2" name="Google Shape;1557;p70">
                <a:extLst>
                  <a:ext uri="{FF2B5EF4-FFF2-40B4-BE49-F238E27FC236}">
                    <a16:creationId xmlns:a16="http://schemas.microsoft.com/office/drawing/2014/main" id="{8BAED014-8FDC-E0D2-92A9-730321630955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3" name="Google Shape;1558;p70">
                <a:extLst>
                  <a:ext uri="{FF2B5EF4-FFF2-40B4-BE49-F238E27FC236}">
                    <a16:creationId xmlns:a16="http://schemas.microsoft.com/office/drawing/2014/main" id="{E6055A0F-7DF6-DE8E-AEB3-C361AE90005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Google Shape;1559;p70">
                <a:extLst>
                  <a:ext uri="{FF2B5EF4-FFF2-40B4-BE49-F238E27FC236}">
                    <a16:creationId xmlns:a16="http://schemas.microsoft.com/office/drawing/2014/main" id="{AC4C8B4F-9BAA-2770-35F2-1394E3273A5D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Google Shape;1560;p70">
                <a:extLst>
                  <a:ext uri="{FF2B5EF4-FFF2-40B4-BE49-F238E27FC236}">
                    <a16:creationId xmlns:a16="http://schemas.microsoft.com/office/drawing/2014/main" id="{12D3D5CD-F165-D906-89BF-F6E7DA7D6006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6" name="Google Shape;1561;p70">
                <a:extLst>
                  <a:ext uri="{FF2B5EF4-FFF2-40B4-BE49-F238E27FC236}">
                    <a16:creationId xmlns:a16="http://schemas.microsoft.com/office/drawing/2014/main" id="{B57901DF-B588-B453-4EC3-6206026ED685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7" name="Google Shape;1562;p70">
                <a:extLst>
                  <a:ext uri="{FF2B5EF4-FFF2-40B4-BE49-F238E27FC236}">
                    <a16:creationId xmlns:a16="http://schemas.microsoft.com/office/drawing/2014/main" id="{5B6456FF-08F4-3276-63C5-78787AABCB6A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8" name="Google Shape;1563;p70">
                <a:extLst>
                  <a:ext uri="{FF2B5EF4-FFF2-40B4-BE49-F238E27FC236}">
                    <a16:creationId xmlns:a16="http://schemas.microsoft.com/office/drawing/2014/main" id="{9751A309-60A1-F553-A91F-ED63A3C6C0E4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9" name="Google Shape;1564;p70">
                <a:extLst>
                  <a:ext uri="{FF2B5EF4-FFF2-40B4-BE49-F238E27FC236}">
                    <a16:creationId xmlns:a16="http://schemas.microsoft.com/office/drawing/2014/main" id="{34004CB4-1DEC-B7EF-9E0D-0E5C15B1144D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0" name="Google Shape;1565;p70">
                <a:extLst>
                  <a:ext uri="{FF2B5EF4-FFF2-40B4-BE49-F238E27FC236}">
                    <a16:creationId xmlns:a16="http://schemas.microsoft.com/office/drawing/2014/main" id="{6CCFF44B-7CF4-1026-837B-EFB494595526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1" name="Google Shape;1566;p70">
                <a:extLst>
                  <a:ext uri="{FF2B5EF4-FFF2-40B4-BE49-F238E27FC236}">
                    <a16:creationId xmlns:a16="http://schemas.microsoft.com/office/drawing/2014/main" id="{C1B93145-F89D-2E02-F18A-AC0DD619F926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1567;p70">
                <a:extLst>
                  <a:ext uri="{FF2B5EF4-FFF2-40B4-BE49-F238E27FC236}">
                    <a16:creationId xmlns:a16="http://schemas.microsoft.com/office/drawing/2014/main" id="{D9F5BB19-4951-55C8-E1A5-CC587A3AC9F0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3" name="Google Shape;1568;p70">
                <a:extLst>
                  <a:ext uri="{FF2B5EF4-FFF2-40B4-BE49-F238E27FC236}">
                    <a16:creationId xmlns:a16="http://schemas.microsoft.com/office/drawing/2014/main" id="{616E881F-3DF0-047E-7C0D-130EAEFBB36B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1569;p70">
                <a:extLst>
                  <a:ext uri="{FF2B5EF4-FFF2-40B4-BE49-F238E27FC236}">
                    <a16:creationId xmlns:a16="http://schemas.microsoft.com/office/drawing/2014/main" id="{3E25BA26-3E30-3FEC-4B66-E0213837D24E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97" name="Google Shape;1715;p70">
            <a:extLst>
              <a:ext uri="{FF2B5EF4-FFF2-40B4-BE49-F238E27FC236}">
                <a16:creationId xmlns:a16="http://schemas.microsoft.com/office/drawing/2014/main" id="{B5B6968C-491B-F637-6490-2E0E661FD019}"/>
              </a:ext>
            </a:extLst>
          </p:cNvPr>
          <p:cNvGrpSpPr/>
          <p:nvPr/>
        </p:nvGrpSpPr>
        <p:grpSpPr>
          <a:xfrm>
            <a:off x="6183517" y="2218544"/>
            <a:ext cx="2107268" cy="1666806"/>
            <a:chOff x="4179965" y="2282758"/>
            <a:chExt cx="2683054" cy="2142670"/>
          </a:xfrm>
        </p:grpSpPr>
        <p:grpSp>
          <p:nvGrpSpPr>
            <p:cNvPr id="298" name="Google Shape;1716;p70">
              <a:extLst>
                <a:ext uri="{FF2B5EF4-FFF2-40B4-BE49-F238E27FC236}">
                  <a16:creationId xmlns:a16="http://schemas.microsoft.com/office/drawing/2014/main" id="{DB5CC485-0BF3-1814-9F20-7181589B5F08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355" name="Google Shape;1717;p70">
                <a:extLst>
                  <a:ext uri="{FF2B5EF4-FFF2-40B4-BE49-F238E27FC236}">
                    <a16:creationId xmlns:a16="http://schemas.microsoft.com/office/drawing/2014/main" id="{AF43D1F2-2744-594F-19DF-836BAFE0B2C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6" name="Google Shape;1718;p70">
                <a:extLst>
                  <a:ext uri="{FF2B5EF4-FFF2-40B4-BE49-F238E27FC236}">
                    <a16:creationId xmlns:a16="http://schemas.microsoft.com/office/drawing/2014/main" id="{B18527A9-3601-8228-2D53-FEB08A114ABA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1719;p70">
                <a:extLst>
                  <a:ext uri="{FF2B5EF4-FFF2-40B4-BE49-F238E27FC236}">
                    <a16:creationId xmlns:a16="http://schemas.microsoft.com/office/drawing/2014/main" id="{F6329179-E88E-96E8-E1CF-918221645E7C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8" name="Google Shape;1720;p70">
                <a:extLst>
                  <a:ext uri="{FF2B5EF4-FFF2-40B4-BE49-F238E27FC236}">
                    <a16:creationId xmlns:a16="http://schemas.microsoft.com/office/drawing/2014/main" id="{3C991DC2-87BC-C374-1FEF-8BC2D2DB25ED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1721;p70">
                <a:extLst>
                  <a:ext uri="{FF2B5EF4-FFF2-40B4-BE49-F238E27FC236}">
                    <a16:creationId xmlns:a16="http://schemas.microsoft.com/office/drawing/2014/main" id="{6DFF7FAE-D6E2-B536-8C85-F1A0DC5E4707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0" name="Google Shape;1722;p70">
                <a:extLst>
                  <a:ext uri="{FF2B5EF4-FFF2-40B4-BE49-F238E27FC236}">
                    <a16:creationId xmlns:a16="http://schemas.microsoft.com/office/drawing/2014/main" id="{14E7C3BD-5B64-1C5F-5BFA-3642D738C6CD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9" name="Google Shape;1723;p70">
              <a:extLst>
                <a:ext uri="{FF2B5EF4-FFF2-40B4-BE49-F238E27FC236}">
                  <a16:creationId xmlns:a16="http://schemas.microsoft.com/office/drawing/2014/main" id="{41B7DC53-CBD0-951C-C03E-9D111DA9F510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300" name="Google Shape;1724;p70">
                <a:extLst>
                  <a:ext uri="{FF2B5EF4-FFF2-40B4-BE49-F238E27FC236}">
                    <a16:creationId xmlns:a16="http://schemas.microsoft.com/office/drawing/2014/main" id="{5F7B0D17-F655-2586-C4C2-AA8D4DCEA31B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1" name="Google Shape;1725;p70">
                <a:extLst>
                  <a:ext uri="{FF2B5EF4-FFF2-40B4-BE49-F238E27FC236}">
                    <a16:creationId xmlns:a16="http://schemas.microsoft.com/office/drawing/2014/main" id="{BC319AB6-CA2C-CA19-6CA0-5C7E01425736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1726;p70">
                <a:extLst>
                  <a:ext uri="{FF2B5EF4-FFF2-40B4-BE49-F238E27FC236}">
                    <a16:creationId xmlns:a16="http://schemas.microsoft.com/office/drawing/2014/main" id="{6B3ADA3D-C781-2874-DF93-99024492F6CC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3" name="Google Shape;1727;p70">
                <a:extLst>
                  <a:ext uri="{FF2B5EF4-FFF2-40B4-BE49-F238E27FC236}">
                    <a16:creationId xmlns:a16="http://schemas.microsoft.com/office/drawing/2014/main" id="{B0DE1A6B-4CA0-1DCD-366A-64BA93579F0B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4" name="Google Shape;1728;p70">
                <a:extLst>
                  <a:ext uri="{FF2B5EF4-FFF2-40B4-BE49-F238E27FC236}">
                    <a16:creationId xmlns:a16="http://schemas.microsoft.com/office/drawing/2014/main" id="{7172B4CC-FA17-D5B3-8680-62D8FEA66641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1729;p70">
                <a:extLst>
                  <a:ext uri="{FF2B5EF4-FFF2-40B4-BE49-F238E27FC236}">
                    <a16:creationId xmlns:a16="http://schemas.microsoft.com/office/drawing/2014/main" id="{E9704337-E1DB-A6C4-EEDD-BF8CA7619E6E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1730;p70">
                <a:extLst>
                  <a:ext uri="{FF2B5EF4-FFF2-40B4-BE49-F238E27FC236}">
                    <a16:creationId xmlns:a16="http://schemas.microsoft.com/office/drawing/2014/main" id="{449E4F51-6A09-211F-66CB-04D1BD65DEF5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7" name="Google Shape;1731;p70">
                <a:extLst>
                  <a:ext uri="{FF2B5EF4-FFF2-40B4-BE49-F238E27FC236}">
                    <a16:creationId xmlns:a16="http://schemas.microsoft.com/office/drawing/2014/main" id="{0DEBA404-79F1-DBA1-57EA-EAC7E0C07A8D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8" name="Google Shape;1732;p70">
                <a:extLst>
                  <a:ext uri="{FF2B5EF4-FFF2-40B4-BE49-F238E27FC236}">
                    <a16:creationId xmlns:a16="http://schemas.microsoft.com/office/drawing/2014/main" id="{00EF46C5-6385-3C7F-5F93-D68C725F081A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9" name="Google Shape;1733;p70">
                <a:extLst>
                  <a:ext uri="{FF2B5EF4-FFF2-40B4-BE49-F238E27FC236}">
                    <a16:creationId xmlns:a16="http://schemas.microsoft.com/office/drawing/2014/main" id="{217163B0-8FD4-CAC3-B2E0-B573D769D6E4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0" name="Google Shape;1734;p70">
                <a:extLst>
                  <a:ext uri="{FF2B5EF4-FFF2-40B4-BE49-F238E27FC236}">
                    <a16:creationId xmlns:a16="http://schemas.microsoft.com/office/drawing/2014/main" id="{F792E1EE-7555-0A36-8244-003C59F5C163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1" name="Google Shape;1735;p70">
                <a:extLst>
                  <a:ext uri="{FF2B5EF4-FFF2-40B4-BE49-F238E27FC236}">
                    <a16:creationId xmlns:a16="http://schemas.microsoft.com/office/drawing/2014/main" id="{2BF4E4AA-D1EE-491C-ABCC-7CF4E8BD868B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2" name="Google Shape;1736;p70">
                <a:extLst>
                  <a:ext uri="{FF2B5EF4-FFF2-40B4-BE49-F238E27FC236}">
                    <a16:creationId xmlns:a16="http://schemas.microsoft.com/office/drawing/2014/main" id="{AB8A4003-46A5-D079-D5A2-749F34E0F173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Google Shape;1737;p70">
                <a:extLst>
                  <a:ext uri="{FF2B5EF4-FFF2-40B4-BE49-F238E27FC236}">
                    <a16:creationId xmlns:a16="http://schemas.microsoft.com/office/drawing/2014/main" id="{B8E64C37-2EF2-45C5-930B-1B961AA7CDAB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4" name="Google Shape;1738;p70">
                <a:extLst>
                  <a:ext uri="{FF2B5EF4-FFF2-40B4-BE49-F238E27FC236}">
                    <a16:creationId xmlns:a16="http://schemas.microsoft.com/office/drawing/2014/main" id="{1CF77FCF-9CE3-61F6-1C38-60081BCA97BB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5" name="Google Shape;1739;p70">
                <a:extLst>
                  <a:ext uri="{FF2B5EF4-FFF2-40B4-BE49-F238E27FC236}">
                    <a16:creationId xmlns:a16="http://schemas.microsoft.com/office/drawing/2014/main" id="{60B6BF5C-8ED1-6443-F96D-515E2A4E2CC6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6" name="Google Shape;1740;p70">
                <a:extLst>
                  <a:ext uri="{FF2B5EF4-FFF2-40B4-BE49-F238E27FC236}">
                    <a16:creationId xmlns:a16="http://schemas.microsoft.com/office/drawing/2014/main" id="{DE28594D-A931-51CA-76FF-6321CB06E6E0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7" name="Google Shape;1741;p70">
                <a:extLst>
                  <a:ext uri="{FF2B5EF4-FFF2-40B4-BE49-F238E27FC236}">
                    <a16:creationId xmlns:a16="http://schemas.microsoft.com/office/drawing/2014/main" id="{7E2A1D81-DC79-42FD-4C81-C10E9F5F8877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8" name="Google Shape;1742;p70">
                <a:extLst>
                  <a:ext uri="{FF2B5EF4-FFF2-40B4-BE49-F238E27FC236}">
                    <a16:creationId xmlns:a16="http://schemas.microsoft.com/office/drawing/2014/main" id="{239910A2-AC85-487E-9B6A-AC79384E543C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9" name="Google Shape;1743;p70">
                <a:extLst>
                  <a:ext uri="{FF2B5EF4-FFF2-40B4-BE49-F238E27FC236}">
                    <a16:creationId xmlns:a16="http://schemas.microsoft.com/office/drawing/2014/main" id="{CEECB38E-6CD0-8F39-5A4A-18AEC56613DB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0" name="Google Shape;1744;p70">
                <a:extLst>
                  <a:ext uri="{FF2B5EF4-FFF2-40B4-BE49-F238E27FC236}">
                    <a16:creationId xmlns:a16="http://schemas.microsoft.com/office/drawing/2014/main" id="{9DAEDDB9-C9C3-FEEA-19B2-5C424ECA13FC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1" name="Google Shape;1745;p70">
                <a:extLst>
                  <a:ext uri="{FF2B5EF4-FFF2-40B4-BE49-F238E27FC236}">
                    <a16:creationId xmlns:a16="http://schemas.microsoft.com/office/drawing/2014/main" id="{6AB43B5F-1D20-C80B-0D11-D5B92E9E1345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2" name="Google Shape;1746;p70">
                <a:extLst>
                  <a:ext uri="{FF2B5EF4-FFF2-40B4-BE49-F238E27FC236}">
                    <a16:creationId xmlns:a16="http://schemas.microsoft.com/office/drawing/2014/main" id="{491BF34C-D1C2-A6B3-2C10-6055BFE3FCB9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3" name="Google Shape;1747;p70">
                <a:extLst>
                  <a:ext uri="{FF2B5EF4-FFF2-40B4-BE49-F238E27FC236}">
                    <a16:creationId xmlns:a16="http://schemas.microsoft.com/office/drawing/2014/main" id="{1EA9EF2F-77CE-D819-4EBD-123746ACA918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4" name="Google Shape;1748;p70">
                <a:extLst>
                  <a:ext uri="{FF2B5EF4-FFF2-40B4-BE49-F238E27FC236}">
                    <a16:creationId xmlns:a16="http://schemas.microsoft.com/office/drawing/2014/main" id="{2E4B8A68-CBFC-A673-A729-1EFE5F29BD7C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5" name="Google Shape;1749;p70">
                <a:extLst>
                  <a:ext uri="{FF2B5EF4-FFF2-40B4-BE49-F238E27FC236}">
                    <a16:creationId xmlns:a16="http://schemas.microsoft.com/office/drawing/2014/main" id="{3EC57B83-28FB-FA26-72E2-5CFCEC1EF097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6" name="Google Shape;1750;p70">
                <a:extLst>
                  <a:ext uri="{FF2B5EF4-FFF2-40B4-BE49-F238E27FC236}">
                    <a16:creationId xmlns:a16="http://schemas.microsoft.com/office/drawing/2014/main" id="{07C0DA93-02AF-9325-B18D-8B03C5258EB8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7" name="Google Shape;1751;p70">
                <a:extLst>
                  <a:ext uri="{FF2B5EF4-FFF2-40B4-BE49-F238E27FC236}">
                    <a16:creationId xmlns:a16="http://schemas.microsoft.com/office/drawing/2014/main" id="{577E14E8-F6C2-882E-5924-D59E050C5369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8" name="Google Shape;1752;p70">
                <a:extLst>
                  <a:ext uri="{FF2B5EF4-FFF2-40B4-BE49-F238E27FC236}">
                    <a16:creationId xmlns:a16="http://schemas.microsoft.com/office/drawing/2014/main" id="{6FA8A869-E7F2-88F7-76B1-ADAA8416C686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9" name="Google Shape;1753;p70">
                <a:extLst>
                  <a:ext uri="{FF2B5EF4-FFF2-40B4-BE49-F238E27FC236}">
                    <a16:creationId xmlns:a16="http://schemas.microsoft.com/office/drawing/2014/main" id="{731116E3-F3A9-145D-0300-17EC596F6F91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0" name="Google Shape;1754;p70">
                <a:extLst>
                  <a:ext uri="{FF2B5EF4-FFF2-40B4-BE49-F238E27FC236}">
                    <a16:creationId xmlns:a16="http://schemas.microsoft.com/office/drawing/2014/main" id="{C4FB5567-7C6D-977B-49F0-EC757521B125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1" name="Google Shape;1755;p70">
                <a:extLst>
                  <a:ext uri="{FF2B5EF4-FFF2-40B4-BE49-F238E27FC236}">
                    <a16:creationId xmlns:a16="http://schemas.microsoft.com/office/drawing/2014/main" id="{6C33225C-4459-E91A-9F4F-48BFC7179FC0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2" name="Google Shape;1756;p70">
                <a:extLst>
                  <a:ext uri="{FF2B5EF4-FFF2-40B4-BE49-F238E27FC236}">
                    <a16:creationId xmlns:a16="http://schemas.microsoft.com/office/drawing/2014/main" id="{77C46130-4E2E-15F3-2390-9F5E22DB3145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3" name="Google Shape;1757;p70">
                <a:extLst>
                  <a:ext uri="{FF2B5EF4-FFF2-40B4-BE49-F238E27FC236}">
                    <a16:creationId xmlns:a16="http://schemas.microsoft.com/office/drawing/2014/main" id="{10342BF0-F16F-F82A-08DF-6A3851545EC7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4" name="Google Shape;1758;p70">
                <a:extLst>
                  <a:ext uri="{FF2B5EF4-FFF2-40B4-BE49-F238E27FC236}">
                    <a16:creationId xmlns:a16="http://schemas.microsoft.com/office/drawing/2014/main" id="{06EA32E9-0F9F-FAF2-D279-639684F2F062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5" name="Google Shape;1759;p70">
                <a:extLst>
                  <a:ext uri="{FF2B5EF4-FFF2-40B4-BE49-F238E27FC236}">
                    <a16:creationId xmlns:a16="http://schemas.microsoft.com/office/drawing/2014/main" id="{FB41A7D6-2AF6-9D44-2793-20FD0E299CB3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6" name="Google Shape;1760;p70">
                <a:extLst>
                  <a:ext uri="{FF2B5EF4-FFF2-40B4-BE49-F238E27FC236}">
                    <a16:creationId xmlns:a16="http://schemas.microsoft.com/office/drawing/2014/main" id="{DBEBC7CA-24DD-5CD9-44E9-4D243331B297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1761;p70">
                <a:extLst>
                  <a:ext uri="{FF2B5EF4-FFF2-40B4-BE49-F238E27FC236}">
                    <a16:creationId xmlns:a16="http://schemas.microsoft.com/office/drawing/2014/main" id="{54200231-CA86-B29C-9693-A2B8073D9543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1762;p70">
                <a:extLst>
                  <a:ext uri="{FF2B5EF4-FFF2-40B4-BE49-F238E27FC236}">
                    <a16:creationId xmlns:a16="http://schemas.microsoft.com/office/drawing/2014/main" id="{B3CCC32E-C805-DA57-63F9-785BA8204A23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9" name="Google Shape;1763;p70">
                <a:extLst>
                  <a:ext uri="{FF2B5EF4-FFF2-40B4-BE49-F238E27FC236}">
                    <a16:creationId xmlns:a16="http://schemas.microsoft.com/office/drawing/2014/main" id="{8FEFDA2C-0F79-B2C4-2BCC-B6A638B98F80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1764;p70">
                <a:extLst>
                  <a:ext uri="{FF2B5EF4-FFF2-40B4-BE49-F238E27FC236}">
                    <a16:creationId xmlns:a16="http://schemas.microsoft.com/office/drawing/2014/main" id="{F2AD9B43-1BDE-0830-AAF7-A7889A76F053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1765;p70">
                <a:extLst>
                  <a:ext uri="{FF2B5EF4-FFF2-40B4-BE49-F238E27FC236}">
                    <a16:creationId xmlns:a16="http://schemas.microsoft.com/office/drawing/2014/main" id="{9C2027E1-CD2F-FCD8-DB15-201D16D07B4B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2" name="Google Shape;1766;p70">
                <a:extLst>
                  <a:ext uri="{FF2B5EF4-FFF2-40B4-BE49-F238E27FC236}">
                    <a16:creationId xmlns:a16="http://schemas.microsoft.com/office/drawing/2014/main" id="{26B3BDBE-481F-8BEE-8E7C-31C2EA68C4CC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1767;p70">
                <a:extLst>
                  <a:ext uri="{FF2B5EF4-FFF2-40B4-BE49-F238E27FC236}">
                    <a16:creationId xmlns:a16="http://schemas.microsoft.com/office/drawing/2014/main" id="{69BE0020-C279-3DCF-C706-38094A0EE023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1768;p70">
                <a:extLst>
                  <a:ext uri="{FF2B5EF4-FFF2-40B4-BE49-F238E27FC236}">
                    <a16:creationId xmlns:a16="http://schemas.microsoft.com/office/drawing/2014/main" id="{7A0CE22E-B340-4245-E73A-F544D08A67D9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5" name="Google Shape;1769;p70">
                <a:extLst>
                  <a:ext uri="{FF2B5EF4-FFF2-40B4-BE49-F238E27FC236}">
                    <a16:creationId xmlns:a16="http://schemas.microsoft.com/office/drawing/2014/main" id="{B01D3BF6-BD3B-A226-EE15-A4BCDF8CE75F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6" name="Google Shape;1770;p70">
                <a:extLst>
                  <a:ext uri="{FF2B5EF4-FFF2-40B4-BE49-F238E27FC236}">
                    <a16:creationId xmlns:a16="http://schemas.microsoft.com/office/drawing/2014/main" id="{CBBB8AFD-44B5-6CBE-18B7-D21B2F0D79D9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7" name="Google Shape;1771;p70">
                <a:extLst>
                  <a:ext uri="{FF2B5EF4-FFF2-40B4-BE49-F238E27FC236}">
                    <a16:creationId xmlns:a16="http://schemas.microsoft.com/office/drawing/2014/main" id="{988B1B1B-5607-0A7C-675D-0001FF2AA922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8" name="Google Shape;1772;p70">
                <a:extLst>
                  <a:ext uri="{FF2B5EF4-FFF2-40B4-BE49-F238E27FC236}">
                    <a16:creationId xmlns:a16="http://schemas.microsoft.com/office/drawing/2014/main" id="{1D567CD7-153E-0AA1-FCA2-A586A8D6177C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1773;p70">
                <a:extLst>
                  <a:ext uri="{FF2B5EF4-FFF2-40B4-BE49-F238E27FC236}">
                    <a16:creationId xmlns:a16="http://schemas.microsoft.com/office/drawing/2014/main" id="{49925DC8-A4F5-EF8B-8456-95E2595AAA33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0" name="Google Shape;1774;p70">
                <a:extLst>
                  <a:ext uri="{FF2B5EF4-FFF2-40B4-BE49-F238E27FC236}">
                    <a16:creationId xmlns:a16="http://schemas.microsoft.com/office/drawing/2014/main" id="{E76E713F-F39D-60FF-9E30-47EAE72DADAD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1775;p70">
                <a:extLst>
                  <a:ext uri="{FF2B5EF4-FFF2-40B4-BE49-F238E27FC236}">
                    <a16:creationId xmlns:a16="http://schemas.microsoft.com/office/drawing/2014/main" id="{BC7005AC-FB27-E482-9B3E-9408D87DADB1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2" name="Google Shape;1776;p70">
                <a:extLst>
                  <a:ext uri="{FF2B5EF4-FFF2-40B4-BE49-F238E27FC236}">
                    <a16:creationId xmlns:a16="http://schemas.microsoft.com/office/drawing/2014/main" id="{708DB660-F25D-6763-E5FD-A681BD7E2CF4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1777;p70">
                <a:extLst>
                  <a:ext uri="{FF2B5EF4-FFF2-40B4-BE49-F238E27FC236}">
                    <a16:creationId xmlns:a16="http://schemas.microsoft.com/office/drawing/2014/main" id="{41D9A721-EE3A-8802-11C4-44379FAA96E8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1778;p70">
                <a:extLst>
                  <a:ext uri="{FF2B5EF4-FFF2-40B4-BE49-F238E27FC236}">
                    <a16:creationId xmlns:a16="http://schemas.microsoft.com/office/drawing/2014/main" id="{E97F9776-F2BC-E841-64E5-752FB796DD25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1" name="Google Shape;1641;p70">
            <a:extLst>
              <a:ext uri="{FF2B5EF4-FFF2-40B4-BE49-F238E27FC236}">
                <a16:creationId xmlns:a16="http://schemas.microsoft.com/office/drawing/2014/main" id="{921AC802-8CAF-73CE-5F0C-6A6696028021}"/>
              </a:ext>
            </a:extLst>
          </p:cNvPr>
          <p:cNvGrpSpPr/>
          <p:nvPr/>
        </p:nvGrpSpPr>
        <p:grpSpPr>
          <a:xfrm rot="-602624">
            <a:off x="9591684" y="3684260"/>
            <a:ext cx="1709071" cy="1302036"/>
            <a:chOff x="6687539" y="2558460"/>
            <a:chExt cx="2188366" cy="1639210"/>
          </a:xfrm>
        </p:grpSpPr>
        <p:grpSp>
          <p:nvGrpSpPr>
            <p:cNvPr id="362" name="Google Shape;1642;p70">
              <a:extLst>
                <a:ext uri="{FF2B5EF4-FFF2-40B4-BE49-F238E27FC236}">
                  <a16:creationId xmlns:a16="http://schemas.microsoft.com/office/drawing/2014/main" id="{16373350-DBFC-606F-3FB5-341EBC623D08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429" name="Google Shape;1643;p70">
                <a:extLst>
                  <a:ext uri="{FF2B5EF4-FFF2-40B4-BE49-F238E27FC236}">
                    <a16:creationId xmlns:a16="http://schemas.microsoft.com/office/drawing/2014/main" id="{1AE478FE-3ED9-1290-8B21-3003EE236CC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0" name="Google Shape;1644;p70">
                <a:extLst>
                  <a:ext uri="{FF2B5EF4-FFF2-40B4-BE49-F238E27FC236}">
                    <a16:creationId xmlns:a16="http://schemas.microsoft.com/office/drawing/2014/main" id="{A536332A-BEAD-0D5B-56F3-429DF74CB5DA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1" name="Google Shape;1645;p70">
                <a:extLst>
                  <a:ext uri="{FF2B5EF4-FFF2-40B4-BE49-F238E27FC236}">
                    <a16:creationId xmlns:a16="http://schemas.microsoft.com/office/drawing/2014/main" id="{548AF9D8-457D-5065-9E64-8791F54EF6B1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2" name="Google Shape;1646;p70">
                <a:extLst>
                  <a:ext uri="{FF2B5EF4-FFF2-40B4-BE49-F238E27FC236}">
                    <a16:creationId xmlns:a16="http://schemas.microsoft.com/office/drawing/2014/main" id="{223F1BDE-BA53-86C6-9FE5-0FD4E858ECA7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3" name="Google Shape;1647;p70">
                <a:extLst>
                  <a:ext uri="{FF2B5EF4-FFF2-40B4-BE49-F238E27FC236}">
                    <a16:creationId xmlns:a16="http://schemas.microsoft.com/office/drawing/2014/main" id="{C5273934-D494-8DC3-C51D-DB8984634149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4" name="Google Shape;1648;p70">
                <a:extLst>
                  <a:ext uri="{FF2B5EF4-FFF2-40B4-BE49-F238E27FC236}">
                    <a16:creationId xmlns:a16="http://schemas.microsoft.com/office/drawing/2014/main" id="{C63E5AFD-EE57-6620-E50A-DEEC250AAB46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3" name="Google Shape;1649;p70">
              <a:extLst>
                <a:ext uri="{FF2B5EF4-FFF2-40B4-BE49-F238E27FC236}">
                  <a16:creationId xmlns:a16="http://schemas.microsoft.com/office/drawing/2014/main" id="{D18E07D2-4BFB-73CA-3191-3A0549461DA1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364" name="Google Shape;1650;p70">
                <a:extLst>
                  <a:ext uri="{FF2B5EF4-FFF2-40B4-BE49-F238E27FC236}">
                    <a16:creationId xmlns:a16="http://schemas.microsoft.com/office/drawing/2014/main" id="{A8460C65-7C66-5964-96BB-BC57DDBF9EED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5" name="Google Shape;1651;p70">
                <a:extLst>
                  <a:ext uri="{FF2B5EF4-FFF2-40B4-BE49-F238E27FC236}">
                    <a16:creationId xmlns:a16="http://schemas.microsoft.com/office/drawing/2014/main" id="{41824481-A26C-04C9-011E-03CA996D075F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6" name="Google Shape;1652;p70">
                <a:extLst>
                  <a:ext uri="{FF2B5EF4-FFF2-40B4-BE49-F238E27FC236}">
                    <a16:creationId xmlns:a16="http://schemas.microsoft.com/office/drawing/2014/main" id="{842CADB5-269F-080D-CA3B-411F25D0C33F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7" name="Google Shape;1653;p70">
                <a:extLst>
                  <a:ext uri="{FF2B5EF4-FFF2-40B4-BE49-F238E27FC236}">
                    <a16:creationId xmlns:a16="http://schemas.microsoft.com/office/drawing/2014/main" id="{3247CD57-D241-989D-E0D9-181F6B0873D5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8" name="Google Shape;1654;p70">
                <a:extLst>
                  <a:ext uri="{FF2B5EF4-FFF2-40B4-BE49-F238E27FC236}">
                    <a16:creationId xmlns:a16="http://schemas.microsoft.com/office/drawing/2014/main" id="{5DB617C9-7232-0B6B-B3D0-AA3CE8D374E8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9" name="Google Shape;1655;p70">
                <a:extLst>
                  <a:ext uri="{FF2B5EF4-FFF2-40B4-BE49-F238E27FC236}">
                    <a16:creationId xmlns:a16="http://schemas.microsoft.com/office/drawing/2014/main" id="{DC4FA91C-4C58-A3F9-DED2-697A39081C0B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0" name="Google Shape;1656;p70">
                <a:extLst>
                  <a:ext uri="{FF2B5EF4-FFF2-40B4-BE49-F238E27FC236}">
                    <a16:creationId xmlns:a16="http://schemas.microsoft.com/office/drawing/2014/main" id="{308660BA-F0CC-6322-CC43-9C9C1685F3F9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1" name="Google Shape;1657;p70">
                <a:extLst>
                  <a:ext uri="{FF2B5EF4-FFF2-40B4-BE49-F238E27FC236}">
                    <a16:creationId xmlns:a16="http://schemas.microsoft.com/office/drawing/2014/main" id="{BB0B71E2-5C9F-AE1C-204E-8CDCCEF5A553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2" name="Google Shape;1658;p70">
                <a:extLst>
                  <a:ext uri="{FF2B5EF4-FFF2-40B4-BE49-F238E27FC236}">
                    <a16:creationId xmlns:a16="http://schemas.microsoft.com/office/drawing/2014/main" id="{22BCA693-BF07-3C65-F712-18B4E3DBB699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3" name="Google Shape;1659;p70">
                <a:extLst>
                  <a:ext uri="{FF2B5EF4-FFF2-40B4-BE49-F238E27FC236}">
                    <a16:creationId xmlns:a16="http://schemas.microsoft.com/office/drawing/2014/main" id="{805972A4-3CE0-DA5B-C342-9F3A280A8FF5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4" name="Google Shape;1660;p70">
                <a:extLst>
                  <a:ext uri="{FF2B5EF4-FFF2-40B4-BE49-F238E27FC236}">
                    <a16:creationId xmlns:a16="http://schemas.microsoft.com/office/drawing/2014/main" id="{3D5F88B5-4EF0-3CCD-0629-BC23A9029969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5" name="Google Shape;1661;p70">
                <a:extLst>
                  <a:ext uri="{FF2B5EF4-FFF2-40B4-BE49-F238E27FC236}">
                    <a16:creationId xmlns:a16="http://schemas.microsoft.com/office/drawing/2014/main" id="{C9367024-07E6-CF33-5A00-4AACE9FC12D9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6" name="Google Shape;1662;p70">
                <a:extLst>
                  <a:ext uri="{FF2B5EF4-FFF2-40B4-BE49-F238E27FC236}">
                    <a16:creationId xmlns:a16="http://schemas.microsoft.com/office/drawing/2014/main" id="{3B89C7ED-577D-C016-930E-9453356468A2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7" name="Google Shape;1663;p70">
                <a:extLst>
                  <a:ext uri="{FF2B5EF4-FFF2-40B4-BE49-F238E27FC236}">
                    <a16:creationId xmlns:a16="http://schemas.microsoft.com/office/drawing/2014/main" id="{6D4CDB79-5E10-7448-AB52-3E9FF5FFE589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8" name="Google Shape;1664;p70">
                <a:extLst>
                  <a:ext uri="{FF2B5EF4-FFF2-40B4-BE49-F238E27FC236}">
                    <a16:creationId xmlns:a16="http://schemas.microsoft.com/office/drawing/2014/main" id="{8996CD1D-6F4F-CA03-012E-517886D2D04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9" name="Google Shape;1665;p70">
                <a:extLst>
                  <a:ext uri="{FF2B5EF4-FFF2-40B4-BE49-F238E27FC236}">
                    <a16:creationId xmlns:a16="http://schemas.microsoft.com/office/drawing/2014/main" id="{1CFDA992-81EA-9BA0-0E98-6E7DA866144B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0" name="Google Shape;1666;p70">
                <a:extLst>
                  <a:ext uri="{FF2B5EF4-FFF2-40B4-BE49-F238E27FC236}">
                    <a16:creationId xmlns:a16="http://schemas.microsoft.com/office/drawing/2014/main" id="{10DB092A-62DC-DAD2-7479-CDA0803BBE4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1" name="Google Shape;1667;p70">
                <a:extLst>
                  <a:ext uri="{FF2B5EF4-FFF2-40B4-BE49-F238E27FC236}">
                    <a16:creationId xmlns:a16="http://schemas.microsoft.com/office/drawing/2014/main" id="{FBF55086-7786-AB11-BC1A-5AFA240E2696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2" name="Google Shape;1668;p70">
                <a:extLst>
                  <a:ext uri="{FF2B5EF4-FFF2-40B4-BE49-F238E27FC236}">
                    <a16:creationId xmlns:a16="http://schemas.microsoft.com/office/drawing/2014/main" id="{598E8468-1392-8AFF-3321-8F93AA07001D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3" name="Google Shape;1669;p70">
                <a:extLst>
                  <a:ext uri="{FF2B5EF4-FFF2-40B4-BE49-F238E27FC236}">
                    <a16:creationId xmlns:a16="http://schemas.microsoft.com/office/drawing/2014/main" id="{6731C980-B073-3D0C-BAB0-2E2DCE4F7F28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4" name="Google Shape;1670;p70">
                <a:extLst>
                  <a:ext uri="{FF2B5EF4-FFF2-40B4-BE49-F238E27FC236}">
                    <a16:creationId xmlns:a16="http://schemas.microsoft.com/office/drawing/2014/main" id="{12DE8C6A-41F5-8E7C-B1F7-815D918A260E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5" name="Google Shape;1671;p70">
                <a:extLst>
                  <a:ext uri="{FF2B5EF4-FFF2-40B4-BE49-F238E27FC236}">
                    <a16:creationId xmlns:a16="http://schemas.microsoft.com/office/drawing/2014/main" id="{31132087-2493-7380-1216-11F039F04B39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6" name="Google Shape;1672;p70">
                <a:extLst>
                  <a:ext uri="{FF2B5EF4-FFF2-40B4-BE49-F238E27FC236}">
                    <a16:creationId xmlns:a16="http://schemas.microsoft.com/office/drawing/2014/main" id="{E87BDCC9-7ACC-2EEA-DEAA-B3E6A202CDEF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7" name="Google Shape;1673;p70">
                <a:extLst>
                  <a:ext uri="{FF2B5EF4-FFF2-40B4-BE49-F238E27FC236}">
                    <a16:creationId xmlns:a16="http://schemas.microsoft.com/office/drawing/2014/main" id="{6098E04D-4A5D-4192-4AE6-18675751B68A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Google Shape;1674;p70">
                <a:extLst>
                  <a:ext uri="{FF2B5EF4-FFF2-40B4-BE49-F238E27FC236}">
                    <a16:creationId xmlns:a16="http://schemas.microsoft.com/office/drawing/2014/main" id="{2A53EE83-4A4B-9842-2BC9-4538265380E5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9" name="Google Shape;1675;p70">
                <a:extLst>
                  <a:ext uri="{FF2B5EF4-FFF2-40B4-BE49-F238E27FC236}">
                    <a16:creationId xmlns:a16="http://schemas.microsoft.com/office/drawing/2014/main" id="{601CB56E-AD3B-75D2-E388-B494CE5A3F00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Google Shape;1676;p70">
                <a:extLst>
                  <a:ext uri="{FF2B5EF4-FFF2-40B4-BE49-F238E27FC236}">
                    <a16:creationId xmlns:a16="http://schemas.microsoft.com/office/drawing/2014/main" id="{290046F0-7EBF-9B50-9E28-9416C005D79B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1" name="Google Shape;1677;p70">
                <a:extLst>
                  <a:ext uri="{FF2B5EF4-FFF2-40B4-BE49-F238E27FC236}">
                    <a16:creationId xmlns:a16="http://schemas.microsoft.com/office/drawing/2014/main" id="{5D29AAD7-8BCA-85F6-20B9-E7A0DE6D3ABC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2" name="Google Shape;1678;p70">
                <a:extLst>
                  <a:ext uri="{FF2B5EF4-FFF2-40B4-BE49-F238E27FC236}">
                    <a16:creationId xmlns:a16="http://schemas.microsoft.com/office/drawing/2014/main" id="{456F8E7D-3E55-05E8-85F6-BCA063D0BBD2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3" name="Google Shape;1679;p70">
                <a:extLst>
                  <a:ext uri="{FF2B5EF4-FFF2-40B4-BE49-F238E27FC236}">
                    <a16:creationId xmlns:a16="http://schemas.microsoft.com/office/drawing/2014/main" id="{0C771E62-24EE-CD2F-9F8F-5EA5B2C98FA9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4" name="Google Shape;1680;p70">
                <a:extLst>
                  <a:ext uri="{FF2B5EF4-FFF2-40B4-BE49-F238E27FC236}">
                    <a16:creationId xmlns:a16="http://schemas.microsoft.com/office/drawing/2014/main" id="{1A0D2A51-D04D-2088-11A8-A6612EAFB152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5" name="Google Shape;1681;p70">
                <a:extLst>
                  <a:ext uri="{FF2B5EF4-FFF2-40B4-BE49-F238E27FC236}">
                    <a16:creationId xmlns:a16="http://schemas.microsoft.com/office/drawing/2014/main" id="{1A563F2B-4B26-CDDC-1340-CB4A49CE8E2A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6" name="Google Shape;1682;p70">
                <a:extLst>
                  <a:ext uri="{FF2B5EF4-FFF2-40B4-BE49-F238E27FC236}">
                    <a16:creationId xmlns:a16="http://schemas.microsoft.com/office/drawing/2014/main" id="{4B448683-1EE5-9360-C87B-AEAA3598C5C0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7" name="Google Shape;1683;p70">
                <a:extLst>
                  <a:ext uri="{FF2B5EF4-FFF2-40B4-BE49-F238E27FC236}">
                    <a16:creationId xmlns:a16="http://schemas.microsoft.com/office/drawing/2014/main" id="{2A7C9077-DBBC-A69F-05D1-2115133FC5D3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Google Shape;1684;p70">
                <a:extLst>
                  <a:ext uri="{FF2B5EF4-FFF2-40B4-BE49-F238E27FC236}">
                    <a16:creationId xmlns:a16="http://schemas.microsoft.com/office/drawing/2014/main" id="{A7922F8E-450E-C134-7A29-A1D7F798ABEC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9" name="Google Shape;1685;p70">
                <a:extLst>
                  <a:ext uri="{FF2B5EF4-FFF2-40B4-BE49-F238E27FC236}">
                    <a16:creationId xmlns:a16="http://schemas.microsoft.com/office/drawing/2014/main" id="{D44EB7BB-4431-8192-C249-61F71AF65FB0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Google Shape;1686;p70">
                <a:extLst>
                  <a:ext uri="{FF2B5EF4-FFF2-40B4-BE49-F238E27FC236}">
                    <a16:creationId xmlns:a16="http://schemas.microsoft.com/office/drawing/2014/main" id="{42AF8D79-C911-E844-DF98-0CEC58EC4141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1" name="Google Shape;1687;p70">
                <a:extLst>
                  <a:ext uri="{FF2B5EF4-FFF2-40B4-BE49-F238E27FC236}">
                    <a16:creationId xmlns:a16="http://schemas.microsoft.com/office/drawing/2014/main" id="{BC82E236-AC01-3A0E-EC7A-A5BCB5C8703C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2" name="Google Shape;1688;p70">
                <a:extLst>
                  <a:ext uri="{FF2B5EF4-FFF2-40B4-BE49-F238E27FC236}">
                    <a16:creationId xmlns:a16="http://schemas.microsoft.com/office/drawing/2014/main" id="{43584DBD-9085-8341-4FB1-47E2AA9F36AD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3" name="Google Shape;1689;p70">
                <a:extLst>
                  <a:ext uri="{FF2B5EF4-FFF2-40B4-BE49-F238E27FC236}">
                    <a16:creationId xmlns:a16="http://schemas.microsoft.com/office/drawing/2014/main" id="{59EC3DAF-561F-9270-04B5-0DE187A6AFDD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4" name="Google Shape;1690;p70">
                <a:extLst>
                  <a:ext uri="{FF2B5EF4-FFF2-40B4-BE49-F238E27FC236}">
                    <a16:creationId xmlns:a16="http://schemas.microsoft.com/office/drawing/2014/main" id="{1F77DD68-F2A3-FC75-F37C-A91F0B2ABD04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5" name="Google Shape;1691;p70">
                <a:extLst>
                  <a:ext uri="{FF2B5EF4-FFF2-40B4-BE49-F238E27FC236}">
                    <a16:creationId xmlns:a16="http://schemas.microsoft.com/office/drawing/2014/main" id="{77CF2EF6-FFFA-1207-4EC6-CA6705D6A95B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6" name="Google Shape;1692;p70">
                <a:extLst>
                  <a:ext uri="{FF2B5EF4-FFF2-40B4-BE49-F238E27FC236}">
                    <a16:creationId xmlns:a16="http://schemas.microsoft.com/office/drawing/2014/main" id="{025B4B1A-4661-034C-3733-0973786F1258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7" name="Google Shape;1693;p70">
                <a:extLst>
                  <a:ext uri="{FF2B5EF4-FFF2-40B4-BE49-F238E27FC236}">
                    <a16:creationId xmlns:a16="http://schemas.microsoft.com/office/drawing/2014/main" id="{95820794-C0E9-DF89-30AE-63A9C3593341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8" name="Google Shape;1694;p70">
                <a:extLst>
                  <a:ext uri="{FF2B5EF4-FFF2-40B4-BE49-F238E27FC236}">
                    <a16:creationId xmlns:a16="http://schemas.microsoft.com/office/drawing/2014/main" id="{F85810D2-06F0-706C-5ED7-61578713F696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9" name="Google Shape;1695;p70">
                <a:extLst>
                  <a:ext uri="{FF2B5EF4-FFF2-40B4-BE49-F238E27FC236}">
                    <a16:creationId xmlns:a16="http://schemas.microsoft.com/office/drawing/2014/main" id="{EE7797E4-211C-D334-0AD4-87B7F7B83541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0" name="Google Shape;1696;p70">
                <a:extLst>
                  <a:ext uri="{FF2B5EF4-FFF2-40B4-BE49-F238E27FC236}">
                    <a16:creationId xmlns:a16="http://schemas.microsoft.com/office/drawing/2014/main" id="{FE2BC4DE-7B34-2DB9-A607-4E9D85518A64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1" name="Google Shape;1697;p70">
                <a:extLst>
                  <a:ext uri="{FF2B5EF4-FFF2-40B4-BE49-F238E27FC236}">
                    <a16:creationId xmlns:a16="http://schemas.microsoft.com/office/drawing/2014/main" id="{23A6AFE6-1BE7-73EC-ADA4-D6C19CBAEB02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2" name="Google Shape;1698;p70">
                <a:extLst>
                  <a:ext uri="{FF2B5EF4-FFF2-40B4-BE49-F238E27FC236}">
                    <a16:creationId xmlns:a16="http://schemas.microsoft.com/office/drawing/2014/main" id="{D99B7E6A-1FAE-6B28-9526-EB0A2BAE88A8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3" name="Google Shape;1699;p70">
                <a:extLst>
                  <a:ext uri="{FF2B5EF4-FFF2-40B4-BE49-F238E27FC236}">
                    <a16:creationId xmlns:a16="http://schemas.microsoft.com/office/drawing/2014/main" id="{D012834E-13B1-21C0-4CC1-81583A6F9C1C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4" name="Google Shape;1700;p70">
                <a:extLst>
                  <a:ext uri="{FF2B5EF4-FFF2-40B4-BE49-F238E27FC236}">
                    <a16:creationId xmlns:a16="http://schemas.microsoft.com/office/drawing/2014/main" id="{FF68CDE3-27F5-44C4-4863-EA5C968C7EC1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5" name="Google Shape;1701;p70">
                <a:extLst>
                  <a:ext uri="{FF2B5EF4-FFF2-40B4-BE49-F238E27FC236}">
                    <a16:creationId xmlns:a16="http://schemas.microsoft.com/office/drawing/2014/main" id="{14DEAA9D-6229-7A7E-7DA9-66A8E8EEB741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6" name="Google Shape;1702;p70">
                <a:extLst>
                  <a:ext uri="{FF2B5EF4-FFF2-40B4-BE49-F238E27FC236}">
                    <a16:creationId xmlns:a16="http://schemas.microsoft.com/office/drawing/2014/main" id="{1EEF07CB-81EC-1ED0-9691-114D6656E24B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7" name="Google Shape;1703;p70">
                <a:extLst>
                  <a:ext uri="{FF2B5EF4-FFF2-40B4-BE49-F238E27FC236}">
                    <a16:creationId xmlns:a16="http://schemas.microsoft.com/office/drawing/2014/main" id="{FCD156FA-44CC-9FDE-7B20-CAC65EE6786E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8" name="Google Shape;1704;p70">
                <a:extLst>
                  <a:ext uri="{FF2B5EF4-FFF2-40B4-BE49-F238E27FC236}">
                    <a16:creationId xmlns:a16="http://schemas.microsoft.com/office/drawing/2014/main" id="{2ED483E1-71B4-DDCD-AE75-C89BD98E9B05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9" name="Google Shape;1705;p70">
                <a:extLst>
                  <a:ext uri="{FF2B5EF4-FFF2-40B4-BE49-F238E27FC236}">
                    <a16:creationId xmlns:a16="http://schemas.microsoft.com/office/drawing/2014/main" id="{79F1386D-F410-138C-5DFF-23F8DF72FFC2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0" name="Google Shape;1706;p70">
                <a:extLst>
                  <a:ext uri="{FF2B5EF4-FFF2-40B4-BE49-F238E27FC236}">
                    <a16:creationId xmlns:a16="http://schemas.microsoft.com/office/drawing/2014/main" id="{D84B2726-5EB1-FE06-6C24-58EEC3C67698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1" name="Google Shape;1707;p70">
                <a:extLst>
                  <a:ext uri="{FF2B5EF4-FFF2-40B4-BE49-F238E27FC236}">
                    <a16:creationId xmlns:a16="http://schemas.microsoft.com/office/drawing/2014/main" id="{B043FB3D-BC2A-FD18-0423-C99F0346CAAA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2" name="Google Shape;1708;p70">
                <a:extLst>
                  <a:ext uri="{FF2B5EF4-FFF2-40B4-BE49-F238E27FC236}">
                    <a16:creationId xmlns:a16="http://schemas.microsoft.com/office/drawing/2014/main" id="{0B3CC7A5-ECD0-0E22-DE77-8C86E63787E3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3" name="Google Shape;1709;p70">
                <a:extLst>
                  <a:ext uri="{FF2B5EF4-FFF2-40B4-BE49-F238E27FC236}">
                    <a16:creationId xmlns:a16="http://schemas.microsoft.com/office/drawing/2014/main" id="{AA455311-17A4-F072-76EA-92E7170C7BD0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4" name="Google Shape;1710;p70">
                <a:extLst>
                  <a:ext uri="{FF2B5EF4-FFF2-40B4-BE49-F238E27FC236}">
                    <a16:creationId xmlns:a16="http://schemas.microsoft.com/office/drawing/2014/main" id="{7977D818-3CE3-BC3A-7C5C-0739E6807812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5" name="Google Shape;1711;p70">
                <a:extLst>
                  <a:ext uri="{FF2B5EF4-FFF2-40B4-BE49-F238E27FC236}">
                    <a16:creationId xmlns:a16="http://schemas.microsoft.com/office/drawing/2014/main" id="{7ECE5F89-7929-66EE-6364-148A8A3575CF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6" name="Google Shape;1712;p70">
                <a:extLst>
                  <a:ext uri="{FF2B5EF4-FFF2-40B4-BE49-F238E27FC236}">
                    <a16:creationId xmlns:a16="http://schemas.microsoft.com/office/drawing/2014/main" id="{F7E4DD3C-23A3-775D-779B-8478372E8C69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7" name="Google Shape;1713;p70">
                <a:extLst>
                  <a:ext uri="{FF2B5EF4-FFF2-40B4-BE49-F238E27FC236}">
                    <a16:creationId xmlns:a16="http://schemas.microsoft.com/office/drawing/2014/main" id="{C91BDA18-175D-C8B6-DC1D-1113C5964EA0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8" name="Google Shape;1714;p70">
                <a:extLst>
                  <a:ext uri="{FF2B5EF4-FFF2-40B4-BE49-F238E27FC236}">
                    <a16:creationId xmlns:a16="http://schemas.microsoft.com/office/drawing/2014/main" id="{2DF54AAC-6A35-0EE1-839E-2DA6ED1477C4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pic>
        <p:nvPicPr>
          <p:cNvPr id="436" name="Imagen 38">
            <a:extLst>
              <a:ext uri="{FF2B5EF4-FFF2-40B4-BE49-F238E27FC236}">
                <a16:creationId xmlns:a16="http://schemas.microsoft.com/office/drawing/2014/main" id="{9F29DF3B-3E75-3EF3-B234-653D5D73F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540809" y="4301635"/>
            <a:ext cx="1787807" cy="3456241"/>
          </a:xfrm>
          <a:prstGeom prst="rect">
            <a:avLst/>
          </a:prstGeom>
        </p:spPr>
      </p:pic>
      <p:pic>
        <p:nvPicPr>
          <p:cNvPr id="437" name="Imagen 38">
            <a:extLst>
              <a:ext uri="{FF2B5EF4-FFF2-40B4-BE49-F238E27FC236}">
                <a16:creationId xmlns:a16="http://schemas.microsoft.com/office/drawing/2014/main" id="{DAB3DABD-28E3-9EEA-4080-4DB898758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729418" y="4236060"/>
            <a:ext cx="1787807" cy="345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053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6">
            <a:extLst>
              <a:ext uri="{FF2B5EF4-FFF2-40B4-BE49-F238E27FC236}">
                <a16:creationId xmlns:a16="http://schemas.microsoft.com/office/drawing/2014/main" id="{6B2A6AF7-CEED-4205-A0AF-CBBB3BC0E57B}"/>
              </a:ext>
            </a:extLst>
          </p:cNvPr>
          <p:cNvSpPr/>
          <p:nvPr/>
        </p:nvSpPr>
        <p:spPr>
          <a:xfrm>
            <a:off x="0" y="0"/>
            <a:ext cx="648000" cy="6858000"/>
          </a:xfrm>
          <a:prstGeom prst="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ED5B0CD-4E20-4CF1-9224-32D48550D703}"/>
              </a:ext>
            </a:extLst>
          </p:cNvPr>
          <p:cNvSpPr/>
          <p:nvPr/>
        </p:nvSpPr>
        <p:spPr>
          <a:xfrm rot="19342014">
            <a:off x="5906329" y="-2495129"/>
            <a:ext cx="4799557" cy="9999893"/>
          </a:xfrm>
          <a:custGeom>
            <a:avLst/>
            <a:gdLst>
              <a:gd name="connsiteX0" fmla="*/ 4073780 w 4799557"/>
              <a:gd name="connsiteY0" fmla="*/ 3127743 h 9999893"/>
              <a:gd name="connsiteX1" fmla="*/ 4799557 w 4799557"/>
              <a:gd name="connsiteY1" fmla="*/ 3687335 h 9999893"/>
              <a:gd name="connsiteX2" fmla="*/ 4799557 w 4799557"/>
              <a:gd name="connsiteY2" fmla="*/ 6802618 h 9999893"/>
              <a:gd name="connsiteX3" fmla="*/ 4436668 w 4799557"/>
              <a:gd name="connsiteY3" fmla="*/ 7165507 h 9999893"/>
              <a:gd name="connsiteX4" fmla="*/ 4436669 w 4799557"/>
              <a:gd name="connsiteY4" fmla="*/ 7165506 h 9999893"/>
              <a:gd name="connsiteX5" fmla="*/ 4073780 w 4799557"/>
              <a:gd name="connsiteY5" fmla="*/ 6802617 h 9999893"/>
              <a:gd name="connsiteX6" fmla="*/ 2433232 w 4799557"/>
              <a:gd name="connsiteY6" fmla="*/ 1862841 h 9999893"/>
              <a:gd name="connsiteX7" fmla="*/ 3161653 w 4799557"/>
              <a:gd name="connsiteY7" fmla="*/ 2424471 h 9999893"/>
              <a:gd name="connsiteX8" fmla="*/ 3195473 w 4799557"/>
              <a:gd name="connsiteY8" fmla="*/ 9635303 h 9999893"/>
              <a:gd name="connsiteX9" fmla="*/ 2834290 w 4799557"/>
              <a:gd name="connsiteY9" fmla="*/ 9999890 h 9999893"/>
              <a:gd name="connsiteX10" fmla="*/ 2834291 w 4799557"/>
              <a:gd name="connsiteY10" fmla="*/ 9999889 h 9999893"/>
              <a:gd name="connsiteX11" fmla="*/ 2469704 w 4799557"/>
              <a:gd name="connsiteY11" fmla="*/ 9638706 h 9999893"/>
              <a:gd name="connsiteX12" fmla="*/ 17172 w 4799557"/>
              <a:gd name="connsiteY12" fmla="*/ 0 h 9999893"/>
              <a:gd name="connsiteX13" fmla="*/ 725778 w 4799557"/>
              <a:gd name="connsiteY13" fmla="*/ 546352 h 9999893"/>
              <a:gd name="connsiteX14" fmla="*/ 725777 w 4799557"/>
              <a:gd name="connsiteY14" fmla="*/ 5737279 h 9999893"/>
              <a:gd name="connsiteX15" fmla="*/ 362888 w 4799557"/>
              <a:gd name="connsiteY15" fmla="*/ 6100168 h 9999893"/>
              <a:gd name="connsiteX16" fmla="*/ 362889 w 4799557"/>
              <a:gd name="connsiteY16" fmla="*/ 6100167 h 9999893"/>
              <a:gd name="connsiteX17" fmla="*/ 0 w 4799557"/>
              <a:gd name="connsiteY17" fmla="*/ 5737278 h 9999893"/>
              <a:gd name="connsiteX18" fmla="*/ 0 w 4799557"/>
              <a:gd name="connsiteY18" fmla="*/ 104702 h 9999893"/>
              <a:gd name="connsiteX19" fmla="*/ 7373 w 4799557"/>
              <a:gd name="connsiteY19" fmla="*/ 31568 h 9999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99557" h="9999893">
                <a:moveTo>
                  <a:pt x="4073780" y="3127743"/>
                </a:moveTo>
                <a:lnTo>
                  <a:pt x="4799557" y="3687335"/>
                </a:lnTo>
                <a:lnTo>
                  <a:pt x="4799557" y="6802618"/>
                </a:lnTo>
                <a:cubicBezTo>
                  <a:pt x="4799557" y="7003036"/>
                  <a:pt x="4637086" y="7165507"/>
                  <a:pt x="4436668" y="7165507"/>
                </a:cubicBezTo>
                <a:lnTo>
                  <a:pt x="4436669" y="7165506"/>
                </a:lnTo>
                <a:cubicBezTo>
                  <a:pt x="4236251" y="7165506"/>
                  <a:pt x="4073780" y="7003035"/>
                  <a:pt x="4073780" y="6802617"/>
                </a:cubicBezTo>
                <a:close/>
                <a:moveTo>
                  <a:pt x="2433232" y="1862841"/>
                </a:moveTo>
                <a:lnTo>
                  <a:pt x="3161653" y="2424471"/>
                </a:lnTo>
                <a:lnTo>
                  <a:pt x="3195473" y="9635303"/>
                </a:lnTo>
                <a:cubicBezTo>
                  <a:pt x="3196413" y="9835718"/>
                  <a:pt x="3034706" y="9998950"/>
                  <a:pt x="2834290" y="9999890"/>
                </a:cubicBezTo>
                <a:lnTo>
                  <a:pt x="2834291" y="9999889"/>
                </a:lnTo>
                <a:cubicBezTo>
                  <a:pt x="2633875" y="10000829"/>
                  <a:pt x="2470644" y="9839122"/>
                  <a:pt x="2469704" y="9638706"/>
                </a:cubicBezTo>
                <a:close/>
                <a:moveTo>
                  <a:pt x="17172" y="0"/>
                </a:moveTo>
                <a:lnTo>
                  <a:pt x="725778" y="546352"/>
                </a:lnTo>
                <a:lnTo>
                  <a:pt x="725777" y="5737279"/>
                </a:lnTo>
                <a:cubicBezTo>
                  <a:pt x="725777" y="5937697"/>
                  <a:pt x="563306" y="6100168"/>
                  <a:pt x="362888" y="6100168"/>
                </a:cubicBezTo>
                <a:lnTo>
                  <a:pt x="362889" y="6100167"/>
                </a:lnTo>
                <a:cubicBezTo>
                  <a:pt x="162471" y="6100167"/>
                  <a:pt x="0" y="5937696"/>
                  <a:pt x="0" y="5737278"/>
                </a:cubicBezTo>
                <a:lnTo>
                  <a:pt x="0" y="104702"/>
                </a:lnTo>
                <a:cubicBezTo>
                  <a:pt x="0" y="79650"/>
                  <a:pt x="2539" y="55191"/>
                  <a:pt x="7373" y="31568"/>
                </a:cubicBez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직사각형 5">
            <a:extLst>
              <a:ext uri="{FF2B5EF4-FFF2-40B4-BE49-F238E27FC236}">
                <a16:creationId xmlns:a16="http://schemas.microsoft.com/office/drawing/2014/main" id="{2B543E54-23CF-4BFA-9759-371E0D8C002D}"/>
              </a:ext>
            </a:extLst>
          </p:cNvPr>
          <p:cNvSpPr/>
          <p:nvPr/>
        </p:nvSpPr>
        <p:spPr>
          <a:xfrm>
            <a:off x="860770" y="4925894"/>
            <a:ext cx="5248997" cy="1446418"/>
          </a:xfrm>
          <a:prstGeom prst="rect">
            <a:avLst/>
          </a:prstGeom>
          <a:noFill/>
        </p:spPr>
        <p:txBody>
          <a:bodyPr lIns="0" anchor="ctr"/>
          <a:lstStyle/>
          <a:p>
            <a:pPr algn="dist" rtl="1"/>
            <a:r>
              <a:rPr lang="fa-IR" altLang="ko-KR" sz="6600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B Nazanin" panose="00000400000000000000" pitchFamily="2" charset="-78"/>
              </a:rPr>
              <a:t>نمونه کارها</a:t>
            </a:r>
            <a:endParaRPr lang="en-US" altLang="ko-KR" sz="6600" b="1" dirty="0">
              <a:solidFill>
                <a:schemeClr val="accent6">
                  <a:lumMod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2" name="직사각형 6">
            <a:extLst>
              <a:ext uri="{FF2B5EF4-FFF2-40B4-BE49-F238E27FC236}">
                <a16:creationId xmlns:a16="http://schemas.microsoft.com/office/drawing/2014/main" id="{5D9D0C82-BE27-4FEE-8E74-0DBAB28BA24C}"/>
              </a:ext>
            </a:extLst>
          </p:cNvPr>
          <p:cNvSpPr/>
          <p:nvPr/>
        </p:nvSpPr>
        <p:spPr>
          <a:xfrm>
            <a:off x="5393867" y="5483182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dist"/>
            <a:r>
              <a:rPr lang="fa-IR" altLang="ko-KR" sz="4000" b="1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000" b="1" dirty="0">
              <a:solidFill>
                <a:schemeClr val="accent3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AF3B4-DC71-4B6A-95B9-BA9BC6C98A78}"/>
              </a:ext>
            </a:extLst>
          </p:cNvPr>
          <p:cNvSpPr txBox="1"/>
          <p:nvPr/>
        </p:nvSpPr>
        <p:spPr>
          <a:xfrm>
            <a:off x="1142819" y="68209"/>
            <a:ext cx="2111500" cy="432792"/>
          </a:xfrm>
          <a:prstGeom prst="roundRect">
            <a:avLst>
              <a:gd name="adj" fmla="val 50000"/>
            </a:avLst>
          </a:prstGeom>
          <a:solidFill>
            <a:srgbClr val="58946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D6ABBD-A68E-4940-A5A7-336BC7EB8B3D}"/>
              </a:ext>
            </a:extLst>
          </p:cNvPr>
          <p:cNvSpPr txBox="1"/>
          <p:nvPr/>
        </p:nvSpPr>
        <p:spPr>
          <a:xfrm>
            <a:off x="736365" y="540885"/>
            <a:ext cx="307219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زیبایی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27F9EAC4-7C9F-4279-A965-5DD01D2187F3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grpSp>
        <p:nvGrpSpPr>
          <p:cNvPr id="20" name="Grupo 19">
            <a:extLst>
              <a:ext uri="{FF2B5EF4-FFF2-40B4-BE49-F238E27FC236}">
                <a16:creationId xmlns:a16="http://schemas.microsoft.com/office/drawing/2014/main" id="{4F765CCF-7F97-4093-A193-A644EB7C5B88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04C68600-05FA-48D8-923A-0C13B52F1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BBFB5290-E0E0-4ED8-9972-C567F3769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AD5550F0-3C8A-40D3-A53F-76091D7AEA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7881EE4F-9B97-4175-AFAA-9B03E6E36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E3DE831-C3BF-4D2C-A7F5-1C95DD1E97B4}"/>
              </a:ext>
            </a:extLst>
          </p:cNvPr>
          <p:cNvSpPr txBox="1"/>
          <p:nvPr/>
        </p:nvSpPr>
        <p:spPr>
          <a:xfrm flipH="1">
            <a:off x="963545" y="3265546"/>
            <a:ext cx="45519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FFC000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زیبایی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rgbClr val="FFC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rgbClr val="FFC000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17388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C208965-650A-416A-BAE5-507F0AF9CEA0}"/>
              </a:ext>
            </a:extLst>
          </p:cNvPr>
          <p:cNvGrpSpPr/>
          <p:nvPr/>
        </p:nvGrpSpPr>
        <p:grpSpPr>
          <a:xfrm>
            <a:off x="1339049" y="1672284"/>
            <a:ext cx="9513902" cy="4139540"/>
            <a:chOff x="1415983" y="2129484"/>
            <a:chExt cx="9513902" cy="413954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68C0409-C4CE-4FED-824A-99A41F102012}"/>
                </a:ext>
              </a:extLst>
            </p:cNvPr>
            <p:cNvSpPr/>
            <p:nvPr/>
          </p:nvSpPr>
          <p:spPr>
            <a:xfrm>
              <a:off x="4905693" y="2277340"/>
              <a:ext cx="593218" cy="59321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0B1C81B-8C01-4F0E-995A-45DF530DE873}"/>
                </a:ext>
              </a:extLst>
            </p:cNvPr>
            <p:cNvSpPr/>
            <p:nvPr/>
          </p:nvSpPr>
          <p:spPr>
            <a:xfrm>
              <a:off x="6883083" y="3225833"/>
              <a:ext cx="593218" cy="5932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0D4155-F4A3-4017-9E07-1DD8932D61EB}"/>
                </a:ext>
              </a:extLst>
            </p:cNvPr>
            <p:cNvSpPr/>
            <p:nvPr/>
          </p:nvSpPr>
          <p:spPr>
            <a:xfrm>
              <a:off x="4905693" y="4472963"/>
              <a:ext cx="593218" cy="593218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5927BAC-1286-40C3-BD0E-276C33910B8C}"/>
                </a:ext>
              </a:extLst>
            </p:cNvPr>
            <p:cNvSpPr/>
            <p:nvPr/>
          </p:nvSpPr>
          <p:spPr>
            <a:xfrm>
              <a:off x="6505893" y="5547383"/>
              <a:ext cx="593218" cy="593218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4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365BE49-70CD-4B11-99A9-F6A2BD08AC99}"/>
                </a:ext>
              </a:extLst>
            </p:cNvPr>
            <p:cNvGrpSpPr/>
            <p:nvPr/>
          </p:nvGrpSpPr>
          <p:grpSpPr>
            <a:xfrm>
              <a:off x="1415983" y="2129484"/>
              <a:ext cx="9513902" cy="4139540"/>
              <a:chOff x="1415983" y="2129484"/>
              <a:chExt cx="9513902" cy="413954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823F3EC-47CF-4BC0-B84D-C1E0F97933E0}"/>
                  </a:ext>
                </a:extLst>
              </p:cNvPr>
              <p:cNvGrpSpPr/>
              <p:nvPr/>
            </p:nvGrpSpPr>
            <p:grpSpPr>
              <a:xfrm>
                <a:off x="7597511" y="3166435"/>
                <a:ext cx="3332374" cy="805247"/>
                <a:chOff x="5034205" y="5001798"/>
                <a:chExt cx="6664748" cy="1610494"/>
              </a:xfrm>
            </p:grpSpPr>
            <p:sp>
              <p:nvSpPr>
                <p:cNvPr id="10" name="CuadroTexto 395">
                  <a:extLst>
                    <a:ext uri="{FF2B5EF4-FFF2-40B4-BE49-F238E27FC236}">
                      <a16:creationId xmlns:a16="http://schemas.microsoft.com/office/drawing/2014/main" id="{541C07B9-6BFE-40C3-A14F-FA5A83D1D469}"/>
                    </a:ext>
                  </a:extLst>
                </p:cNvPr>
                <p:cNvSpPr txBox="1"/>
                <p:nvPr/>
              </p:nvSpPr>
              <p:spPr>
                <a:xfrm>
                  <a:off x="8031103" y="5001798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گردن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 56">
                  <a:extLst>
                    <a:ext uri="{FF2B5EF4-FFF2-40B4-BE49-F238E27FC236}">
                      <a16:creationId xmlns:a16="http://schemas.microsoft.com/office/drawing/2014/main" id="{CD1CEB33-CCA4-47EB-8983-ABF9621F1E7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9989FD-70CE-4B31-BAA9-FCD652978F8D}"/>
                  </a:ext>
                </a:extLst>
              </p:cNvPr>
              <p:cNvGrpSpPr/>
              <p:nvPr/>
            </p:nvGrpSpPr>
            <p:grpSpPr>
              <a:xfrm>
                <a:off x="7383078" y="5367742"/>
                <a:ext cx="3332374" cy="901282"/>
                <a:chOff x="5291139" y="4767096"/>
                <a:chExt cx="6664748" cy="1802564"/>
              </a:xfrm>
            </p:grpSpPr>
            <p:sp>
              <p:nvSpPr>
                <p:cNvPr id="13" name="CuadroTexto 395">
                  <a:extLst>
                    <a:ext uri="{FF2B5EF4-FFF2-40B4-BE49-F238E27FC236}">
                      <a16:creationId xmlns:a16="http://schemas.microsoft.com/office/drawing/2014/main" id="{20D16D59-26CD-4196-B48C-8849A1C20801}"/>
                    </a:ext>
                  </a:extLst>
                </p:cNvPr>
                <p:cNvSpPr txBox="1"/>
                <p:nvPr/>
              </p:nvSpPr>
              <p:spPr>
                <a:xfrm>
                  <a:off x="8118599" y="476709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2</a:t>
                  </a:r>
                </a:p>
              </p:txBody>
            </p:sp>
            <p:sp>
              <p:nvSpPr>
                <p:cNvPr id="14" name="Rectangle 56">
                  <a:extLst>
                    <a:ext uri="{FF2B5EF4-FFF2-40B4-BE49-F238E27FC236}">
                      <a16:creationId xmlns:a16="http://schemas.microsoft.com/office/drawing/2014/main" id="{751A6E9F-3578-4748-977A-43A0D9836B39}"/>
                    </a:ext>
                  </a:extLst>
                </p:cNvPr>
                <p:cNvSpPr/>
                <p:nvPr/>
              </p:nvSpPr>
              <p:spPr>
                <a:xfrm>
                  <a:off x="5291139" y="5523220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4EE5E9A-D7F0-415A-B752-AFA3CB44E503}"/>
                  </a:ext>
                </a:extLst>
              </p:cNvPr>
              <p:cNvGrpSpPr/>
              <p:nvPr/>
            </p:nvGrpSpPr>
            <p:grpSpPr>
              <a:xfrm flipH="1">
                <a:off x="1432311" y="4366499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6" name="CuadroTexto 395">
                  <a:extLst>
                    <a:ext uri="{FF2B5EF4-FFF2-40B4-BE49-F238E27FC236}">
                      <a16:creationId xmlns:a16="http://schemas.microsoft.com/office/drawing/2014/main" id="{A2D9C7CE-32F0-40EF-B624-071BD2948EAB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1</a:t>
                  </a:r>
                </a:p>
              </p:txBody>
            </p:sp>
            <p:sp>
              <p:nvSpPr>
                <p:cNvPr id="17" name="Rectangle 56">
                  <a:extLst>
                    <a:ext uri="{FF2B5EF4-FFF2-40B4-BE49-F238E27FC236}">
                      <a16:creationId xmlns:a16="http://schemas.microsoft.com/office/drawing/2014/main" id="{C38FD80F-D656-49F7-BAA0-039B8E27C617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88D3DC6-0452-4A70-BD7E-4631DB4B212B}"/>
                  </a:ext>
                </a:extLst>
              </p:cNvPr>
              <p:cNvGrpSpPr/>
              <p:nvPr/>
            </p:nvGrpSpPr>
            <p:grpSpPr>
              <a:xfrm flipH="1">
                <a:off x="1415983" y="2129484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9" name="CuadroTexto 395">
                  <a:extLst>
                    <a:ext uri="{FF2B5EF4-FFF2-40B4-BE49-F238E27FC236}">
                      <a16:creationId xmlns:a16="http://schemas.microsoft.com/office/drawing/2014/main" id="{19FC3BA6-9EF1-4692-AED1-4695CA3BE93A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تاج پادشاهی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56">
                  <a:extLst>
                    <a:ext uri="{FF2B5EF4-FFF2-40B4-BE49-F238E27FC236}">
                      <a16:creationId xmlns:a16="http://schemas.microsoft.com/office/drawing/2014/main" id="{997A76A3-67D3-41D4-847B-50301A7E7360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B8DF24-B72F-44E4-85A1-DC839B449FDA}"/>
              </a:ext>
            </a:extLst>
          </p:cNvPr>
          <p:cNvSpPr txBox="1"/>
          <p:nvPr/>
        </p:nvSpPr>
        <p:spPr>
          <a:xfrm>
            <a:off x="0" y="389845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pic>
        <p:nvPicPr>
          <p:cNvPr id="24" name="图片 50">
            <a:extLst>
              <a:ext uri="{FF2B5EF4-FFF2-40B4-BE49-F238E27FC236}">
                <a16:creationId xmlns:a16="http://schemas.microsoft.com/office/drawing/2014/main" id="{8707FA35-0C43-78C5-7F39-DB652075E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851" y="4426682"/>
            <a:ext cx="1818396" cy="2513438"/>
          </a:xfrm>
          <a:prstGeom prst="rect">
            <a:avLst/>
          </a:prstGeom>
        </p:spPr>
      </p:pic>
      <p:pic>
        <p:nvPicPr>
          <p:cNvPr id="25" name="图片 50">
            <a:extLst>
              <a:ext uri="{FF2B5EF4-FFF2-40B4-BE49-F238E27FC236}">
                <a16:creationId xmlns:a16="http://schemas.microsoft.com/office/drawing/2014/main" id="{BA1856E5-3304-6DF9-69EA-9F65BBDE7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26856" y="4344562"/>
            <a:ext cx="1535293" cy="251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909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02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C12EAEB-0B6E-4E68-BB9E-1D790DCA2791}"/>
              </a:ext>
            </a:extLst>
          </p:cNvPr>
          <p:cNvSpPr txBox="1"/>
          <p:nvPr/>
        </p:nvSpPr>
        <p:spPr>
          <a:xfrm>
            <a:off x="999560" y="3530377"/>
            <a:ext cx="2769842" cy="2541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3B065FD-87C0-4256-9EFE-DA220564A492}"/>
              </a:ext>
            </a:extLst>
          </p:cNvPr>
          <p:cNvSpPr txBox="1"/>
          <p:nvPr/>
        </p:nvSpPr>
        <p:spPr>
          <a:xfrm>
            <a:off x="4530855" y="3466216"/>
            <a:ext cx="2769842" cy="2541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9580036-CA62-4B23-8DA2-79690E9D6ECA}"/>
              </a:ext>
            </a:extLst>
          </p:cNvPr>
          <p:cNvSpPr txBox="1"/>
          <p:nvPr/>
        </p:nvSpPr>
        <p:spPr>
          <a:xfrm>
            <a:off x="8062150" y="3466216"/>
            <a:ext cx="2769842" cy="2541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B Nazanin" panose="00000400000000000000" pitchFamily="2" charset="-78"/>
              <a:sym typeface="+mn-ea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E27F8397-49BB-44DC-9AEA-C40475FCFE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249" y="1628549"/>
            <a:ext cx="2505205" cy="2505205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AD97A079-B5AB-435B-86E7-A0BDD0B0CD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1018" y="1548136"/>
            <a:ext cx="2505205" cy="2505205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4F625CDF-9028-4EC1-82DF-B992997ED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469" y="1548136"/>
            <a:ext cx="2505205" cy="2505205"/>
          </a:xfrm>
          <a:prstGeom prst="rect">
            <a:avLst/>
          </a:prstGeom>
        </p:spPr>
      </p:pic>
      <p:grpSp>
        <p:nvGrpSpPr>
          <p:cNvPr id="39" name="Grupo 38">
            <a:extLst>
              <a:ext uri="{FF2B5EF4-FFF2-40B4-BE49-F238E27FC236}">
                <a16:creationId xmlns:a16="http://schemas.microsoft.com/office/drawing/2014/main" id="{7B1C2783-0FF3-4E30-8E33-7E9B06663316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40" name="Imagen 39">
              <a:extLst>
                <a:ext uri="{FF2B5EF4-FFF2-40B4-BE49-F238E27FC236}">
                  <a16:creationId xmlns:a16="http://schemas.microsoft.com/office/drawing/2014/main" id="{A6A80F8D-6357-485B-B5F1-067600D50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41" name="Imagen 40">
              <a:extLst>
                <a:ext uri="{FF2B5EF4-FFF2-40B4-BE49-F238E27FC236}">
                  <a16:creationId xmlns:a16="http://schemas.microsoft.com/office/drawing/2014/main" id="{C707E07C-1C73-4F89-8821-D125ED79E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42" name="Imagen 41">
              <a:extLst>
                <a:ext uri="{FF2B5EF4-FFF2-40B4-BE49-F238E27FC236}">
                  <a16:creationId xmlns:a16="http://schemas.microsoft.com/office/drawing/2014/main" id="{E0D68D6B-4D91-41E7-A8F7-F84F4398C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43" name="Imagen 42">
              <a:extLst>
                <a:ext uri="{FF2B5EF4-FFF2-40B4-BE49-F238E27FC236}">
                  <a16:creationId xmlns:a16="http://schemas.microsoft.com/office/drawing/2014/main" id="{60699D60-F1CF-4E70-A9C7-A6E7676C2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35431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  <p:bldP spid="28" grpId="2"/>
      <p:bldP spid="31" grpId="3"/>
      <p:bldP spid="34" grpId="4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305" name="TextBox 1304">
            <a:extLst>
              <a:ext uri="{FF2B5EF4-FFF2-40B4-BE49-F238E27FC236}">
                <a16:creationId xmlns:a16="http://schemas.microsoft.com/office/drawing/2014/main" id="{1F30ABF2-B3C5-43BE-BC57-0A836F759138}"/>
              </a:ext>
            </a:extLst>
          </p:cNvPr>
          <p:cNvSpPr txBox="1"/>
          <p:nvPr/>
        </p:nvSpPr>
        <p:spPr>
          <a:xfrm>
            <a:off x="6163736" y="3868389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قبل از</a:t>
            </a:r>
            <a:endParaRPr lang="en-US" altLang="ko-KR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06" name="TextBox 1305">
            <a:extLst>
              <a:ext uri="{FF2B5EF4-FFF2-40B4-BE49-F238E27FC236}">
                <a16:creationId xmlns:a16="http://schemas.microsoft.com/office/drawing/2014/main" id="{CEE346A3-92D0-417D-A49B-133878931303}"/>
              </a:ext>
            </a:extLst>
          </p:cNvPr>
          <p:cNvSpPr txBox="1"/>
          <p:nvPr/>
        </p:nvSpPr>
        <p:spPr>
          <a:xfrm>
            <a:off x="9193338" y="3865406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en-US" altLang="ko-KR" sz="2800" dirty="0">
                <a:solidFill>
                  <a:schemeClr val="accent4"/>
                </a:solidFill>
                <a:cs typeface="B Nazanin" panose="00000400000000000000" pitchFamily="2" charset="-78"/>
              </a:rPr>
              <a:t>AFTE</a:t>
            </a:r>
          </a:p>
        </p:txBody>
      </p:sp>
      <p:sp>
        <p:nvSpPr>
          <p:cNvPr id="1307" name="TextBox 1306">
            <a:extLst>
              <a:ext uri="{FF2B5EF4-FFF2-40B4-BE49-F238E27FC236}">
                <a16:creationId xmlns:a16="http://schemas.microsoft.com/office/drawing/2014/main" id="{AA7CC09B-0857-4784-9C5B-F526F386F2AD}"/>
              </a:ext>
            </a:extLst>
          </p:cNvPr>
          <p:cNvSpPr txBox="1"/>
          <p:nvPr/>
        </p:nvSpPr>
        <p:spPr>
          <a:xfrm>
            <a:off x="7123725" y="1539323"/>
            <a:ext cx="4303114" cy="123110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دندانی</a:t>
            </a:r>
          </a:p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کلینیک بریس</a:t>
            </a:r>
            <a:endParaRPr lang="en-US" altLang="ko-KR" sz="4000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308" name="그룹 6">
            <a:extLst>
              <a:ext uri="{FF2B5EF4-FFF2-40B4-BE49-F238E27FC236}">
                <a16:creationId xmlns:a16="http://schemas.microsoft.com/office/drawing/2014/main" id="{2127F81E-4D4F-44F4-826B-AF4A6DD934A6}"/>
              </a:ext>
            </a:extLst>
          </p:cNvPr>
          <p:cNvGrpSpPr/>
          <p:nvPr/>
        </p:nvGrpSpPr>
        <p:grpSpPr>
          <a:xfrm>
            <a:off x="5903808" y="5339998"/>
            <a:ext cx="2805263" cy="889046"/>
            <a:chOff x="6729266" y="1898807"/>
            <a:chExt cx="1731166" cy="889046"/>
          </a:xfrm>
        </p:grpSpPr>
        <p:sp>
          <p:nvSpPr>
            <p:cNvPr id="1309" name="TextBox 1308">
              <a:extLst>
                <a:ext uri="{FF2B5EF4-FFF2-40B4-BE49-F238E27FC236}">
                  <a16:creationId xmlns:a16="http://schemas.microsoft.com/office/drawing/2014/main" id="{73E65D6E-E519-4205-B956-A118431D6FF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0" name="TextBox 1309">
              <a:extLst>
                <a:ext uri="{FF2B5EF4-FFF2-40B4-BE49-F238E27FC236}">
                  <a16:creationId xmlns:a16="http://schemas.microsoft.com/office/drawing/2014/main" id="{9B9071AF-D806-4753-9E02-B0DDCCC93002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11" name="그룹 6">
            <a:extLst>
              <a:ext uri="{FF2B5EF4-FFF2-40B4-BE49-F238E27FC236}">
                <a16:creationId xmlns:a16="http://schemas.microsoft.com/office/drawing/2014/main" id="{79566E6C-4053-4442-9C8B-71F31BA346BB}"/>
              </a:ext>
            </a:extLst>
          </p:cNvPr>
          <p:cNvGrpSpPr/>
          <p:nvPr/>
        </p:nvGrpSpPr>
        <p:grpSpPr>
          <a:xfrm>
            <a:off x="8909940" y="5339998"/>
            <a:ext cx="2805263" cy="889046"/>
            <a:chOff x="6729266" y="1898807"/>
            <a:chExt cx="1731166" cy="889046"/>
          </a:xfrm>
        </p:grpSpPr>
        <p:sp>
          <p:nvSpPr>
            <p:cNvPr id="1312" name="TextBox 1311">
              <a:extLst>
                <a:ext uri="{FF2B5EF4-FFF2-40B4-BE49-F238E27FC236}">
                  <a16:creationId xmlns:a16="http://schemas.microsoft.com/office/drawing/2014/main" id="{ED2EF025-7E99-43D5-A049-D5B96F13A11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3" name="TextBox 1312">
              <a:extLst>
                <a:ext uri="{FF2B5EF4-FFF2-40B4-BE49-F238E27FC236}">
                  <a16:creationId xmlns:a16="http://schemas.microsoft.com/office/drawing/2014/main" id="{18F1C9E3-3680-4D51-8C1E-36546C9956B5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4" name="TextBox 1313">
            <a:extLst>
              <a:ext uri="{FF2B5EF4-FFF2-40B4-BE49-F238E27FC236}">
                <a16:creationId xmlns:a16="http://schemas.microsoft.com/office/drawing/2014/main" id="{FF1A21B3-FA1D-4716-8E8F-8A7D4A44CB87}"/>
              </a:ext>
            </a:extLst>
          </p:cNvPr>
          <p:cNvSpPr txBox="1"/>
          <p:nvPr/>
        </p:nvSpPr>
        <p:spPr>
          <a:xfrm>
            <a:off x="7123724" y="2883826"/>
            <a:ext cx="4296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5" name="TextBox 1314">
            <a:extLst>
              <a:ext uri="{FF2B5EF4-FFF2-40B4-BE49-F238E27FC236}">
                <a16:creationId xmlns:a16="http://schemas.microsoft.com/office/drawing/2014/main" id="{075A330B-E9EA-4FBB-B0CC-397D4C587D91}"/>
              </a:ext>
            </a:extLst>
          </p:cNvPr>
          <p:cNvSpPr txBox="1"/>
          <p:nvPr/>
        </p:nvSpPr>
        <p:spPr>
          <a:xfrm>
            <a:off x="754407" y="4076703"/>
            <a:ext cx="4740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6" name="TextBox 1315">
            <a:extLst>
              <a:ext uri="{FF2B5EF4-FFF2-40B4-BE49-F238E27FC236}">
                <a16:creationId xmlns:a16="http://schemas.microsoft.com/office/drawing/2014/main" id="{6EF598B5-537D-4450-8044-6CD5CEBB135E}"/>
              </a:ext>
            </a:extLst>
          </p:cNvPr>
          <p:cNvSpPr txBox="1"/>
          <p:nvPr/>
        </p:nvSpPr>
        <p:spPr>
          <a:xfrm>
            <a:off x="754407" y="3468442"/>
            <a:ext cx="4740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17" name="Rectangle 5">
            <a:extLst>
              <a:ext uri="{FF2B5EF4-FFF2-40B4-BE49-F238E27FC236}">
                <a16:creationId xmlns:a16="http://schemas.microsoft.com/office/drawing/2014/main" id="{258D41AD-D7BC-4CAF-904A-1E57AF164884}"/>
              </a:ext>
            </a:extLst>
          </p:cNvPr>
          <p:cNvSpPr/>
          <p:nvPr/>
        </p:nvSpPr>
        <p:spPr>
          <a:xfrm>
            <a:off x="836910" y="4761629"/>
            <a:ext cx="4631899" cy="7018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8" name="Rectangle 1317">
            <a:extLst>
              <a:ext uri="{FF2B5EF4-FFF2-40B4-BE49-F238E27FC236}">
                <a16:creationId xmlns:a16="http://schemas.microsoft.com/office/drawing/2014/main" id="{E1217BBB-0F44-422F-A2F6-94B01A2D5A0D}"/>
              </a:ext>
            </a:extLst>
          </p:cNvPr>
          <p:cNvSpPr/>
          <p:nvPr/>
        </p:nvSpPr>
        <p:spPr>
          <a:xfrm>
            <a:off x="836910" y="5527150"/>
            <a:ext cx="4631899" cy="701894"/>
          </a:xfrm>
          <a:prstGeom prst="rect">
            <a:avLst/>
          </a:prstGeom>
          <a:solidFill>
            <a:srgbClr val="AFC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9" name="TextBox 1318">
            <a:extLst>
              <a:ext uri="{FF2B5EF4-FFF2-40B4-BE49-F238E27FC236}">
                <a16:creationId xmlns:a16="http://schemas.microsoft.com/office/drawing/2014/main" id="{D68CDE23-67E8-4ACB-9D6A-9073B277A0E5}"/>
              </a:ext>
            </a:extLst>
          </p:cNvPr>
          <p:cNvSpPr txBox="1"/>
          <p:nvPr/>
        </p:nvSpPr>
        <p:spPr>
          <a:xfrm>
            <a:off x="1135165" y="4789411"/>
            <a:ext cx="405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20" name="TextBox 1319">
            <a:extLst>
              <a:ext uri="{FF2B5EF4-FFF2-40B4-BE49-F238E27FC236}">
                <a16:creationId xmlns:a16="http://schemas.microsoft.com/office/drawing/2014/main" id="{4B921BE2-4E65-429F-AF19-8100EF70D639}"/>
              </a:ext>
            </a:extLst>
          </p:cNvPr>
          <p:cNvSpPr txBox="1"/>
          <p:nvPr/>
        </p:nvSpPr>
        <p:spPr>
          <a:xfrm>
            <a:off x="1135165" y="5554932"/>
            <a:ext cx="405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0;p73">
            <a:extLst>
              <a:ext uri="{FF2B5EF4-FFF2-40B4-BE49-F238E27FC236}">
                <a16:creationId xmlns:a16="http://schemas.microsoft.com/office/drawing/2014/main" id="{8FEC66F5-9468-FAFF-8AE0-46DD0A552701}"/>
              </a:ext>
            </a:extLst>
          </p:cNvPr>
          <p:cNvGrpSpPr/>
          <p:nvPr/>
        </p:nvGrpSpPr>
        <p:grpSpPr>
          <a:xfrm>
            <a:off x="754407" y="1233714"/>
            <a:ext cx="4436018" cy="2209920"/>
            <a:chOff x="5161524" y="2752704"/>
            <a:chExt cx="3262475" cy="1960171"/>
          </a:xfrm>
        </p:grpSpPr>
        <p:pic>
          <p:nvPicPr>
            <p:cNvPr id="3" name="Google Shape;811;p73">
              <a:extLst>
                <a:ext uri="{FF2B5EF4-FFF2-40B4-BE49-F238E27FC236}">
                  <a16:creationId xmlns:a16="http://schemas.microsoft.com/office/drawing/2014/main" id="{3ED01A72-C5F9-9C66-561A-273B2B3603B9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2;p73">
              <a:extLst>
                <a:ext uri="{FF2B5EF4-FFF2-40B4-BE49-F238E27FC236}">
                  <a16:creationId xmlns:a16="http://schemas.microsoft.com/office/drawing/2014/main" id="{A8BFDEB0-1C73-8445-4DDE-FAD304B7EB0A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3;p73">
              <a:extLst>
                <a:ext uri="{FF2B5EF4-FFF2-40B4-BE49-F238E27FC236}">
                  <a16:creationId xmlns:a16="http://schemas.microsoft.com/office/drawing/2014/main" id="{8549B08F-B980-BAC4-D7C0-E0E12C1CB2CA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7" name="Google Shape;1715;p70">
            <a:extLst>
              <a:ext uri="{FF2B5EF4-FFF2-40B4-BE49-F238E27FC236}">
                <a16:creationId xmlns:a16="http://schemas.microsoft.com/office/drawing/2014/main" id="{A3893669-E306-0639-2A0B-BA838A4512FF}"/>
              </a:ext>
            </a:extLst>
          </p:cNvPr>
          <p:cNvGrpSpPr/>
          <p:nvPr/>
        </p:nvGrpSpPr>
        <p:grpSpPr>
          <a:xfrm>
            <a:off x="6723193" y="4229495"/>
            <a:ext cx="1768185" cy="1396584"/>
            <a:chOff x="4179965" y="2282758"/>
            <a:chExt cx="2683054" cy="2142670"/>
          </a:xfrm>
        </p:grpSpPr>
        <p:grpSp>
          <p:nvGrpSpPr>
            <p:cNvPr id="8" name="Google Shape;1716;p70">
              <a:extLst>
                <a:ext uri="{FF2B5EF4-FFF2-40B4-BE49-F238E27FC236}">
                  <a16:creationId xmlns:a16="http://schemas.microsoft.com/office/drawing/2014/main" id="{A04EF309-C31F-CA9D-AAC1-0FC74EA61788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1218" name="Google Shape;1717;p70">
                <a:extLst>
                  <a:ext uri="{FF2B5EF4-FFF2-40B4-BE49-F238E27FC236}">
                    <a16:creationId xmlns:a16="http://schemas.microsoft.com/office/drawing/2014/main" id="{16BFED8F-E470-424A-CD9B-5BFE7F37340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9" name="Google Shape;1718;p70">
                <a:extLst>
                  <a:ext uri="{FF2B5EF4-FFF2-40B4-BE49-F238E27FC236}">
                    <a16:creationId xmlns:a16="http://schemas.microsoft.com/office/drawing/2014/main" id="{07325E79-26C3-135F-92C2-3DD21B709077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0" name="Google Shape;1719;p70">
                <a:extLst>
                  <a:ext uri="{FF2B5EF4-FFF2-40B4-BE49-F238E27FC236}">
                    <a16:creationId xmlns:a16="http://schemas.microsoft.com/office/drawing/2014/main" id="{51070D71-D1A9-67DD-710C-AFEE13D0365F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1" name="Google Shape;1720;p70">
                <a:extLst>
                  <a:ext uri="{FF2B5EF4-FFF2-40B4-BE49-F238E27FC236}">
                    <a16:creationId xmlns:a16="http://schemas.microsoft.com/office/drawing/2014/main" id="{F276BF01-190A-A7E1-1346-1E9483153EB5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2" name="Google Shape;1721;p70">
                <a:extLst>
                  <a:ext uri="{FF2B5EF4-FFF2-40B4-BE49-F238E27FC236}">
                    <a16:creationId xmlns:a16="http://schemas.microsoft.com/office/drawing/2014/main" id="{A8634356-B8AB-DF77-4649-1CB635483AE5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3" name="Google Shape;1722;p70">
                <a:extLst>
                  <a:ext uri="{FF2B5EF4-FFF2-40B4-BE49-F238E27FC236}">
                    <a16:creationId xmlns:a16="http://schemas.microsoft.com/office/drawing/2014/main" id="{99D39A59-7161-297C-323A-6AF70F7DDF51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1723;p70">
              <a:extLst>
                <a:ext uri="{FF2B5EF4-FFF2-40B4-BE49-F238E27FC236}">
                  <a16:creationId xmlns:a16="http://schemas.microsoft.com/office/drawing/2014/main" id="{62DD5A8D-AF8C-DF94-27A2-AD7D9012730D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10" name="Google Shape;1724;p70">
                <a:extLst>
                  <a:ext uri="{FF2B5EF4-FFF2-40B4-BE49-F238E27FC236}">
                    <a16:creationId xmlns:a16="http://schemas.microsoft.com/office/drawing/2014/main" id="{B0BAA188-6869-B510-D435-F8D5596719A7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725;p70">
                <a:extLst>
                  <a:ext uri="{FF2B5EF4-FFF2-40B4-BE49-F238E27FC236}">
                    <a16:creationId xmlns:a16="http://schemas.microsoft.com/office/drawing/2014/main" id="{A33980C6-A458-C291-4D08-1DE2E9EBA63B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726;p70">
                <a:extLst>
                  <a:ext uri="{FF2B5EF4-FFF2-40B4-BE49-F238E27FC236}">
                    <a16:creationId xmlns:a16="http://schemas.microsoft.com/office/drawing/2014/main" id="{1C87A7EE-DD51-311C-67B6-A19EF732ECC1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727;p70">
                <a:extLst>
                  <a:ext uri="{FF2B5EF4-FFF2-40B4-BE49-F238E27FC236}">
                    <a16:creationId xmlns:a16="http://schemas.microsoft.com/office/drawing/2014/main" id="{F261FA9E-77A5-BB22-0B64-5344695E8FA7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728;p70">
                <a:extLst>
                  <a:ext uri="{FF2B5EF4-FFF2-40B4-BE49-F238E27FC236}">
                    <a16:creationId xmlns:a16="http://schemas.microsoft.com/office/drawing/2014/main" id="{9EDC0DDB-9586-DB60-1B4C-0A011F81BF97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729;p70">
                <a:extLst>
                  <a:ext uri="{FF2B5EF4-FFF2-40B4-BE49-F238E27FC236}">
                    <a16:creationId xmlns:a16="http://schemas.microsoft.com/office/drawing/2014/main" id="{FDE1E531-955A-F01D-C2F7-AB20EFFC0382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730;p70">
                <a:extLst>
                  <a:ext uri="{FF2B5EF4-FFF2-40B4-BE49-F238E27FC236}">
                    <a16:creationId xmlns:a16="http://schemas.microsoft.com/office/drawing/2014/main" id="{B94182EC-D170-BDB9-8100-15AEF7EE9A55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731;p70">
                <a:extLst>
                  <a:ext uri="{FF2B5EF4-FFF2-40B4-BE49-F238E27FC236}">
                    <a16:creationId xmlns:a16="http://schemas.microsoft.com/office/drawing/2014/main" id="{583C2573-2EDC-870B-FE50-8D514D79941E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732;p70">
                <a:extLst>
                  <a:ext uri="{FF2B5EF4-FFF2-40B4-BE49-F238E27FC236}">
                    <a16:creationId xmlns:a16="http://schemas.microsoft.com/office/drawing/2014/main" id="{465333B1-7089-0CF9-DEE0-988FD0078F34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733;p70">
                <a:extLst>
                  <a:ext uri="{FF2B5EF4-FFF2-40B4-BE49-F238E27FC236}">
                    <a16:creationId xmlns:a16="http://schemas.microsoft.com/office/drawing/2014/main" id="{49B73A83-ED9E-4226-5BFD-3EC0548FE7CA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734;p70">
                <a:extLst>
                  <a:ext uri="{FF2B5EF4-FFF2-40B4-BE49-F238E27FC236}">
                    <a16:creationId xmlns:a16="http://schemas.microsoft.com/office/drawing/2014/main" id="{EC789E6F-AB42-8976-95CE-F5C798FC6937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735;p70">
                <a:extLst>
                  <a:ext uri="{FF2B5EF4-FFF2-40B4-BE49-F238E27FC236}">
                    <a16:creationId xmlns:a16="http://schemas.microsoft.com/office/drawing/2014/main" id="{BF9EF966-7100-29D2-5104-A48FC029527F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736;p70">
                <a:extLst>
                  <a:ext uri="{FF2B5EF4-FFF2-40B4-BE49-F238E27FC236}">
                    <a16:creationId xmlns:a16="http://schemas.microsoft.com/office/drawing/2014/main" id="{6C2C4147-B335-00E3-8E2B-E17C08E220AB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737;p70">
                <a:extLst>
                  <a:ext uri="{FF2B5EF4-FFF2-40B4-BE49-F238E27FC236}">
                    <a16:creationId xmlns:a16="http://schemas.microsoft.com/office/drawing/2014/main" id="{4F7037E5-7E6C-9434-F184-E19566523AA1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738;p70">
                <a:extLst>
                  <a:ext uri="{FF2B5EF4-FFF2-40B4-BE49-F238E27FC236}">
                    <a16:creationId xmlns:a16="http://schemas.microsoft.com/office/drawing/2014/main" id="{EDF962A5-C8BE-0452-25F6-AD0E4DDA4CA7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739;p70">
                <a:extLst>
                  <a:ext uri="{FF2B5EF4-FFF2-40B4-BE49-F238E27FC236}">
                    <a16:creationId xmlns:a16="http://schemas.microsoft.com/office/drawing/2014/main" id="{AF0C610F-C029-D032-E402-4651C6812264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740;p70">
                <a:extLst>
                  <a:ext uri="{FF2B5EF4-FFF2-40B4-BE49-F238E27FC236}">
                    <a16:creationId xmlns:a16="http://schemas.microsoft.com/office/drawing/2014/main" id="{3E33DCB5-3256-4B6F-B242-C48413BEF009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741;p70">
                <a:extLst>
                  <a:ext uri="{FF2B5EF4-FFF2-40B4-BE49-F238E27FC236}">
                    <a16:creationId xmlns:a16="http://schemas.microsoft.com/office/drawing/2014/main" id="{BFC53503-8BD3-4F7D-895A-1661DC648D00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742;p70">
                <a:extLst>
                  <a:ext uri="{FF2B5EF4-FFF2-40B4-BE49-F238E27FC236}">
                    <a16:creationId xmlns:a16="http://schemas.microsoft.com/office/drawing/2014/main" id="{1E60A4C3-B001-C33A-B348-49BAEA07B509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743;p70">
                <a:extLst>
                  <a:ext uri="{FF2B5EF4-FFF2-40B4-BE49-F238E27FC236}">
                    <a16:creationId xmlns:a16="http://schemas.microsoft.com/office/drawing/2014/main" id="{759821ED-38A9-C7D5-9ABE-6B893146F69C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744;p70">
                <a:extLst>
                  <a:ext uri="{FF2B5EF4-FFF2-40B4-BE49-F238E27FC236}">
                    <a16:creationId xmlns:a16="http://schemas.microsoft.com/office/drawing/2014/main" id="{3D874FD9-7EF7-3EF1-FAEC-09E0CCE20B36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745;p70">
                <a:extLst>
                  <a:ext uri="{FF2B5EF4-FFF2-40B4-BE49-F238E27FC236}">
                    <a16:creationId xmlns:a16="http://schemas.microsoft.com/office/drawing/2014/main" id="{1A1EA9FE-70E6-07C7-8131-591635BA4A5C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746;p70">
                <a:extLst>
                  <a:ext uri="{FF2B5EF4-FFF2-40B4-BE49-F238E27FC236}">
                    <a16:creationId xmlns:a16="http://schemas.microsoft.com/office/drawing/2014/main" id="{16D3DA32-1833-40D4-9A34-A4F4465B366F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747;p70">
                <a:extLst>
                  <a:ext uri="{FF2B5EF4-FFF2-40B4-BE49-F238E27FC236}">
                    <a16:creationId xmlns:a16="http://schemas.microsoft.com/office/drawing/2014/main" id="{6BFA388D-6C69-FA46-2156-88D18670DB1A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748;p70">
                <a:extLst>
                  <a:ext uri="{FF2B5EF4-FFF2-40B4-BE49-F238E27FC236}">
                    <a16:creationId xmlns:a16="http://schemas.microsoft.com/office/drawing/2014/main" id="{C6DEE11B-3236-9A87-3E9E-508EF095AD53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749;p70">
                <a:extLst>
                  <a:ext uri="{FF2B5EF4-FFF2-40B4-BE49-F238E27FC236}">
                    <a16:creationId xmlns:a16="http://schemas.microsoft.com/office/drawing/2014/main" id="{8FC8DBC1-8617-E9E6-0AAD-C92F25D112E6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750;p70">
                <a:extLst>
                  <a:ext uri="{FF2B5EF4-FFF2-40B4-BE49-F238E27FC236}">
                    <a16:creationId xmlns:a16="http://schemas.microsoft.com/office/drawing/2014/main" id="{AAC50692-D020-3CCB-64D0-D87BF91A6971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751;p70">
                <a:extLst>
                  <a:ext uri="{FF2B5EF4-FFF2-40B4-BE49-F238E27FC236}">
                    <a16:creationId xmlns:a16="http://schemas.microsoft.com/office/drawing/2014/main" id="{B8732A5C-8B76-DA22-57BD-0723A728542C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752;p70">
                <a:extLst>
                  <a:ext uri="{FF2B5EF4-FFF2-40B4-BE49-F238E27FC236}">
                    <a16:creationId xmlns:a16="http://schemas.microsoft.com/office/drawing/2014/main" id="{19774FF8-79C3-43DC-3CC6-27844E686D28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753;p70">
                <a:extLst>
                  <a:ext uri="{FF2B5EF4-FFF2-40B4-BE49-F238E27FC236}">
                    <a16:creationId xmlns:a16="http://schemas.microsoft.com/office/drawing/2014/main" id="{0D53E273-E8E7-E0B0-57C0-F0F3EB57E094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754;p70">
                <a:extLst>
                  <a:ext uri="{FF2B5EF4-FFF2-40B4-BE49-F238E27FC236}">
                    <a16:creationId xmlns:a16="http://schemas.microsoft.com/office/drawing/2014/main" id="{F5A5870E-0B3A-D0C0-C9CF-6B6507F72D55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755;p70">
                <a:extLst>
                  <a:ext uri="{FF2B5EF4-FFF2-40B4-BE49-F238E27FC236}">
                    <a16:creationId xmlns:a16="http://schemas.microsoft.com/office/drawing/2014/main" id="{EF0F5152-20D6-E61B-BF1A-9D6B05D6D9B8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756;p70">
                <a:extLst>
                  <a:ext uri="{FF2B5EF4-FFF2-40B4-BE49-F238E27FC236}">
                    <a16:creationId xmlns:a16="http://schemas.microsoft.com/office/drawing/2014/main" id="{BDC27E3B-02BD-DFAB-BA93-548D15C58BE7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757;p70">
                <a:extLst>
                  <a:ext uri="{FF2B5EF4-FFF2-40B4-BE49-F238E27FC236}">
                    <a16:creationId xmlns:a16="http://schemas.microsoft.com/office/drawing/2014/main" id="{41D10045-175F-24F9-61BE-FDA72C6BBFC5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758;p70">
                <a:extLst>
                  <a:ext uri="{FF2B5EF4-FFF2-40B4-BE49-F238E27FC236}">
                    <a16:creationId xmlns:a16="http://schemas.microsoft.com/office/drawing/2014/main" id="{95E0A03A-7EBB-41BF-7631-BC8467894ABF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759;p70">
                <a:extLst>
                  <a:ext uri="{FF2B5EF4-FFF2-40B4-BE49-F238E27FC236}">
                    <a16:creationId xmlns:a16="http://schemas.microsoft.com/office/drawing/2014/main" id="{B6FA97B4-916C-DBD8-AA62-863CA1DEB0C4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760;p70">
                <a:extLst>
                  <a:ext uri="{FF2B5EF4-FFF2-40B4-BE49-F238E27FC236}">
                    <a16:creationId xmlns:a16="http://schemas.microsoft.com/office/drawing/2014/main" id="{6EEDC5CA-4098-ACBB-B3CB-D20B219F9BF1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761;p70">
                <a:extLst>
                  <a:ext uri="{FF2B5EF4-FFF2-40B4-BE49-F238E27FC236}">
                    <a16:creationId xmlns:a16="http://schemas.microsoft.com/office/drawing/2014/main" id="{05021CA2-1984-2F13-490E-F6D7392190BA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762;p70">
                <a:extLst>
                  <a:ext uri="{FF2B5EF4-FFF2-40B4-BE49-F238E27FC236}">
                    <a16:creationId xmlns:a16="http://schemas.microsoft.com/office/drawing/2014/main" id="{33BB23E3-0B76-F244-DB2A-FE7416642022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763;p70">
                <a:extLst>
                  <a:ext uri="{FF2B5EF4-FFF2-40B4-BE49-F238E27FC236}">
                    <a16:creationId xmlns:a16="http://schemas.microsoft.com/office/drawing/2014/main" id="{B812F7E0-866D-BD07-7CAE-95ABCD7B62E5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764;p70">
                <a:extLst>
                  <a:ext uri="{FF2B5EF4-FFF2-40B4-BE49-F238E27FC236}">
                    <a16:creationId xmlns:a16="http://schemas.microsoft.com/office/drawing/2014/main" id="{0D795B36-18AE-001C-431C-9AE8B40CA0C8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765;p70">
                <a:extLst>
                  <a:ext uri="{FF2B5EF4-FFF2-40B4-BE49-F238E27FC236}">
                    <a16:creationId xmlns:a16="http://schemas.microsoft.com/office/drawing/2014/main" id="{D509ECAA-4734-2182-5C24-6A3A38EFB262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766;p70">
                <a:extLst>
                  <a:ext uri="{FF2B5EF4-FFF2-40B4-BE49-F238E27FC236}">
                    <a16:creationId xmlns:a16="http://schemas.microsoft.com/office/drawing/2014/main" id="{13F7A2ED-7653-E9D0-E5B3-369E43A4243D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767;p70">
                <a:extLst>
                  <a:ext uri="{FF2B5EF4-FFF2-40B4-BE49-F238E27FC236}">
                    <a16:creationId xmlns:a16="http://schemas.microsoft.com/office/drawing/2014/main" id="{D5D45A21-61E2-5721-8EA9-FCD13A3CF41B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768;p70">
                <a:extLst>
                  <a:ext uri="{FF2B5EF4-FFF2-40B4-BE49-F238E27FC236}">
                    <a16:creationId xmlns:a16="http://schemas.microsoft.com/office/drawing/2014/main" id="{F544496C-41E6-F0AC-B608-5CC723554B89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769;p70">
                <a:extLst>
                  <a:ext uri="{FF2B5EF4-FFF2-40B4-BE49-F238E27FC236}">
                    <a16:creationId xmlns:a16="http://schemas.microsoft.com/office/drawing/2014/main" id="{64B2DBFD-5E19-FB4D-CE90-806CA0998380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770;p70">
                <a:extLst>
                  <a:ext uri="{FF2B5EF4-FFF2-40B4-BE49-F238E27FC236}">
                    <a16:creationId xmlns:a16="http://schemas.microsoft.com/office/drawing/2014/main" id="{DC9C60C1-15A7-D1D8-83B0-884334BBFFE3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771;p70">
                <a:extLst>
                  <a:ext uri="{FF2B5EF4-FFF2-40B4-BE49-F238E27FC236}">
                    <a16:creationId xmlns:a16="http://schemas.microsoft.com/office/drawing/2014/main" id="{6282CB45-D4D4-18A9-DF5C-7B4EFDC3599D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772;p70">
                <a:extLst>
                  <a:ext uri="{FF2B5EF4-FFF2-40B4-BE49-F238E27FC236}">
                    <a16:creationId xmlns:a16="http://schemas.microsoft.com/office/drawing/2014/main" id="{02BF8CD2-3F4C-BB41-ECFD-8723977E5357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773;p70">
                <a:extLst>
                  <a:ext uri="{FF2B5EF4-FFF2-40B4-BE49-F238E27FC236}">
                    <a16:creationId xmlns:a16="http://schemas.microsoft.com/office/drawing/2014/main" id="{E9BC8DD7-DA0F-EAFB-F80E-97265D2178C4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774;p70">
                <a:extLst>
                  <a:ext uri="{FF2B5EF4-FFF2-40B4-BE49-F238E27FC236}">
                    <a16:creationId xmlns:a16="http://schemas.microsoft.com/office/drawing/2014/main" id="{CD341554-6F04-6915-0C21-FA9476FD10D7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775;p70">
                <a:extLst>
                  <a:ext uri="{FF2B5EF4-FFF2-40B4-BE49-F238E27FC236}">
                    <a16:creationId xmlns:a16="http://schemas.microsoft.com/office/drawing/2014/main" id="{241C1831-DB51-2CC6-C817-1D9DD277EA33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776;p70">
                <a:extLst>
                  <a:ext uri="{FF2B5EF4-FFF2-40B4-BE49-F238E27FC236}">
                    <a16:creationId xmlns:a16="http://schemas.microsoft.com/office/drawing/2014/main" id="{8B7895A2-F313-BE56-9B85-6FBF8FA03B4B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6" name="Google Shape;1777;p70">
                <a:extLst>
                  <a:ext uri="{FF2B5EF4-FFF2-40B4-BE49-F238E27FC236}">
                    <a16:creationId xmlns:a16="http://schemas.microsoft.com/office/drawing/2014/main" id="{516D1061-68CA-E5C2-FD40-634F0FD53FE7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7" name="Google Shape;1778;p70">
                <a:extLst>
                  <a:ext uri="{FF2B5EF4-FFF2-40B4-BE49-F238E27FC236}">
                    <a16:creationId xmlns:a16="http://schemas.microsoft.com/office/drawing/2014/main" id="{A9B3BABE-244C-063F-98FE-A05DF8735D92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24" name="Google Shape;1641;p70">
            <a:extLst>
              <a:ext uri="{FF2B5EF4-FFF2-40B4-BE49-F238E27FC236}">
                <a16:creationId xmlns:a16="http://schemas.microsoft.com/office/drawing/2014/main" id="{A44AFC33-C77C-2370-2246-1D0CCFA50724}"/>
              </a:ext>
            </a:extLst>
          </p:cNvPr>
          <p:cNvGrpSpPr/>
          <p:nvPr/>
        </p:nvGrpSpPr>
        <p:grpSpPr>
          <a:xfrm rot="-602624">
            <a:off x="10250435" y="4248050"/>
            <a:ext cx="1436943" cy="1082595"/>
            <a:chOff x="6687539" y="2558460"/>
            <a:chExt cx="2188366" cy="1639210"/>
          </a:xfrm>
        </p:grpSpPr>
        <p:grpSp>
          <p:nvGrpSpPr>
            <p:cNvPr id="1225" name="Google Shape;1642;p70">
              <a:extLst>
                <a:ext uri="{FF2B5EF4-FFF2-40B4-BE49-F238E27FC236}">
                  <a16:creationId xmlns:a16="http://schemas.microsoft.com/office/drawing/2014/main" id="{D8BAA92B-59D8-E3C0-65B2-11B472CFA2B0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1355" name="Google Shape;1643;p70">
                <a:extLst>
                  <a:ext uri="{FF2B5EF4-FFF2-40B4-BE49-F238E27FC236}">
                    <a16:creationId xmlns:a16="http://schemas.microsoft.com/office/drawing/2014/main" id="{0FD2232F-A12D-AFCA-F2B6-FA9E06E452D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644;p70">
                <a:extLst>
                  <a:ext uri="{FF2B5EF4-FFF2-40B4-BE49-F238E27FC236}">
                    <a16:creationId xmlns:a16="http://schemas.microsoft.com/office/drawing/2014/main" id="{1AD68EAB-5CAC-04B6-2D9A-1EE3378D6AC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645;p70">
                <a:extLst>
                  <a:ext uri="{FF2B5EF4-FFF2-40B4-BE49-F238E27FC236}">
                    <a16:creationId xmlns:a16="http://schemas.microsoft.com/office/drawing/2014/main" id="{48A8B537-C3E7-A0CC-BAE1-91FEF0EA5988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646;p70">
                <a:extLst>
                  <a:ext uri="{FF2B5EF4-FFF2-40B4-BE49-F238E27FC236}">
                    <a16:creationId xmlns:a16="http://schemas.microsoft.com/office/drawing/2014/main" id="{8893F9FA-8ED2-018F-22A6-D21220FDD53F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647;p70">
                <a:extLst>
                  <a:ext uri="{FF2B5EF4-FFF2-40B4-BE49-F238E27FC236}">
                    <a16:creationId xmlns:a16="http://schemas.microsoft.com/office/drawing/2014/main" id="{6E5FA9E2-7157-E86E-87DD-7AC97D4843BC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648;p70">
                <a:extLst>
                  <a:ext uri="{FF2B5EF4-FFF2-40B4-BE49-F238E27FC236}">
                    <a16:creationId xmlns:a16="http://schemas.microsoft.com/office/drawing/2014/main" id="{6B9A6E8D-B1F7-2DCD-672C-6D94F78E1EAE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6" name="Google Shape;1649;p70">
              <a:extLst>
                <a:ext uri="{FF2B5EF4-FFF2-40B4-BE49-F238E27FC236}">
                  <a16:creationId xmlns:a16="http://schemas.microsoft.com/office/drawing/2014/main" id="{6DD96ACD-E6E7-E3A4-F82B-431E37CAF658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1227" name="Google Shape;1650;p70">
                <a:extLst>
                  <a:ext uri="{FF2B5EF4-FFF2-40B4-BE49-F238E27FC236}">
                    <a16:creationId xmlns:a16="http://schemas.microsoft.com/office/drawing/2014/main" id="{CB0BAB03-A59E-AE3E-AC9D-BEB0A49786E8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8" name="Google Shape;1651;p70">
                <a:extLst>
                  <a:ext uri="{FF2B5EF4-FFF2-40B4-BE49-F238E27FC236}">
                    <a16:creationId xmlns:a16="http://schemas.microsoft.com/office/drawing/2014/main" id="{C2950D95-D0F7-C265-082C-63D9897773E2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9" name="Google Shape;1652;p70">
                <a:extLst>
                  <a:ext uri="{FF2B5EF4-FFF2-40B4-BE49-F238E27FC236}">
                    <a16:creationId xmlns:a16="http://schemas.microsoft.com/office/drawing/2014/main" id="{0A7B822D-DEBA-D52E-E044-DAE3134323FA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0" name="Google Shape;1653;p70">
                <a:extLst>
                  <a:ext uri="{FF2B5EF4-FFF2-40B4-BE49-F238E27FC236}">
                    <a16:creationId xmlns:a16="http://schemas.microsoft.com/office/drawing/2014/main" id="{5FA353DC-3F24-6754-3A09-08C384573128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1" name="Google Shape;1654;p70">
                <a:extLst>
                  <a:ext uri="{FF2B5EF4-FFF2-40B4-BE49-F238E27FC236}">
                    <a16:creationId xmlns:a16="http://schemas.microsoft.com/office/drawing/2014/main" id="{BC5D117A-6508-A1F1-12DB-1810B856C663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2" name="Google Shape;1655;p70">
                <a:extLst>
                  <a:ext uri="{FF2B5EF4-FFF2-40B4-BE49-F238E27FC236}">
                    <a16:creationId xmlns:a16="http://schemas.microsoft.com/office/drawing/2014/main" id="{B7FBF946-EA88-34B2-0B7D-CAA1294077D8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3" name="Google Shape;1656;p70">
                <a:extLst>
                  <a:ext uri="{FF2B5EF4-FFF2-40B4-BE49-F238E27FC236}">
                    <a16:creationId xmlns:a16="http://schemas.microsoft.com/office/drawing/2014/main" id="{E48B4891-949E-613B-DCF9-188A8F03AECC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4" name="Google Shape;1657;p70">
                <a:extLst>
                  <a:ext uri="{FF2B5EF4-FFF2-40B4-BE49-F238E27FC236}">
                    <a16:creationId xmlns:a16="http://schemas.microsoft.com/office/drawing/2014/main" id="{0F5D5392-0A01-1EB4-B572-789127BA764E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5" name="Google Shape;1658;p70">
                <a:extLst>
                  <a:ext uri="{FF2B5EF4-FFF2-40B4-BE49-F238E27FC236}">
                    <a16:creationId xmlns:a16="http://schemas.microsoft.com/office/drawing/2014/main" id="{E0FB4977-EEBA-CEBD-9E6D-DB544A6D861E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6" name="Google Shape;1659;p70">
                <a:extLst>
                  <a:ext uri="{FF2B5EF4-FFF2-40B4-BE49-F238E27FC236}">
                    <a16:creationId xmlns:a16="http://schemas.microsoft.com/office/drawing/2014/main" id="{773EAF9E-627F-F38F-063D-957A0290E005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7" name="Google Shape;1660;p70">
                <a:extLst>
                  <a:ext uri="{FF2B5EF4-FFF2-40B4-BE49-F238E27FC236}">
                    <a16:creationId xmlns:a16="http://schemas.microsoft.com/office/drawing/2014/main" id="{299C82B8-F708-5DA7-70FC-809293EE4A1D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8" name="Google Shape;1661;p70">
                <a:extLst>
                  <a:ext uri="{FF2B5EF4-FFF2-40B4-BE49-F238E27FC236}">
                    <a16:creationId xmlns:a16="http://schemas.microsoft.com/office/drawing/2014/main" id="{A41AFDF0-133B-8776-AD26-C03485DC439D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9" name="Google Shape;1662;p70">
                <a:extLst>
                  <a:ext uri="{FF2B5EF4-FFF2-40B4-BE49-F238E27FC236}">
                    <a16:creationId xmlns:a16="http://schemas.microsoft.com/office/drawing/2014/main" id="{A70CFEC5-27D2-A5FD-AD53-D067515EE4E0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0" name="Google Shape;1663;p70">
                <a:extLst>
                  <a:ext uri="{FF2B5EF4-FFF2-40B4-BE49-F238E27FC236}">
                    <a16:creationId xmlns:a16="http://schemas.microsoft.com/office/drawing/2014/main" id="{EE5EC2C8-E2FE-E7E0-5B64-A7BC718978B4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1" name="Google Shape;1664;p70">
                <a:extLst>
                  <a:ext uri="{FF2B5EF4-FFF2-40B4-BE49-F238E27FC236}">
                    <a16:creationId xmlns:a16="http://schemas.microsoft.com/office/drawing/2014/main" id="{56DB6253-9F3C-81A2-FC3C-4EFE423C1294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2" name="Google Shape;1665;p70">
                <a:extLst>
                  <a:ext uri="{FF2B5EF4-FFF2-40B4-BE49-F238E27FC236}">
                    <a16:creationId xmlns:a16="http://schemas.microsoft.com/office/drawing/2014/main" id="{7AF896E7-6F5C-25C6-0EF3-231760B67794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3" name="Google Shape;1666;p70">
                <a:extLst>
                  <a:ext uri="{FF2B5EF4-FFF2-40B4-BE49-F238E27FC236}">
                    <a16:creationId xmlns:a16="http://schemas.microsoft.com/office/drawing/2014/main" id="{027FA28A-8D8A-D659-2687-66424D9009F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4" name="Google Shape;1667;p70">
                <a:extLst>
                  <a:ext uri="{FF2B5EF4-FFF2-40B4-BE49-F238E27FC236}">
                    <a16:creationId xmlns:a16="http://schemas.microsoft.com/office/drawing/2014/main" id="{3E957E48-F0EB-1E7F-5C70-68581757EE40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5" name="Google Shape;1668;p70">
                <a:extLst>
                  <a:ext uri="{FF2B5EF4-FFF2-40B4-BE49-F238E27FC236}">
                    <a16:creationId xmlns:a16="http://schemas.microsoft.com/office/drawing/2014/main" id="{58F445C4-9300-0F75-71B3-8BAF2552E551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6" name="Google Shape;1669;p70">
                <a:extLst>
                  <a:ext uri="{FF2B5EF4-FFF2-40B4-BE49-F238E27FC236}">
                    <a16:creationId xmlns:a16="http://schemas.microsoft.com/office/drawing/2014/main" id="{D20CC42E-41A1-2DBD-C08C-406EA816C002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7" name="Google Shape;1670;p70">
                <a:extLst>
                  <a:ext uri="{FF2B5EF4-FFF2-40B4-BE49-F238E27FC236}">
                    <a16:creationId xmlns:a16="http://schemas.microsoft.com/office/drawing/2014/main" id="{13176AD6-9275-F249-EA9A-7C5167530F25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8" name="Google Shape;1671;p70">
                <a:extLst>
                  <a:ext uri="{FF2B5EF4-FFF2-40B4-BE49-F238E27FC236}">
                    <a16:creationId xmlns:a16="http://schemas.microsoft.com/office/drawing/2014/main" id="{53B6EBFC-978B-0EE6-A108-3E54216AB200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9" name="Google Shape;1672;p70">
                <a:extLst>
                  <a:ext uri="{FF2B5EF4-FFF2-40B4-BE49-F238E27FC236}">
                    <a16:creationId xmlns:a16="http://schemas.microsoft.com/office/drawing/2014/main" id="{498A87D5-A244-A0FA-EDB5-1AC022F19E72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0" name="Google Shape;1673;p70">
                <a:extLst>
                  <a:ext uri="{FF2B5EF4-FFF2-40B4-BE49-F238E27FC236}">
                    <a16:creationId xmlns:a16="http://schemas.microsoft.com/office/drawing/2014/main" id="{DFB94CF7-F79B-E381-8A29-0A20B8523243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1" name="Google Shape;1674;p70">
                <a:extLst>
                  <a:ext uri="{FF2B5EF4-FFF2-40B4-BE49-F238E27FC236}">
                    <a16:creationId xmlns:a16="http://schemas.microsoft.com/office/drawing/2014/main" id="{56D0B15E-5527-DBFE-CC62-A7B0354B97B2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2" name="Google Shape;1675;p70">
                <a:extLst>
                  <a:ext uri="{FF2B5EF4-FFF2-40B4-BE49-F238E27FC236}">
                    <a16:creationId xmlns:a16="http://schemas.microsoft.com/office/drawing/2014/main" id="{3BB44C8C-7172-6259-0DC3-2C6835EE512E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3" name="Google Shape;1676;p70">
                <a:extLst>
                  <a:ext uri="{FF2B5EF4-FFF2-40B4-BE49-F238E27FC236}">
                    <a16:creationId xmlns:a16="http://schemas.microsoft.com/office/drawing/2014/main" id="{4ED58F4B-9159-F7EE-B9A0-2CF7C91E16EC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4" name="Google Shape;1677;p70">
                <a:extLst>
                  <a:ext uri="{FF2B5EF4-FFF2-40B4-BE49-F238E27FC236}">
                    <a16:creationId xmlns:a16="http://schemas.microsoft.com/office/drawing/2014/main" id="{FF3FEB10-0F31-8EBB-DB19-43CE9A4609E1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5" name="Google Shape;1678;p70">
                <a:extLst>
                  <a:ext uri="{FF2B5EF4-FFF2-40B4-BE49-F238E27FC236}">
                    <a16:creationId xmlns:a16="http://schemas.microsoft.com/office/drawing/2014/main" id="{A72BBFB9-CAE1-0A68-1BB1-4A9AF0D2A4CC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6" name="Google Shape;1679;p70">
                <a:extLst>
                  <a:ext uri="{FF2B5EF4-FFF2-40B4-BE49-F238E27FC236}">
                    <a16:creationId xmlns:a16="http://schemas.microsoft.com/office/drawing/2014/main" id="{77D17DCD-B93F-9386-5E36-CE86AD520577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7" name="Google Shape;1680;p70">
                <a:extLst>
                  <a:ext uri="{FF2B5EF4-FFF2-40B4-BE49-F238E27FC236}">
                    <a16:creationId xmlns:a16="http://schemas.microsoft.com/office/drawing/2014/main" id="{6E7124EE-4B0E-628E-198E-14D68269C5FE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1" name="Google Shape;1681;p70">
                <a:extLst>
                  <a:ext uri="{FF2B5EF4-FFF2-40B4-BE49-F238E27FC236}">
                    <a16:creationId xmlns:a16="http://schemas.microsoft.com/office/drawing/2014/main" id="{CF659586-D2CE-3E57-DD0F-B57DA27A710C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2" name="Google Shape;1682;p70">
                <a:extLst>
                  <a:ext uri="{FF2B5EF4-FFF2-40B4-BE49-F238E27FC236}">
                    <a16:creationId xmlns:a16="http://schemas.microsoft.com/office/drawing/2014/main" id="{1F94E8F9-944C-E371-43A6-3EA1389AC538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3" name="Google Shape;1683;p70">
                <a:extLst>
                  <a:ext uri="{FF2B5EF4-FFF2-40B4-BE49-F238E27FC236}">
                    <a16:creationId xmlns:a16="http://schemas.microsoft.com/office/drawing/2014/main" id="{412861E0-5C35-3985-E978-9AC910B0BF1D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4" name="Google Shape;1684;p70">
                <a:extLst>
                  <a:ext uri="{FF2B5EF4-FFF2-40B4-BE49-F238E27FC236}">
                    <a16:creationId xmlns:a16="http://schemas.microsoft.com/office/drawing/2014/main" id="{854E331C-83CB-44D1-61D5-EABA650AD72D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5" name="Google Shape;1685;p70">
                <a:extLst>
                  <a:ext uri="{FF2B5EF4-FFF2-40B4-BE49-F238E27FC236}">
                    <a16:creationId xmlns:a16="http://schemas.microsoft.com/office/drawing/2014/main" id="{CEBB9D9D-BE17-6785-14A3-2A6CCEFA1397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6" name="Google Shape;1686;p70">
                <a:extLst>
                  <a:ext uri="{FF2B5EF4-FFF2-40B4-BE49-F238E27FC236}">
                    <a16:creationId xmlns:a16="http://schemas.microsoft.com/office/drawing/2014/main" id="{DE43F6A8-4F4B-F6A0-5CF5-8927BF66A8C9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7" name="Google Shape;1687;p70">
                <a:extLst>
                  <a:ext uri="{FF2B5EF4-FFF2-40B4-BE49-F238E27FC236}">
                    <a16:creationId xmlns:a16="http://schemas.microsoft.com/office/drawing/2014/main" id="{33B7EEA4-43B8-234D-CF51-7B9EB147FF89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8" name="Google Shape;1688;p70">
                <a:extLst>
                  <a:ext uri="{FF2B5EF4-FFF2-40B4-BE49-F238E27FC236}">
                    <a16:creationId xmlns:a16="http://schemas.microsoft.com/office/drawing/2014/main" id="{3866B086-34A8-4C94-25D3-620A56C1EBBB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9" name="Google Shape;1689;p70">
                <a:extLst>
                  <a:ext uri="{FF2B5EF4-FFF2-40B4-BE49-F238E27FC236}">
                    <a16:creationId xmlns:a16="http://schemas.microsoft.com/office/drawing/2014/main" id="{D3A3E58D-DFB0-998E-CDC4-1A2208A680DC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0" name="Google Shape;1690;p70">
                <a:extLst>
                  <a:ext uri="{FF2B5EF4-FFF2-40B4-BE49-F238E27FC236}">
                    <a16:creationId xmlns:a16="http://schemas.microsoft.com/office/drawing/2014/main" id="{42651396-125A-C293-E861-843A6FAA90AB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1" name="Google Shape;1691;p70">
                <a:extLst>
                  <a:ext uri="{FF2B5EF4-FFF2-40B4-BE49-F238E27FC236}">
                    <a16:creationId xmlns:a16="http://schemas.microsoft.com/office/drawing/2014/main" id="{A59EC2DC-E75E-9288-D9EE-A83EECB378A3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2" name="Google Shape;1692;p70">
                <a:extLst>
                  <a:ext uri="{FF2B5EF4-FFF2-40B4-BE49-F238E27FC236}">
                    <a16:creationId xmlns:a16="http://schemas.microsoft.com/office/drawing/2014/main" id="{3176C145-2A86-0E0C-6559-3F2D76FA493A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3" name="Google Shape;1693;p70">
                <a:extLst>
                  <a:ext uri="{FF2B5EF4-FFF2-40B4-BE49-F238E27FC236}">
                    <a16:creationId xmlns:a16="http://schemas.microsoft.com/office/drawing/2014/main" id="{CC30ACD3-8D8A-C34F-8D0D-56406E1549DB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4" name="Google Shape;1694;p70">
                <a:extLst>
                  <a:ext uri="{FF2B5EF4-FFF2-40B4-BE49-F238E27FC236}">
                    <a16:creationId xmlns:a16="http://schemas.microsoft.com/office/drawing/2014/main" id="{C1F38B91-44AA-EB96-39E2-EEEB85F8E167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5" name="Google Shape;1695;p70">
                <a:extLst>
                  <a:ext uri="{FF2B5EF4-FFF2-40B4-BE49-F238E27FC236}">
                    <a16:creationId xmlns:a16="http://schemas.microsoft.com/office/drawing/2014/main" id="{3C333C95-34D3-6EB1-D24E-44151A412019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6" name="Google Shape;1696;p70">
                <a:extLst>
                  <a:ext uri="{FF2B5EF4-FFF2-40B4-BE49-F238E27FC236}">
                    <a16:creationId xmlns:a16="http://schemas.microsoft.com/office/drawing/2014/main" id="{31D66FA0-BDB3-6726-736B-C89FC75C2B24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7" name="Google Shape;1697;p70">
                <a:extLst>
                  <a:ext uri="{FF2B5EF4-FFF2-40B4-BE49-F238E27FC236}">
                    <a16:creationId xmlns:a16="http://schemas.microsoft.com/office/drawing/2014/main" id="{31ACFA6F-6129-BA3D-CADA-33DD01996842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8" name="Google Shape;1698;p70">
                <a:extLst>
                  <a:ext uri="{FF2B5EF4-FFF2-40B4-BE49-F238E27FC236}">
                    <a16:creationId xmlns:a16="http://schemas.microsoft.com/office/drawing/2014/main" id="{246F5450-625D-4C96-D00B-F092F0B8AEEB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9" name="Google Shape;1699;p70">
                <a:extLst>
                  <a:ext uri="{FF2B5EF4-FFF2-40B4-BE49-F238E27FC236}">
                    <a16:creationId xmlns:a16="http://schemas.microsoft.com/office/drawing/2014/main" id="{02B2CF20-40D8-6717-A0C9-E1FB14379E4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0" name="Google Shape;1700;p70">
                <a:extLst>
                  <a:ext uri="{FF2B5EF4-FFF2-40B4-BE49-F238E27FC236}">
                    <a16:creationId xmlns:a16="http://schemas.microsoft.com/office/drawing/2014/main" id="{81706156-AB5F-6727-062F-C638F291F4E0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1" name="Google Shape;1701;p70">
                <a:extLst>
                  <a:ext uri="{FF2B5EF4-FFF2-40B4-BE49-F238E27FC236}">
                    <a16:creationId xmlns:a16="http://schemas.microsoft.com/office/drawing/2014/main" id="{C7E431DE-FAFE-6181-E3A9-EABB86D03EE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2" name="Google Shape;1702;p70">
                <a:extLst>
                  <a:ext uri="{FF2B5EF4-FFF2-40B4-BE49-F238E27FC236}">
                    <a16:creationId xmlns:a16="http://schemas.microsoft.com/office/drawing/2014/main" id="{2D8B7561-D0AE-42B0-72B0-ED506C2F3FCB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3" name="Google Shape;1703;p70">
                <a:extLst>
                  <a:ext uri="{FF2B5EF4-FFF2-40B4-BE49-F238E27FC236}">
                    <a16:creationId xmlns:a16="http://schemas.microsoft.com/office/drawing/2014/main" id="{A3152717-92DF-379E-022C-2021009A3E0B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704;p70">
                <a:extLst>
                  <a:ext uri="{FF2B5EF4-FFF2-40B4-BE49-F238E27FC236}">
                    <a16:creationId xmlns:a16="http://schemas.microsoft.com/office/drawing/2014/main" id="{4F913FA5-C537-FADB-00F7-B1F7ABA2268F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705;p70">
                <a:extLst>
                  <a:ext uri="{FF2B5EF4-FFF2-40B4-BE49-F238E27FC236}">
                    <a16:creationId xmlns:a16="http://schemas.microsoft.com/office/drawing/2014/main" id="{14285C86-4187-189E-6B3D-2462B970EA4F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706;p70">
                <a:extLst>
                  <a:ext uri="{FF2B5EF4-FFF2-40B4-BE49-F238E27FC236}">
                    <a16:creationId xmlns:a16="http://schemas.microsoft.com/office/drawing/2014/main" id="{41137B27-BFE4-C86A-7310-CE7401A734BD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707;p70">
                <a:extLst>
                  <a:ext uri="{FF2B5EF4-FFF2-40B4-BE49-F238E27FC236}">
                    <a16:creationId xmlns:a16="http://schemas.microsoft.com/office/drawing/2014/main" id="{63D8F6E0-EAE7-CA5D-7B83-A745F2B893E9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708;p70">
                <a:extLst>
                  <a:ext uri="{FF2B5EF4-FFF2-40B4-BE49-F238E27FC236}">
                    <a16:creationId xmlns:a16="http://schemas.microsoft.com/office/drawing/2014/main" id="{E1DCD83E-7FBD-718A-CD5E-0672DF28C3D8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709;p70">
                <a:extLst>
                  <a:ext uri="{FF2B5EF4-FFF2-40B4-BE49-F238E27FC236}">
                    <a16:creationId xmlns:a16="http://schemas.microsoft.com/office/drawing/2014/main" id="{22DC4EC2-ADFA-38FC-EB76-7282B2FBA7C1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710;p70">
                <a:extLst>
                  <a:ext uri="{FF2B5EF4-FFF2-40B4-BE49-F238E27FC236}">
                    <a16:creationId xmlns:a16="http://schemas.microsoft.com/office/drawing/2014/main" id="{85CC30BC-CD47-7032-BAAA-E67CD46ECB23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711;p70">
                <a:extLst>
                  <a:ext uri="{FF2B5EF4-FFF2-40B4-BE49-F238E27FC236}">
                    <a16:creationId xmlns:a16="http://schemas.microsoft.com/office/drawing/2014/main" id="{425E59D4-FB2B-7DFD-122E-776C01045593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712;p70">
                <a:extLst>
                  <a:ext uri="{FF2B5EF4-FFF2-40B4-BE49-F238E27FC236}">
                    <a16:creationId xmlns:a16="http://schemas.microsoft.com/office/drawing/2014/main" id="{EAD1EF0D-BE73-AD48-9DE1-32C5ADA3DE68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713;p70">
                <a:extLst>
                  <a:ext uri="{FF2B5EF4-FFF2-40B4-BE49-F238E27FC236}">
                    <a16:creationId xmlns:a16="http://schemas.microsoft.com/office/drawing/2014/main" id="{D495D78D-9D69-E09D-5712-694AF968429C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714;p70">
                <a:extLst>
                  <a:ext uri="{FF2B5EF4-FFF2-40B4-BE49-F238E27FC236}">
                    <a16:creationId xmlns:a16="http://schemas.microsoft.com/office/drawing/2014/main" id="{C2EA2BAD-1D85-2AA5-A6E2-52FBF12A2905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pic>
        <p:nvPicPr>
          <p:cNvPr id="1361" name="Imagen 23">
            <a:extLst>
              <a:ext uri="{FF2B5EF4-FFF2-40B4-BE49-F238E27FC236}">
                <a16:creationId xmlns:a16="http://schemas.microsoft.com/office/drawing/2014/main" id="{F69E7E53-226F-7B17-61A5-E05B365152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225" y="655878"/>
            <a:ext cx="7643051" cy="366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3857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355120" cy="1344103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latin typeface="+mn-ea"/>
                <a:cs typeface="B Nazanin" panose="00000400000000000000" pitchFamily="2" charset="-78"/>
              </a:rPr>
              <a:t>02</a:t>
            </a:r>
            <a:endParaRPr lang="zh-CN" altLang="en-US" sz="2400" b="1">
              <a:solidFill>
                <a:prstClr val="white"/>
              </a:solidFill>
              <a:latin typeface="+mn-ea"/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168F83B-BA89-41E5-BEE3-4748FF65EAF4}"/>
              </a:ext>
            </a:extLst>
          </p:cNvPr>
          <p:cNvGrpSpPr/>
          <p:nvPr/>
        </p:nvGrpSpPr>
        <p:grpSpPr>
          <a:xfrm>
            <a:off x="1528386" y="2264393"/>
            <a:ext cx="5015895" cy="3561797"/>
            <a:chOff x="1756986" y="1911968"/>
            <a:chExt cx="5015895" cy="3561797"/>
          </a:xfrm>
        </p:grpSpPr>
        <p:sp>
          <p:nvSpPr>
            <p:cNvPr id="28" name="矩形 561">
              <a:extLst>
                <a:ext uri="{FF2B5EF4-FFF2-40B4-BE49-F238E27FC236}">
                  <a16:creationId xmlns:a16="http://schemas.microsoft.com/office/drawing/2014/main" id="{B6E9CBF8-5F7A-486A-B1CE-0DE55890D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6473" y="1911968"/>
              <a:ext cx="3550973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r" rtl="1">
                <a:buNone/>
              </a:pPr>
              <a:r>
                <a:rPr lang="fa-IR" altLang="zh-CN" sz="2000" b="1" dirty="0">
                  <a:solidFill>
                    <a:schemeClr val="accent6">
                      <a:lumMod val="50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برای افزودن عنوان اینجا را کلیک کنید</a:t>
              </a:r>
              <a:endParaRPr lang="zh-CN" altLang="en-US" sz="20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  <p:sp>
          <p:nvSpPr>
            <p:cNvPr id="30" name="矩形 566">
              <a:extLst>
                <a:ext uri="{FF2B5EF4-FFF2-40B4-BE49-F238E27FC236}">
                  <a16:creationId xmlns:a16="http://schemas.microsoft.com/office/drawing/2014/main" id="{63AB0669-D80F-4DA3-84AF-3A7BC97D2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986" y="2298971"/>
              <a:ext cx="4872037" cy="58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rtl="1">
                <a:lnSpc>
                  <a:spcPts val="2000"/>
                </a:lnSpc>
                <a:buNone/>
              </a:pPr>
              <a:r>
                <a:rPr lang="fa-IR" altLang="zh-CN" sz="1200" dirty="0">
                  <a:latin typeface="+mn-ea"/>
                  <a:ea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latin typeface="+mn-ea"/>
                <a:ea typeface="+mn-ea"/>
                <a:cs typeface="B Nazanin" panose="00000400000000000000" pitchFamily="2" charset="-78"/>
                <a:sym typeface="+mn-ea"/>
              </a:endParaRPr>
            </a:p>
          </p:txBody>
        </p:sp>
        <p:sp>
          <p:nvSpPr>
            <p:cNvPr id="35" name="矩形 561">
              <a:extLst>
                <a:ext uri="{FF2B5EF4-FFF2-40B4-BE49-F238E27FC236}">
                  <a16:creationId xmlns:a16="http://schemas.microsoft.com/office/drawing/2014/main" id="{FFC91391-5FA7-46AA-BB6A-B0FEEA518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6079" y="3269938"/>
              <a:ext cx="3550973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r" rtl="1">
                <a:buNone/>
              </a:pPr>
              <a:r>
                <a:rPr lang="fa-IR" altLang="zh-CN" sz="2000" b="1" dirty="0">
                  <a:solidFill>
                    <a:schemeClr val="accent6">
                      <a:lumMod val="50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برای افزودن عنوان اینجا را کلیک کنید</a:t>
              </a:r>
              <a:endParaRPr lang="zh-CN" altLang="en-US" sz="20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  <p:sp>
          <p:nvSpPr>
            <p:cNvPr id="37" name="矩形 566">
              <a:extLst>
                <a:ext uri="{FF2B5EF4-FFF2-40B4-BE49-F238E27FC236}">
                  <a16:creationId xmlns:a16="http://schemas.microsoft.com/office/drawing/2014/main" id="{DF6E31FB-C3CE-48CA-AEFE-D95D09D08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0844" y="3632018"/>
              <a:ext cx="4872037" cy="58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rtl="1">
                <a:lnSpc>
                  <a:spcPts val="2000"/>
                </a:lnSpc>
                <a:buNone/>
              </a:pPr>
              <a:r>
                <a:rPr lang="fa-IR" altLang="zh-CN" sz="1200" dirty="0">
                  <a:latin typeface="+mn-ea"/>
                  <a:ea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latin typeface="+mn-ea"/>
                <a:ea typeface="+mn-ea"/>
                <a:cs typeface="B Nazanin" panose="00000400000000000000" pitchFamily="2" charset="-78"/>
                <a:sym typeface="+mn-ea"/>
              </a:endParaRPr>
            </a:p>
          </p:txBody>
        </p:sp>
        <p:sp>
          <p:nvSpPr>
            <p:cNvPr id="43" name="矩形 561">
              <a:extLst>
                <a:ext uri="{FF2B5EF4-FFF2-40B4-BE49-F238E27FC236}">
                  <a16:creationId xmlns:a16="http://schemas.microsoft.com/office/drawing/2014/main" id="{7CA1FE82-D990-4282-A333-39010EBC8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6079" y="4524345"/>
              <a:ext cx="3550973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r" rtl="1">
                <a:buNone/>
              </a:pPr>
              <a:r>
                <a:rPr lang="fa-IR" altLang="zh-CN" sz="2000" b="1" dirty="0">
                  <a:solidFill>
                    <a:schemeClr val="accent6">
                      <a:lumMod val="50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برای افزودن عنوان اینجا را کلیک کنید</a:t>
              </a:r>
              <a:endParaRPr lang="zh-CN" altLang="en-US" sz="20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  <p:sp>
          <p:nvSpPr>
            <p:cNvPr id="44" name="矩形 566">
              <a:extLst>
                <a:ext uri="{FF2B5EF4-FFF2-40B4-BE49-F238E27FC236}">
                  <a16:creationId xmlns:a16="http://schemas.microsoft.com/office/drawing/2014/main" id="{BA185D38-EEA3-4DA0-B26A-10F5EB0E5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0844" y="4886425"/>
              <a:ext cx="4872037" cy="58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rtl="1">
                <a:lnSpc>
                  <a:spcPts val="2000"/>
                </a:lnSpc>
                <a:buNone/>
              </a:pPr>
              <a:r>
                <a:rPr lang="fa-IR" altLang="zh-CN" sz="1200" dirty="0">
                  <a:latin typeface="+mn-ea"/>
                  <a:ea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latin typeface="+mn-ea"/>
                <a:ea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pic>
        <p:nvPicPr>
          <p:cNvPr id="2" name="图片 40">
            <a:extLst>
              <a:ext uri="{FF2B5EF4-FFF2-40B4-BE49-F238E27FC236}">
                <a16:creationId xmlns:a16="http://schemas.microsoft.com/office/drawing/2014/main" id="{DF606564-58DE-A515-28CD-33C6D00378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76663" y="-32000"/>
            <a:ext cx="6432800" cy="643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523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3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02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E894BAE-6304-4233-9C81-07F71BD2E065}"/>
              </a:ext>
            </a:extLst>
          </p:cNvPr>
          <p:cNvSpPr/>
          <p:nvPr/>
        </p:nvSpPr>
        <p:spPr>
          <a:xfrm>
            <a:off x="4238504" y="3301999"/>
            <a:ext cx="1414164" cy="1414601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r" rtl="1"/>
            <a:endParaRPr lang="zh-CN" altLang="en-US" sz="2133">
              <a:cs typeface="B Nazanin" panose="00000400000000000000" pitchFamily="2" charset="-78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754D9E1-90DD-4007-8F28-5AD548356DA1}"/>
              </a:ext>
            </a:extLst>
          </p:cNvPr>
          <p:cNvSpPr/>
          <p:nvPr/>
        </p:nvSpPr>
        <p:spPr>
          <a:xfrm>
            <a:off x="6392567" y="3301999"/>
            <a:ext cx="1414164" cy="1414601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r" rtl="1"/>
            <a:endParaRPr lang="zh-CN" altLang="en-US" sz="2133">
              <a:cs typeface="B Nazanin" panose="00000400000000000000" pitchFamily="2" charset="-78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F602140-803D-4BDF-8265-71F23CE7ACD2}"/>
              </a:ext>
            </a:extLst>
          </p:cNvPr>
          <p:cNvSpPr/>
          <p:nvPr/>
        </p:nvSpPr>
        <p:spPr>
          <a:xfrm>
            <a:off x="7417843" y="1582376"/>
            <a:ext cx="590980" cy="591163"/>
          </a:xfrm>
          <a:prstGeom prst="ellipse">
            <a:avLst/>
          </a:prstGeom>
          <a:solidFill>
            <a:srgbClr val="58946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r" rtl="1"/>
            <a:endParaRPr lang="zh-CN" altLang="en-US" sz="2133">
              <a:cs typeface="B Nazanin" panose="00000400000000000000" pitchFamily="2" charset="-78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9C58F1E-A3BC-4C93-BC97-DB79153E9343}"/>
              </a:ext>
            </a:extLst>
          </p:cNvPr>
          <p:cNvCxnSpPr/>
          <p:nvPr/>
        </p:nvCxnSpPr>
        <p:spPr>
          <a:xfrm>
            <a:off x="5647488" y="4009300"/>
            <a:ext cx="744837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CDC59A0-3473-4BFA-8844-EA9E1E4C34B2}"/>
              </a:ext>
            </a:extLst>
          </p:cNvPr>
          <p:cNvCxnSpPr/>
          <p:nvPr/>
        </p:nvCxnSpPr>
        <p:spPr>
          <a:xfrm flipH="1">
            <a:off x="7797277" y="4020163"/>
            <a:ext cx="3769646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688F1D06-314C-4E14-A740-6564FD54EA99}"/>
              </a:ext>
            </a:extLst>
          </p:cNvPr>
          <p:cNvCxnSpPr/>
          <p:nvPr/>
        </p:nvCxnSpPr>
        <p:spPr>
          <a:xfrm flipH="1">
            <a:off x="756392" y="4020163"/>
            <a:ext cx="3478242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0F9A2AB3-71AD-468C-AD41-45AE6240A55B}"/>
              </a:ext>
            </a:extLst>
          </p:cNvPr>
          <p:cNvSpPr/>
          <p:nvPr/>
        </p:nvSpPr>
        <p:spPr>
          <a:xfrm>
            <a:off x="7818067" y="2297813"/>
            <a:ext cx="3228712" cy="379435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 rtl="1"/>
            <a:r>
              <a:rPr lang="fa-IR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برای وارد کردن عنوان اینجا را کلیک کنید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 Nazanin" panose="00000400000000000000" pitchFamily="2" charset="-78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8D669AA-43D5-4C54-B660-58935F8501AB}"/>
              </a:ext>
            </a:extLst>
          </p:cNvPr>
          <p:cNvSpPr/>
          <p:nvPr/>
        </p:nvSpPr>
        <p:spPr>
          <a:xfrm>
            <a:off x="7813460" y="2804542"/>
            <a:ext cx="2969879" cy="837445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algn="r" rtl="1">
              <a:lnSpc>
                <a:spcPts val="2000"/>
              </a:lnSpc>
              <a:buNone/>
            </a:pPr>
            <a:r>
              <a:rPr lang="fa-IR" altLang="zh-CN" sz="1200" dirty="0"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3A9F9E7E-5B71-4658-A986-9310E2BDB6AA}"/>
              </a:ext>
            </a:extLst>
          </p:cNvPr>
          <p:cNvSpPr/>
          <p:nvPr/>
        </p:nvSpPr>
        <p:spPr>
          <a:xfrm>
            <a:off x="7324704" y="5329511"/>
            <a:ext cx="590980" cy="591163"/>
          </a:xfrm>
          <a:prstGeom prst="ellipse">
            <a:avLst/>
          </a:prstGeom>
          <a:solidFill>
            <a:srgbClr val="58946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r" rtl="1"/>
            <a:endParaRPr lang="zh-CN" altLang="en-US" sz="2133">
              <a:cs typeface="B Nazanin" panose="00000400000000000000" pitchFamily="2" charset="-78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A3D9FE7-B044-4947-B373-DEBEEFE9AEB1}"/>
              </a:ext>
            </a:extLst>
          </p:cNvPr>
          <p:cNvSpPr/>
          <p:nvPr/>
        </p:nvSpPr>
        <p:spPr>
          <a:xfrm>
            <a:off x="8250995" y="4873166"/>
            <a:ext cx="3228712" cy="379435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 rtl="1"/>
            <a:r>
              <a:rPr lang="fa-IR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برای وارد کردن عنوان اینجا را کلیک کنید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 Nazanin" panose="00000400000000000000" pitchFamily="2" charset="-78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43AE4FE-7E79-4603-9D49-2B01E513B1DE}"/>
              </a:ext>
            </a:extLst>
          </p:cNvPr>
          <p:cNvSpPr/>
          <p:nvPr/>
        </p:nvSpPr>
        <p:spPr>
          <a:xfrm>
            <a:off x="8509829" y="5193609"/>
            <a:ext cx="2969878" cy="837445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algn="r" rtl="1">
              <a:lnSpc>
                <a:spcPts val="2000"/>
              </a:lnSpc>
              <a:buNone/>
            </a:pPr>
            <a:r>
              <a:rPr lang="fa-IR" altLang="zh-CN" sz="1200" dirty="0"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D55F690-0CD4-499C-B4A2-9FDCBCC3C490}"/>
              </a:ext>
            </a:extLst>
          </p:cNvPr>
          <p:cNvSpPr/>
          <p:nvPr/>
        </p:nvSpPr>
        <p:spPr>
          <a:xfrm>
            <a:off x="1452694" y="2323722"/>
            <a:ext cx="3228712" cy="379435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 rtl="1"/>
            <a:r>
              <a:rPr lang="fa-IR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برای وارد کردن عنوان اینجا را کلیک کنید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 Nazanin" panose="00000400000000000000" pitchFamily="2" charset="-78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B6F9A82-0093-4F83-BD79-7F42C14B2C84}"/>
              </a:ext>
            </a:extLst>
          </p:cNvPr>
          <p:cNvSpPr/>
          <p:nvPr/>
        </p:nvSpPr>
        <p:spPr>
          <a:xfrm>
            <a:off x="1511300" y="2795822"/>
            <a:ext cx="2745968" cy="837445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algn="r" rtl="1">
              <a:lnSpc>
                <a:spcPts val="2000"/>
              </a:lnSpc>
              <a:buNone/>
            </a:pPr>
            <a:r>
              <a:rPr lang="fa-IR" altLang="zh-CN" sz="1200" dirty="0"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4D3CD64-B9B7-4780-B3C1-82342E45CFC4}"/>
              </a:ext>
            </a:extLst>
          </p:cNvPr>
          <p:cNvSpPr/>
          <p:nvPr/>
        </p:nvSpPr>
        <p:spPr>
          <a:xfrm>
            <a:off x="1747565" y="4632297"/>
            <a:ext cx="3228712" cy="379435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 rtl="1"/>
            <a:r>
              <a:rPr lang="fa-IR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برای وارد کردن عنوان اینجا را کلیک کنید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 Nazanin" panose="00000400000000000000" pitchFamily="2" charset="-78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F8A8823-2269-4770-923F-306433872439}"/>
              </a:ext>
            </a:extLst>
          </p:cNvPr>
          <p:cNvSpPr/>
          <p:nvPr/>
        </p:nvSpPr>
        <p:spPr>
          <a:xfrm>
            <a:off x="1752529" y="5005630"/>
            <a:ext cx="2629042" cy="837445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algn="r" rtl="1">
              <a:lnSpc>
                <a:spcPts val="2000"/>
              </a:lnSpc>
              <a:buNone/>
            </a:pPr>
            <a:r>
              <a:rPr lang="fa-IR" altLang="zh-CN" sz="1200" dirty="0"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121BF7D2-5467-41BF-92A3-8BA79A1FEDD5}"/>
              </a:ext>
            </a:extLst>
          </p:cNvPr>
          <p:cNvSpPr/>
          <p:nvPr/>
        </p:nvSpPr>
        <p:spPr>
          <a:xfrm>
            <a:off x="4363063" y="1662132"/>
            <a:ext cx="590980" cy="591163"/>
          </a:xfrm>
          <a:prstGeom prst="ellipse">
            <a:avLst/>
          </a:prstGeom>
          <a:solidFill>
            <a:srgbClr val="58946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r" rtl="1"/>
            <a:endParaRPr lang="zh-CN" altLang="en-US" sz="2133">
              <a:cs typeface="B Nazanin" panose="00000400000000000000" pitchFamily="2" charset="-78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EFC949F7-EE05-438E-AF5A-CEF11B9B11B7}"/>
              </a:ext>
            </a:extLst>
          </p:cNvPr>
          <p:cNvSpPr/>
          <p:nvPr/>
        </p:nvSpPr>
        <p:spPr>
          <a:xfrm>
            <a:off x="4385822" y="5329511"/>
            <a:ext cx="590980" cy="591163"/>
          </a:xfrm>
          <a:prstGeom prst="ellipse">
            <a:avLst/>
          </a:prstGeom>
          <a:solidFill>
            <a:srgbClr val="58946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r" rtl="1"/>
            <a:endParaRPr lang="zh-CN" altLang="en-US" sz="2133">
              <a:cs typeface="B Nazanin" panose="00000400000000000000" pitchFamily="2" charset="-78"/>
            </a:endParaRPr>
          </a:p>
        </p:txBody>
      </p:sp>
      <p:sp>
        <p:nvSpPr>
          <p:cNvPr id="43" name="文本框 9">
            <a:extLst>
              <a:ext uri="{FF2B5EF4-FFF2-40B4-BE49-F238E27FC236}">
                <a16:creationId xmlns:a16="http://schemas.microsoft.com/office/drawing/2014/main" id="{A6C03330-3B9E-400F-B9BF-248BC06B5054}"/>
              </a:ext>
            </a:extLst>
          </p:cNvPr>
          <p:cNvSpPr txBox="1"/>
          <p:nvPr/>
        </p:nvSpPr>
        <p:spPr>
          <a:xfrm>
            <a:off x="4489620" y="1708376"/>
            <a:ext cx="367352" cy="523064"/>
          </a:xfrm>
          <a:prstGeom prst="rect">
            <a:avLst/>
          </a:prstGeom>
          <a:noFill/>
        </p:spPr>
        <p:txBody>
          <a:bodyPr wrap="none" lIns="91412" tIns="45706" rIns="91412" bIns="45706" rtlCol="0" anchor="ctr">
            <a:spAutoFit/>
          </a:bodyPr>
          <a:lstStyle/>
          <a:p>
            <a:pPr algn="r" rtl="1"/>
            <a:r>
              <a:rPr lang="en-US" altLang="zh-CN" sz="2799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  <a:cs typeface="B Nazanin" panose="00000400000000000000" pitchFamily="2" charset="-78"/>
              </a:rPr>
              <a:t>A</a:t>
            </a:r>
            <a:endParaRPr lang="zh-CN" altLang="en-US" sz="2799">
              <a:solidFill>
                <a:schemeClr val="bg1"/>
              </a:solidFill>
              <a:latin typeface="Impact" pitchFamily="34" charset="0"/>
              <a:ea typeface="汉仪菱心体简" pitchFamily="49" charset="-122"/>
              <a:cs typeface="B Nazanin" panose="00000400000000000000" pitchFamily="2" charset="-78"/>
            </a:endParaRPr>
          </a:p>
        </p:txBody>
      </p:sp>
      <p:sp>
        <p:nvSpPr>
          <p:cNvPr id="44" name="文本框 9">
            <a:extLst>
              <a:ext uri="{FF2B5EF4-FFF2-40B4-BE49-F238E27FC236}">
                <a16:creationId xmlns:a16="http://schemas.microsoft.com/office/drawing/2014/main" id="{0AA0850E-C7BE-401B-9281-9F9BB3CD8BE4}"/>
              </a:ext>
            </a:extLst>
          </p:cNvPr>
          <p:cNvSpPr txBox="1"/>
          <p:nvPr/>
        </p:nvSpPr>
        <p:spPr>
          <a:xfrm>
            <a:off x="4489620" y="5363560"/>
            <a:ext cx="383382" cy="523064"/>
          </a:xfrm>
          <a:prstGeom prst="rect">
            <a:avLst/>
          </a:prstGeom>
          <a:noFill/>
        </p:spPr>
        <p:txBody>
          <a:bodyPr wrap="none" lIns="91412" tIns="45706" rIns="91412" bIns="45706" rtlCol="0" anchor="ctr">
            <a:spAutoFit/>
          </a:bodyPr>
          <a:lstStyle/>
          <a:p>
            <a:pPr algn="r" rtl="1"/>
            <a:r>
              <a:rPr lang="en-US" altLang="zh-CN" sz="2799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  <a:cs typeface="B Nazanin" panose="00000400000000000000" pitchFamily="2" charset="-78"/>
              </a:rPr>
              <a:t>B</a:t>
            </a:r>
            <a:endParaRPr lang="zh-CN" altLang="en-US" sz="2799">
              <a:solidFill>
                <a:schemeClr val="bg1"/>
              </a:solidFill>
              <a:latin typeface="Impact" pitchFamily="34" charset="0"/>
              <a:ea typeface="汉仪菱心体简" pitchFamily="49" charset="-122"/>
              <a:cs typeface="B Nazanin" panose="00000400000000000000" pitchFamily="2" charset="-78"/>
            </a:endParaRPr>
          </a:p>
        </p:txBody>
      </p:sp>
      <p:sp>
        <p:nvSpPr>
          <p:cNvPr id="45" name="文本框 9">
            <a:extLst>
              <a:ext uri="{FF2B5EF4-FFF2-40B4-BE49-F238E27FC236}">
                <a16:creationId xmlns:a16="http://schemas.microsoft.com/office/drawing/2014/main" id="{E915EB5E-61CB-4823-852E-CC607EEBFC07}"/>
              </a:ext>
            </a:extLst>
          </p:cNvPr>
          <p:cNvSpPr txBox="1"/>
          <p:nvPr/>
        </p:nvSpPr>
        <p:spPr>
          <a:xfrm>
            <a:off x="7523217" y="1628620"/>
            <a:ext cx="383382" cy="523064"/>
          </a:xfrm>
          <a:prstGeom prst="rect">
            <a:avLst/>
          </a:prstGeom>
          <a:noFill/>
        </p:spPr>
        <p:txBody>
          <a:bodyPr wrap="none" lIns="91412" tIns="45706" rIns="91412" bIns="45706" rtlCol="0" anchor="ctr">
            <a:spAutoFit/>
          </a:bodyPr>
          <a:lstStyle/>
          <a:p>
            <a:pPr algn="r" rtl="1"/>
            <a:r>
              <a:rPr lang="en-US" altLang="zh-CN" sz="2799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  <a:cs typeface="B Nazanin" panose="00000400000000000000" pitchFamily="2" charset="-78"/>
              </a:rPr>
              <a:t>C</a:t>
            </a:r>
            <a:endParaRPr lang="zh-CN" altLang="en-US" sz="2799">
              <a:solidFill>
                <a:schemeClr val="bg1"/>
              </a:solidFill>
              <a:latin typeface="Impact" pitchFamily="34" charset="0"/>
              <a:ea typeface="汉仪菱心体简" pitchFamily="49" charset="-122"/>
              <a:cs typeface="B Nazanin" panose="00000400000000000000" pitchFamily="2" charset="-78"/>
            </a:endParaRPr>
          </a:p>
        </p:txBody>
      </p:sp>
      <p:sp>
        <p:nvSpPr>
          <p:cNvPr id="46" name="文本框 9">
            <a:extLst>
              <a:ext uri="{FF2B5EF4-FFF2-40B4-BE49-F238E27FC236}">
                <a16:creationId xmlns:a16="http://schemas.microsoft.com/office/drawing/2014/main" id="{D473F191-EF75-4C6C-82D9-2910F4341C9A}"/>
              </a:ext>
            </a:extLst>
          </p:cNvPr>
          <p:cNvSpPr txBox="1"/>
          <p:nvPr/>
        </p:nvSpPr>
        <p:spPr>
          <a:xfrm>
            <a:off x="7430078" y="5363560"/>
            <a:ext cx="383382" cy="523064"/>
          </a:xfrm>
          <a:prstGeom prst="rect">
            <a:avLst/>
          </a:prstGeom>
          <a:noFill/>
        </p:spPr>
        <p:txBody>
          <a:bodyPr wrap="none" lIns="91412" tIns="45706" rIns="91412" bIns="45706" rtlCol="0" anchor="ctr">
            <a:spAutoFit/>
          </a:bodyPr>
          <a:lstStyle/>
          <a:p>
            <a:pPr algn="r" rtl="1"/>
            <a:r>
              <a:rPr lang="en-US" altLang="zh-CN" sz="2799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  <a:cs typeface="B Nazanin" panose="00000400000000000000" pitchFamily="2" charset="-78"/>
              </a:rPr>
              <a:t>D</a:t>
            </a:r>
            <a:endParaRPr lang="zh-CN" altLang="en-US" sz="2799">
              <a:solidFill>
                <a:schemeClr val="bg1"/>
              </a:solidFill>
              <a:latin typeface="Impact" pitchFamily="34" charset="0"/>
              <a:ea typeface="汉仪菱心体简" pitchFamily="49" charset="-122"/>
              <a:cs typeface="B Nazanin" panose="00000400000000000000" pitchFamily="2" charset="-78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D5706131-43BB-4BD7-82D3-3B16527058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9549" y="3255774"/>
            <a:ext cx="1023215" cy="1550326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A18595F-58FE-4A63-BE74-95D610026D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0543" y="3215185"/>
            <a:ext cx="1023215" cy="1550326"/>
          </a:xfrm>
          <a:prstGeom prst="rect">
            <a:avLst/>
          </a:prstGeom>
        </p:spPr>
      </p:pic>
      <p:grpSp>
        <p:nvGrpSpPr>
          <p:cNvPr id="51" name="Grupo 50">
            <a:extLst>
              <a:ext uri="{FF2B5EF4-FFF2-40B4-BE49-F238E27FC236}">
                <a16:creationId xmlns:a16="http://schemas.microsoft.com/office/drawing/2014/main" id="{3CF036B2-B6C0-40F8-AC5B-A4BAF8695A95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52" name="Imagen 51">
              <a:extLst>
                <a:ext uri="{FF2B5EF4-FFF2-40B4-BE49-F238E27FC236}">
                  <a16:creationId xmlns:a16="http://schemas.microsoft.com/office/drawing/2014/main" id="{6A5AEED0-6DB2-4BD0-BFBA-44BEF71F7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53" name="Imagen 52">
              <a:extLst>
                <a:ext uri="{FF2B5EF4-FFF2-40B4-BE49-F238E27FC236}">
                  <a16:creationId xmlns:a16="http://schemas.microsoft.com/office/drawing/2014/main" id="{072F5E16-A303-4DEF-A2DC-471EB0B02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54" name="Imagen 53">
              <a:extLst>
                <a:ext uri="{FF2B5EF4-FFF2-40B4-BE49-F238E27FC236}">
                  <a16:creationId xmlns:a16="http://schemas.microsoft.com/office/drawing/2014/main" id="{CA5E7635-E692-4A4D-989F-D8098EFB3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55" name="Imagen 54">
              <a:extLst>
                <a:ext uri="{FF2B5EF4-FFF2-40B4-BE49-F238E27FC236}">
                  <a16:creationId xmlns:a16="http://schemas.microsoft.com/office/drawing/2014/main" id="{5B3C78F7-0994-4376-9BE0-40232B3E0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80326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85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3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1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35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8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6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1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235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2850"/>
                            </p:stCondLst>
                            <p:childTnLst>
                              <p:par>
                                <p:cTn id="1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  <p:bldP spid="26" grpId="2"/>
      <p:bldP spid="27" grpId="3"/>
      <p:bldP spid="28" grpId="4"/>
      <p:bldP spid="32" grpId="5"/>
      <p:bldP spid="33" grpId="6"/>
      <p:bldP spid="34" grpId="7"/>
      <p:bldP spid="35" grpId="8"/>
      <p:bldP spid="36" grpId="9"/>
      <p:bldP spid="37" grpId="10"/>
      <p:bldP spid="38" grpId="11"/>
      <p:bldP spid="39" grpId="12"/>
      <p:bldP spid="40" grpId="13"/>
      <p:bldP spid="41" grpId="14"/>
      <p:bldP spid="42" grpId="15"/>
      <p:bldP spid="43" grpId="16"/>
      <p:bldP spid="44" grpId="17"/>
      <p:bldP spid="45" grpId="18"/>
      <p:bldP spid="46" grpId="19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2" name="TextBox 2091">
            <a:extLst>
              <a:ext uri="{FF2B5EF4-FFF2-40B4-BE49-F238E27FC236}">
                <a16:creationId xmlns:a16="http://schemas.microsoft.com/office/drawing/2014/main" id="{FAE936CB-43FD-428A-A2D9-A7CA34DBB707}"/>
              </a:ext>
            </a:extLst>
          </p:cNvPr>
          <p:cNvSpPr txBox="1"/>
          <p:nvPr/>
        </p:nvSpPr>
        <p:spPr>
          <a:xfrm>
            <a:off x="794374" y="1776189"/>
            <a:ext cx="32448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هویج،</a:t>
            </a:r>
            <a:endParaRPr lang="ko-KR" altLang="en-US" sz="2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093" name="Oval 42">
            <a:extLst>
              <a:ext uri="{FF2B5EF4-FFF2-40B4-BE49-F238E27FC236}">
                <a16:creationId xmlns:a16="http://schemas.microsoft.com/office/drawing/2014/main" id="{6EF9BBE7-4CBE-4C34-A40C-42281CEEBFB1}"/>
              </a:ext>
            </a:extLst>
          </p:cNvPr>
          <p:cNvSpPr/>
          <p:nvPr/>
        </p:nvSpPr>
        <p:spPr>
          <a:xfrm>
            <a:off x="787304" y="4148317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4" name="Oval 46">
            <a:extLst>
              <a:ext uri="{FF2B5EF4-FFF2-40B4-BE49-F238E27FC236}">
                <a16:creationId xmlns:a16="http://schemas.microsoft.com/office/drawing/2014/main" id="{2F5DE5D8-4288-4503-88AD-8F26B23FC6A4}"/>
              </a:ext>
            </a:extLst>
          </p:cNvPr>
          <p:cNvSpPr/>
          <p:nvPr/>
        </p:nvSpPr>
        <p:spPr>
          <a:xfrm>
            <a:off x="787304" y="2979473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5" name="Oval 47">
            <a:extLst>
              <a:ext uri="{FF2B5EF4-FFF2-40B4-BE49-F238E27FC236}">
                <a16:creationId xmlns:a16="http://schemas.microsoft.com/office/drawing/2014/main" id="{D55FEA62-1B28-462A-84F2-56E1024F3FC6}"/>
              </a:ext>
            </a:extLst>
          </p:cNvPr>
          <p:cNvSpPr/>
          <p:nvPr/>
        </p:nvSpPr>
        <p:spPr>
          <a:xfrm>
            <a:off x="787304" y="5317160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096" name="Group 63">
            <a:extLst>
              <a:ext uri="{FF2B5EF4-FFF2-40B4-BE49-F238E27FC236}">
                <a16:creationId xmlns:a16="http://schemas.microsoft.com/office/drawing/2014/main" id="{3A9D9240-41F2-419B-9395-11B9A817104D}"/>
              </a:ext>
            </a:extLst>
          </p:cNvPr>
          <p:cNvGrpSpPr/>
          <p:nvPr/>
        </p:nvGrpSpPr>
        <p:grpSpPr>
          <a:xfrm>
            <a:off x="1617209" y="2857640"/>
            <a:ext cx="4183792" cy="900247"/>
            <a:chOff x="2725123" y="4283314"/>
            <a:chExt cx="1292073" cy="900247"/>
          </a:xfrm>
        </p:grpSpPr>
        <p:sp>
          <p:nvSpPr>
            <p:cNvPr id="2097" name="TextBox 2096">
              <a:extLst>
                <a:ext uri="{FF2B5EF4-FFF2-40B4-BE49-F238E27FC236}">
                  <a16:creationId xmlns:a16="http://schemas.microsoft.com/office/drawing/2014/main" id="{E7EB8482-EA9F-41DA-9A6E-D32479F4D453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TextBox 2097">
              <a:extLst>
                <a:ext uri="{FF2B5EF4-FFF2-40B4-BE49-F238E27FC236}">
                  <a16:creationId xmlns:a16="http://schemas.microsoft.com/office/drawing/2014/main" id="{78674EDA-1864-4AD0-BE2C-204CFEE00355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99" name="Group 66">
            <a:extLst>
              <a:ext uri="{FF2B5EF4-FFF2-40B4-BE49-F238E27FC236}">
                <a16:creationId xmlns:a16="http://schemas.microsoft.com/office/drawing/2014/main" id="{88058BAD-2343-4F7A-B742-67368611669D}"/>
              </a:ext>
            </a:extLst>
          </p:cNvPr>
          <p:cNvGrpSpPr/>
          <p:nvPr/>
        </p:nvGrpSpPr>
        <p:grpSpPr>
          <a:xfrm>
            <a:off x="1617209" y="4043575"/>
            <a:ext cx="4183792" cy="900247"/>
            <a:chOff x="2725123" y="4283314"/>
            <a:chExt cx="1292073" cy="900247"/>
          </a:xfrm>
        </p:grpSpPr>
        <p:sp>
          <p:nvSpPr>
            <p:cNvPr id="2100" name="TextBox 2099">
              <a:extLst>
                <a:ext uri="{FF2B5EF4-FFF2-40B4-BE49-F238E27FC236}">
                  <a16:creationId xmlns:a16="http://schemas.microsoft.com/office/drawing/2014/main" id="{D2762EF9-AB20-4A6A-A95B-43D14F407D00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TextBox 2100">
              <a:extLst>
                <a:ext uri="{FF2B5EF4-FFF2-40B4-BE49-F238E27FC236}">
                  <a16:creationId xmlns:a16="http://schemas.microsoft.com/office/drawing/2014/main" id="{C171CAE0-CA66-43B6-94EA-BEC4C672EF32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02" name="Group 69">
            <a:extLst>
              <a:ext uri="{FF2B5EF4-FFF2-40B4-BE49-F238E27FC236}">
                <a16:creationId xmlns:a16="http://schemas.microsoft.com/office/drawing/2014/main" id="{2673CE73-E010-4D0A-B02E-E4A571DCEC01}"/>
              </a:ext>
            </a:extLst>
          </p:cNvPr>
          <p:cNvGrpSpPr/>
          <p:nvPr/>
        </p:nvGrpSpPr>
        <p:grpSpPr>
          <a:xfrm>
            <a:off x="1617209" y="5229511"/>
            <a:ext cx="4183792" cy="900247"/>
            <a:chOff x="2725123" y="4283314"/>
            <a:chExt cx="1292073" cy="900247"/>
          </a:xfrm>
        </p:grpSpPr>
        <p:sp>
          <p:nvSpPr>
            <p:cNvPr id="2103" name="TextBox 2102">
              <a:extLst>
                <a:ext uri="{FF2B5EF4-FFF2-40B4-BE49-F238E27FC236}">
                  <a16:creationId xmlns:a16="http://schemas.microsoft.com/office/drawing/2014/main" id="{44508060-41A4-46A9-B75E-92D9257632A5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TextBox 2103">
              <a:extLst>
                <a:ext uri="{FF2B5EF4-FFF2-40B4-BE49-F238E27FC236}">
                  <a16:creationId xmlns:a16="http://schemas.microsoft.com/office/drawing/2014/main" id="{63432D59-3D4B-4EB3-A3CF-D060672CFE3A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Freeform 6">
            <a:extLst>
              <a:ext uri="{FF2B5EF4-FFF2-40B4-BE49-F238E27FC236}">
                <a16:creationId xmlns:a16="http://schemas.microsoft.com/office/drawing/2014/main" id="{430DA34F-D58A-08AB-9410-202ED6277ADF}"/>
              </a:ext>
            </a:extLst>
          </p:cNvPr>
          <p:cNvSpPr/>
          <p:nvPr/>
        </p:nvSpPr>
        <p:spPr>
          <a:xfrm>
            <a:off x="786354" y="3045135"/>
            <a:ext cx="693414" cy="5474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1"/>
              <a:gd name="f7" fmla="val 285"/>
              <a:gd name="f8" fmla="val 25"/>
              <a:gd name="f9" fmla="val 102"/>
              <a:gd name="f10" fmla="val 46"/>
              <a:gd name="f11" fmla="val 98"/>
              <a:gd name="f12" fmla="val 67"/>
              <a:gd name="f13" fmla="val 86"/>
              <a:gd name="f14" fmla="val 109"/>
              <a:gd name="f15" fmla="val 117"/>
              <a:gd name="f16" fmla="val 105"/>
              <a:gd name="f17" fmla="val 127"/>
              <a:gd name="f18" fmla="val 103"/>
              <a:gd name="f19" fmla="val 142"/>
              <a:gd name="f20" fmla="val 148"/>
              <a:gd name="f21" fmla="val 153"/>
              <a:gd name="f22" fmla="val 115"/>
              <a:gd name="f23" fmla="val 157"/>
              <a:gd name="f24" fmla="val 144"/>
              <a:gd name="f25" fmla="val 132"/>
              <a:gd name="f26" fmla="val 119"/>
              <a:gd name="f27" fmla="val 114"/>
              <a:gd name="f28" fmla="val 116"/>
              <a:gd name="f29" fmla="val 88"/>
              <a:gd name="f30" fmla="val 81"/>
              <a:gd name="f31" fmla="val 92"/>
              <a:gd name="f32" fmla="val 87"/>
              <a:gd name="f33" fmla="val 84"/>
              <a:gd name="f34" fmla="val 91"/>
              <a:gd name="f35" fmla="val 76"/>
              <a:gd name="f36" fmla="val 90"/>
              <a:gd name="f37" fmla="val 68"/>
              <a:gd name="f38" fmla="val 48"/>
              <a:gd name="f39" fmla="val 40"/>
              <a:gd name="f40" fmla="val 57"/>
              <a:gd name="f41" fmla="val 36"/>
              <a:gd name="f42" fmla="val 54"/>
              <a:gd name="f43" fmla="val 29"/>
              <a:gd name="f44" fmla="val 85"/>
              <a:gd name="f45" fmla="val 32"/>
              <a:gd name="f46" fmla="val 99"/>
              <a:gd name="f47" fmla="val 104"/>
              <a:gd name="f48" fmla="val 107"/>
              <a:gd name="f49" fmla="val 60"/>
              <a:gd name="f50" fmla="val 108"/>
              <a:gd name="f51" fmla="val 80"/>
              <a:gd name="f52" fmla="val 74"/>
              <a:gd name="f53" fmla="val 64"/>
              <a:gd name="f54" fmla="val 118"/>
              <a:gd name="f55" fmla="val 55"/>
              <a:gd name="f56" fmla="val 42"/>
              <a:gd name="f57" fmla="val 16"/>
              <a:gd name="f58" fmla="val 120"/>
              <a:gd name="f59" fmla="val 7"/>
              <a:gd name="f60" fmla="val 137"/>
              <a:gd name="f61" fmla="val 155"/>
              <a:gd name="f62" fmla="val 6"/>
              <a:gd name="f63" fmla="val 156"/>
              <a:gd name="f64" fmla="val 15"/>
              <a:gd name="f65" fmla="val 34"/>
              <a:gd name="f66" fmla="val 53"/>
              <a:gd name="f67" fmla="val 158"/>
              <a:gd name="f68" fmla="val 73"/>
              <a:gd name="f69" fmla="val 163"/>
              <a:gd name="f70" fmla="val 71"/>
              <a:gd name="f71" fmla="val 168"/>
              <a:gd name="f72" fmla="val 69"/>
              <a:gd name="f73" fmla="val 169"/>
              <a:gd name="f74" fmla="val 62"/>
              <a:gd name="f75" fmla="val 43"/>
              <a:gd name="f76" fmla="val 175"/>
              <a:gd name="f77" fmla="val 194"/>
              <a:gd name="f78" fmla="val 30"/>
              <a:gd name="f79" fmla="val 204"/>
              <a:gd name="f80" fmla="val 27"/>
              <a:gd name="f81" fmla="val 219"/>
              <a:gd name="f82" fmla="val 230"/>
              <a:gd name="f83" fmla="val 227"/>
              <a:gd name="f84" fmla="val 49"/>
              <a:gd name="f85" fmla="val 220"/>
              <a:gd name="f86" fmla="val 66"/>
              <a:gd name="f87" fmla="val 202"/>
              <a:gd name="f88" fmla="val 75"/>
              <a:gd name="f89" fmla="val 79"/>
              <a:gd name="f90" fmla="val 187"/>
              <a:gd name="f91" fmla="val 179"/>
              <a:gd name="f92" fmla="val 70"/>
              <a:gd name="f93" fmla="val 78"/>
              <a:gd name="f94" fmla="val 89"/>
              <a:gd name="f95" fmla="val 159"/>
              <a:gd name="f96" fmla="val 160"/>
              <a:gd name="f97" fmla="val 124"/>
              <a:gd name="f98" fmla="val 161"/>
              <a:gd name="f99" fmla="val 170"/>
              <a:gd name="f100" fmla="val 140"/>
              <a:gd name="f101" fmla="val 173"/>
              <a:gd name="f102" fmla="val 135"/>
              <a:gd name="f103" fmla="val 126"/>
              <a:gd name="f104" fmla="val 171"/>
              <a:gd name="f105" fmla="val 111"/>
              <a:gd name="f106" fmla="val 192"/>
              <a:gd name="f107" fmla="val 95"/>
              <a:gd name="f108" fmla="val 210"/>
              <a:gd name="f109" fmla="val 228"/>
              <a:gd name="f110" fmla="val 248"/>
              <a:gd name="f111" fmla="val 243"/>
              <a:gd name="f112" fmla="val 113"/>
              <a:gd name="f113" fmla="val 235"/>
              <a:gd name="f114" fmla="val 134"/>
              <a:gd name="f115" fmla="val 213"/>
              <a:gd name="f116" fmla="val 146"/>
              <a:gd name="f117" fmla="val 150"/>
              <a:gd name="f118" fmla="val 151"/>
              <a:gd name="f119" fmla="val 185"/>
              <a:gd name="f120" fmla="val 145"/>
              <a:gd name="f121" fmla="val 143"/>
              <a:gd name="f122" fmla="val 165"/>
              <a:gd name="f123" fmla="val 152"/>
              <a:gd name="f124" fmla="val 162"/>
              <a:gd name="f125" fmla="val 182"/>
              <a:gd name="f126" fmla="val 203"/>
              <a:gd name="f127" fmla="val 225"/>
              <a:gd name="f128" fmla="val 176"/>
              <a:gd name="f129" fmla="val 221"/>
              <a:gd name="f130" fmla="val 181"/>
              <a:gd name="f131" fmla="val 215"/>
              <a:gd name="f132" fmla="val 188"/>
              <a:gd name="f133" fmla="val 167"/>
              <a:gd name="f134" fmla="val 223"/>
              <a:gd name="f135" fmla="val 247"/>
              <a:gd name="f136" fmla="val 266"/>
              <a:gd name="f137" fmla="val 258"/>
              <a:gd name="f138" fmla="val 207"/>
              <a:gd name="f139" fmla="val 237"/>
              <a:gd name="f140" fmla="val 222"/>
              <a:gd name="f141" fmla="val 224"/>
              <a:gd name="f142" fmla="val 232"/>
              <a:gd name="f143" fmla="val 209"/>
              <a:gd name="f144" fmla="val 226"/>
              <a:gd name="f145" fmla="val 190"/>
              <a:gd name="f146" fmla="val 184"/>
              <a:gd name="f147" fmla="val 178"/>
              <a:gd name="f148" fmla="val 177"/>
              <a:gd name="f149" fmla="val 233"/>
              <a:gd name="f150" fmla="val 239"/>
              <a:gd name="f151" fmla="val 164"/>
              <a:gd name="f152" fmla="val 251"/>
              <a:gd name="f153" fmla="val 166"/>
              <a:gd name="f154" fmla="val 262"/>
              <a:gd name="f155" fmla="val 273"/>
              <a:gd name="f156" fmla="val 147"/>
              <a:gd name="f157" fmla="val 129"/>
              <a:gd name="f158" fmla="val 110"/>
              <a:gd name="f159" fmla="val 277"/>
              <a:gd name="f160" fmla="val 269"/>
              <a:gd name="f161" fmla="val 261"/>
              <a:gd name="f162" fmla="val 255"/>
              <a:gd name="f163" fmla="val 252"/>
              <a:gd name="f164" fmla="val 96"/>
              <a:gd name="f165" fmla="val 241"/>
              <a:gd name="f166" fmla="val 61"/>
              <a:gd name="f167" fmla="val 246"/>
              <a:gd name="f168" fmla="val 14"/>
              <a:gd name="f169" fmla="val 216"/>
              <a:gd name="f170" fmla="val 199"/>
              <a:gd name="f171" fmla="val 1"/>
              <a:gd name="f172" fmla="val 56"/>
              <a:gd name="f173" fmla="val 186"/>
              <a:gd name="f174" fmla="val 218"/>
              <a:gd name="f175" fmla="val 94"/>
              <a:gd name="f176" fmla="val 229"/>
              <a:gd name="f177" fmla="val 112"/>
              <a:gd name="f178" fmla="val 212"/>
              <a:gd name="f179" fmla="val 100"/>
              <a:gd name="f180" fmla="val 72"/>
              <a:gd name="f181" fmla="val 149"/>
              <a:gd name="f182" fmla="val 35"/>
              <a:gd name="f183" fmla="val 138"/>
              <a:gd name="f184" fmla="val 26"/>
              <a:gd name="f185" fmla="+- 0 0 -90"/>
              <a:gd name="f186" fmla="*/ f3 1 271"/>
              <a:gd name="f187" fmla="*/ f4 1 285"/>
              <a:gd name="f188" fmla="val f5"/>
              <a:gd name="f189" fmla="val f6"/>
              <a:gd name="f190" fmla="val f7"/>
              <a:gd name="f191" fmla="*/ f185 f0 1"/>
              <a:gd name="f192" fmla="+- f190 0 f188"/>
              <a:gd name="f193" fmla="+- f189 0 f188"/>
              <a:gd name="f194" fmla="*/ f191 1 f2"/>
              <a:gd name="f195" fmla="*/ f193 1 271"/>
              <a:gd name="f196" fmla="*/ f192 1 285"/>
              <a:gd name="f197" fmla="*/ 25 f193 1"/>
              <a:gd name="f198" fmla="*/ 102 f192 1"/>
              <a:gd name="f199" fmla="*/ 86 f193 1"/>
              <a:gd name="f200" fmla="*/ 109 f192 1"/>
              <a:gd name="f201" fmla="*/ 103 f193 1"/>
              <a:gd name="f202" fmla="*/ 142 f192 1"/>
              <a:gd name="f203" fmla="*/ 115 f193 1"/>
              <a:gd name="f204" fmla="*/ 157 f192 1"/>
              <a:gd name="f205" fmla="*/ 119 f192 1"/>
              <a:gd name="f206" fmla="*/ 116 f193 1"/>
              <a:gd name="f207" fmla="*/ 103 f192 1"/>
              <a:gd name="f208" fmla="*/ 92 f193 1"/>
              <a:gd name="f209" fmla="*/ 87 f192 1"/>
              <a:gd name="f210" fmla="*/ 68 f193 1"/>
              <a:gd name="f211" fmla="*/ 86 f192 1"/>
              <a:gd name="f212" fmla="*/ 36 f193 1"/>
              <a:gd name="f213" fmla="*/ 36 f192 1"/>
              <a:gd name="f214" fmla="*/ 99 f193 1"/>
              <a:gd name="f215" fmla="*/ 48 f192 1"/>
              <a:gd name="f216" fmla="*/ 105 f193 1"/>
              <a:gd name="f217" fmla="*/ 67 f192 1"/>
              <a:gd name="f218" fmla="*/ 84 f192 1"/>
              <a:gd name="f219" fmla="*/ 118 f193 1"/>
              <a:gd name="f220" fmla="*/ 55 f192 1"/>
              <a:gd name="f221" fmla="*/ 119 f193 1"/>
              <a:gd name="f222" fmla="*/ 16 f192 1"/>
              <a:gd name="f223" fmla="*/ 137 f193 1"/>
              <a:gd name="f224" fmla="*/ 0 f192 1"/>
              <a:gd name="f225" fmla="*/ 156 f193 1"/>
              <a:gd name="f226" fmla="*/ 15 f192 1"/>
              <a:gd name="f227" fmla="*/ 158 f193 1"/>
              <a:gd name="f228" fmla="*/ 73 f192 1"/>
              <a:gd name="f229" fmla="*/ 169 f193 1"/>
              <a:gd name="f230" fmla="*/ 62 f192 1"/>
              <a:gd name="f231" fmla="*/ 194 f193 1"/>
              <a:gd name="f232" fmla="*/ 30 f192 1"/>
              <a:gd name="f233" fmla="*/ 230 f193 1"/>
              <a:gd name="f234" fmla="*/ 202 f193 1"/>
              <a:gd name="f235" fmla="*/ 75 f192 1"/>
              <a:gd name="f236" fmla="*/ 179 f193 1"/>
              <a:gd name="f237" fmla="*/ 89 f192 1"/>
              <a:gd name="f238" fmla="*/ 161 f193 1"/>
              <a:gd name="f239" fmla="*/ 173 f193 1"/>
              <a:gd name="f240" fmla="*/ 126 f192 1"/>
              <a:gd name="f241" fmla="*/ 192 f193 1"/>
              <a:gd name="f242" fmla="*/ 95 f192 1"/>
              <a:gd name="f243" fmla="*/ 248 f193 1"/>
              <a:gd name="f244" fmla="*/ 90 f192 1"/>
              <a:gd name="f245" fmla="*/ 213 f193 1"/>
              <a:gd name="f246" fmla="*/ 146 f192 1"/>
              <a:gd name="f247" fmla="*/ 185 f193 1"/>
              <a:gd name="f248" fmla="*/ 145 f192 1"/>
              <a:gd name="f249" fmla="*/ 170 f193 1"/>
              <a:gd name="f250" fmla="*/ 161 f192 1"/>
              <a:gd name="f251" fmla="*/ 163 f193 1"/>
              <a:gd name="f252" fmla="*/ 225 f192 1"/>
              <a:gd name="f253" fmla="*/ 180 f193 1"/>
              <a:gd name="f254" fmla="*/ 202 f192 1"/>
              <a:gd name="f255" fmla="*/ 167 f192 1"/>
              <a:gd name="f256" fmla="*/ 271 f193 1"/>
              <a:gd name="f257" fmla="*/ 160 f192 1"/>
              <a:gd name="f258" fmla="*/ 237 f193 1"/>
              <a:gd name="f259" fmla="*/ 222 f192 1"/>
              <a:gd name="f260" fmla="*/ 226 f192 1"/>
              <a:gd name="f261" fmla="*/ 177 f193 1"/>
              <a:gd name="f262" fmla="*/ 228 f192 1"/>
              <a:gd name="f263" fmla="*/ 164 f193 1"/>
              <a:gd name="f264" fmla="*/ 251 f192 1"/>
              <a:gd name="f265" fmla="*/ 165 f193 1"/>
              <a:gd name="f266" fmla="*/ 285 f192 1"/>
              <a:gd name="f267" fmla="*/ 110 f193 1"/>
              <a:gd name="f268" fmla="*/ 261 f192 1"/>
              <a:gd name="f269" fmla="*/ 104 f193 1"/>
              <a:gd name="f270" fmla="*/ 248 f192 1"/>
              <a:gd name="f271" fmla="*/ 76 f193 1"/>
              <a:gd name="f272" fmla="*/ 243 f192 1"/>
              <a:gd name="f273" fmla="*/ 27 f193 1"/>
              <a:gd name="f274" fmla="*/ 230 f192 1"/>
              <a:gd name="f275" fmla="*/ 1 f193 1"/>
              <a:gd name="f276" fmla="*/ 180 f192 1"/>
              <a:gd name="f277" fmla="*/ 0 f193 1"/>
              <a:gd name="f278" fmla="*/ 173 f192 1"/>
              <a:gd name="f279" fmla="*/ 81 f193 1"/>
              <a:gd name="f280" fmla="*/ 186 f192 1"/>
              <a:gd name="f281" fmla="*/ 95 f193 1"/>
              <a:gd name="f282" fmla="*/ 218 f192 1"/>
              <a:gd name="f283" fmla="*/ 111 f193 1"/>
              <a:gd name="f284" fmla="*/ 239 f192 1"/>
              <a:gd name="f285" fmla="*/ 232 f192 1"/>
              <a:gd name="f286" fmla="*/ 114 f193 1"/>
              <a:gd name="f287" fmla="*/ 171 f192 1"/>
              <a:gd name="f288" fmla="*/ 159 f192 1"/>
              <a:gd name="f289" fmla="*/ 46 f193 1"/>
              <a:gd name="f290" fmla="*/ 149 f192 1"/>
              <a:gd name="f291" fmla="+- f194 0 f1"/>
              <a:gd name="f292" fmla="*/ f197 1 271"/>
              <a:gd name="f293" fmla="*/ f198 1 285"/>
              <a:gd name="f294" fmla="*/ f199 1 271"/>
              <a:gd name="f295" fmla="*/ f200 1 285"/>
              <a:gd name="f296" fmla="*/ f201 1 271"/>
              <a:gd name="f297" fmla="*/ f202 1 285"/>
              <a:gd name="f298" fmla="*/ f203 1 271"/>
              <a:gd name="f299" fmla="*/ f204 1 285"/>
              <a:gd name="f300" fmla="*/ f205 1 285"/>
              <a:gd name="f301" fmla="*/ f206 1 271"/>
              <a:gd name="f302" fmla="*/ f207 1 285"/>
              <a:gd name="f303" fmla="*/ f208 1 271"/>
              <a:gd name="f304" fmla="*/ f209 1 285"/>
              <a:gd name="f305" fmla="*/ f210 1 271"/>
              <a:gd name="f306" fmla="*/ f211 1 285"/>
              <a:gd name="f307" fmla="*/ f212 1 271"/>
              <a:gd name="f308" fmla="*/ f213 1 285"/>
              <a:gd name="f309" fmla="*/ f214 1 271"/>
              <a:gd name="f310" fmla="*/ f215 1 285"/>
              <a:gd name="f311" fmla="*/ f216 1 271"/>
              <a:gd name="f312" fmla="*/ f217 1 285"/>
              <a:gd name="f313" fmla="*/ f218 1 285"/>
              <a:gd name="f314" fmla="*/ f219 1 271"/>
              <a:gd name="f315" fmla="*/ f220 1 285"/>
              <a:gd name="f316" fmla="*/ f221 1 271"/>
              <a:gd name="f317" fmla="*/ f222 1 285"/>
              <a:gd name="f318" fmla="*/ f223 1 271"/>
              <a:gd name="f319" fmla="*/ f224 1 285"/>
              <a:gd name="f320" fmla="*/ f225 1 271"/>
              <a:gd name="f321" fmla="*/ f226 1 285"/>
              <a:gd name="f322" fmla="*/ f227 1 271"/>
              <a:gd name="f323" fmla="*/ f228 1 285"/>
              <a:gd name="f324" fmla="*/ f229 1 271"/>
              <a:gd name="f325" fmla="*/ f230 1 285"/>
              <a:gd name="f326" fmla="*/ f231 1 271"/>
              <a:gd name="f327" fmla="*/ f232 1 285"/>
              <a:gd name="f328" fmla="*/ f233 1 271"/>
              <a:gd name="f329" fmla="*/ f234 1 271"/>
              <a:gd name="f330" fmla="*/ f235 1 285"/>
              <a:gd name="f331" fmla="*/ f236 1 271"/>
              <a:gd name="f332" fmla="*/ f237 1 285"/>
              <a:gd name="f333" fmla="*/ f238 1 271"/>
              <a:gd name="f334" fmla="*/ f239 1 271"/>
              <a:gd name="f335" fmla="*/ f240 1 285"/>
              <a:gd name="f336" fmla="*/ f241 1 271"/>
              <a:gd name="f337" fmla="*/ f242 1 285"/>
              <a:gd name="f338" fmla="*/ f243 1 271"/>
              <a:gd name="f339" fmla="*/ f244 1 285"/>
              <a:gd name="f340" fmla="*/ f245 1 271"/>
              <a:gd name="f341" fmla="*/ f246 1 285"/>
              <a:gd name="f342" fmla="*/ f247 1 271"/>
              <a:gd name="f343" fmla="*/ f248 1 285"/>
              <a:gd name="f344" fmla="*/ f249 1 271"/>
              <a:gd name="f345" fmla="*/ f250 1 285"/>
              <a:gd name="f346" fmla="*/ f251 1 271"/>
              <a:gd name="f347" fmla="*/ f252 1 285"/>
              <a:gd name="f348" fmla="*/ f253 1 271"/>
              <a:gd name="f349" fmla="*/ f254 1 285"/>
              <a:gd name="f350" fmla="*/ f255 1 285"/>
              <a:gd name="f351" fmla="*/ f256 1 271"/>
              <a:gd name="f352" fmla="*/ f257 1 285"/>
              <a:gd name="f353" fmla="*/ f258 1 271"/>
              <a:gd name="f354" fmla="*/ f259 1 285"/>
              <a:gd name="f355" fmla="*/ f260 1 285"/>
              <a:gd name="f356" fmla="*/ f261 1 271"/>
              <a:gd name="f357" fmla="*/ f262 1 285"/>
              <a:gd name="f358" fmla="*/ f263 1 271"/>
              <a:gd name="f359" fmla="*/ f264 1 285"/>
              <a:gd name="f360" fmla="*/ f265 1 271"/>
              <a:gd name="f361" fmla="*/ f266 1 285"/>
              <a:gd name="f362" fmla="*/ f267 1 271"/>
              <a:gd name="f363" fmla="*/ f268 1 285"/>
              <a:gd name="f364" fmla="*/ f269 1 271"/>
              <a:gd name="f365" fmla="*/ f270 1 285"/>
              <a:gd name="f366" fmla="*/ f271 1 271"/>
              <a:gd name="f367" fmla="*/ f272 1 285"/>
              <a:gd name="f368" fmla="*/ f273 1 271"/>
              <a:gd name="f369" fmla="*/ f274 1 285"/>
              <a:gd name="f370" fmla="*/ f275 1 271"/>
              <a:gd name="f371" fmla="*/ f276 1 285"/>
              <a:gd name="f372" fmla="*/ f277 1 271"/>
              <a:gd name="f373" fmla="*/ f278 1 285"/>
              <a:gd name="f374" fmla="*/ f279 1 271"/>
              <a:gd name="f375" fmla="*/ f280 1 285"/>
              <a:gd name="f376" fmla="*/ f281 1 271"/>
              <a:gd name="f377" fmla="*/ f282 1 285"/>
              <a:gd name="f378" fmla="*/ f283 1 271"/>
              <a:gd name="f379" fmla="*/ f284 1 285"/>
              <a:gd name="f380" fmla="*/ f285 1 285"/>
              <a:gd name="f381" fmla="*/ f286 1 271"/>
              <a:gd name="f382" fmla="*/ f287 1 285"/>
              <a:gd name="f383" fmla="*/ f288 1 285"/>
              <a:gd name="f384" fmla="*/ f289 1 271"/>
              <a:gd name="f385" fmla="*/ f290 1 285"/>
              <a:gd name="f386" fmla="*/ 0 1 f195"/>
              <a:gd name="f387" fmla="*/ f189 1 f195"/>
              <a:gd name="f388" fmla="*/ 0 1 f196"/>
              <a:gd name="f389" fmla="*/ f190 1 f196"/>
              <a:gd name="f390" fmla="*/ f292 1 f195"/>
              <a:gd name="f391" fmla="*/ f293 1 f196"/>
              <a:gd name="f392" fmla="*/ f294 1 f195"/>
              <a:gd name="f393" fmla="*/ f295 1 f196"/>
              <a:gd name="f394" fmla="*/ f296 1 f195"/>
              <a:gd name="f395" fmla="*/ f297 1 f196"/>
              <a:gd name="f396" fmla="*/ f298 1 f195"/>
              <a:gd name="f397" fmla="*/ f299 1 f196"/>
              <a:gd name="f398" fmla="*/ f300 1 f196"/>
              <a:gd name="f399" fmla="*/ f301 1 f195"/>
              <a:gd name="f400" fmla="*/ f302 1 f196"/>
              <a:gd name="f401" fmla="*/ f303 1 f195"/>
              <a:gd name="f402" fmla="*/ f304 1 f196"/>
              <a:gd name="f403" fmla="*/ f305 1 f195"/>
              <a:gd name="f404" fmla="*/ f306 1 f196"/>
              <a:gd name="f405" fmla="*/ f307 1 f195"/>
              <a:gd name="f406" fmla="*/ f308 1 f196"/>
              <a:gd name="f407" fmla="*/ f309 1 f195"/>
              <a:gd name="f408" fmla="*/ f310 1 f196"/>
              <a:gd name="f409" fmla="*/ f311 1 f195"/>
              <a:gd name="f410" fmla="*/ f312 1 f196"/>
              <a:gd name="f411" fmla="*/ f313 1 f196"/>
              <a:gd name="f412" fmla="*/ f314 1 f195"/>
              <a:gd name="f413" fmla="*/ f315 1 f196"/>
              <a:gd name="f414" fmla="*/ f316 1 f195"/>
              <a:gd name="f415" fmla="*/ f317 1 f196"/>
              <a:gd name="f416" fmla="*/ f318 1 f195"/>
              <a:gd name="f417" fmla="*/ f319 1 f196"/>
              <a:gd name="f418" fmla="*/ f320 1 f195"/>
              <a:gd name="f419" fmla="*/ f321 1 f196"/>
              <a:gd name="f420" fmla="*/ f322 1 f195"/>
              <a:gd name="f421" fmla="*/ f323 1 f196"/>
              <a:gd name="f422" fmla="*/ f324 1 f195"/>
              <a:gd name="f423" fmla="*/ f325 1 f196"/>
              <a:gd name="f424" fmla="*/ f326 1 f195"/>
              <a:gd name="f425" fmla="*/ f327 1 f196"/>
              <a:gd name="f426" fmla="*/ f328 1 f195"/>
              <a:gd name="f427" fmla="*/ f329 1 f195"/>
              <a:gd name="f428" fmla="*/ f330 1 f196"/>
              <a:gd name="f429" fmla="*/ f331 1 f195"/>
              <a:gd name="f430" fmla="*/ f332 1 f196"/>
              <a:gd name="f431" fmla="*/ f333 1 f195"/>
              <a:gd name="f432" fmla="*/ f334 1 f195"/>
              <a:gd name="f433" fmla="*/ f335 1 f196"/>
              <a:gd name="f434" fmla="*/ f336 1 f195"/>
              <a:gd name="f435" fmla="*/ f337 1 f196"/>
              <a:gd name="f436" fmla="*/ f338 1 f195"/>
              <a:gd name="f437" fmla="*/ f339 1 f196"/>
              <a:gd name="f438" fmla="*/ f340 1 f195"/>
              <a:gd name="f439" fmla="*/ f341 1 f196"/>
              <a:gd name="f440" fmla="*/ f342 1 f195"/>
              <a:gd name="f441" fmla="*/ f343 1 f196"/>
              <a:gd name="f442" fmla="*/ f344 1 f195"/>
              <a:gd name="f443" fmla="*/ f345 1 f196"/>
              <a:gd name="f444" fmla="*/ f346 1 f195"/>
              <a:gd name="f445" fmla="*/ f347 1 f196"/>
              <a:gd name="f446" fmla="*/ f348 1 f195"/>
              <a:gd name="f447" fmla="*/ f349 1 f196"/>
              <a:gd name="f448" fmla="*/ f350 1 f196"/>
              <a:gd name="f449" fmla="*/ f351 1 f195"/>
              <a:gd name="f450" fmla="*/ f352 1 f196"/>
              <a:gd name="f451" fmla="*/ f353 1 f195"/>
              <a:gd name="f452" fmla="*/ f354 1 f196"/>
              <a:gd name="f453" fmla="*/ f355 1 f196"/>
              <a:gd name="f454" fmla="*/ f356 1 f195"/>
              <a:gd name="f455" fmla="*/ f357 1 f196"/>
              <a:gd name="f456" fmla="*/ f358 1 f195"/>
              <a:gd name="f457" fmla="*/ f359 1 f196"/>
              <a:gd name="f458" fmla="*/ f360 1 f195"/>
              <a:gd name="f459" fmla="*/ f361 1 f196"/>
              <a:gd name="f460" fmla="*/ f362 1 f195"/>
              <a:gd name="f461" fmla="*/ f363 1 f196"/>
              <a:gd name="f462" fmla="*/ f364 1 f195"/>
              <a:gd name="f463" fmla="*/ f365 1 f196"/>
              <a:gd name="f464" fmla="*/ f366 1 f195"/>
              <a:gd name="f465" fmla="*/ f367 1 f196"/>
              <a:gd name="f466" fmla="*/ f368 1 f195"/>
              <a:gd name="f467" fmla="*/ f369 1 f196"/>
              <a:gd name="f468" fmla="*/ f370 1 f195"/>
              <a:gd name="f469" fmla="*/ f371 1 f196"/>
              <a:gd name="f470" fmla="*/ f372 1 f195"/>
              <a:gd name="f471" fmla="*/ f373 1 f196"/>
              <a:gd name="f472" fmla="*/ f374 1 f195"/>
              <a:gd name="f473" fmla="*/ f375 1 f196"/>
              <a:gd name="f474" fmla="*/ f376 1 f195"/>
              <a:gd name="f475" fmla="*/ f377 1 f196"/>
              <a:gd name="f476" fmla="*/ f378 1 f195"/>
              <a:gd name="f477" fmla="*/ f379 1 f196"/>
              <a:gd name="f478" fmla="*/ f380 1 f196"/>
              <a:gd name="f479" fmla="*/ f381 1 f195"/>
              <a:gd name="f480" fmla="*/ f382 1 f196"/>
              <a:gd name="f481" fmla="*/ f383 1 f196"/>
              <a:gd name="f482" fmla="*/ f384 1 f195"/>
              <a:gd name="f483" fmla="*/ f385 1 f196"/>
              <a:gd name="f484" fmla="*/ f386 f186 1"/>
              <a:gd name="f485" fmla="*/ f387 f186 1"/>
              <a:gd name="f486" fmla="*/ f389 f187 1"/>
              <a:gd name="f487" fmla="*/ f388 f187 1"/>
              <a:gd name="f488" fmla="*/ f390 f186 1"/>
              <a:gd name="f489" fmla="*/ f391 f187 1"/>
              <a:gd name="f490" fmla="*/ f392 f186 1"/>
              <a:gd name="f491" fmla="*/ f393 f187 1"/>
              <a:gd name="f492" fmla="*/ f394 f186 1"/>
              <a:gd name="f493" fmla="*/ f395 f187 1"/>
              <a:gd name="f494" fmla="*/ f396 f186 1"/>
              <a:gd name="f495" fmla="*/ f397 f187 1"/>
              <a:gd name="f496" fmla="*/ f398 f187 1"/>
              <a:gd name="f497" fmla="*/ f399 f186 1"/>
              <a:gd name="f498" fmla="*/ f400 f187 1"/>
              <a:gd name="f499" fmla="*/ f401 f186 1"/>
              <a:gd name="f500" fmla="*/ f402 f187 1"/>
              <a:gd name="f501" fmla="*/ f403 f186 1"/>
              <a:gd name="f502" fmla="*/ f404 f187 1"/>
              <a:gd name="f503" fmla="*/ f405 f186 1"/>
              <a:gd name="f504" fmla="*/ f406 f187 1"/>
              <a:gd name="f505" fmla="*/ f407 f186 1"/>
              <a:gd name="f506" fmla="*/ f408 f187 1"/>
              <a:gd name="f507" fmla="*/ f409 f186 1"/>
              <a:gd name="f508" fmla="*/ f410 f187 1"/>
              <a:gd name="f509" fmla="*/ f411 f187 1"/>
              <a:gd name="f510" fmla="*/ f412 f186 1"/>
              <a:gd name="f511" fmla="*/ f413 f187 1"/>
              <a:gd name="f512" fmla="*/ f414 f186 1"/>
              <a:gd name="f513" fmla="*/ f415 f187 1"/>
              <a:gd name="f514" fmla="*/ f416 f186 1"/>
              <a:gd name="f515" fmla="*/ f417 f187 1"/>
              <a:gd name="f516" fmla="*/ f418 f186 1"/>
              <a:gd name="f517" fmla="*/ f419 f187 1"/>
              <a:gd name="f518" fmla="*/ f420 f186 1"/>
              <a:gd name="f519" fmla="*/ f421 f187 1"/>
              <a:gd name="f520" fmla="*/ f422 f186 1"/>
              <a:gd name="f521" fmla="*/ f423 f187 1"/>
              <a:gd name="f522" fmla="*/ f424 f186 1"/>
              <a:gd name="f523" fmla="*/ f425 f187 1"/>
              <a:gd name="f524" fmla="*/ f426 f186 1"/>
              <a:gd name="f525" fmla="*/ f427 f186 1"/>
              <a:gd name="f526" fmla="*/ f428 f187 1"/>
              <a:gd name="f527" fmla="*/ f429 f186 1"/>
              <a:gd name="f528" fmla="*/ f430 f187 1"/>
              <a:gd name="f529" fmla="*/ f431 f186 1"/>
              <a:gd name="f530" fmla="*/ f432 f186 1"/>
              <a:gd name="f531" fmla="*/ f433 f187 1"/>
              <a:gd name="f532" fmla="*/ f434 f186 1"/>
              <a:gd name="f533" fmla="*/ f435 f187 1"/>
              <a:gd name="f534" fmla="*/ f436 f186 1"/>
              <a:gd name="f535" fmla="*/ f437 f187 1"/>
              <a:gd name="f536" fmla="*/ f438 f186 1"/>
              <a:gd name="f537" fmla="*/ f439 f187 1"/>
              <a:gd name="f538" fmla="*/ f440 f186 1"/>
              <a:gd name="f539" fmla="*/ f441 f187 1"/>
              <a:gd name="f540" fmla="*/ f442 f186 1"/>
              <a:gd name="f541" fmla="*/ f443 f187 1"/>
              <a:gd name="f542" fmla="*/ f444 f186 1"/>
              <a:gd name="f543" fmla="*/ f445 f187 1"/>
              <a:gd name="f544" fmla="*/ f446 f186 1"/>
              <a:gd name="f545" fmla="*/ f447 f187 1"/>
              <a:gd name="f546" fmla="*/ f448 f187 1"/>
              <a:gd name="f547" fmla="*/ f449 f186 1"/>
              <a:gd name="f548" fmla="*/ f450 f187 1"/>
              <a:gd name="f549" fmla="*/ f451 f186 1"/>
              <a:gd name="f550" fmla="*/ f452 f187 1"/>
              <a:gd name="f551" fmla="*/ f453 f187 1"/>
              <a:gd name="f552" fmla="*/ f454 f186 1"/>
              <a:gd name="f553" fmla="*/ f455 f187 1"/>
              <a:gd name="f554" fmla="*/ f456 f186 1"/>
              <a:gd name="f555" fmla="*/ f457 f187 1"/>
              <a:gd name="f556" fmla="*/ f458 f186 1"/>
              <a:gd name="f557" fmla="*/ f459 f187 1"/>
              <a:gd name="f558" fmla="*/ f460 f186 1"/>
              <a:gd name="f559" fmla="*/ f461 f187 1"/>
              <a:gd name="f560" fmla="*/ f462 f186 1"/>
              <a:gd name="f561" fmla="*/ f463 f187 1"/>
              <a:gd name="f562" fmla="*/ f464 f186 1"/>
              <a:gd name="f563" fmla="*/ f465 f187 1"/>
              <a:gd name="f564" fmla="*/ f466 f186 1"/>
              <a:gd name="f565" fmla="*/ f467 f187 1"/>
              <a:gd name="f566" fmla="*/ f468 f186 1"/>
              <a:gd name="f567" fmla="*/ f469 f187 1"/>
              <a:gd name="f568" fmla="*/ f470 f186 1"/>
              <a:gd name="f569" fmla="*/ f471 f187 1"/>
              <a:gd name="f570" fmla="*/ f472 f186 1"/>
              <a:gd name="f571" fmla="*/ f473 f187 1"/>
              <a:gd name="f572" fmla="*/ f474 f186 1"/>
              <a:gd name="f573" fmla="*/ f475 f187 1"/>
              <a:gd name="f574" fmla="*/ f476 f186 1"/>
              <a:gd name="f575" fmla="*/ f477 f187 1"/>
              <a:gd name="f576" fmla="*/ f478 f187 1"/>
              <a:gd name="f577" fmla="*/ f479 f186 1"/>
              <a:gd name="f578" fmla="*/ f480 f187 1"/>
              <a:gd name="f579" fmla="*/ f481 f187 1"/>
              <a:gd name="f580" fmla="*/ f482 f186 1"/>
              <a:gd name="f581" fmla="*/ f483 f1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1">
                <a:pos x="f488" y="f489"/>
              </a:cxn>
              <a:cxn ang="f291">
                <a:pos x="f490" y="f491"/>
              </a:cxn>
              <a:cxn ang="f291">
                <a:pos x="f492" y="f493"/>
              </a:cxn>
              <a:cxn ang="f291">
                <a:pos x="f494" y="f495"/>
              </a:cxn>
              <a:cxn ang="f291">
                <a:pos x="f494" y="f496"/>
              </a:cxn>
              <a:cxn ang="f291">
                <a:pos x="f497" y="f498"/>
              </a:cxn>
              <a:cxn ang="f291">
                <a:pos x="f499" y="f500"/>
              </a:cxn>
              <a:cxn ang="f291">
                <a:pos x="f501" y="f502"/>
              </a:cxn>
              <a:cxn ang="f291">
                <a:pos x="f503" y="f504"/>
              </a:cxn>
              <a:cxn ang="f291">
                <a:pos x="f505" y="f506"/>
              </a:cxn>
              <a:cxn ang="f291">
                <a:pos x="f507" y="f508"/>
              </a:cxn>
              <a:cxn ang="f291">
                <a:pos x="f497" y="f509"/>
              </a:cxn>
              <a:cxn ang="f291">
                <a:pos x="f510" y="f511"/>
              </a:cxn>
              <a:cxn ang="f291">
                <a:pos x="f512" y="f513"/>
              </a:cxn>
              <a:cxn ang="f291">
                <a:pos x="f514" y="f515"/>
              </a:cxn>
              <a:cxn ang="f291">
                <a:pos x="f516" y="f517"/>
              </a:cxn>
              <a:cxn ang="f291">
                <a:pos x="f518" y="f519"/>
              </a:cxn>
              <a:cxn ang="f291">
                <a:pos x="f520" y="f521"/>
              </a:cxn>
              <a:cxn ang="f291">
                <a:pos x="f522" y="f523"/>
              </a:cxn>
              <a:cxn ang="f291">
                <a:pos x="f524" y="f523"/>
              </a:cxn>
              <a:cxn ang="f291">
                <a:pos x="f525" y="f526"/>
              </a:cxn>
              <a:cxn ang="f291">
                <a:pos x="f527" y="f526"/>
              </a:cxn>
              <a:cxn ang="f291">
                <a:pos x="f518" y="f528"/>
              </a:cxn>
              <a:cxn ang="f291">
                <a:pos x="f529" y="f493"/>
              </a:cxn>
              <a:cxn ang="f291">
                <a:pos x="f530" y="f531"/>
              </a:cxn>
              <a:cxn ang="f291">
                <a:pos x="f532" y="f533"/>
              </a:cxn>
              <a:cxn ang="f291">
                <a:pos x="f534" y="f535"/>
              </a:cxn>
              <a:cxn ang="f291">
                <a:pos x="f536" y="f537"/>
              </a:cxn>
              <a:cxn ang="f291">
                <a:pos x="f538" y="f539"/>
              </a:cxn>
              <a:cxn ang="f291">
                <a:pos x="f540" y="f537"/>
              </a:cxn>
              <a:cxn ang="f291">
                <a:pos x="f529" y="f541"/>
              </a:cxn>
              <a:cxn ang="f291">
                <a:pos x="f542" y="f543"/>
              </a:cxn>
              <a:cxn ang="f291">
                <a:pos x="f544" y="f545"/>
              </a:cxn>
              <a:cxn ang="f291">
                <a:pos x="f525" y="f546"/>
              </a:cxn>
              <a:cxn ang="f291">
                <a:pos x="f547" y="f548"/>
              </a:cxn>
              <a:cxn ang="f291">
                <a:pos x="f549" y="f550"/>
              </a:cxn>
              <a:cxn ang="f291">
                <a:pos x="f522" y="f551"/>
              </a:cxn>
              <a:cxn ang="f291">
                <a:pos x="f544" y="f551"/>
              </a:cxn>
              <a:cxn ang="f291">
                <a:pos x="f552" y="f553"/>
              </a:cxn>
              <a:cxn ang="f291">
                <a:pos x="f554" y="f555"/>
              </a:cxn>
              <a:cxn ang="f291">
                <a:pos x="f556" y="f557"/>
              </a:cxn>
              <a:cxn ang="f291">
                <a:pos x="f558" y="f557"/>
              </a:cxn>
              <a:cxn ang="f291">
                <a:pos x="f558" y="f559"/>
              </a:cxn>
              <a:cxn ang="f291">
                <a:pos x="f560" y="f561"/>
              </a:cxn>
              <a:cxn ang="f291">
                <a:pos x="f562" y="f563"/>
              </a:cxn>
              <a:cxn ang="f291">
                <a:pos x="f564" y="f565"/>
              </a:cxn>
              <a:cxn ang="f291">
                <a:pos x="f566" y="f567"/>
              </a:cxn>
              <a:cxn ang="f291">
                <a:pos x="f568" y="f569"/>
              </a:cxn>
              <a:cxn ang="f291">
                <a:pos x="f570" y="f571"/>
              </a:cxn>
              <a:cxn ang="f291">
                <a:pos x="f572" y="f573"/>
              </a:cxn>
              <a:cxn ang="f291">
                <a:pos x="f574" y="f575"/>
              </a:cxn>
              <a:cxn ang="f291">
                <a:pos x="f574" y="f576"/>
              </a:cxn>
              <a:cxn ang="f291">
                <a:pos x="f577" y="f578"/>
              </a:cxn>
              <a:cxn ang="f291">
                <a:pos x="f499" y="f579"/>
              </a:cxn>
              <a:cxn ang="f291">
                <a:pos x="f580" y="f581"/>
              </a:cxn>
              <a:cxn ang="f291">
                <a:pos x="f488" y="f489"/>
              </a:cxn>
            </a:cxnLst>
            <a:rect l="f484" t="f487" r="f485" b="f486"/>
            <a:pathLst>
              <a:path w="271" h="285">
                <a:moveTo>
                  <a:pt x="f8" y="f9"/>
                </a:moveTo>
                <a:cubicBezTo>
                  <a:pt x="f10" y="f11"/>
                  <a:pt x="f12" y="f11"/>
                  <a:pt x="f13" y="f14"/>
                </a:cubicBezTo>
                <a:cubicBezTo>
                  <a:pt x="f11" y="f15"/>
                  <a:pt x="f16" y="f17"/>
                  <a:pt x="f18" y="f19"/>
                </a:cubicBezTo>
                <a:cubicBezTo>
                  <a:pt x="f9" y="f20"/>
                  <a:pt x="f16" y="f21"/>
                  <a:pt x="f22" y="f23"/>
                </a:cubicBezTo>
                <a:cubicBezTo>
                  <a:pt x="f22" y="f24"/>
                  <a:pt x="f22" y="f25"/>
                  <a:pt x="f22" y="f26"/>
                </a:cubicBezTo>
                <a:cubicBezTo>
                  <a:pt x="f22" y="f27"/>
                  <a:pt x="f28" y="f14"/>
                  <a:pt x="f28" y="f18"/>
                </a:cubicBezTo>
                <a:cubicBezTo>
                  <a:pt x="f28" y="f29"/>
                  <a:pt x="f16" y="f30"/>
                  <a:pt x="f31" y="f32"/>
                </a:cubicBezTo>
                <a:cubicBezTo>
                  <a:pt x="f33" y="f34"/>
                  <a:pt x="f35" y="f36"/>
                  <a:pt x="f37" y="f13"/>
                </a:cubicBezTo>
                <a:cubicBezTo>
                  <a:pt x="f38" y="f35"/>
                  <a:pt x="f39" y="f40"/>
                  <a:pt x="f41" y="f41"/>
                </a:cubicBezTo>
                <a:cubicBezTo>
                  <a:pt x="f42" y="f43"/>
                  <a:pt x="f44" y="f45"/>
                  <a:pt x="f46" y="f38"/>
                </a:cubicBezTo>
                <a:cubicBezTo>
                  <a:pt x="f47" y="f42"/>
                  <a:pt x="f48" y="f49"/>
                  <a:pt x="f16" y="f12"/>
                </a:cubicBezTo>
                <a:cubicBezTo>
                  <a:pt x="f47" y="f35"/>
                  <a:pt x="f50" y="f51"/>
                  <a:pt x="f28" y="f33"/>
                </a:cubicBezTo>
                <a:cubicBezTo>
                  <a:pt x="f15" y="f52"/>
                  <a:pt x="f15" y="f53"/>
                  <a:pt x="f54" y="f55"/>
                </a:cubicBezTo>
                <a:cubicBezTo>
                  <a:pt x="f54" y="f56"/>
                  <a:pt x="f26" y="f43"/>
                  <a:pt x="f26" y="f57"/>
                </a:cubicBezTo>
                <a:cubicBezTo>
                  <a:pt x="f58" y="f59"/>
                  <a:pt x="f17" y="f5"/>
                  <a:pt x="f60" y="f5"/>
                </a:cubicBezTo>
                <a:cubicBezTo>
                  <a:pt x="f20" y="f5"/>
                  <a:pt x="f61" y="f62"/>
                  <a:pt x="f63" y="f64"/>
                </a:cubicBezTo>
                <a:cubicBezTo>
                  <a:pt x="f23" y="f65"/>
                  <a:pt x="f23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3" y="f75"/>
                  <a:pt x="f76" y="f41"/>
                  <a:pt x="f77" y="f78"/>
                </a:cubicBezTo>
                <a:cubicBezTo>
                  <a:pt x="f79" y="f80"/>
                  <a:pt x="f81" y="f80"/>
                  <a:pt x="f82" y="f78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77" y="f89"/>
                  <a:pt x="f90" y="f89"/>
                  <a:pt x="f91" y="f88"/>
                </a:cubicBezTo>
                <a:cubicBezTo>
                  <a:pt x="f73" y="f92"/>
                  <a:pt x="f67" y="f93"/>
                  <a:pt x="f67" y="f94"/>
                </a:cubicBezTo>
                <a:cubicBezTo>
                  <a:pt x="f95" y="f48"/>
                  <a:pt x="f96" y="f97"/>
                  <a:pt x="f98" y="f19"/>
                </a:cubicBezTo>
                <a:cubicBezTo>
                  <a:pt x="f99" y="f100"/>
                  <a:pt x="f101" y="f102"/>
                  <a:pt x="f101" y="f103"/>
                </a:cubicBezTo>
                <a:cubicBezTo>
                  <a:pt x="f104" y="f105"/>
                  <a:pt x="f2" y="f9"/>
                  <a:pt x="f106" y="f107"/>
                </a:cubicBezTo>
                <a:cubicBezTo>
                  <a:pt x="f108" y="f44"/>
                  <a:pt x="f109" y="f13"/>
                  <a:pt x="f110" y="f36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79" y="f117"/>
                  <a:pt x="f77" y="f118"/>
                  <a:pt x="f119" y="f120"/>
                </a:cubicBezTo>
                <a:cubicBezTo>
                  <a:pt x="f2" y="f19"/>
                  <a:pt x="f76" y="f121"/>
                  <a:pt x="f99" y="f116"/>
                </a:cubicBezTo>
                <a:cubicBezTo>
                  <a:pt x="f122" y="f117"/>
                  <a:pt x="f96" y="f123"/>
                  <a:pt x="f98" y="f98"/>
                </a:cubicBezTo>
                <a:cubicBezTo>
                  <a:pt x="f124" y="f125"/>
                  <a:pt x="f69" y="f126"/>
                  <a:pt x="f69" y="f127"/>
                </a:cubicBezTo>
                <a:cubicBezTo>
                  <a:pt x="f128" y="f129"/>
                  <a:pt x="f130" y="f131"/>
                  <a:pt x="f2" y="f87"/>
                </a:cubicBezTo>
                <a:cubicBezTo>
                  <a:pt x="f91" y="f119"/>
                  <a:pt x="f132" y="f76"/>
                  <a:pt x="f87" y="f133"/>
                </a:cubicBezTo>
                <a:cubicBezTo>
                  <a:pt x="f134" y="f61"/>
                  <a:pt x="f135" y="f63"/>
                  <a:pt x="f6" y="f96"/>
                </a:cubicBezTo>
                <a:cubicBezTo>
                  <a:pt x="f136" y="f119"/>
                  <a:pt x="f137" y="f138"/>
                  <a:pt x="f139" y="f140"/>
                </a:cubicBezTo>
                <a:cubicBezTo>
                  <a:pt x="f141" y="f142"/>
                  <a:pt x="f143" y="f113"/>
                  <a:pt x="f77" y="f144"/>
                </a:cubicBezTo>
                <a:cubicBezTo>
                  <a:pt x="f145" y="f141"/>
                  <a:pt x="f146" y="f144"/>
                  <a:pt x="f2" y="f144"/>
                </a:cubicBezTo>
                <a:cubicBezTo>
                  <a:pt x="f91" y="f144"/>
                  <a:pt x="f147" y="f83"/>
                  <a:pt x="f148" y="f109"/>
                </a:cubicBezTo>
                <a:cubicBezTo>
                  <a:pt x="f71" y="f149"/>
                  <a:pt x="f69" y="f150"/>
                  <a:pt x="f151" y="f152"/>
                </a:cubicBezTo>
                <a:cubicBezTo>
                  <a:pt x="f153" y="f154"/>
                  <a:pt x="f122" y="f155"/>
                  <a:pt x="f122" y="f7"/>
                </a:cubicBezTo>
                <a:cubicBezTo>
                  <a:pt x="f156" y="f7"/>
                  <a:pt x="f157" y="f7"/>
                  <a:pt x="f158" y="f7"/>
                </a:cubicBezTo>
                <a:cubicBezTo>
                  <a:pt x="f158" y="f159"/>
                  <a:pt x="f158" y="f160"/>
                  <a:pt x="f158" y="f161"/>
                </a:cubicBezTo>
                <a:cubicBezTo>
                  <a:pt x="f105" y="f162"/>
                  <a:pt x="f14" y="f163"/>
                  <a:pt x="f47" y="f110"/>
                </a:cubicBezTo>
                <a:cubicBezTo>
                  <a:pt x="f164" y="f165"/>
                  <a:pt x="f29" y="f139"/>
                  <a:pt x="f35" y="f111"/>
                </a:cubicBezTo>
                <a:cubicBezTo>
                  <a:pt x="f166" y="f163"/>
                  <a:pt x="f56" y="f167"/>
                  <a:pt x="f80" y="f82"/>
                </a:cubicBezTo>
                <a:cubicBezTo>
                  <a:pt x="f168" y="f169"/>
                  <a:pt x="f62" y="f170"/>
                  <a:pt x="f171" y="f2"/>
                </a:cubicBezTo>
                <a:cubicBezTo>
                  <a:pt x="f171" y="f147"/>
                  <a:pt x="f5" y="f128"/>
                  <a:pt x="f5" y="f101"/>
                </a:cubicBezTo>
                <a:cubicBezTo>
                  <a:pt x="f43" y="f71"/>
                  <a:pt x="f172" y="f133"/>
                  <a:pt x="f30" y="f173"/>
                </a:cubicBezTo>
                <a:cubicBezTo>
                  <a:pt x="f34" y="f77"/>
                  <a:pt x="f164" y="f79"/>
                  <a:pt x="f107" y="f174"/>
                </a:cubicBezTo>
                <a:cubicBezTo>
                  <a:pt x="f175" y="f176"/>
                  <a:pt x="f11" y="f113"/>
                  <a:pt x="f105" y="f150"/>
                </a:cubicBezTo>
                <a:cubicBezTo>
                  <a:pt x="f105" y="f139"/>
                  <a:pt x="f105" y="f113"/>
                  <a:pt x="f105" y="f142"/>
                </a:cubicBezTo>
                <a:cubicBezTo>
                  <a:pt x="f177" y="f178"/>
                  <a:pt x="f112" y="f106"/>
                  <a:pt x="f27" y="f104"/>
                </a:cubicBezTo>
                <a:cubicBezTo>
                  <a:pt x="f27" y="f151"/>
                  <a:pt x="f179" y="f61"/>
                  <a:pt x="f31" y="f95"/>
                </a:cubicBezTo>
                <a:cubicBezTo>
                  <a:pt x="f180" y="f133"/>
                  <a:pt x="f166" y="f151"/>
                  <a:pt x="f10" y="f181"/>
                </a:cubicBezTo>
                <a:cubicBezTo>
                  <a:pt x="f182" y="f183"/>
                  <a:pt x="f184" y="f15"/>
                  <a:pt x="f8" y="f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071DE528-2790-09B2-3E56-0A79AA2DDBB8}"/>
              </a:ext>
            </a:extLst>
          </p:cNvPr>
          <p:cNvSpPr/>
          <p:nvPr/>
        </p:nvSpPr>
        <p:spPr>
          <a:xfrm>
            <a:off x="869225" y="4227561"/>
            <a:ext cx="567283" cy="5031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7"/>
              <a:gd name="f7" fmla="val 294"/>
              <a:gd name="f8" fmla="val 104"/>
              <a:gd name="f9" fmla="val 181"/>
              <a:gd name="f10" fmla="val 92"/>
              <a:gd name="f11" fmla="val 189"/>
              <a:gd name="f12" fmla="val 80"/>
              <a:gd name="f13" fmla="val 190"/>
              <a:gd name="f14" fmla="val 69"/>
              <a:gd name="f15" fmla="val 182"/>
              <a:gd name="f16" fmla="val 56"/>
              <a:gd name="f17" fmla="val 172"/>
              <a:gd name="f18" fmla="val 57"/>
              <a:gd name="f19" fmla="val 159"/>
              <a:gd name="f20" fmla="val 61"/>
              <a:gd name="f21" fmla="val 145"/>
              <a:gd name="f22" fmla="val 51"/>
              <a:gd name="f23" fmla="val 147"/>
              <a:gd name="f24" fmla="val 42"/>
              <a:gd name="f25" fmla="val 146"/>
              <a:gd name="f26" fmla="val 35"/>
              <a:gd name="f27" fmla="val 140"/>
              <a:gd name="f28" fmla="val 30"/>
              <a:gd name="f29" fmla="val 136"/>
              <a:gd name="f30" fmla="val 27"/>
              <a:gd name="f31" fmla="val 131"/>
              <a:gd name="f32" fmla="val 25"/>
              <a:gd name="f33" fmla="val 125"/>
              <a:gd name="f34" fmla="val 21"/>
              <a:gd name="f35" fmla="val 112"/>
              <a:gd name="f36" fmla="val 101"/>
              <a:gd name="f37" fmla="val 45"/>
              <a:gd name="f38" fmla="val 91"/>
              <a:gd name="f39" fmla="val 31"/>
              <a:gd name="f40" fmla="val 24"/>
              <a:gd name="f41" fmla="val 67"/>
              <a:gd name="f42" fmla="val 34"/>
              <a:gd name="f43" fmla="val 50"/>
              <a:gd name="f44" fmla="val 40"/>
              <a:gd name="f45" fmla="val 39"/>
              <a:gd name="f46" fmla="val 36"/>
              <a:gd name="f47" fmla="val 72"/>
              <a:gd name="f48" fmla="val 41"/>
              <a:gd name="f49" fmla="val 70"/>
              <a:gd name="f50" fmla="val 71"/>
              <a:gd name="f51" fmla="val 22"/>
              <a:gd name="f52" fmla="val 77"/>
              <a:gd name="f53" fmla="val 14"/>
              <a:gd name="f54" fmla="val 11"/>
              <a:gd name="f55" fmla="val 85"/>
              <a:gd name="f56" fmla="val 7"/>
              <a:gd name="f57" fmla="val 89"/>
              <a:gd name="f58" fmla="val 6"/>
              <a:gd name="f59" fmla="val 105"/>
              <a:gd name="f60" fmla="val 116"/>
              <a:gd name="f61" fmla="val 126"/>
              <a:gd name="f62" fmla="val 149"/>
              <a:gd name="f63" fmla="val 4"/>
              <a:gd name="f64" fmla="val 165"/>
              <a:gd name="f65" fmla="val 13"/>
              <a:gd name="f66" fmla="val 178"/>
              <a:gd name="f67" fmla="val 20"/>
              <a:gd name="f68" fmla="val 176"/>
              <a:gd name="f69" fmla="val 199"/>
              <a:gd name="f70" fmla="val 208"/>
              <a:gd name="f71" fmla="val 212"/>
              <a:gd name="f72" fmla="val 216"/>
              <a:gd name="f73" fmla="val 209"/>
              <a:gd name="f74" fmla="val 96"/>
              <a:gd name="f75" fmla="val 192"/>
              <a:gd name="f76" fmla="val 106"/>
              <a:gd name="f77" fmla="val 206"/>
              <a:gd name="f78" fmla="val 213"/>
              <a:gd name="f79" fmla="val 129"/>
              <a:gd name="f80" fmla="val 204"/>
              <a:gd name="f81" fmla="val 196"/>
              <a:gd name="f82" fmla="val 160"/>
              <a:gd name="f83" fmla="val 161"/>
              <a:gd name="f84" fmla="val 156"/>
              <a:gd name="f85" fmla="val 167"/>
              <a:gd name="f86" fmla="val 169"/>
              <a:gd name="f87" fmla="val 153"/>
              <a:gd name="f88" fmla="val 141"/>
              <a:gd name="f89" fmla="val 130"/>
              <a:gd name="f90" fmla="val 194"/>
              <a:gd name="f91" fmla="val 118"/>
              <a:gd name="f92" fmla="val 184"/>
              <a:gd name="f93" fmla="val 117"/>
              <a:gd name="f94" fmla="val 214"/>
              <a:gd name="f95" fmla="val 205"/>
              <a:gd name="f96" fmla="val 200"/>
              <a:gd name="f97" fmla="val 201"/>
              <a:gd name="f98" fmla="val 211"/>
              <a:gd name="f99" fmla="val 151"/>
              <a:gd name="f100" fmla="val 222"/>
              <a:gd name="f101" fmla="val 235"/>
              <a:gd name="f102" fmla="val 237"/>
              <a:gd name="f103" fmla="val 239"/>
              <a:gd name="f104" fmla="val 242"/>
              <a:gd name="f105" fmla="val 179"/>
              <a:gd name="f106" fmla="val 246"/>
              <a:gd name="f107" fmla="val 193"/>
              <a:gd name="f108" fmla="val 250"/>
              <a:gd name="f109" fmla="val 203"/>
              <a:gd name="f110" fmla="val 260"/>
              <a:gd name="f111" fmla="val 264"/>
              <a:gd name="f112" fmla="val 271"/>
              <a:gd name="f113" fmla="val 277"/>
              <a:gd name="f114" fmla="val 284"/>
              <a:gd name="f115" fmla="val 290"/>
              <a:gd name="f116" fmla="val 292"/>
              <a:gd name="f117" fmla="val 293"/>
              <a:gd name="f118" fmla="val 186"/>
              <a:gd name="f119" fmla="val 76"/>
              <a:gd name="f120" fmla="val 19"/>
              <a:gd name="f121" fmla="val 18"/>
              <a:gd name="f122" fmla="val 5"/>
              <a:gd name="f123" fmla="val 285"/>
              <a:gd name="f124" fmla="val 274"/>
              <a:gd name="f125" fmla="val 261"/>
              <a:gd name="f126" fmla="val 252"/>
              <a:gd name="f127" fmla="val 37"/>
              <a:gd name="f128" fmla="val 49"/>
              <a:gd name="f129" fmla="val 240"/>
              <a:gd name="f130" fmla="val 62"/>
              <a:gd name="f131" fmla="val 75"/>
              <a:gd name="f132" fmla="val 232"/>
              <a:gd name="f133" fmla="val 68"/>
              <a:gd name="f134" fmla="val 226"/>
              <a:gd name="f135" fmla="val 60"/>
              <a:gd name="f136" fmla="val 218"/>
              <a:gd name="f137" fmla="val 64"/>
              <a:gd name="f138" fmla="val 100"/>
              <a:gd name="f139" fmla="val 102"/>
              <a:gd name="f140" fmla="val 95"/>
              <a:gd name="f141" fmla="val 98"/>
              <a:gd name="f142" fmla="val 94"/>
              <a:gd name="f143" fmla="val 111"/>
              <a:gd name="f144" fmla="val 122"/>
              <a:gd name="f145" fmla="val 142"/>
              <a:gd name="f146" fmla="val 99"/>
              <a:gd name="f147" fmla="val 143"/>
              <a:gd name="f148" fmla="val 86"/>
              <a:gd name="f149" fmla="val 132"/>
              <a:gd name="f150" fmla="val 119"/>
              <a:gd name="f151" fmla="val 74"/>
              <a:gd name="f152" fmla="val 46"/>
              <a:gd name="f153" fmla="val 114"/>
              <a:gd name="f154" fmla="val 113"/>
              <a:gd name="f155" fmla="val 29"/>
              <a:gd name="f156" fmla="val 108"/>
              <a:gd name="f157" fmla="val 87"/>
              <a:gd name="f158" fmla="val 88"/>
              <a:gd name="f159" fmla="val 53"/>
              <a:gd name="f160" fmla="val 59"/>
              <a:gd name="f161" fmla="val 103"/>
              <a:gd name="f162" fmla="val 115"/>
              <a:gd name="f163" fmla="val 163"/>
              <a:gd name="f164" fmla="val 33"/>
              <a:gd name="f165" fmla="val 150"/>
              <a:gd name="f166" fmla="val 134"/>
              <a:gd name="f167" fmla="val 38"/>
              <a:gd name="f168" fmla="val 47"/>
              <a:gd name="f169" fmla="val 66"/>
              <a:gd name="f170" fmla="val 65"/>
              <a:gd name="f171" fmla="val 48"/>
              <a:gd name="f172" fmla="val 152"/>
              <a:gd name="f173" fmla="val 144"/>
              <a:gd name="f174" fmla="val 138"/>
              <a:gd name="f175" fmla="val 137"/>
              <a:gd name="f176" fmla="val 123"/>
              <a:gd name="f177" fmla="val 121"/>
              <a:gd name="f178" fmla="val 127"/>
              <a:gd name="f179" fmla="val 174"/>
              <a:gd name="f180" fmla="val 177"/>
              <a:gd name="f181" fmla="val 175"/>
              <a:gd name="f182" fmla="val 54"/>
              <a:gd name="f183" fmla="val 63"/>
              <a:gd name="f184" fmla="val 82"/>
              <a:gd name="f185" fmla="val 79"/>
              <a:gd name="f186" fmla="val 107"/>
              <a:gd name="f187" fmla="val 44"/>
              <a:gd name="f188" fmla="val 128"/>
              <a:gd name="f189" fmla="val 171"/>
              <a:gd name="f190" fmla="val 185"/>
              <a:gd name="f191" fmla="val 191"/>
              <a:gd name="f192" fmla="val 197"/>
              <a:gd name="f193" fmla="val 195"/>
              <a:gd name="f194" fmla="val 168"/>
              <a:gd name="f195" fmla="val 157"/>
              <a:gd name="f196" fmla="val 90"/>
              <a:gd name="f197" fmla="val 93"/>
              <a:gd name="f198" fmla="val 164"/>
              <a:gd name="f199" fmla="val 170"/>
              <a:gd name="f200" fmla="val 135"/>
              <a:gd name="f201" fmla="val 83"/>
              <a:gd name="f202" fmla="val 155"/>
              <a:gd name="f203" fmla="val 166"/>
              <a:gd name="f204" fmla="val 81"/>
              <a:gd name="f205" fmla="val 97"/>
              <a:gd name="f206" fmla="val 110"/>
              <a:gd name="f207" fmla="val 133"/>
              <a:gd name="f208" fmla="val 139"/>
              <a:gd name="f209" fmla="val 84"/>
              <a:gd name="f210" fmla="val 73"/>
              <a:gd name="f211" fmla="val 55"/>
              <a:gd name="f212" fmla="val 52"/>
              <a:gd name="f213" fmla="+- 0 0 -90"/>
              <a:gd name="f214" fmla="*/ f3 1 217"/>
              <a:gd name="f215" fmla="*/ f4 1 294"/>
              <a:gd name="f216" fmla="val f5"/>
              <a:gd name="f217" fmla="val f6"/>
              <a:gd name="f218" fmla="val f7"/>
              <a:gd name="f219" fmla="*/ f213 f0 1"/>
              <a:gd name="f220" fmla="+- f218 0 f216"/>
              <a:gd name="f221" fmla="+- f217 0 f216"/>
              <a:gd name="f222" fmla="*/ f219 1 f2"/>
              <a:gd name="f223" fmla="*/ f221 1 217"/>
              <a:gd name="f224" fmla="*/ f220 1 294"/>
              <a:gd name="f225" fmla="*/ 69 f221 1"/>
              <a:gd name="f226" fmla="*/ 182 f220 1"/>
              <a:gd name="f227" fmla="*/ 35 f221 1"/>
              <a:gd name="f228" fmla="*/ 140 f220 1"/>
              <a:gd name="f229" fmla="*/ 45 f221 1"/>
              <a:gd name="f230" fmla="*/ 91 f220 1"/>
              <a:gd name="f231" fmla="*/ 72 f221 1"/>
              <a:gd name="f232" fmla="*/ 41 f220 1"/>
              <a:gd name="f233" fmla="*/ 89 f221 1"/>
              <a:gd name="f234" fmla="*/ 6 f220 1"/>
              <a:gd name="f235" fmla="*/ 165 f221 1"/>
              <a:gd name="f236" fmla="*/ 13 f220 1"/>
              <a:gd name="f237" fmla="*/ 212 f221 1"/>
              <a:gd name="f238" fmla="*/ 72 f220 1"/>
              <a:gd name="f239" fmla="*/ 204 f221 1"/>
              <a:gd name="f240" fmla="*/ 145 f220 1"/>
              <a:gd name="f241" fmla="*/ 153 f221 1"/>
              <a:gd name="f242" fmla="*/ 189 f220 1"/>
              <a:gd name="f243" fmla="*/ 117 f221 1"/>
              <a:gd name="f244" fmla="*/ 214 f220 1"/>
              <a:gd name="f245" fmla="*/ 136 f221 1"/>
              <a:gd name="f246" fmla="*/ 235 f220 1"/>
              <a:gd name="f247" fmla="*/ 203 f221 1"/>
              <a:gd name="f248" fmla="*/ 260 f220 1"/>
              <a:gd name="f249" fmla="*/ 206 f221 1"/>
              <a:gd name="f250" fmla="*/ 292 f220 1"/>
              <a:gd name="f251" fmla="*/ 20 f221 1"/>
              <a:gd name="f252" fmla="*/ 294 f220 1"/>
              <a:gd name="f253" fmla="*/ 6 f221 1"/>
              <a:gd name="f254" fmla="*/ 274 f220 1"/>
              <a:gd name="f255" fmla="*/ 75 f221 1"/>
              <a:gd name="f256" fmla="*/ 232 f220 1"/>
              <a:gd name="f257" fmla="*/ 100 f221 1"/>
              <a:gd name="f258" fmla="*/ 213 f220 1"/>
              <a:gd name="f259" fmla="*/ 95 f221 1"/>
              <a:gd name="f260" fmla="*/ 98 f220 1"/>
              <a:gd name="f261" fmla="*/ 142 f221 1"/>
              <a:gd name="f262" fmla="*/ 99 f220 1"/>
              <a:gd name="f263" fmla="*/ 111 f221 1"/>
              <a:gd name="f264" fmla="*/ 29 f220 1"/>
              <a:gd name="f265" fmla="*/ 87 f221 1"/>
              <a:gd name="f266" fmla="*/ 37 f220 1"/>
              <a:gd name="f267" fmla="*/ 103 f221 1"/>
              <a:gd name="f268" fmla="*/ 61 f220 1"/>
              <a:gd name="f269" fmla="*/ 163 f221 1"/>
              <a:gd name="f270" fmla="*/ 39 f220 1"/>
              <a:gd name="f271" fmla="*/ 141 f221 1"/>
              <a:gd name="f272" fmla="*/ 31 f220 1"/>
              <a:gd name="f273" fmla="*/ 145 f221 1"/>
              <a:gd name="f274" fmla="*/ 65 f220 1"/>
              <a:gd name="f275" fmla="*/ 150 f221 1"/>
              <a:gd name="f276" fmla="*/ 159 f220 1"/>
              <a:gd name="f277" fmla="*/ 123 f221 1"/>
              <a:gd name="f278" fmla="*/ 141 f220 1"/>
              <a:gd name="f279" fmla="*/ 175 f220 1"/>
              <a:gd name="f280" fmla="*/ 54 f221 1"/>
              <a:gd name="f281" fmla="*/ 130 f220 1"/>
              <a:gd name="f282" fmla="*/ 103 f220 1"/>
              <a:gd name="f283" fmla="*/ 42 f221 1"/>
              <a:gd name="f284" fmla="*/ 122 f220 1"/>
              <a:gd name="f285" fmla="*/ 171 f221 1"/>
              <a:gd name="f286" fmla="*/ 95 f220 1"/>
              <a:gd name="f287" fmla="*/ 191 f221 1"/>
              <a:gd name="f288" fmla="*/ 88 f220 1"/>
              <a:gd name="f289" fmla="*/ 184 f221 1"/>
              <a:gd name="f290" fmla="*/ 67 f220 1"/>
              <a:gd name="f291" fmla="*/ 159 f221 1"/>
              <a:gd name="f292" fmla="*/ 90 f220 1"/>
              <a:gd name="f293" fmla="*/ 96 f221 1"/>
              <a:gd name="f294" fmla="*/ 132 f220 1"/>
              <a:gd name="f295" fmla="*/ 155 f220 1"/>
              <a:gd name="f296" fmla="*/ 97 f221 1"/>
              <a:gd name="f297" fmla="*/ 165 f220 1"/>
              <a:gd name="f298" fmla="*/ 110 f220 1"/>
              <a:gd name="f299" fmla="*/ 152 f221 1"/>
              <a:gd name="f300" fmla="*/ 126 f220 1"/>
              <a:gd name="f301" fmla="*/ 189 f221 1"/>
              <a:gd name="f302" fmla="*/ 136 f220 1"/>
              <a:gd name="f303" fmla="*/ 81 f221 1"/>
              <a:gd name="f304" fmla="*/ 82 f220 1"/>
              <a:gd name="f305" fmla="*/ 64 f221 1"/>
              <a:gd name="f306" fmla="*/ 55 f220 1"/>
              <a:gd name="f307" fmla="*/ 53 f221 1"/>
              <a:gd name="f308" fmla="*/ 77 f220 1"/>
              <a:gd name="f309" fmla="+- f222 0 f1"/>
              <a:gd name="f310" fmla="*/ f225 1 217"/>
              <a:gd name="f311" fmla="*/ f226 1 294"/>
              <a:gd name="f312" fmla="*/ f227 1 217"/>
              <a:gd name="f313" fmla="*/ f228 1 294"/>
              <a:gd name="f314" fmla="*/ f229 1 217"/>
              <a:gd name="f315" fmla="*/ f230 1 294"/>
              <a:gd name="f316" fmla="*/ f231 1 217"/>
              <a:gd name="f317" fmla="*/ f232 1 294"/>
              <a:gd name="f318" fmla="*/ f233 1 217"/>
              <a:gd name="f319" fmla="*/ f234 1 294"/>
              <a:gd name="f320" fmla="*/ f235 1 217"/>
              <a:gd name="f321" fmla="*/ f236 1 294"/>
              <a:gd name="f322" fmla="*/ f237 1 217"/>
              <a:gd name="f323" fmla="*/ f238 1 294"/>
              <a:gd name="f324" fmla="*/ f239 1 217"/>
              <a:gd name="f325" fmla="*/ f240 1 294"/>
              <a:gd name="f326" fmla="*/ f241 1 217"/>
              <a:gd name="f327" fmla="*/ f242 1 294"/>
              <a:gd name="f328" fmla="*/ f243 1 217"/>
              <a:gd name="f329" fmla="*/ f244 1 294"/>
              <a:gd name="f330" fmla="*/ f245 1 217"/>
              <a:gd name="f331" fmla="*/ f246 1 294"/>
              <a:gd name="f332" fmla="*/ f247 1 217"/>
              <a:gd name="f333" fmla="*/ f248 1 294"/>
              <a:gd name="f334" fmla="*/ f249 1 217"/>
              <a:gd name="f335" fmla="*/ f250 1 294"/>
              <a:gd name="f336" fmla="*/ f251 1 217"/>
              <a:gd name="f337" fmla="*/ f252 1 294"/>
              <a:gd name="f338" fmla="*/ f253 1 217"/>
              <a:gd name="f339" fmla="*/ f254 1 294"/>
              <a:gd name="f340" fmla="*/ f255 1 217"/>
              <a:gd name="f341" fmla="*/ f256 1 294"/>
              <a:gd name="f342" fmla="*/ f257 1 217"/>
              <a:gd name="f343" fmla="*/ f258 1 294"/>
              <a:gd name="f344" fmla="*/ f259 1 217"/>
              <a:gd name="f345" fmla="*/ f260 1 294"/>
              <a:gd name="f346" fmla="*/ f261 1 217"/>
              <a:gd name="f347" fmla="*/ f262 1 294"/>
              <a:gd name="f348" fmla="*/ f263 1 217"/>
              <a:gd name="f349" fmla="*/ f264 1 294"/>
              <a:gd name="f350" fmla="*/ f265 1 217"/>
              <a:gd name="f351" fmla="*/ f266 1 294"/>
              <a:gd name="f352" fmla="*/ f267 1 217"/>
              <a:gd name="f353" fmla="*/ f268 1 294"/>
              <a:gd name="f354" fmla="*/ f269 1 217"/>
              <a:gd name="f355" fmla="*/ f270 1 294"/>
              <a:gd name="f356" fmla="*/ f271 1 217"/>
              <a:gd name="f357" fmla="*/ f272 1 294"/>
              <a:gd name="f358" fmla="*/ f273 1 217"/>
              <a:gd name="f359" fmla="*/ f274 1 294"/>
              <a:gd name="f360" fmla="*/ f275 1 217"/>
              <a:gd name="f361" fmla="*/ f276 1 294"/>
              <a:gd name="f362" fmla="*/ f277 1 217"/>
              <a:gd name="f363" fmla="*/ f278 1 294"/>
              <a:gd name="f364" fmla="*/ f279 1 294"/>
              <a:gd name="f365" fmla="*/ f280 1 217"/>
              <a:gd name="f366" fmla="*/ f281 1 294"/>
              <a:gd name="f367" fmla="*/ f282 1 294"/>
              <a:gd name="f368" fmla="*/ f283 1 217"/>
              <a:gd name="f369" fmla="*/ f284 1 294"/>
              <a:gd name="f370" fmla="*/ f285 1 217"/>
              <a:gd name="f371" fmla="*/ f286 1 294"/>
              <a:gd name="f372" fmla="*/ f287 1 217"/>
              <a:gd name="f373" fmla="*/ f288 1 294"/>
              <a:gd name="f374" fmla="*/ f289 1 217"/>
              <a:gd name="f375" fmla="*/ f290 1 294"/>
              <a:gd name="f376" fmla="*/ f291 1 217"/>
              <a:gd name="f377" fmla="*/ f292 1 294"/>
              <a:gd name="f378" fmla="*/ f293 1 217"/>
              <a:gd name="f379" fmla="*/ f294 1 294"/>
              <a:gd name="f380" fmla="*/ f295 1 294"/>
              <a:gd name="f381" fmla="*/ f296 1 217"/>
              <a:gd name="f382" fmla="*/ f297 1 294"/>
              <a:gd name="f383" fmla="*/ f298 1 294"/>
              <a:gd name="f384" fmla="*/ f299 1 217"/>
              <a:gd name="f385" fmla="*/ f300 1 294"/>
              <a:gd name="f386" fmla="*/ f301 1 217"/>
              <a:gd name="f387" fmla="*/ f302 1 294"/>
              <a:gd name="f388" fmla="*/ f303 1 217"/>
              <a:gd name="f389" fmla="*/ f304 1 294"/>
              <a:gd name="f390" fmla="*/ f305 1 217"/>
              <a:gd name="f391" fmla="*/ f306 1 294"/>
              <a:gd name="f392" fmla="*/ f307 1 217"/>
              <a:gd name="f393" fmla="*/ f308 1 294"/>
              <a:gd name="f394" fmla="*/ 0 1 f223"/>
              <a:gd name="f395" fmla="*/ f217 1 f223"/>
              <a:gd name="f396" fmla="*/ 0 1 f224"/>
              <a:gd name="f397" fmla="*/ f218 1 f224"/>
              <a:gd name="f398" fmla="*/ f310 1 f223"/>
              <a:gd name="f399" fmla="*/ f311 1 f224"/>
              <a:gd name="f400" fmla="*/ f312 1 f223"/>
              <a:gd name="f401" fmla="*/ f313 1 f224"/>
              <a:gd name="f402" fmla="*/ f314 1 f223"/>
              <a:gd name="f403" fmla="*/ f315 1 f224"/>
              <a:gd name="f404" fmla="*/ f316 1 f223"/>
              <a:gd name="f405" fmla="*/ f317 1 f224"/>
              <a:gd name="f406" fmla="*/ f318 1 f223"/>
              <a:gd name="f407" fmla="*/ f319 1 f224"/>
              <a:gd name="f408" fmla="*/ f320 1 f223"/>
              <a:gd name="f409" fmla="*/ f321 1 f224"/>
              <a:gd name="f410" fmla="*/ f322 1 f223"/>
              <a:gd name="f411" fmla="*/ f323 1 f224"/>
              <a:gd name="f412" fmla="*/ f324 1 f223"/>
              <a:gd name="f413" fmla="*/ f325 1 f224"/>
              <a:gd name="f414" fmla="*/ f326 1 f223"/>
              <a:gd name="f415" fmla="*/ f327 1 f224"/>
              <a:gd name="f416" fmla="*/ f328 1 f223"/>
              <a:gd name="f417" fmla="*/ f329 1 f224"/>
              <a:gd name="f418" fmla="*/ f330 1 f223"/>
              <a:gd name="f419" fmla="*/ f331 1 f224"/>
              <a:gd name="f420" fmla="*/ f332 1 f223"/>
              <a:gd name="f421" fmla="*/ f333 1 f224"/>
              <a:gd name="f422" fmla="*/ f334 1 f223"/>
              <a:gd name="f423" fmla="*/ f335 1 f224"/>
              <a:gd name="f424" fmla="*/ f336 1 f223"/>
              <a:gd name="f425" fmla="*/ f337 1 f224"/>
              <a:gd name="f426" fmla="*/ f338 1 f223"/>
              <a:gd name="f427" fmla="*/ f339 1 f224"/>
              <a:gd name="f428" fmla="*/ f340 1 f223"/>
              <a:gd name="f429" fmla="*/ f341 1 f224"/>
              <a:gd name="f430" fmla="*/ f342 1 f223"/>
              <a:gd name="f431" fmla="*/ f343 1 f224"/>
              <a:gd name="f432" fmla="*/ f344 1 f223"/>
              <a:gd name="f433" fmla="*/ f345 1 f224"/>
              <a:gd name="f434" fmla="*/ f346 1 f223"/>
              <a:gd name="f435" fmla="*/ f347 1 f224"/>
              <a:gd name="f436" fmla="*/ f348 1 f223"/>
              <a:gd name="f437" fmla="*/ f349 1 f224"/>
              <a:gd name="f438" fmla="*/ f350 1 f223"/>
              <a:gd name="f439" fmla="*/ f351 1 f224"/>
              <a:gd name="f440" fmla="*/ f352 1 f223"/>
              <a:gd name="f441" fmla="*/ f353 1 f224"/>
              <a:gd name="f442" fmla="*/ f354 1 f223"/>
              <a:gd name="f443" fmla="*/ f355 1 f224"/>
              <a:gd name="f444" fmla="*/ f356 1 f223"/>
              <a:gd name="f445" fmla="*/ f357 1 f224"/>
              <a:gd name="f446" fmla="*/ f358 1 f223"/>
              <a:gd name="f447" fmla="*/ f359 1 f224"/>
              <a:gd name="f448" fmla="*/ f360 1 f223"/>
              <a:gd name="f449" fmla="*/ f361 1 f224"/>
              <a:gd name="f450" fmla="*/ f362 1 f223"/>
              <a:gd name="f451" fmla="*/ f363 1 f224"/>
              <a:gd name="f452" fmla="*/ f364 1 f224"/>
              <a:gd name="f453" fmla="*/ f365 1 f223"/>
              <a:gd name="f454" fmla="*/ f366 1 f224"/>
              <a:gd name="f455" fmla="*/ f367 1 f224"/>
              <a:gd name="f456" fmla="*/ f368 1 f223"/>
              <a:gd name="f457" fmla="*/ f369 1 f224"/>
              <a:gd name="f458" fmla="*/ f370 1 f223"/>
              <a:gd name="f459" fmla="*/ f371 1 f224"/>
              <a:gd name="f460" fmla="*/ f372 1 f223"/>
              <a:gd name="f461" fmla="*/ f373 1 f224"/>
              <a:gd name="f462" fmla="*/ f374 1 f223"/>
              <a:gd name="f463" fmla="*/ f375 1 f224"/>
              <a:gd name="f464" fmla="*/ f376 1 f223"/>
              <a:gd name="f465" fmla="*/ f377 1 f224"/>
              <a:gd name="f466" fmla="*/ f378 1 f223"/>
              <a:gd name="f467" fmla="*/ f379 1 f224"/>
              <a:gd name="f468" fmla="*/ f380 1 f224"/>
              <a:gd name="f469" fmla="*/ f381 1 f223"/>
              <a:gd name="f470" fmla="*/ f382 1 f224"/>
              <a:gd name="f471" fmla="*/ f383 1 f224"/>
              <a:gd name="f472" fmla="*/ f384 1 f223"/>
              <a:gd name="f473" fmla="*/ f385 1 f224"/>
              <a:gd name="f474" fmla="*/ f386 1 f223"/>
              <a:gd name="f475" fmla="*/ f387 1 f224"/>
              <a:gd name="f476" fmla="*/ f388 1 f223"/>
              <a:gd name="f477" fmla="*/ f389 1 f224"/>
              <a:gd name="f478" fmla="*/ f390 1 f223"/>
              <a:gd name="f479" fmla="*/ f391 1 f224"/>
              <a:gd name="f480" fmla="*/ f392 1 f223"/>
              <a:gd name="f481" fmla="*/ f393 1 f224"/>
              <a:gd name="f482" fmla="*/ f394 f214 1"/>
              <a:gd name="f483" fmla="*/ f395 f214 1"/>
              <a:gd name="f484" fmla="*/ f397 f215 1"/>
              <a:gd name="f485" fmla="*/ f396 f215 1"/>
              <a:gd name="f486" fmla="*/ f398 f214 1"/>
              <a:gd name="f487" fmla="*/ f399 f215 1"/>
              <a:gd name="f488" fmla="*/ f400 f214 1"/>
              <a:gd name="f489" fmla="*/ f401 f215 1"/>
              <a:gd name="f490" fmla="*/ f402 f214 1"/>
              <a:gd name="f491" fmla="*/ f403 f215 1"/>
              <a:gd name="f492" fmla="*/ f404 f214 1"/>
              <a:gd name="f493" fmla="*/ f405 f215 1"/>
              <a:gd name="f494" fmla="*/ f406 f214 1"/>
              <a:gd name="f495" fmla="*/ f407 f215 1"/>
              <a:gd name="f496" fmla="*/ f408 f214 1"/>
              <a:gd name="f497" fmla="*/ f409 f215 1"/>
              <a:gd name="f498" fmla="*/ f410 f214 1"/>
              <a:gd name="f499" fmla="*/ f411 f215 1"/>
              <a:gd name="f500" fmla="*/ f412 f214 1"/>
              <a:gd name="f501" fmla="*/ f413 f215 1"/>
              <a:gd name="f502" fmla="*/ f414 f214 1"/>
              <a:gd name="f503" fmla="*/ f415 f215 1"/>
              <a:gd name="f504" fmla="*/ f416 f214 1"/>
              <a:gd name="f505" fmla="*/ f417 f215 1"/>
              <a:gd name="f506" fmla="*/ f418 f214 1"/>
              <a:gd name="f507" fmla="*/ f419 f215 1"/>
              <a:gd name="f508" fmla="*/ f420 f214 1"/>
              <a:gd name="f509" fmla="*/ f421 f215 1"/>
              <a:gd name="f510" fmla="*/ f422 f214 1"/>
              <a:gd name="f511" fmla="*/ f423 f215 1"/>
              <a:gd name="f512" fmla="*/ f424 f214 1"/>
              <a:gd name="f513" fmla="*/ f425 f215 1"/>
              <a:gd name="f514" fmla="*/ f426 f214 1"/>
              <a:gd name="f515" fmla="*/ f427 f215 1"/>
              <a:gd name="f516" fmla="*/ f428 f214 1"/>
              <a:gd name="f517" fmla="*/ f429 f215 1"/>
              <a:gd name="f518" fmla="*/ f430 f214 1"/>
              <a:gd name="f519" fmla="*/ f431 f215 1"/>
              <a:gd name="f520" fmla="*/ f432 f214 1"/>
              <a:gd name="f521" fmla="*/ f433 f215 1"/>
              <a:gd name="f522" fmla="*/ f434 f214 1"/>
              <a:gd name="f523" fmla="*/ f435 f215 1"/>
              <a:gd name="f524" fmla="*/ f436 f214 1"/>
              <a:gd name="f525" fmla="*/ f437 f215 1"/>
              <a:gd name="f526" fmla="*/ f438 f214 1"/>
              <a:gd name="f527" fmla="*/ f439 f215 1"/>
              <a:gd name="f528" fmla="*/ f440 f214 1"/>
              <a:gd name="f529" fmla="*/ f441 f215 1"/>
              <a:gd name="f530" fmla="*/ f442 f214 1"/>
              <a:gd name="f531" fmla="*/ f443 f215 1"/>
              <a:gd name="f532" fmla="*/ f444 f214 1"/>
              <a:gd name="f533" fmla="*/ f445 f215 1"/>
              <a:gd name="f534" fmla="*/ f446 f214 1"/>
              <a:gd name="f535" fmla="*/ f447 f215 1"/>
              <a:gd name="f536" fmla="*/ f448 f214 1"/>
              <a:gd name="f537" fmla="*/ f449 f215 1"/>
              <a:gd name="f538" fmla="*/ f450 f214 1"/>
              <a:gd name="f539" fmla="*/ f451 f215 1"/>
              <a:gd name="f540" fmla="*/ f452 f215 1"/>
              <a:gd name="f541" fmla="*/ f453 f214 1"/>
              <a:gd name="f542" fmla="*/ f454 f215 1"/>
              <a:gd name="f543" fmla="*/ f455 f215 1"/>
              <a:gd name="f544" fmla="*/ f456 f214 1"/>
              <a:gd name="f545" fmla="*/ f457 f215 1"/>
              <a:gd name="f546" fmla="*/ f458 f214 1"/>
              <a:gd name="f547" fmla="*/ f459 f215 1"/>
              <a:gd name="f548" fmla="*/ f460 f214 1"/>
              <a:gd name="f549" fmla="*/ f461 f215 1"/>
              <a:gd name="f550" fmla="*/ f462 f214 1"/>
              <a:gd name="f551" fmla="*/ f463 f215 1"/>
              <a:gd name="f552" fmla="*/ f464 f214 1"/>
              <a:gd name="f553" fmla="*/ f465 f215 1"/>
              <a:gd name="f554" fmla="*/ f466 f214 1"/>
              <a:gd name="f555" fmla="*/ f467 f215 1"/>
              <a:gd name="f556" fmla="*/ f468 f215 1"/>
              <a:gd name="f557" fmla="*/ f469 f214 1"/>
              <a:gd name="f558" fmla="*/ f470 f215 1"/>
              <a:gd name="f559" fmla="*/ f471 f215 1"/>
              <a:gd name="f560" fmla="*/ f472 f214 1"/>
              <a:gd name="f561" fmla="*/ f473 f215 1"/>
              <a:gd name="f562" fmla="*/ f474 f214 1"/>
              <a:gd name="f563" fmla="*/ f475 f215 1"/>
              <a:gd name="f564" fmla="*/ f476 f214 1"/>
              <a:gd name="f565" fmla="*/ f477 f215 1"/>
              <a:gd name="f566" fmla="*/ f478 f214 1"/>
              <a:gd name="f567" fmla="*/ f479 f215 1"/>
              <a:gd name="f568" fmla="*/ f480 f214 1"/>
              <a:gd name="f569" fmla="*/ f481 f2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9">
                <a:pos x="f486" y="f487"/>
              </a:cxn>
              <a:cxn ang="f309">
                <a:pos x="f488" y="f489"/>
              </a:cxn>
              <a:cxn ang="f309">
                <a:pos x="f490" y="f491"/>
              </a:cxn>
              <a:cxn ang="f309">
                <a:pos x="f492" y="f493"/>
              </a:cxn>
              <a:cxn ang="f309">
                <a:pos x="f494" y="f495"/>
              </a:cxn>
              <a:cxn ang="f309">
                <a:pos x="f496" y="f497"/>
              </a:cxn>
              <a:cxn ang="f309">
                <a:pos x="f498" y="f499"/>
              </a:cxn>
              <a:cxn ang="f309">
                <a:pos x="f500" y="f501"/>
              </a:cxn>
              <a:cxn ang="f309">
                <a:pos x="f502" y="f503"/>
              </a:cxn>
              <a:cxn ang="f309">
                <a:pos x="f504" y="f505"/>
              </a:cxn>
              <a:cxn ang="f309">
                <a:pos x="f506" y="f507"/>
              </a:cxn>
              <a:cxn ang="f309">
                <a:pos x="f508" y="f509"/>
              </a:cxn>
              <a:cxn ang="f309">
                <a:pos x="f510" y="f511"/>
              </a:cxn>
              <a:cxn ang="f309">
                <a:pos x="f512" y="f513"/>
              </a:cxn>
              <a:cxn ang="f309">
                <a:pos x="f514" y="f515"/>
              </a:cxn>
              <a:cxn ang="f309">
                <a:pos x="f516" y="f517"/>
              </a:cxn>
              <a:cxn ang="f309">
                <a:pos x="f518" y="f519"/>
              </a:cxn>
              <a:cxn ang="f309">
                <a:pos x="f520" y="f521"/>
              </a:cxn>
              <a:cxn ang="f309">
                <a:pos x="f522" y="f523"/>
              </a:cxn>
              <a:cxn ang="f309">
                <a:pos x="f520" y="f521"/>
              </a:cxn>
              <a:cxn ang="f309">
                <a:pos x="f524" y="f525"/>
              </a:cxn>
              <a:cxn ang="f309">
                <a:pos x="f526" y="f527"/>
              </a:cxn>
              <a:cxn ang="f309">
                <a:pos x="f528" y="f529"/>
              </a:cxn>
              <a:cxn ang="f309">
                <a:pos x="f530" y="f531"/>
              </a:cxn>
              <a:cxn ang="f309">
                <a:pos x="f532" y="f533"/>
              </a:cxn>
              <a:cxn ang="f309">
                <a:pos x="f534" y="f535"/>
              </a:cxn>
              <a:cxn ang="f309">
                <a:pos x="f536" y="f537"/>
              </a:cxn>
              <a:cxn ang="f309">
                <a:pos x="f538" y="f539"/>
              </a:cxn>
              <a:cxn ang="f309">
                <a:pos x="f522" y="f540"/>
              </a:cxn>
              <a:cxn ang="f309">
                <a:pos x="f541" y="f542"/>
              </a:cxn>
              <a:cxn ang="f309">
                <a:pos x="f516" y="f543"/>
              </a:cxn>
              <a:cxn ang="f309">
                <a:pos x="f544" y="f545"/>
              </a:cxn>
              <a:cxn ang="f309">
                <a:pos x="f546" y="f547"/>
              </a:cxn>
              <a:cxn ang="f309">
                <a:pos x="f548" y="f549"/>
              </a:cxn>
              <a:cxn ang="f309">
                <a:pos x="f550" y="f551"/>
              </a:cxn>
              <a:cxn ang="f309">
                <a:pos x="f552" y="f553"/>
              </a:cxn>
              <a:cxn ang="f309">
                <a:pos x="f546" y="f547"/>
              </a:cxn>
              <a:cxn ang="f309">
                <a:pos x="f554" y="f555"/>
              </a:cxn>
              <a:cxn ang="f309">
                <a:pos x="f516" y="f556"/>
              </a:cxn>
              <a:cxn ang="f309">
                <a:pos x="f557" y="f558"/>
              </a:cxn>
              <a:cxn ang="f309">
                <a:pos x="f530" y="f559"/>
              </a:cxn>
              <a:cxn ang="f309">
                <a:pos x="f560" y="f561"/>
              </a:cxn>
              <a:cxn ang="f309">
                <a:pos x="f562" y="f563"/>
              </a:cxn>
              <a:cxn ang="f309">
                <a:pos x="f530" y="f559"/>
              </a:cxn>
              <a:cxn ang="f309">
                <a:pos x="f564" y="f565"/>
              </a:cxn>
              <a:cxn ang="f309">
                <a:pos x="f566" y="f567"/>
              </a:cxn>
              <a:cxn ang="f309">
                <a:pos x="f568" y="f569"/>
              </a:cxn>
            </a:cxnLst>
            <a:rect l="f482" t="f485" r="f483" b="f484"/>
            <a:pathLst>
              <a:path w="217" h="29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0" y="f36"/>
                  <a:pt x="f37" y="f38"/>
                </a:cubicBezTo>
                <a:cubicBezTo>
                  <a:pt x="f39" y="f12"/>
                  <a:pt x="f40" y="f41"/>
                  <a:pt x="f42" y="f43"/>
                </a:cubicBezTo>
                <a:cubicBezTo>
                  <a:pt x="f44" y="f45"/>
                  <a:pt x="f22" y="f46"/>
                  <a:pt x="f47" y="f48"/>
                </a:cubicBezTo>
                <a:cubicBezTo>
                  <a:pt x="f49" y="f39"/>
                  <a:pt x="f50" y="f51"/>
                  <a:pt x="f52" y="f53"/>
                </a:cubicBezTo>
                <a:cubicBezTo>
                  <a:pt x="f12" y="f54"/>
                  <a:pt x="f55" y="f56"/>
                  <a:pt x="f57" y="f58"/>
                </a:cubicBezTo>
                <a:cubicBezTo>
                  <a:pt x="f59" y="f5"/>
                  <a:pt x="f60" y="f58"/>
                  <a:pt x="f61" y="f40"/>
                </a:cubicBezTo>
                <a:cubicBezTo>
                  <a:pt x="f29" y="f54"/>
                  <a:pt x="f62" y="f63"/>
                  <a:pt x="f64" y="f65"/>
                </a:cubicBezTo>
                <a:cubicBezTo>
                  <a:pt x="f66" y="f67"/>
                  <a:pt x="f9" y="f39"/>
                  <a:pt x="f68" y="f22"/>
                </a:cubicBezTo>
                <a:cubicBezTo>
                  <a:pt x="f69" y="f22"/>
                  <a:pt x="f70" y="f16"/>
                  <a:pt x="f71" y="f47"/>
                </a:cubicBezTo>
                <a:cubicBezTo>
                  <a:pt x="f72" y="f55"/>
                  <a:pt x="f73" y="f74"/>
                  <a:pt x="f75" y="f76"/>
                </a:cubicBezTo>
                <a:cubicBezTo>
                  <a:pt x="f77" y="f60"/>
                  <a:pt x="f78" y="f79"/>
                  <a:pt x="f80" y="f21"/>
                </a:cubicBezTo>
                <a:cubicBezTo>
                  <a:pt x="f81" y="f82"/>
                  <a:pt x="f9" y="f83"/>
                  <a:pt x="f64" y="f84"/>
                </a:cubicBezTo>
                <a:cubicBezTo>
                  <a:pt x="f85" y="f86"/>
                  <a:pt x="f64" y="f9"/>
                  <a:pt x="f87" y="f11"/>
                </a:cubicBezTo>
                <a:cubicBezTo>
                  <a:pt x="f88" y="f81"/>
                  <a:pt x="f89" y="f90"/>
                  <a:pt x="f91" y="f92"/>
                </a:cubicBezTo>
                <a:cubicBezTo>
                  <a:pt x="f91" y="f90"/>
                  <a:pt x="f93" y="f80"/>
                  <a:pt x="f93" y="f94"/>
                </a:cubicBezTo>
                <a:cubicBezTo>
                  <a:pt x="f31" y="f95"/>
                  <a:pt x="f21" y="f96"/>
                  <a:pt x="f83" y="f97"/>
                </a:cubicBezTo>
                <a:cubicBezTo>
                  <a:pt x="f19" y="f98"/>
                  <a:pt x="f99" y="f100"/>
                  <a:pt x="f29" y="f101"/>
                </a:cubicBezTo>
                <a:cubicBezTo>
                  <a:pt x="f25" y="f102"/>
                  <a:pt x="f84" y="f103"/>
                  <a:pt x="f64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70" y="f111"/>
                  <a:pt x="f71" y="f112"/>
                  <a:pt x="f94" y="f113"/>
                </a:cubicBezTo>
                <a:cubicBezTo>
                  <a:pt x="f6" y="f114"/>
                  <a:pt x="f94" y="f115"/>
                  <a:pt x="f77" y="f116"/>
                </a:cubicBezTo>
                <a:cubicBezTo>
                  <a:pt x="f96" y="f117"/>
                  <a:pt x="f107" y="f7"/>
                  <a:pt x="f118" y="f7"/>
                </a:cubicBezTo>
                <a:cubicBezTo>
                  <a:pt x="f31" y="f7"/>
                  <a:pt x="f119" y="f7"/>
                  <a:pt x="f67" y="f7"/>
                </a:cubicBezTo>
                <a:cubicBezTo>
                  <a:pt x="f120" y="f7"/>
                  <a:pt x="f120" y="f7"/>
                  <a:pt x="f121" y="f7"/>
                </a:cubicBezTo>
                <a:cubicBezTo>
                  <a:pt x="f122" y="f7"/>
                  <a:pt x="f5" y="f123"/>
                  <a:pt x="f58" y="f124"/>
                </a:cubicBezTo>
                <a:cubicBezTo>
                  <a:pt x="f65" y="f125"/>
                  <a:pt x="f40" y="f126"/>
                  <a:pt x="f127" y="f106"/>
                </a:cubicBezTo>
                <a:cubicBezTo>
                  <a:pt x="f128" y="f129"/>
                  <a:pt x="f130" y="f102"/>
                  <a:pt x="f131" y="f132"/>
                </a:cubicBezTo>
                <a:cubicBezTo>
                  <a:pt x="f133" y="f134"/>
                  <a:pt x="f135" y="f136"/>
                  <a:pt x="f22" y="f73"/>
                </a:cubicBezTo>
                <a:cubicBezTo>
                  <a:pt x="f137" y="f95"/>
                  <a:pt x="f131" y="f77"/>
                  <a:pt x="f138" y="f78"/>
                </a:cubicBezTo>
                <a:cubicBezTo>
                  <a:pt x="f36" y="f109"/>
                  <a:pt x="f139" y="f75"/>
                  <a:pt x="f8" y="f9"/>
                </a:cubicBezTo>
                <a:close/>
                <a:moveTo>
                  <a:pt x="f140" y="f141"/>
                </a:moveTo>
                <a:cubicBezTo>
                  <a:pt x="f142" y="f143"/>
                  <a:pt x="f59" y="f144"/>
                  <a:pt x="f91" y="f144"/>
                </a:cubicBezTo>
                <a:cubicBezTo>
                  <a:pt x="f31" y="f144"/>
                  <a:pt x="f145" y="f35"/>
                  <a:pt x="f145" y="f146"/>
                </a:cubicBezTo>
                <a:cubicBezTo>
                  <a:pt x="f147" y="f148"/>
                  <a:pt x="f149" y="f131"/>
                  <a:pt x="f150" y="f151"/>
                </a:cubicBezTo>
                <a:cubicBezTo>
                  <a:pt x="f76" y="f151"/>
                  <a:pt x="f140" y="f55"/>
                  <a:pt x="f140" y="f141"/>
                </a:cubicBezTo>
                <a:close/>
                <a:moveTo>
                  <a:pt x="f60" y="f152"/>
                </a:moveTo>
                <a:cubicBezTo>
                  <a:pt x="f153" y="f44"/>
                  <a:pt x="f154" y="f42"/>
                  <a:pt x="f143" y="f155"/>
                </a:cubicBezTo>
                <a:cubicBezTo>
                  <a:pt x="f156" y="f51"/>
                  <a:pt x="f36" y="f120"/>
                  <a:pt x="f140" y="f34"/>
                </a:cubicBezTo>
                <a:cubicBezTo>
                  <a:pt x="f57" y="f40"/>
                  <a:pt x="f148" y="f28"/>
                  <a:pt x="f157" y="f127"/>
                </a:cubicBezTo>
                <a:cubicBezTo>
                  <a:pt x="f158" y="f152"/>
                  <a:pt x="f10" y="f159"/>
                  <a:pt x="f141" y="f160"/>
                </a:cubicBezTo>
                <a:cubicBezTo>
                  <a:pt x="f146" y="f135"/>
                  <a:pt x="f36" y="f20"/>
                  <a:pt x="f161" y="f20"/>
                </a:cubicBezTo>
                <a:cubicBezTo>
                  <a:pt x="f154" y="f160"/>
                  <a:pt x="f162" y="f18"/>
                  <a:pt x="f60" y="f152"/>
                </a:cubicBezTo>
                <a:close/>
                <a:moveTo>
                  <a:pt x="f163" y="f45"/>
                </a:moveTo>
                <a:cubicBezTo>
                  <a:pt x="f163" y="f164"/>
                  <a:pt x="f83" y="f155"/>
                  <a:pt x="f84" y="f30"/>
                </a:cubicBezTo>
                <a:cubicBezTo>
                  <a:pt x="f165" y="f32"/>
                  <a:pt x="f21" y="f30"/>
                  <a:pt x="f88" y="f39"/>
                </a:cubicBezTo>
                <a:cubicBezTo>
                  <a:pt x="f166" y="f167"/>
                  <a:pt x="f149" y="f168"/>
                  <a:pt x="f149" y="f18"/>
                </a:cubicBezTo>
                <a:cubicBezTo>
                  <a:pt x="f149" y="f135"/>
                  <a:pt x="f145" y="f169"/>
                  <a:pt x="f21" y="f170"/>
                </a:cubicBezTo>
                <a:cubicBezTo>
                  <a:pt x="f87" y="f130"/>
                  <a:pt x="f163" y="f171"/>
                  <a:pt x="f163" y="f45"/>
                </a:cubicBezTo>
                <a:close/>
                <a:moveTo>
                  <a:pt x="f165" y="f19"/>
                </a:moveTo>
                <a:cubicBezTo>
                  <a:pt x="f165" y="f172"/>
                  <a:pt x="f21" y="f173"/>
                  <a:pt x="f174" y="f175"/>
                </a:cubicBezTo>
                <a:cubicBezTo>
                  <a:pt x="f29" y="f166"/>
                  <a:pt x="f176" y="f174"/>
                  <a:pt x="f176" y="f88"/>
                </a:cubicBezTo>
                <a:cubicBezTo>
                  <a:pt x="f177" y="f99"/>
                  <a:pt x="f177" y="f82"/>
                  <a:pt x="f178" y="f86"/>
                </a:cubicBezTo>
                <a:cubicBezTo>
                  <a:pt x="f89" y="f179"/>
                  <a:pt x="f29" y="f180"/>
                  <a:pt x="f145" y="f181"/>
                </a:cubicBezTo>
                <a:cubicBezTo>
                  <a:pt x="f23" y="f179"/>
                  <a:pt x="f165" y="f86"/>
                  <a:pt x="f165" y="f19"/>
                </a:cubicBezTo>
                <a:close/>
                <a:moveTo>
                  <a:pt x="f182" y="f89"/>
                </a:moveTo>
                <a:cubicBezTo>
                  <a:pt x="f183" y="f89"/>
                  <a:pt x="f131" y="f33"/>
                  <a:pt x="f12" y="f91"/>
                </a:cubicBezTo>
                <a:cubicBezTo>
                  <a:pt x="f184" y="f162"/>
                  <a:pt x="f185" y="f8"/>
                  <a:pt x="f131" y="f161"/>
                </a:cubicBezTo>
                <a:cubicBezTo>
                  <a:pt x="f169" y="f36"/>
                  <a:pt x="f16" y="f36"/>
                  <a:pt x="f171" y="f186"/>
                </a:cubicBezTo>
                <a:cubicBezTo>
                  <a:pt x="f24" y="f143"/>
                  <a:pt x="f44" y="f60"/>
                  <a:pt x="f24" y="f144"/>
                </a:cubicBezTo>
                <a:cubicBezTo>
                  <a:pt x="f187" y="f188"/>
                  <a:pt x="f128" y="f89"/>
                  <a:pt x="f182" y="f89"/>
                </a:cubicBezTo>
                <a:close/>
                <a:moveTo>
                  <a:pt x="f189" y="f140"/>
                </a:moveTo>
                <a:cubicBezTo>
                  <a:pt x="f189" y="f140"/>
                  <a:pt x="f189" y="f74"/>
                  <a:pt x="f17" y="f74"/>
                </a:cubicBezTo>
                <a:cubicBezTo>
                  <a:pt x="f66" y="f142"/>
                  <a:pt x="f190" y="f10"/>
                  <a:pt x="f191" y="f158"/>
                </a:cubicBezTo>
                <a:cubicBezTo>
                  <a:pt x="f81" y="f55"/>
                  <a:pt x="f192" y="f12"/>
                  <a:pt x="f193" y="f131"/>
                </a:cubicBezTo>
                <a:cubicBezTo>
                  <a:pt x="f90" y="f49"/>
                  <a:pt x="f13" y="f41"/>
                  <a:pt x="f92" y="f41"/>
                </a:cubicBezTo>
                <a:cubicBezTo>
                  <a:pt x="f181" y="f169"/>
                  <a:pt x="f194" y="f49"/>
                  <a:pt x="f82" y="f131"/>
                </a:cubicBezTo>
                <a:cubicBezTo>
                  <a:pt x="f87" y="f12"/>
                  <a:pt x="f195" y="f55"/>
                  <a:pt x="f19" y="f196"/>
                </a:cubicBezTo>
                <a:cubicBezTo>
                  <a:pt x="f82" y="f197"/>
                  <a:pt x="f198" y="f197"/>
                  <a:pt x="f85" y="f140"/>
                </a:cubicBezTo>
                <a:cubicBezTo>
                  <a:pt x="f194" y="f140"/>
                  <a:pt x="f199" y="f140"/>
                  <a:pt x="f189" y="f140"/>
                </a:cubicBezTo>
                <a:close/>
                <a:moveTo>
                  <a:pt x="f59" y="f175"/>
                </a:moveTo>
                <a:cubicBezTo>
                  <a:pt x="f139" y="f200"/>
                  <a:pt x="f146" y="f166"/>
                  <a:pt x="f74" y="f149"/>
                </a:cubicBezTo>
                <a:cubicBezTo>
                  <a:pt x="f140" y="f149"/>
                  <a:pt x="f10" y="f31"/>
                  <a:pt x="f38" y="f149"/>
                </a:cubicBezTo>
                <a:cubicBezTo>
                  <a:pt x="f201" y="f174"/>
                  <a:pt x="f119" y="f173"/>
                  <a:pt x="f131" y="f202"/>
                </a:cubicBezTo>
                <a:cubicBezTo>
                  <a:pt x="f151" y="f83"/>
                  <a:pt x="f131" y="f203"/>
                  <a:pt x="f204" y="f86"/>
                </a:cubicBezTo>
                <a:cubicBezTo>
                  <a:pt x="f148" y="f17"/>
                  <a:pt x="f10" y="f199"/>
                  <a:pt x="f205" y="f64"/>
                </a:cubicBezTo>
                <a:cubicBezTo>
                  <a:pt x="f8" y="f195"/>
                  <a:pt x="f76" y="f23"/>
                  <a:pt x="f59" y="f175"/>
                </a:cubicBezTo>
                <a:close/>
                <a:moveTo>
                  <a:pt x="f163" y="f206"/>
                </a:moveTo>
                <a:cubicBezTo>
                  <a:pt x="f163" y="f143"/>
                  <a:pt x="f163" y="f143"/>
                  <a:pt x="f163" y="f35"/>
                </a:cubicBezTo>
                <a:cubicBezTo>
                  <a:pt x="f195" y="f35"/>
                  <a:pt x="f62" y="f177"/>
                  <a:pt x="f172" y="f61"/>
                </a:cubicBezTo>
                <a:cubicBezTo>
                  <a:pt x="f195" y="f207"/>
                  <a:pt x="f198" y="f208"/>
                  <a:pt x="f17" y="f145"/>
                </a:cubicBezTo>
                <a:cubicBezTo>
                  <a:pt x="f2" y="f173"/>
                  <a:pt x="f118" y="f145"/>
                  <a:pt x="f11" y="f29"/>
                </a:cubicBezTo>
                <a:cubicBezTo>
                  <a:pt x="f75" y="f31"/>
                  <a:pt x="f191" y="f176"/>
                  <a:pt x="f92" y="f150"/>
                </a:cubicBezTo>
                <a:cubicBezTo>
                  <a:pt x="f66" y="f162"/>
                  <a:pt x="f199" y="f154"/>
                  <a:pt x="f163" y="f206"/>
                </a:cubicBezTo>
                <a:close/>
                <a:moveTo>
                  <a:pt x="f47" y="f148"/>
                </a:moveTo>
                <a:cubicBezTo>
                  <a:pt x="f119" y="f55"/>
                  <a:pt x="f12" y="f209"/>
                  <a:pt x="f204" y="f184"/>
                </a:cubicBezTo>
                <a:cubicBezTo>
                  <a:pt x="f201" y="f185"/>
                  <a:pt x="f148" y="f151"/>
                  <a:pt x="f209" y="f50"/>
                </a:cubicBezTo>
                <a:cubicBezTo>
                  <a:pt x="f204" y="f183"/>
                  <a:pt x="f210" y="f18"/>
                  <a:pt x="f137" y="f211"/>
                </a:cubicBezTo>
                <a:cubicBezTo>
                  <a:pt x="f18" y="f212"/>
                  <a:pt x="f43" y="f211"/>
                  <a:pt x="f168" y="f20"/>
                </a:cubicBezTo>
                <a:cubicBezTo>
                  <a:pt x="f37" y="f169"/>
                  <a:pt x="f152" y="f210"/>
                  <a:pt x="f159" y="f52"/>
                </a:cubicBezTo>
                <a:cubicBezTo>
                  <a:pt x="f160" y="f204"/>
                  <a:pt x="f169" y="f201"/>
                  <a:pt x="f47" y="f14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Freeform 57">
            <a:extLst>
              <a:ext uri="{FF2B5EF4-FFF2-40B4-BE49-F238E27FC236}">
                <a16:creationId xmlns:a16="http://schemas.microsoft.com/office/drawing/2014/main" id="{C3B8D4CD-F497-4057-AD91-21FAA6E738A1}"/>
              </a:ext>
            </a:extLst>
          </p:cNvPr>
          <p:cNvSpPr/>
          <p:nvPr/>
        </p:nvSpPr>
        <p:spPr>
          <a:xfrm>
            <a:off x="915228" y="5397866"/>
            <a:ext cx="256021" cy="5609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"/>
              <a:gd name="f7" fmla="val 191"/>
              <a:gd name="f8" fmla="val 32"/>
              <a:gd name="f9" fmla="val 95"/>
              <a:gd name="f10" fmla="val 82"/>
              <a:gd name="f11" fmla="val 70"/>
              <a:gd name="f12" fmla="val 58"/>
              <a:gd name="f13" fmla="val 31"/>
              <a:gd name="f14" fmla="val 57"/>
              <a:gd name="f15" fmla="val 20"/>
              <a:gd name="f16" fmla="val 56"/>
              <a:gd name="f17" fmla="val 45"/>
              <a:gd name="f18" fmla="val 33"/>
              <a:gd name="f19" fmla="val 21"/>
              <a:gd name="f20" fmla="val 10"/>
              <a:gd name="f21" fmla="val 1"/>
              <a:gd name="f22" fmla="val 29"/>
              <a:gd name="f23" fmla="val 36"/>
              <a:gd name="f24" fmla="val 42"/>
              <a:gd name="f25" fmla="val 48"/>
              <a:gd name="f26" fmla="val 54"/>
              <a:gd name="f27" fmla="val 2"/>
              <a:gd name="f28" fmla="val 8"/>
              <a:gd name="f29" fmla="val 22"/>
              <a:gd name="f30" fmla="val 50"/>
              <a:gd name="f31" fmla="val 55"/>
              <a:gd name="f32" fmla="val 49"/>
              <a:gd name="f33" fmla="val 47"/>
              <a:gd name="f34" fmla="val 59"/>
              <a:gd name="f35" fmla="val 60"/>
              <a:gd name="f36" fmla="val 44"/>
              <a:gd name="f37" fmla="val 71"/>
              <a:gd name="f38" fmla="val 83"/>
              <a:gd name="f39" fmla="val 52"/>
              <a:gd name="f40" fmla="val 66"/>
              <a:gd name="f41" fmla="val 73"/>
              <a:gd name="f42" fmla="val 98"/>
              <a:gd name="f43" fmla="val 104"/>
              <a:gd name="f44" fmla="val 123"/>
              <a:gd name="f45" fmla="val 142"/>
              <a:gd name="f46" fmla="val 75"/>
              <a:gd name="f47" fmla="val 161"/>
              <a:gd name="f48" fmla="val 164"/>
              <a:gd name="f49" fmla="val 168"/>
              <a:gd name="f50" fmla="val 170"/>
              <a:gd name="f51" fmla="val 61"/>
              <a:gd name="f52" fmla="val 177"/>
              <a:gd name="f53" fmla="val 51"/>
              <a:gd name="f54" fmla="val 183"/>
              <a:gd name="f55" fmla="val 190"/>
              <a:gd name="f56" fmla="val 39"/>
              <a:gd name="f57" fmla="val 37"/>
              <a:gd name="f58" fmla="val 35"/>
              <a:gd name="f59" fmla="val 25"/>
              <a:gd name="f60" fmla="val 15"/>
              <a:gd name="f61" fmla="val 5"/>
              <a:gd name="f62" fmla="val 3"/>
              <a:gd name="f63" fmla="val 4"/>
              <a:gd name="f64" fmla="val 17"/>
              <a:gd name="f65" fmla="val 24"/>
              <a:gd name="f66" fmla="val 38"/>
              <a:gd name="f67" fmla="val 9"/>
              <a:gd name="f68" fmla="val 34"/>
              <a:gd name="f69" fmla="val 11"/>
              <a:gd name="f70" fmla="val 30"/>
              <a:gd name="f71" fmla="val 16"/>
              <a:gd name="f72" fmla="val 19"/>
              <a:gd name="f73" fmla="val 23"/>
              <a:gd name="f74" fmla="val 12"/>
              <a:gd name="f75" fmla="val 137"/>
              <a:gd name="f76" fmla="val 7"/>
              <a:gd name="f77" fmla="val 6"/>
              <a:gd name="f78" fmla="val 143"/>
              <a:gd name="f79" fmla="val 148"/>
              <a:gd name="f80" fmla="val 154"/>
              <a:gd name="f81" fmla="val 165"/>
              <a:gd name="f82" fmla="val 13"/>
              <a:gd name="f83" fmla="val 172"/>
              <a:gd name="f84" fmla="val 27"/>
              <a:gd name="f85" fmla="val 176"/>
              <a:gd name="f86" fmla="val 179"/>
              <a:gd name="f87" fmla="val 174"/>
              <a:gd name="f88" fmla="val 169"/>
              <a:gd name="f89" fmla="val 162"/>
              <a:gd name="f90" fmla="val 160"/>
              <a:gd name="f91" fmla="val 158"/>
              <a:gd name="f92" fmla="val 151"/>
              <a:gd name="f93" fmla="val 144"/>
              <a:gd name="f94" fmla="val 132"/>
              <a:gd name="f95" fmla="val 122"/>
              <a:gd name="f96" fmla="val 40"/>
              <a:gd name="f97" fmla="val 113"/>
              <a:gd name="f98" fmla="val 41"/>
              <a:gd name="f99" fmla="+- 0 0 -90"/>
              <a:gd name="f100" fmla="*/ f3 1 76"/>
              <a:gd name="f101" fmla="*/ f4 1 191"/>
              <a:gd name="f102" fmla="val f5"/>
              <a:gd name="f103" fmla="val f6"/>
              <a:gd name="f104" fmla="val f7"/>
              <a:gd name="f105" fmla="*/ f99 f0 1"/>
              <a:gd name="f106" fmla="+- f104 0 f102"/>
              <a:gd name="f107" fmla="+- f103 0 f102"/>
              <a:gd name="f108" fmla="*/ f105 1 f2"/>
              <a:gd name="f109" fmla="*/ f107 1 76"/>
              <a:gd name="f110" fmla="*/ f106 1 191"/>
              <a:gd name="f111" fmla="*/ 32 f107 1"/>
              <a:gd name="f112" fmla="*/ 95 f106 1"/>
              <a:gd name="f113" fmla="*/ 58 f106 1"/>
              <a:gd name="f114" fmla="*/ 31 f107 1"/>
              <a:gd name="f115" fmla="*/ 57 f106 1"/>
              <a:gd name="f116" fmla="*/ 20 f107 1"/>
              <a:gd name="f117" fmla="*/ 45 f106 1"/>
              <a:gd name="f118" fmla="*/ 10 f106 1"/>
              <a:gd name="f119" fmla="*/ 29 f107 1"/>
              <a:gd name="f120" fmla="*/ 0 f106 1"/>
              <a:gd name="f121" fmla="*/ 48 f107 1"/>
              <a:gd name="f122" fmla="*/ 56 f107 1"/>
              <a:gd name="f123" fmla="*/ 8 f106 1"/>
              <a:gd name="f124" fmla="*/ 50 f106 1"/>
              <a:gd name="f125" fmla="*/ 49 f107 1"/>
              <a:gd name="f126" fmla="*/ 45 f107 1"/>
              <a:gd name="f127" fmla="*/ 60 f106 1"/>
              <a:gd name="f128" fmla="*/ 44 f107 1"/>
              <a:gd name="f129" fmla="*/ 66 f107 1"/>
              <a:gd name="f130" fmla="*/ 76 f107 1"/>
              <a:gd name="f131" fmla="*/ 104 f106 1"/>
              <a:gd name="f132" fmla="*/ 75 f107 1"/>
              <a:gd name="f133" fmla="*/ 161 f106 1"/>
              <a:gd name="f134" fmla="*/ 71 f107 1"/>
              <a:gd name="f135" fmla="*/ 170 f106 1"/>
              <a:gd name="f136" fmla="*/ 42 f107 1"/>
              <a:gd name="f137" fmla="*/ 190 f106 1"/>
              <a:gd name="f138" fmla="*/ 35 f107 1"/>
              <a:gd name="f139" fmla="*/ 5 f107 1"/>
              <a:gd name="f140" fmla="*/ 1 f107 1"/>
              <a:gd name="f141" fmla="*/ 10 f107 1"/>
              <a:gd name="f142" fmla="*/ 38 f107 1"/>
              <a:gd name="f143" fmla="*/ 9 f106 1"/>
              <a:gd name="f144" fmla="*/ 30 f107 1"/>
              <a:gd name="f145" fmla="*/ 16 f106 1"/>
              <a:gd name="f146" fmla="*/ 23 f106 1"/>
              <a:gd name="f147" fmla="*/ 9 f107 1"/>
              <a:gd name="f148" fmla="*/ 137 f106 1"/>
              <a:gd name="f149" fmla="*/ 6 f107 1"/>
              <a:gd name="f150" fmla="*/ 154 f106 1"/>
              <a:gd name="f151" fmla="*/ 13 f107 1"/>
              <a:gd name="f152" fmla="*/ 168 f106 1"/>
              <a:gd name="f153" fmla="*/ 34 f107 1"/>
              <a:gd name="f154" fmla="*/ 180 f106 1"/>
              <a:gd name="f155" fmla="*/ 179 f106 1"/>
              <a:gd name="f156" fmla="*/ 164 f106 1"/>
              <a:gd name="f157" fmla="*/ 158 f106 1"/>
              <a:gd name="f158" fmla="*/ 37 f107 1"/>
              <a:gd name="f159" fmla="*/ 132 f106 1"/>
              <a:gd name="f160" fmla="*/ 41 f107 1"/>
              <a:gd name="f161" fmla="+- f108 0 f1"/>
              <a:gd name="f162" fmla="*/ f111 1 76"/>
              <a:gd name="f163" fmla="*/ f112 1 191"/>
              <a:gd name="f164" fmla="*/ f113 1 191"/>
              <a:gd name="f165" fmla="*/ f114 1 76"/>
              <a:gd name="f166" fmla="*/ f115 1 191"/>
              <a:gd name="f167" fmla="*/ f116 1 76"/>
              <a:gd name="f168" fmla="*/ f117 1 191"/>
              <a:gd name="f169" fmla="*/ f118 1 191"/>
              <a:gd name="f170" fmla="*/ f119 1 76"/>
              <a:gd name="f171" fmla="*/ f120 1 191"/>
              <a:gd name="f172" fmla="*/ f121 1 76"/>
              <a:gd name="f173" fmla="*/ f122 1 76"/>
              <a:gd name="f174" fmla="*/ f123 1 191"/>
              <a:gd name="f175" fmla="*/ f124 1 191"/>
              <a:gd name="f176" fmla="*/ f125 1 76"/>
              <a:gd name="f177" fmla="*/ f126 1 76"/>
              <a:gd name="f178" fmla="*/ f127 1 191"/>
              <a:gd name="f179" fmla="*/ f128 1 76"/>
              <a:gd name="f180" fmla="*/ f129 1 76"/>
              <a:gd name="f181" fmla="*/ f130 1 76"/>
              <a:gd name="f182" fmla="*/ f131 1 191"/>
              <a:gd name="f183" fmla="*/ f132 1 76"/>
              <a:gd name="f184" fmla="*/ f133 1 191"/>
              <a:gd name="f185" fmla="*/ f134 1 76"/>
              <a:gd name="f186" fmla="*/ f135 1 191"/>
              <a:gd name="f187" fmla="*/ f136 1 76"/>
              <a:gd name="f188" fmla="*/ f137 1 191"/>
              <a:gd name="f189" fmla="*/ f138 1 76"/>
              <a:gd name="f190" fmla="*/ f139 1 76"/>
              <a:gd name="f191" fmla="*/ f140 1 76"/>
              <a:gd name="f192" fmla="*/ f141 1 76"/>
              <a:gd name="f193" fmla="*/ f142 1 76"/>
              <a:gd name="f194" fmla="*/ f143 1 191"/>
              <a:gd name="f195" fmla="*/ f144 1 76"/>
              <a:gd name="f196" fmla="*/ f145 1 191"/>
              <a:gd name="f197" fmla="*/ f146 1 191"/>
              <a:gd name="f198" fmla="*/ f147 1 76"/>
              <a:gd name="f199" fmla="*/ f148 1 191"/>
              <a:gd name="f200" fmla="*/ f149 1 76"/>
              <a:gd name="f201" fmla="*/ f150 1 191"/>
              <a:gd name="f202" fmla="*/ f151 1 76"/>
              <a:gd name="f203" fmla="*/ f152 1 191"/>
              <a:gd name="f204" fmla="*/ f153 1 76"/>
              <a:gd name="f205" fmla="*/ f154 1 191"/>
              <a:gd name="f206" fmla="*/ f155 1 191"/>
              <a:gd name="f207" fmla="*/ f156 1 191"/>
              <a:gd name="f208" fmla="*/ f157 1 191"/>
              <a:gd name="f209" fmla="*/ f158 1 76"/>
              <a:gd name="f210" fmla="*/ f159 1 191"/>
              <a:gd name="f211" fmla="*/ f160 1 76"/>
              <a:gd name="f212" fmla="*/ 0 1 f109"/>
              <a:gd name="f213" fmla="*/ f103 1 f109"/>
              <a:gd name="f214" fmla="*/ 0 1 f110"/>
              <a:gd name="f215" fmla="*/ f104 1 f110"/>
              <a:gd name="f216" fmla="*/ f162 1 f109"/>
              <a:gd name="f217" fmla="*/ f163 1 f110"/>
              <a:gd name="f218" fmla="*/ f164 1 f110"/>
              <a:gd name="f219" fmla="*/ f165 1 f109"/>
              <a:gd name="f220" fmla="*/ f166 1 f110"/>
              <a:gd name="f221" fmla="*/ f167 1 f109"/>
              <a:gd name="f222" fmla="*/ f168 1 f110"/>
              <a:gd name="f223" fmla="*/ f169 1 f110"/>
              <a:gd name="f224" fmla="*/ f170 1 f109"/>
              <a:gd name="f225" fmla="*/ f171 1 f110"/>
              <a:gd name="f226" fmla="*/ f172 1 f109"/>
              <a:gd name="f227" fmla="*/ f173 1 f109"/>
              <a:gd name="f228" fmla="*/ f174 1 f110"/>
              <a:gd name="f229" fmla="*/ f175 1 f110"/>
              <a:gd name="f230" fmla="*/ f176 1 f109"/>
              <a:gd name="f231" fmla="*/ f177 1 f109"/>
              <a:gd name="f232" fmla="*/ f178 1 f110"/>
              <a:gd name="f233" fmla="*/ f179 1 f109"/>
              <a:gd name="f234" fmla="*/ f180 1 f109"/>
              <a:gd name="f235" fmla="*/ f181 1 f109"/>
              <a:gd name="f236" fmla="*/ f182 1 f110"/>
              <a:gd name="f237" fmla="*/ f183 1 f109"/>
              <a:gd name="f238" fmla="*/ f184 1 f110"/>
              <a:gd name="f239" fmla="*/ f185 1 f109"/>
              <a:gd name="f240" fmla="*/ f186 1 f110"/>
              <a:gd name="f241" fmla="*/ f187 1 f109"/>
              <a:gd name="f242" fmla="*/ f188 1 f110"/>
              <a:gd name="f243" fmla="*/ f189 1 f109"/>
              <a:gd name="f244" fmla="*/ f190 1 f109"/>
              <a:gd name="f245" fmla="*/ f191 1 f109"/>
              <a:gd name="f246" fmla="*/ f192 1 f109"/>
              <a:gd name="f247" fmla="*/ f193 1 f109"/>
              <a:gd name="f248" fmla="*/ f194 1 f110"/>
              <a:gd name="f249" fmla="*/ f195 1 f109"/>
              <a:gd name="f250" fmla="*/ f196 1 f110"/>
              <a:gd name="f251" fmla="*/ f197 1 f110"/>
              <a:gd name="f252" fmla="*/ f198 1 f109"/>
              <a:gd name="f253" fmla="*/ f199 1 f110"/>
              <a:gd name="f254" fmla="*/ f200 1 f109"/>
              <a:gd name="f255" fmla="*/ f201 1 f110"/>
              <a:gd name="f256" fmla="*/ f202 1 f109"/>
              <a:gd name="f257" fmla="*/ f203 1 f110"/>
              <a:gd name="f258" fmla="*/ f204 1 f109"/>
              <a:gd name="f259" fmla="*/ f205 1 f110"/>
              <a:gd name="f260" fmla="*/ f206 1 f110"/>
              <a:gd name="f261" fmla="*/ f207 1 f110"/>
              <a:gd name="f262" fmla="*/ f208 1 f110"/>
              <a:gd name="f263" fmla="*/ f209 1 f109"/>
              <a:gd name="f264" fmla="*/ f210 1 f110"/>
              <a:gd name="f265" fmla="*/ f211 1 f109"/>
              <a:gd name="f266" fmla="*/ f212 f100 1"/>
              <a:gd name="f267" fmla="*/ f213 f100 1"/>
              <a:gd name="f268" fmla="*/ f215 f101 1"/>
              <a:gd name="f269" fmla="*/ f214 f101 1"/>
              <a:gd name="f270" fmla="*/ f216 f100 1"/>
              <a:gd name="f271" fmla="*/ f217 f101 1"/>
              <a:gd name="f272" fmla="*/ f218 f101 1"/>
              <a:gd name="f273" fmla="*/ f219 f100 1"/>
              <a:gd name="f274" fmla="*/ f220 f101 1"/>
              <a:gd name="f275" fmla="*/ f221 f100 1"/>
              <a:gd name="f276" fmla="*/ f222 f101 1"/>
              <a:gd name="f277" fmla="*/ f223 f101 1"/>
              <a:gd name="f278" fmla="*/ f224 f100 1"/>
              <a:gd name="f279" fmla="*/ f225 f101 1"/>
              <a:gd name="f280" fmla="*/ f226 f100 1"/>
              <a:gd name="f281" fmla="*/ f227 f100 1"/>
              <a:gd name="f282" fmla="*/ f228 f101 1"/>
              <a:gd name="f283" fmla="*/ f229 f101 1"/>
              <a:gd name="f284" fmla="*/ f230 f100 1"/>
              <a:gd name="f285" fmla="*/ f231 f100 1"/>
              <a:gd name="f286" fmla="*/ f232 f101 1"/>
              <a:gd name="f287" fmla="*/ f233 f100 1"/>
              <a:gd name="f288" fmla="*/ f234 f100 1"/>
              <a:gd name="f289" fmla="*/ f235 f100 1"/>
              <a:gd name="f290" fmla="*/ f236 f101 1"/>
              <a:gd name="f291" fmla="*/ f237 f100 1"/>
              <a:gd name="f292" fmla="*/ f238 f101 1"/>
              <a:gd name="f293" fmla="*/ f239 f100 1"/>
              <a:gd name="f294" fmla="*/ f240 f101 1"/>
              <a:gd name="f295" fmla="*/ f241 f100 1"/>
              <a:gd name="f296" fmla="*/ f242 f101 1"/>
              <a:gd name="f297" fmla="*/ f243 f100 1"/>
              <a:gd name="f298" fmla="*/ f244 f100 1"/>
              <a:gd name="f299" fmla="*/ f245 f100 1"/>
              <a:gd name="f300" fmla="*/ f246 f100 1"/>
              <a:gd name="f301" fmla="*/ f247 f100 1"/>
              <a:gd name="f302" fmla="*/ f248 f101 1"/>
              <a:gd name="f303" fmla="*/ f249 f100 1"/>
              <a:gd name="f304" fmla="*/ f250 f101 1"/>
              <a:gd name="f305" fmla="*/ f251 f101 1"/>
              <a:gd name="f306" fmla="*/ f252 f100 1"/>
              <a:gd name="f307" fmla="*/ f253 f101 1"/>
              <a:gd name="f308" fmla="*/ f254 f100 1"/>
              <a:gd name="f309" fmla="*/ f255 f101 1"/>
              <a:gd name="f310" fmla="*/ f256 f100 1"/>
              <a:gd name="f311" fmla="*/ f257 f101 1"/>
              <a:gd name="f312" fmla="*/ f258 f100 1"/>
              <a:gd name="f313" fmla="*/ f259 f101 1"/>
              <a:gd name="f314" fmla="*/ f260 f101 1"/>
              <a:gd name="f315" fmla="*/ f261 f101 1"/>
              <a:gd name="f316" fmla="*/ f262 f101 1"/>
              <a:gd name="f317" fmla="*/ f263 f100 1"/>
              <a:gd name="f318" fmla="*/ f264 f101 1"/>
              <a:gd name="f319" fmla="*/ f265 f10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1">
                <a:pos x="f270" y="f271"/>
              </a:cxn>
              <a:cxn ang="f161">
                <a:pos x="f270" y="f272"/>
              </a:cxn>
              <a:cxn ang="f161">
                <a:pos x="f273" y="f274"/>
              </a:cxn>
              <a:cxn ang="f161">
                <a:pos x="f275" y="f276"/>
              </a:cxn>
              <a:cxn ang="f161">
                <a:pos x="f275" y="f277"/>
              </a:cxn>
              <a:cxn ang="f161">
                <a:pos x="f278" y="f279"/>
              </a:cxn>
              <a:cxn ang="f161">
                <a:pos x="f280" y="f279"/>
              </a:cxn>
              <a:cxn ang="f161">
                <a:pos x="f281" y="f282"/>
              </a:cxn>
              <a:cxn ang="f161">
                <a:pos x="f281" y="f283"/>
              </a:cxn>
              <a:cxn ang="f161">
                <a:pos x="f284" y="f274"/>
              </a:cxn>
              <a:cxn ang="f161">
                <a:pos x="f285" y="f286"/>
              </a:cxn>
              <a:cxn ang="f161">
                <a:pos x="f287" y="f271"/>
              </a:cxn>
              <a:cxn ang="f161">
                <a:pos x="f288" y="f271"/>
              </a:cxn>
              <a:cxn ang="f161">
                <a:pos x="f289" y="f290"/>
              </a:cxn>
              <a:cxn ang="f161">
                <a:pos x="f291" y="f292"/>
              </a:cxn>
              <a:cxn ang="f161">
                <a:pos x="f293" y="f294"/>
              </a:cxn>
              <a:cxn ang="f161">
                <a:pos x="f295" y="f296"/>
              </a:cxn>
              <a:cxn ang="f161">
                <a:pos x="f297" y="f296"/>
              </a:cxn>
              <a:cxn ang="f161">
                <a:pos x="f298" y="f294"/>
              </a:cxn>
              <a:cxn ang="f161">
                <a:pos x="f299" y="f292"/>
              </a:cxn>
              <a:cxn ang="f161">
                <a:pos x="f299" y="f290"/>
              </a:cxn>
              <a:cxn ang="f161">
                <a:pos x="f300" y="f271"/>
              </a:cxn>
              <a:cxn ang="f161">
                <a:pos x="f270" y="f271"/>
              </a:cxn>
              <a:cxn ang="f161">
                <a:pos x="f301" y="f302"/>
              </a:cxn>
              <a:cxn ang="f161">
                <a:pos x="f303" y="f304"/>
              </a:cxn>
              <a:cxn ang="f161">
                <a:pos x="f301" y="f305"/>
              </a:cxn>
              <a:cxn ang="f161">
                <a:pos x="f285" y="f304"/>
              </a:cxn>
              <a:cxn ang="f161">
                <a:pos x="f301" y="f302"/>
              </a:cxn>
              <a:cxn ang="f161">
                <a:pos x="f306" y="f307"/>
              </a:cxn>
              <a:cxn ang="f161">
                <a:pos x="f308" y="f307"/>
              </a:cxn>
              <a:cxn ang="f161">
                <a:pos x="f308" y="f309"/>
              </a:cxn>
              <a:cxn ang="f161">
                <a:pos x="f310" y="f311"/>
              </a:cxn>
              <a:cxn ang="f161">
                <a:pos x="f312" y="f313"/>
              </a:cxn>
              <a:cxn ang="f161">
                <a:pos x="f312" y="f314"/>
              </a:cxn>
              <a:cxn ang="f161">
                <a:pos x="f310" y="f315"/>
              </a:cxn>
              <a:cxn ang="f161">
                <a:pos x="f306" y="f316"/>
              </a:cxn>
              <a:cxn ang="f161">
                <a:pos x="f306" y="f307"/>
              </a:cxn>
              <a:cxn ang="f161">
                <a:pos x="f317" y="f318"/>
              </a:cxn>
              <a:cxn ang="f161">
                <a:pos x="f301" y="f318"/>
              </a:cxn>
              <a:cxn ang="f161">
                <a:pos x="f319" y="f290"/>
              </a:cxn>
              <a:cxn ang="f161">
                <a:pos x="f297" y="f290"/>
              </a:cxn>
              <a:cxn ang="f161">
                <a:pos x="f317" y="f318"/>
              </a:cxn>
            </a:cxnLst>
            <a:rect l="f266" t="f269" r="f267" b="f268"/>
            <a:pathLst>
              <a:path w="76" h="191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4"/>
                  <a:pt x="f13" y="f14"/>
                  <a:pt x="f13" y="f14"/>
                </a:cubicBezTo>
                <a:cubicBezTo>
                  <a:pt x="f15" y="f16"/>
                  <a:pt x="f15" y="f16"/>
                  <a:pt x="f15" y="f17"/>
                </a:cubicBezTo>
                <a:cubicBezTo>
                  <a:pt x="f15" y="f18"/>
                  <a:pt x="f15" y="f19"/>
                  <a:pt x="f15" y="f20"/>
                </a:cubicBezTo>
                <a:cubicBezTo>
                  <a:pt x="f15" y="f21"/>
                  <a:pt x="f19" y="f5"/>
                  <a:pt x="f22" y="f5"/>
                </a:cubicBezTo>
                <a:cubicBezTo>
                  <a:pt x="f23" y="f5"/>
                  <a:pt x="f24" y="f5"/>
                  <a:pt x="f25" y="f5"/>
                </a:cubicBezTo>
                <a:cubicBezTo>
                  <a:pt x="f26" y="f5"/>
                  <a:pt x="f16" y="f27"/>
                  <a:pt x="f16" y="f28"/>
                </a:cubicBezTo>
                <a:cubicBezTo>
                  <a:pt x="f16" y="f29"/>
                  <a:pt x="f16" y="f23"/>
                  <a:pt x="f16" y="f30"/>
                </a:cubicBezTo>
                <a:cubicBezTo>
                  <a:pt x="f16" y="f31"/>
                  <a:pt x="f26" y="f14"/>
                  <a:pt x="f32" y="f14"/>
                </a:cubicBezTo>
                <a:cubicBezTo>
                  <a:pt x="f33" y="f14"/>
                  <a:pt x="f17" y="f34"/>
                  <a:pt x="f17" y="f35"/>
                </a:cubicBezTo>
                <a:cubicBezTo>
                  <a:pt x="f36" y="f37"/>
                  <a:pt x="f36" y="f38"/>
                  <a:pt x="f36" y="f9"/>
                </a:cubicBezTo>
                <a:cubicBezTo>
                  <a:pt x="f39" y="f9"/>
                  <a:pt x="f34" y="f9"/>
                  <a:pt x="f40" y="f9"/>
                </a:cubicBezTo>
                <a:cubicBezTo>
                  <a:pt x="f41" y="f9"/>
                  <a:pt x="f6" y="f42"/>
                  <a:pt x="f6" y="f43"/>
                </a:cubicBezTo>
                <a:cubicBezTo>
                  <a:pt x="f6" y="f44"/>
                  <a:pt x="f6" y="f45"/>
                  <a:pt x="f46" y="f47"/>
                </a:cubicBezTo>
                <a:cubicBezTo>
                  <a:pt x="f46" y="f48"/>
                  <a:pt x="f41" y="f49"/>
                  <a:pt x="f37" y="f50"/>
                </a:cubicBezTo>
                <a:cubicBezTo>
                  <a:pt x="f51" y="f52"/>
                  <a:pt x="f53" y="f54"/>
                  <a:pt x="f24" y="f55"/>
                </a:cubicBezTo>
                <a:cubicBezTo>
                  <a:pt x="f56" y="f7"/>
                  <a:pt x="f57" y="f7"/>
                  <a:pt x="f58" y="f55"/>
                </a:cubicBezTo>
                <a:cubicBezTo>
                  <a:pt x="f59" y="f54"/>
                  <a:pt x="f60" y="f52"/>
                  <a:pt x="f61" y="f50"/>
                </a:cubicBezTo>
                <a:cubicBezTo>
                  <a:pt x="f62" y="f49"/>
                  <a:pt x="f21" y="f48"/>
                  <a:pt x="f21" y="f47"/>
                </a:cubicBezTo>
                <a:cubicBezTo>
                  <a:pt x="f5" y="f45"/>
                  <a:pt x="f21" y="f44"/>
                  <a:pt x="f21" y="f43"/>
                </a:cubicBezTo>
                <a:cubicBezTo>
                  <a:pt x="f21" y="f42"/>
                  <a:pt x="f63" y="f9"/>
                  <a:pt x="f20" y="f9"/>
                </a:cubicBezTo>
                <a:cubicBezTo>
                  <a:pt x="f64" y="f9"/>
                  <a:pt x="f65" y="f9"/>
                  <a:pt x="f8" y="f9"/>
                </a:cubicBezTo>
                <a:close/>
                <a:moveTo>
                  <a:pt x="f66" y="f67"/>
                </a:moveTo>
                <a:cubicBezTo>
                  <a:pt x="f68" y="f67"/>
                  <a:pt x="f13" y="f69"/>
                  <a:pt x="f70" y="f71"/>
                </a:cubicBezTo>
                <a:cubicBezTo>
                  <a:pt x="f70" y="f72"/>
                  <a:pt x="f68" y="f73"/>
                  <a:pt x="f66" y="f73"/>
                </a:cubicBezTo>
                <a:cubicBezTo>
                  <a:pt x="f24" y="f73"/>
                  <a:pt x="f17" y="f19"/>
                  <a:pt x="f17" y="f71"/>
                </a:cubicBezTo>
                <a:cubicBezTo>
                  <a:pt x="f17" y="f74"/>
                  <a:pt x="f24" y="f20"/>
                  <a:pt x="f66" y="f67"/>
                </a:cubicBezTo>
                <a:close/>
                <a:moveTo>
                  <a:pt x="f67" y="f75"/>
                </a:moveTo>
                <a:cubicBezTo>
                  <a:pt x="f28" y="f75"/>
                  <a:pt x="f76" y="f75"/>
                  <a:pt x="f77" y="f75"/>
                </a:cubicBezTo>
                <a:cubicBezTo>
                  <a:pt x="f77" y="f78"/>
                  <a:pt x="f76" y="f79"/>
                  <a:pt x="f77" y="f80"/>
                </a:cubicBezTo>
                <a:cubicBezTo>
                  <a:pt x="f61" y="f47"/>
                  <a:pt x="f76" y="f81"/>
                  <a:pt x="f82" y="f49"/>
                </a:cubicBezTo>
                <a:cubicBezTo>
                  <a:pt x="f15" y="f83"/>
                  <a:pt x="f84" y="f85"/>
                  <a:pt x="f68" y="f2"/>
                </a:cubicBezTo>
                <a:cubicBezTo>
                  <a:pt x="f68" y="f2"/>
                  <a:pt x="f68" y="f2"/>
                  <a:pt x="f68" y="f86"/>
                </a:cubicBezTo>
                <a:cubicBezTo>
                  <a:pt x="f84" y="f87"/>
                  <a:pt x="f15" y="f88"/>
                  <a:pt x="f82" y="f48"/>
                </a:cubicBezTo>
                <a:cubicBezTo>
                  <a:pt x="f69" y="f89"/>
                  <a:pt x="f67" y="f90"/>
                  <a:pt x="f67" y="f91"/>
                </a:cubicBezTo>
                <a:cubicBezTo>
                  <a:pt x="f67" y="f92"/>
                  <a:pt x="f67" y="f93"/>
                  <a:pt x="f67" y="f75"/>
                </a:cubicBezTo>
                <a:close/>
                <a:moveTo>
                  <a:pt x="f57" y="f94"/>
                </a:moveTo>
                <a:cubicBezTo>
                  <a:pt x="f66" y="f94"/>
                  <a:pt x="f66" y="f94"/>
                  <a:pt x="f66" y="f94"/>
                </a:cubicBezTo>
                <a:cubicBezTo>
                  <a:pt x="f56" y="f95"/>
                  <a:pt x="f96" y="f97"/>
                  <a:pt x="f98" y="f43"/>
                </a:cubicBezTo>
                <a:cubicBezTo>
                  <a:pt x="f56" y="f43"/>
                  <a:pt x="f66" y="f43"/>
                  <a:pt x="f58" y="f43"/>
                </a:cubicBezTo>
                <a:cubicBezTo>
                  <a:pt x="f23" y="f97"/>
                  <a:pt x="f57" y="f95"/>
                  <a:pt x="f57" y="f9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Freeform 59">
            <a:extLst>
              <a:ext uri="{FF2B5EF4-FFF2-40B4-BE49-F238E27FC236}">
                <a16:creationId xmlns:a16="http://schemas.microsoft.com/office/drawing/2014/main" id="{4EFBA912-7791-A1C4-D542-E551855559AE}"/>
              </a:ext>
            </a:extLst>
          </p:cNvPr>
          <p:cNvSpPr/>
          <p:nvPr/>
        </p:nvSpPr>
        <p:spPr>
          <a:xfrm>
            <a:off x="1172198" y="5389140"/>
            <a:ext cx="285562" cy="5494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5"/>
              <a:gd name="f7" fmla="val 187"/>
              <a:gd name="f8" fmla="val 49"/>
              <a:gd name="f9" fmla="val 89"/>
              <a:gd name="f10" fmla="val 103"/>
              <a:gd name="f11" fmla="val 116"/>
              <a:gd name="f12" fmla="val 130"/>
              <a:gd name="f13" fmla="val 51"/>
              <a:gd name="f14" fmla="val 53"/>
              <a:gd name="f15" fmla="val 54"/>
              <a:gd name="f16" fmla="val 58"/>
              <a:gd name="f17" fmla="val 131"/>
              <a:gd name="f18" fmla="val 60"/>
              <a:gd name="f19" fmla="val 132"/>
              <a:gd name="f20" fmla="val 136"/>
              <a:gd name="f21" fmla="val 151"/>
              <a:gd name="f22" fmla="val 167"/>
              <a:gd name="f23" fmla="val 182"/>
              <a:gd name="f24" fmla="val 186"/>
              <a:gd name="f25" fmla="val 55"/>
              <a:gd name="f26" fmla="val 46"/>
              <a:gd name="f27" fmla="val 38"/>
              <a:gd name="f28" fmla="val 30"/>
              <a:gd name="f29" fmla="val 26"/>
              <a:gd name="f30" fmla="val 24"/>
              <a:gd name="f31" fmla="val 185"/>
              <a:gd name="f32" fmla="val 181"/>
              <a:gd name="f33" fmla="val 152"/>
              <a:gd name="f34" fmla="val 137"/>
              <a:gd name="f35" fmla="val 133"/>
              <a:gd name="f36" fmla="val 27"/>
              <a:gd name="f37" fmla="val 31"/>
              <a:gd name="f38" fmla="val 32"/>
              <a:gd name="f39" fmla="val 34"/>
              <a:gd name="f40" fmla="val 36"/>
              <a:gd name="f41" fmla="val 28"/>
              <a:gd name="f42" fmla="val 19"/>
              <a:gd name="f43" fmla="val 11"/>
              <a:gd name="f44" fmla="val 88"/>
              <a:gd name="f45" fmla="val 3"/>
              <a:gd name="f46" fmla="val 86"/>
              <a:gd name="f47" fmla="val 78"/>
              <a:gd name="f48" fmla="val 18"/>
              <a:gd name="f49" fmla="val 8"/>
              <a:gd name="f50" fmla="val 7"/>
              <a:gd name="f51" fmla="val 1"/>
              <a:gd name="f52" fmla="val 17"/>
              <a:gd name="f53" fmla="val 21"/>
              <a:gd name="f54" fmla="val 42"/>
              <a:gd name="f55" fmla="val 62"/>
              <a:gd name="f56" fmla="val 23"/>
              <a:gd name="f57" fmla="val 39"/>
              <a:gd name="f58" fmla="val 44"/>
              <a:gd name="f59" fmla="val 50"/>
              <a:gd name="f60" fmla="val 63"/>
              <a:gd name="f61" fmla="val 56"/>
              <a:gd name="f62" fmla="val 61"/>
              <a:gd name="f63" fmla="val 67"/>
              <a:gd name="f64" fmla="val 79"/>
              <a:gd name="f65" fmla="val 2"/>
              <a:gd name="f66" fmla="val 82"/>
              <a:gd name="f67" fmla="val 75"/>
              <a:gd name="f68" fmla="val 66"/>
              <a:gd name="f69" fmla="val 145"/>
              <a:gd name="f70" fmla="val 155"/>
              <a:gd name="f71" fmla="val 164"/>
              <a:gd name="f72" fmla="val 173"/>
              <a:gd name="f73" fmla="+- 0 0 -90"/>
              <a:gd name="f74" fmla="*/ f3 1 85"/>
              <a:gd name="f75" fmla="*/ f4 1 187"/>
              <a:gd name="f76" fmla="val f5"/>
              <a:gd name="f77" fmla="val f6"/>
              <a:gd name="f78" fmla="val f7"/>
              <a:gd name="f79" fmla="*/ f73 f0 1"/>
              <a:gd name="f80" fmla="+- f78 0 f76"/>
              <a:gd name="f81" fmla="+- f77 0 f76"/>
              <a:gd name="f82" fmla="*/ f79 1 f2"/>
              <a:gd name="f83" fmla="*/ f81 1 85"/>
              <a:gd name="f84" fmla="*/ f80 1 187"/>
              <a:gd name="f85" fmla="*/ 49 f81 1"/>
              <a:gd name="f86" fmla="*/ 89 f80 1"/>
              <a:gd name="f87" fmla="*/ 130 f80 1"/>
              <a:gd name="f88" fmla="*/ 54 f81 1"/>
              <a:gd name="f89" fmla="*/ 60 f81 1"/>
              <a:gd name="f90" fmla="*/ 136 f80 1"/>
              <a:gd name="f91" fmla="*/ 182 f80 1"/>
              <a:gd name="f92" fmla="*/ 55 f81 1"/>
              <a:gd name="f93" fmla="*/ 187 f80 1"/>
              <a:gd name="f94" fmla="*/ 30 f81 1"/>
              <a:gd name="f95" fmla="*/ 24 f81 1"/>
              <a:gd name="f96" fmla="*/ 181 f80 1"/>
              <a:gd name="f97" fmla="*/ 137 f80 1"/>
              <a:gd name="f98" fmla="*/ 31 f81 1"/>
              <a:gd name="f99" fmla="*/ 36 f81 1"/>
              <a:gd name="f100" fmla="*/ 11 f81 1"/>
              <a:gd name="f101" fmla="*/ 88 f80 1"/>
              <a:gd name="f102" fmla="*/ 0 f81 1"/>
              <a:gd name="f103" fmla="*/ 78 f80 1"/>
              <a:gd name="f104" fmla="*/ 18 f80 1"/>
              <a:gd name="f105" fmla="*/ 17 f81 1"/>
              <a:gd name="f106" fmla="*/ 1 f80 1"/>
              <a:gd name="f107" fmla="*/ 62 f80 1"/>
              <a:gd name="f108" fmla="*/ 34 f81 1"/>
              <a:gd name="f109" fmla="*/ 50 f81 1"/>
              <a:gd name="f110" fmla="*/ 63 f80 1"/>
              <a:gd name="f111" fmla="*/ 67 f81 1"/>
              <a:gd name="f112" fmla="*/ 0 f80 1"/>
              <a:gd name="f113" fmla="*/ 85 f81 1"/>
              <a:gd name="f114" fmla="*/ 75 f81 1"/>
              <a:gd name="f115" fmla="*/ 32 f81 1"/>
              <a:gd name="f116" fmla="*/ 145 f80 1"/>
              <a:gd name="f117" fmla="*/ 173 f80 1"/>
              <a:gd name="f118" fmla="+- f82 0 f1"/>
              <a:gd name="f119" fmla="*/ f85 1 85"/>
              <a:gd name="f120" fmla="*/ f86 1 187"/>
              <a:gd name="f121" fmla="*/ f87 1 187"/>
              <a:gd name="f122" fmla="*/ f88 1 85"/>
              <a:gd name="f123" fmla="*/ f89 1 85"/>
              <a:gd name="f124" fmla="*/ f90 1 187"/>
              <a:gd name="f125" fmla="*/ f91 1 187"/>
              <a:gd name="f126" fmla="*/ f92 1 85"/>
              <a:gd name="f127" fmla="*/ f93 1 187"/>
              <a:gd name="f128" fmla="*/ f94 1 85"/>
              <a:gd name="f129" fmla="*/ f95 1 85"/>
              <a:gd name="f130" fmla="*/ f96 1 187"/>
              <a:gd name="f131" fmla="*/ f97 1 187"/>
              <a:gd name="f132" fmla="*/ f98 1 85"/>
              <a:gd name="f133" fmla="*/ f99 1 85"/>
              <a:gd name="f134" fmla="*/ f100 1 85"/>
              <a:gd name="f135" fmla="*/ f101 1 187"/>
              <a:gd name="f136" fmla="*/ f102 1 85"/>
              <a:gd name="f137" fmla="*/ f103 1 187"/>
              <a:gd name="f138" fmla="*/ f104 1 187"/>
              <a:gd name="f139" fmla="*/ f105 1 85"/>
              <a:gd name="f140" fmla="*/ f106 1 187"/>
              <a:gd name="f141" fmla="*/ f107 1 187"/>
              <a:gd name="f142" fmla="*/ f108 1 85"/>
              <a:gd name="f143" fmla="*/ f109 1 85"/>
              <a:gd name="f144" fmla="*/ f110 1 187"/>
              <a:gd name="f145" fmla="*/ f111 1 85"/>
              <a:gd name="f146" fmla="*/ f112 1 187"/>
              <a:gd name="f147" fmla="*/ f113 1 85"/>
              <a:gd name="f148" fmla="*/ f114 1 85"/>
              <a:gd name="f149" fmla="*/ f115 1 85"/>
              <a:gd name="f150" fmla="*/ f116 1 187"/>
              <a:gd name="f151" fmla="*/ f117 1 187"/>
              <a:gd name="f152" fmla="*/ 0 1 f83"/>
              <a:gd name="f153" fmla="*/ f77 1 f83"/>
              <a:gd name="f154" fmla="*/ 0 1 f84"/>
              <a:gd name="f155" fmla="*/ f78 1 f84"/>
              <a:gd name="f156" fmla="*/ f119 1 f83"/>
              <a:gd name="f157" fmla="*/ f120 1 f84"/>
              <a:gd name="f158" fmla="*/ f121 1 f84"/>
              <a:gd name="f159" fmla="*/ f122 1 f83"/>
              <a:gd name="f160" fmla="*/ f123 1 f83"/>
              <a:gd name="f161" fmla="*/ f124 1 f84"/>
              <a:gd name="f162" fmla="*/ f125 1 f84"/>
              <a:gd name="f163" fmla="*/ f126 1 f83"/>
              <a:gd name="f164" fmla="*/ f127 1 f84"/>
              <a:gd name="f165" fmla="*/ f128 1 f83"/>
              <a:gd name="f166" fmla="*/ f129 1 f83"/>
              <a:gd name="f167" fmla="*/ f130 1 f84"/>
              <a:gd name="f168" fmla="*/ f131 1 f84"/>
              <a:gd name="f169" fmla="*/ f132 1 f83"/>
              <a:gd name="f170" fmla="*/ f133 1 f83"/>
              <a:gd name="f171" fmla="*/ f134 1 f83"/>
              <a:gd name="f172" fmla="*/ f135 1 f84"/>
              <a:gd name="f173" fmla="*/ f136 1 f83"/>
              <a:gd name="f174" fmla="*/ f137 1 f84"/>
              <a:gd name="f175" fmla="*/ f138 1 f84"/>
              <a:gd name="f176" fmla="*/ f139 1 f83"/>
              <a:gd name="f177" fmla="*/ f140 1 f84"/>
              <a:gd name="f178" fmla="*/ f141 1 f84"/>
              <a:gd name="f179" fmla="*/ f142 1 f83"/>
              <a:gd name="f180" fmla="*/ f143 1 f83"/>
              <a:gd name="f181" fmla="*/ f144 1 f84"/>
              <a:gd name="f182" fmla="*/ f145 1 f83"/>
              <a:gd name="f183" fmla="*/ f146 1 f84"/>
              <a:gd name="f184" fmla="*/ f147 1 f83"/>
              <a:gd name="f185" fmla="*/ f148 1 f83"/>
              <a:gd name="f186" fmla="*/ f149 1 f83"/>
              <a:gd name="f187" fmla="*/ f150 1 f84"/>
              <a:gd name="f188" fmla="*/ f151 1 f84"/>
              <a:gd name="f189" fmla="*/ f152 f74 1"/>
              <a:gd name="f190" fmla="*/ f153 f74 1"/>
              <a:gd name="f191" fmla="*/ f155 f75 1"/>
              <a:gd name="f192" fmla="*/ f154 f75 1"/>
              <a:gd name="f193" fmla="*/ f156 f74 1"/>
              <a:gd name="f194" fmla="*/ f157 f75 1"/>
              <a:gd name="f195" fmla="*/ f158 f75 1"/>
              <a:gd name="f196" fmla="*/ f159 f74 1"/>
              <a:gd name="f197" fmla="*/ f160 f74 1"/>
              <a:gd name="f198" fmla="*/ f161 f75 1"/>
              <a:gd name="f199" fmla="*/ f162 f75 1"/>
              <a:gd name="f200" fmla="*/ f163 f74 1"/>
              <a:gd name="f201" fmla="*/ f164 f75 1"/>
              <a:gd name="f202" fmla="*/ f165 f74 1"/>
              <a:gd name="f203" fmla="*/ f166 f74 1"/>
              <a:gd name="f204" fmla="*/ f167 f75 1"/>
              <a:gd name="f205" fmla="*/ f168 f75 1"/>
              <a:gd name="f206" fmla="*/ f169 f74 1"/>
              <a:gd name="f207" fmla="*/ f170 f74 1"/>
              <a:gd name="f208" fmla="*/ f171 f74 1"/>
              <a:gd name="f209" fmla="*/ f172 f75 1"/>
              <a:gd name="f210" fmla="*/ f173 f74 1"/>
              <a:gd name="f211" fmla="*/ f174 f75 1"/>
              <a:gd name="f212" fmla="*/ f175 f75 1"/>
              <a:gd name="f213" fmla="*/ f176 f74 1"/>
              <a:gd name="f214" fmla="*/ f177 f75 1"/>
              <a:gd name="f215" fmla="*/ f178 f75 1"/>
              <a:gd name="f216" fmla="*/ f179 f74 1"/>
              <a:gd name="f217" fmla="*/ f180 f74 1"/>
              <a:gd name="f218" fmla="*/ f181 f75 1"/>
              <a:gd name="f219" fmla="*/ f182 f74 1"/>
              <a:gd name="f220" fmla="*/ f183 f75 1"/>
              <a:gd name="f221" fmla="*/ f184 f74 1"/>
              <a:gd name="f222" fmla="*/ f185 f74 1"/>
              <a:gd name="f223" fmla="*/ f186 f74 1"/>
              <a:gd name="f224" fmla="*/ f187 f75 1"/>
              <a:gd name="f225" fmla="*/ f188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8">
                <a:pos x="f193" y="f194"/>
              </a:cxn>
              <a:cxn ang="f118">
                <a:pos x="f193" y="f195"/>
              </a:cxn>
              <a:cxn ang="f118">
                <a:pos x="f196" y="f195"/>
              </a:cxn>
              <a:cxn ang="f118">
                <a:pos x="f197" y="f198"/>
              </a:cxn>
              <a:cxn ang="f118">
                <a:pos x="f197" y="f199"/>
              </a:cxn>
              <a:cxn ang="f118">
                <a:pos x="f200" y="f201"/>
              </a:cxn>
              <a:cxn ang="f118">
                <a:pos x="f202" y="f201"/>
              </a:cxn>
              <a:cxn ang="f118">
                <a:pos x="f203" y="f204"/>
              </a:cxn>
              <a:cxn ang="f118">
                <a:pos x="f203" y="f205"/>
              </a:cxn>
              <a:cxn ang="f118">
                <a:pos x="f206" y="f195"/>
              </a:cxn>
              <a:cxn ang="f118">
                <a:pos x="f207" y="f195"/>
              </a:cxn>
              <a:cxn ang="f118">
                <a:pos x="f207" y="f194"/>
              </a:cxn>
              <a:cxn ang="f118">
                <a:pos x="f208" y="f209"/>
              </a:cxn>
              <a:cxn ang="f118">
                <a:pos x="f210" y="f211"/>
              </a:cxn>
              <a:cxn ang="f118">
                <a:pos x="f210" y="f212"/>
              </a:cxn>
              <a:cxn ang="f118">
                <a:pos x="f213" y="f214"/>
              </a:cxn>
              <a:cxn ang="f118">
                <a:pos x="f213" y="f215"/>
              </a:cxn>
              <a:cxn ang="f118">
                <a:pos x="f216" y="f215"/>
              </a:cxn>
              <a:cxn ang="f118">
                <a:pos x="f216" y="f214"/>
              </a:cxn>
              <a:cxn ang="f118">
                <a:pos x="f217" y="f214"/>
              </a:cxn>
              <a:cxn ang="f118">
                <a:pos x="f217" y="f218"/>
              </a:cxn>
              <a:cxn ang="f118">
                <a:pos x="f219" y="f218"/>
              </a:cxn>
              <a:cxn ang="f118">
                <a:pos x="f219" y="f220"/>
              </a:cxn>
              <a:cxn ang="f118">
                <a:pos x="f221" y="f212"/>
              </a:cxn>
              <a:cxn ang="f118">
                <a:pos x="f221" y="f211"/>
              </a:cxn>
              <a:cxn ang="f118">
                <a:pos x="f222" y="f194"/>
              </a:cxn>
              <a:cxn ang="f118">
                <a:pos x="f193" y="f194"/>
              </a:cxn>
              <a:cxn ang="f118">
                <a:pos x="f223" y="f224"/>
              </a:cxn>
              <a:cxn ang="f118">
                <a:pos x="f202" y="f224"/>
              </a:cxn>
              <a:cxn ang="f118">
                <a:pos x="f202" y="f225"/>
              </a:cxn>
              <a:cxn ang="f118">
                <a:pos x="f223" y="f225"/>
              </a:cxn>
              <a:cxn ang="f118">
                <a:pos x="f223" y="f224"/>
              </a:cxn>
            </a:cxnLst>
            <a:rect l="f189" t="f192" r="f190" b="f191"/>
            <a:pathLst>
              <a:path w="85" h="187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8" y="f19"/>
                  <a:pt x="f18" y="f20"/>
                </a:cubicBezTo>
                <a:cubicBezTo>
                  <a:pt x="f18" y="f21"/>
                  <a:pt x="f18" y="f22"/>
                  <a:pt x="f18" y="f23"/>
                </a:cubicBezTo>
                <a:cubicBezTo>
                  <a:pt x="f18" y="f24"/>
                  <a:pt x="f16" y="f7"/>
                  <a:pt x="f25" y="f7"/>
                </a:cubicBezTo>
                <a:cubicBezTo>
                  <a:pt x="f26" y="f7"/>
                  <a:pt x="f27" y="f7"/>
                  <a:pt x="f28" y="f7"/>
                </a:cubicBezTo>
                <a:cubicBezTo>
                  <a:pt x="f29" y="f7"/>
                  <a:pt x="f30" y="f31"/>
                  <a:pt x="f30" y="f32"/>
                </a:cubicBezTo>
                <a:cubicBezTo>
                  <a:pt x="f30" y="f22"/>
                  <a:pt x="f30" y="f33"/>
                  <a:pt x="f30" y="f34"/>
                </a:cubicBezTo>
                <a:cubicBezTo>
                  <a:pt x="f30" y="f35"/>
                  <a:pt x="f36" y="f12"/>
                  <a:pt x="f37" y="f12"/>
                </a:cubicBezTo>
                <a:cubicBezTo>
                  <a:pt x="f38" y="f12"/>
                  <a:pt x="f39" y="f12"/>
                  <a:pt x="f40" y="f12"/>
                </a:cubicBezTo>
                <a:cubicBezTo>
                  <a:pt x="f40" y="f11"/>
                  <a:pt x="f40" y="f10"/>
                  <a:pt x="f40" y="f9"/>
                </a:cubicBezTo>
                <a:cubicBezTo>
                  <a:pt x="f41" y="f9"/>
                  <a:pt x="f42" y="f9"/>
                  <a:pt x="f43" y="f44"/>
                </a:cubicBezTo>
                <a:cubicBezTo>
                  <a:pt x="f45" y="f44"/>
                  <a:pt x="f5" y="f46"/>
                  <a:pt x="f5" y="f47"/>
                </a:cubicBezTo>
                <a:cubicBezTo>
                  <a:pt x="f5" y="f16"/>
                  <a:pt x="f5" y="f27"/>
                  <a:pt x="f5" y="f48"/>
                </a:cubicBezTo>
                <a:cubicBezTo>
                  <a:pt x="f5" y="f49"/>
                  <a:pt x="f50" y="f51"/>
                  <a:pt x="f52" y="f51"/>
                </a:cubicBezTo>
                <a:cubicBezTo>
                  <a:pt x="f52" y="f53"/>
                  <a:pt x="f52" y="f54"/>
                  <a:pt x="f52" y="f55"/>
                </a:cubicBezTo>
                <a:cubicBezTo>
                  <a:pt x="f56" y="f55"/>
                  <a:pt x="f41" y="f55"/>
                  <a:pt x="f39" y="f55"/>
                </a:cubicBezTo>
                <a:cubicBezTo>
                  <a:pt x="f39" y="f54"/>
                  <a:pt x="f39" y="f53"/>
                  <a:pt x="f39" y="f51"/>
                </a:cubicBezTo>
                <a:cubicBezTo>
                  <a:pt x="f57" y="f51"/>
                  <a:pt x="f58" y="f51"/>
                  <a:pt x="f59" y="f51"/>
                </a:cubicBezTo>
                <a:cubicBezTo>
                  <a:pt x="f59" y="f53"/>
                  <a:pt x="f59" y="f54"/>
                  <a:pt x="f59" y="f60"/>
                </a:cubicBezTo>
                <a:cubicBezTo>
                  <a:pt x="f61" y="f60"/>
                  <a:pt x="f62" y="f60"/>
                  <a:pt x="f63" y="f60"/>
                </a:cubicBezTo>
                <a:cubicBezTo>
                  <a:pt x="f63" y="f54"/>
                  <a:pt x="f63" y="f53"/>
                  <a:pt x="f63" y="f5"/>
                </a:cubicBezTo>
                <a:cubicBezTo>
                  <a:pt x="f64" y="f65"/>
                  <a:pt x="f6" y="f49"/>
                  <a:pt x="f6" y="f48"/>
                </a:cubicBezTo>
                <a:cubicBezTo>
                  <a:pt x="f6" y="f27"/>
                  <a:pt x="f6" y="f16"/>
                  <a:pt x="f6" y="f47"/>
                </a:cubicBezTo>
                <a:cubicBezTo>
                  <a:pt x="f6" y="f6"/>
                  <a:pt x="f66" y="f44"/>
                  <a:pt x="f67" y="f9"/>
                </a:cubicBezTo>
                <a:cubicBezTo>
                  <a:pt x="f68" y="f9"/>
                  <a:pt x="f16" y="f9"/>
                  <a:pt x="f8" y="f9"/>
                </a:cubicBezTo>
                <a:close/>
                <a:moveTo>
                  <a:pt x="f38" y="f69"/>
                </a:moveTo>
                <a:cubicBezTo>
                  <a:pt x="f37" y="f69"/>
                  <a:pt x="f37" y="f69"/>
                  <a:pt x="f28" y="f69"/>
                </a:cubicBezTo>
                <a:cubicBezTo>
                  <a:pt x="f28" y="f70"/>
                  <a:pt x="f28" y="f71"/>
                  <a:pt x="f28" y="f72"/>
                </a:cubicBezTo>
                <a:cubicBezTo>
                  <a:pt x="f37" y="f72"/>
                  <a:pt x="f37" y="f72"/>
                  <a:pt x="f38" y="f72"/>
                </a:cubicBezTo>
                <a:cubicBezTo>
                  <a:pt x="f38" y="f71"/>
                  <a:pt x="f38" y="f70"/>
                  <a:pt x="f38" y="f6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pic>
        <p:nvPicPr>
          <p:cNvPr id="13" name="Imagen 40">
            <a:extLst>
              <a:ext uri="{FF2B5EF4-FFF2-40B4-BE49-F238E27FC236}">
                <a16:creationId xmlns:a16="http://schemas.microsoft.com/office/drawing/2014/main" id="{867BD8E4-A005-C68E-2C2F-5B2202A0D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0659" y="1720706"/>
            <a:ext cx="6082144" cy="582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158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59562" y="-245660"/>
            <a:ext cx="10032437" cy="1179288"/>
          </a:xfrm>
        </p:spPr>
        <p:txBody>
          <a:bodyPr/>
          <a:lstStyle/>
          <a:p>
            <a:pPr algn="ctr"/>
            <a:r>
              <a:rPr lang="fa-IR" altLang="ko-KR" dirty="0">
                <a:cs typeface="B Nazanin" panose="00000400000000000000" pitchFamily="2" charset="-78"/>
              </a:rPr>
              <a:t>عنوان شما در اینجا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53408" y="626529"/>
            <a:ext cx="9217024" cy="614197"/>
          </a:xfrm>
        </p:spPr>
        <p:txBody>
          <a:bodyPr/>
          <a:lstStyle/>
          <a:p>
            <a:pPr lvl="0" algn="ctr" rtl="1"/>
            <a:r>
              <a:rPr lang="fa-IR" altLang="ko-KR" b="1" dirty="0">
                <a:cs typeface="B Nazanin" panose="00000400000000000000" pitchFamily="2" charset="-78"/>
              </a:rPr>
              <a:t>برای ویرایش سبک های متن کلیک کنید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2653408" y="1392813"/>
            <a:ext cx="9217024" cy="3994316"/>
          </a:xfrm>
        </p:spPr>
        <p:txBody>
          <a:bodyPr>
            <a:noAutofit/>
          </a:bodyPr>
          <a:lstStyle/>
          <a:p>
            <a:pPr algn="r" rtl="1">
              <a:lnSpc>
                <a:spcPct val="200000"/>
              </a:lnSpc>
            </a:pPr>
            <a:r>
              <a:rPr lang="fa-IR" altLang="ko-KR" sz="1800" dirty="0"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مطابق با نیازهای شما باشد.</a:t>
            </a:r>
          </a:p>
          <a:p>
            <a:pPr algn="r" rtl="1">
              <a:lnSpc>
                <a:spcPct val="200000"/>
              </a:lnSpc>
            </a:pPr>
            <a:r>
              <a:rPr lang="fa-IR" altLang="ko-KR" sz="1800" dirty="0"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مطابق با نیازهای شما باشد.</a:t>
            </a:r>
          </a:p>
          <a:p>
            <a:pPr algn="r" rtl="1">
              <a:lnSpc>
                <a:spcPct val="200000"/>
              </a:lnSpc>
            </a:pPr>
            <a:r>
              <a:rPr lang="fa-IR" altLang="ko-KR" sz="1800" dirty="0"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مطابق با نیازهای شما باشد.</a:t>
            </a:r>
            <a:endParaRPr lang="ko-KR" altLang="en-US" sz="1800" dirty="0">
              <a:cs typeface="B Nazanin" panose="00000400000000000000" pitchFamily="2" charset="-78"/>
            </a:endParaRPr>
          </a:p>
        </p:txBody>
      </p:sp>
      <p:pic>
        <p:nvPicPr>
          <p:cNvPr id="4" name="图片 22">
            <a:extLst>
              <a:ext uri="{FF2B5EF4-FFF2-40B4-BE49-F238E27FC236}">
                <a16:creationId xmlns:a16="http://schemas.microsoft.com/office/drawing/2014/main" id="{0CB36BD8-C56E-C1F4-25F2-BAB6666EF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1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C40F1343-B4AD-4495-91E4-6ED5A9415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2" y="8512"/>
            <a:ext cx="4862322" cy="68580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35F46515-8964-47B7-9981-744E866CEA64}"/>
              </a:ext>
            </a:extLst>
          </p:cNvPr>
          <p:cNvGrpSpPr/>
          <p:nvPr/>
        </p:nvGrpSpPr>
        <p:grpSpPr>
          <a:xfrm>
            <a:off x="1864743" y="2021874"/>
            <a:ext cx="4862195" cy="1709420"/>
            <a:chOff x="7788" y="3568"/>
            <a:chExt cx="7657" cy="269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F0A7855-57EE-4D4D-BA61-F7FD096D4E32}"/>
                </a:ext>
              </a:extLst>
            </p:cNvPr>
            <p:cNvSpPr txBox="1"/>
            <p:nvPr/>
          </p:nvSpPr>
          <p:spPr>
            <a:xfrm>
              <a:off x="7788" y="3568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3200" b="1" dirty="0">
                  <a:solidFill>
                    <a:srgbClr val="527C57"/>
                  </a:solidFill>
                  <a:latin typeface="+mn-ea"/>
                  <a:cs typeface="B Nazanin" panose="00000400000000000000" pitchFamily="2" charset="-78"/>
                </a:rPr>
                <a:t>بارت الف</a:t>
              </a:r>
              <a:endParaRPr lang="en-US" altLang="zh-CN" sz="3200" b="1" dirty="0">
                <a:solidFill>
                  <a:srgbClr val="527C57"/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76F745D-CCCB-4D88-A0A6-7B1B9D23FFF9}"/>
                </a:ext>
              </a:extLst>
            </p:cNvPr>
            <p:cNvSpPr txBox="1"/>
            <p:nvPr/>
          </p:nvSpPr>
          <p:spPr>
            <a:xfrm>
              <a:off x="7788" y="4508"/>
              <a:ext cx="7657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 یک عنوان متن اضافه کنید</a:t>
              </a:r>
              <a:endParaRPr lang="zh-CN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0E37B8A-6FF0-4842-9B52-58643FAB1C97}"/>
                </a:ext>
              </a:extLst>
            </p:cNvPr>
            <p:cNvSpPr txBox="1"/>
            <p:nvPr/>
          </p:nvSpPr>
          <p:spPr>
            <a:xfrm>
              <a:off x="9643" y="5335"/>
              <a:ext cx="5802" cy="9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  <a:defRPr/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6" name="Grupo 35">
            <a:extLst>
              <a:ext uri="{FF2B5EF4-FFF2-40B4-BE49-F238E27FC236}">
                <a16:creationId xmlns:a16="http://schemas.microsoft.com/office/drawing/2014/main" id="{6DCD29A5-3CAB-422A-8AB1-E0819D4360C0}"/>
              </a:ext>
            </a:extLst>
          </p:cNvPr>
          <p:cNvGrpSpPr/>
          <p:nvPr/>
        </p:nvGrpSpPr>
        <p:grpSpPr>
          <a:xfrm rot="16200000">
            <a:off x="8118584" y="-900290"/>
            <a:ext cx="6866513" cy="8667091"/>
            <a:chOff x="7959435" y="-443345"/>
            <a:chExt cx="1787237" cy="2094172"/>
          </a:xfrm>
        </p:grpSpPr>
        <p:sp>
          <p:nvSpPr>
            <p:cNvPr id="37" name="Rombo 36">
              <a:extLst>
                <a:ext uri="{FF2B5EF4-FFF2-40B4-BE49-F238E27FC236}">
                  <a16:creationId xmlns:a16="http://schemas.microsoft.com/office/drawing/2014/main" id="{ED060EDD-2E24-41D1-857E-8FABD89792BC}"/>
                </a:ext>
              </a:extLst>
            </p:cNvPr>
            <p:cNvSpPr/>
            <p:nvPr/>
          </p:nvSpPr>
          <p:spPr>
            <a:xfrm>
              <a:off x="8257309" y="-443345"/>
              <a:ext cx="1191490" cy="1191490"/>
            </a:xfrm>
            <a:prstGeom prst="diamond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38" name="Arco de bloque 37">
              <a:extLst>
                <a:ext uri="{FF2B5EF4-FFF2-40B4-BE49-F238E27FC236}">
                  <a16:creationId xmlns:a16="http://schemas.microsoft.com/office/drawing/2014/main" id="{8FF214A0-32F6-428F-A568-C0D865A34C42}"/>
                </a:ext>
              </a:extLst>
            </p:cNvPr>
            <p:cNvSpPr/>
            <p:nvPr/>
          </p:nvSpPr>
          <p:spPr>
            <a:xfrm>
              <a:off x="7959435" y="-136410"/>
              <a:ext cx="1787237" cy="1787237"/>
            </a:xfrm>
            <a:prstGeom prst="blockArc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LID4096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24" name="Imagen 23">
            <a:extLst>
              <a:ext uri="{FF2B5EF4-FFF2-40B4-BE49-F238E27FC236}">
                <a16:creationId xmlns:a16="http://schemas.microsoft.com/office/drawing/2014/main" id="{C2E0D4E0-3B20-4361-8366-BF55BDFF2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281" y="297243"/>
            <a:ext cx="6858000" cy="6858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BD2B0C8A-FEAE-40BF-A4B0-98E5087EAA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34549" y="3340657"/>
            <a:ext cx="2413279" cy="466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26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800" name="Group 67">
            <a:extLst>
              <a:ext uri="{FF2B5EF4-FFF2-40B4-BE49-F238E27FC236}">
                <a16:creationId xmlns:a16="http://schemas.microsoft.com/office/drawing/2014/main" id="{F3B448B6-D4C9-4527-991F-62AADA68D0ED}"/>
              </a:ext>
            </a:extLst>
          </p:cNvPr>
          <p:cNvGrpSpPr/>
          <p:nvPr/>
        </p:nvGrpSpPr>
        <p:grpSpPr>
          <a:xfrm>
            <a:off x="6749041" y="2019271"/>
            <a:ext cx="4995827" cy="1006371"/>
            <a:chOff x="4822352" y="1916832"/>
            <a:chExt cx="3422056" cy="1006371"/>
          </a:xfrm>
        </p:grpSpPr>
        <p:sp>
          <p:nvSpPr>
            <p:cNvPr id="801" name="Text Placeholder 10">
              <a:extLst>
                <a:ext uri="{FF2B5EF4-FFF2-40B4-BE49-F238E27FC236}">
                  <a16:creationId xmlns:a16="http://schemas.microsoft.com/office/drawing/2014/main" id="{2AC74CA5-74F5-4144-A60E-0710494D8F11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2" name="TextBox 801">
              <a:extLst>
                <a:ext uri="{FF2B5EF4-FFF2-40B4-BE49-F238E27FC236}">
                  <a16:creationId xmlns:a16="http://schemas.microsoft.com/office/drawing/2014/main" id="{4E79686F-D289-465D-AF8A-F941E3C608F7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3" name="Group 70">
            <a:extLst>
              <a:ext uri="{FF2B5EF4-FFF2-40B4-BE49-F238E27FC236}">
                <a16:creationId xmlns:a16="http://schemas.microsoft.com/office/drawing/2014/main" id="{DB564FB0-9675-4A76-BACD-6ECAD00A4903}"/>
              </a:ext>
            </a:extLst>
          </p:cNvPr>
          <p:cNvGrpSpPr/>
          <p:nvPr/>
        </p:nvGrpSpPr>
        <p:grpSpPr>
          <a:xfrm>
            <a:off x="6749040" y="3465374"/>
            <a:ext cx="2045041" cy="1169526"/>
            <a:chOff x="395534" y="3707977"/>
            <a:chExt cx="3972999" cy="1169526"/>
          </a:xfrm>
        </p:grpSpPr>
        <p:sp>
          <p:nvSpPr>
            <p:cNvPr id="804" name="TextBox 803">
              <a:extLst>
                <a:ext uri="{FF2B5EF4-FFF2-40B4-BE49-F238E27FC236}">
                  <a16:creationId xmlns:a16="http://schemas.microsoft.com/office/drawing/2014/main" id="{4BAC0C72-1FBE-4207-9AE5-8B5DB4E90B24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5" name="TextBox 804">
              <a:extLst>
                <a:ext uri="{FF2B5EF4-FFF2-40B4-BE49-F238E27FC236}">
                  <a16:creationId xmlns:a16="http://schemas.microsoft.com/office/drawing/2014/main" id="{F1FE848C-B14A-470B-B6E7-D798DC718F36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6" name="Group 73">
            <a:extLst>
              <a:ext uri="{FF2B5EF4-FFF2-40B4-BE49-F238E27FC236}">
                <a16:creationId xmlns:a16="http://schemas.microsoft.com/office/drawing/2014/main" id="{2E7D02EB-0F5B-444A-A822-0682F90FFA1E}"/>
              </a:ext>
            </a:extLst>
          </p:cNvPr>
          <p:cNvGrpSpPr/>
          <p:nvPr/>
        </p:nvGrpSpPr>
        <p:grpSpPr>
          <a:xfrm>
            <a:off x="9418700" y="3462695"/>
            <a:ext cx="2045041" cy="1172205"/>
            <a:chOff x="395534" y="3705298"/>
            <a:chExt cx="3972999" cy="1172205"/>
          </a:xfrm>
        </p:grpSpPr>
        <p:sp>
          <p:nvSpPr>
            <p:cNvPr id="807" name="TextBox 806">
              <a:extLst>
                <a:ext uri="{FF2B5EF4-FFF2-40B4-BE49-F238E27FC236}">
                  <a16:creationId xmlns:a16="http://schemas.microsoft.com/office/drawing/2014/main" id="{B17820F0-C092-4F06-AD80-A59CBE185D0D}"/>
                </a:ext>
              </a:extLst>
            </p:cNvPr>
            <p:cNvSpPr txBox="1"/>
            <p:nvPr/>
          </p:nvSpPr>
          <p:spPr>
            <a:xfrm>
              <a:off x="395534" y="3705298"/>
              <a:ext cx="3972999" cy="341293"/>
            </a:xfrm>
            <a:prstGeom prst="roundRect">
              <a:avLst>
                <a:gd name="adj" fmla="val 33398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8" name="TextBox 807">
              <a:extLst>
                <a:ext uri="{FF2B5EF4-FFF2-40B4-BE49-F238E27FC236}">
                  <a16:creationId xmlns:a16="http://schemas.microsoft.com/office/drawing/2014/main" id="{71264147-DE27-42D9-9530-873AD4A5D7A5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9" name="Group 30">
            <a:extLst>
              <a:ext uri="{FF2B5EF4-FFF2-40B4-BE49-F238E27FC236}">
                <a16:creationId xmlns:a16="http://schemas.microsoft.com/office/drawing/2014/main" id="{EBB5B8A3-5330-41F2-8BD4-B8D83E2585BD}"/>
              </a:ext>
            </a:extLst>
          </p:cNvPr>
          <p:cNvGrpSpPr/>
          <p:nvPr/>
        </p:nvGrpSpPr>
        <p:grpSpPr>
          <a:xfrm>
            <a:off x="6749040" y="4840026"/>
            <a:ext cx="2045041" cy="1169526"/>
            <a:chOff x="395534" y="3707977"/>
            <a:chExt cx="3972999" cy="1169526"/>
          </a:xfrm>
        </p:grpSpPr>
        <p:sp>
          <p:nvSpPr>
            <p:cNvPr id="810" name="TextBox 809">
              <a:extLst>
                <a:ext uri="{FF2B5EF4-FFF2-40B4-BE49-F238E27FC236}">
                  <a16:creationId xmlns:a16="http://schemas.microsoft.com/office/drawing/2014/main" id="{D7704509-6F8D-4E9A-8AD2-309900BCB10D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1" name="TextBox 810">
              <a:extLst>
                <a:ext uri="{FF2B5EF4-FFF2-40B4-BE49-F238E27FC236}">
                  <a16:creationId xmlns:a16="http://schemas.microsoft.com/office/drawing/2014/main" id="{8C1211CB-F944-4318-ACD1-B6F992C3B12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2" name="Group 33">
            <a:extLst>
              <a:ext uri="{FF2B5EF4-FFF2-40B4-BE49-F238E27FC236}">
                <a16:creationId xmlns:a16="http://schemas.microsoft.com/office/drawing/2014/main" id="{DFB469AB-0AAA-48A4-B03C-4E58F037251B}"/>
              </a:ext>
            </a:extLst>
          </p:cNvPr>
          <p:cNvGrpSpPr/>
          <p:nvPr/>
        </p:nvGrpSpPr>
        <p:grpSpPr>
          <a:xfrm>
            <a:off x="9418700" y="4844045"/>
            <a:ext cx="2045041" cy="1165507"/>
            <a:chOff x="395534" y="3711996"/>
            <a:chExt cx="3972999" cy="1165507"/>
          </a:xfrm>
        </p:grpSpPr>
        <p:sp>
          <p:nvSpPr>
            <p:cNvPr id="813" name="TextBox 812">
              <a:extLst>
                <a:ext uri="{FF2B5EF4-FFF2-40B4-BE49-F238E27FC236}">
                  <a16:creationId xmlns:a16="http://schemas.microsoft.com/office/drawing/2014/main" id="{5199EBC3-4D09-4BBC-8ECE-637ECF7E6C0A}"/>
                </a:ext>
              </a:extLst>
            </p:cNvPr>
            <p:cNvSpPr txBox="1"/>
            <p:nvPr/>
          </p:nvSpPr>
          <p:spPr>
            <a:xfrm>
              <a:off x="395534" y="3711996"/>
              <a:ext cx="3972999" cy="327898"/>
            </a:xfrm>
            <a:prstGeom prst="roundRect">
              <a:avLst>
                <a:gd name="adj" fmla="val 27821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4" name="TextBox 813">
              <a:extLst>
                <a:ext uri="{FF2B5EF4-FFF2-40B4-BE49-F238E27FC236}">
                  <a16:creationId xmlns:a16="http://schemas.microsoft.com/office/drawing/2014/main" id="{DF326F67-06A5-416D-A37F-066079ED594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949F176B-300E-B04D-8CD8-E8559402E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213" y="3739128"/>
            <a:ext cx="3718202" cy="2442152"/>
          </a:xfrm>
          <a:prstGeom prst="rect">
            <a:avLst/>
          </a:prstGeom>
        </p:spPr>
      </p:pic>
      <p:pic>
        <p:nvPicPr>
          <p:cNvPr id="5" name="Imagen 8">
            <a:extLst>
              <a:ext uri="{FF2B5EF4-FFF2-40B4-BE49-F238E27FC236}">
                <a16:creationId xmlns:a16="http://schemas.microsoft.com/office/drawing/2014/main" id="{A010A063-F35C-C16C-1A3F-65D7F9460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1040" y="3695505"/>
            <a:ext cx="2624976" cy="2624976"/>
          </a:xfrm>
          <a:prstGeom prst="rect">
            <a:avLst/>
          </a:prstGeom>
        </p:spPr>
      </p:pic>
      <p:pic>
        <p:nvPicPr>
          <p:cNvPr id="2" name="图片 38">
            <a:extLst>
              <a:ext uri="{FF2B5EF4-FFF2-40B4-BE49-F238E27FC236}">
                <a16:creationId xmlns:a16="http://schemas.microsoft.com/office/drawing/2014/main" id="{0F255B20-D1FE-DCA2-2C3D-F7571231FE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69587" y="1503911"/>
            <a:ext cx="3551397" cy="515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287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n 34">
            <a:extLst>
              <a:ext uri="{FF2B5EF4-FFF2-40B4-BE49-F238E27FC236}">
                <a16:creationId xmlns:a16="http://schemas.microsoft.com/office/drawing/2014/main" id="{FF22AB25-46E6-4A9F-953F-BCA935AD2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5700" y="0"/>
            <a:ext cx="5785158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03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54988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A145D3A-F787-4E0F-A7BC-BFC6F9B91812}"/>
              </a:ext>
            </a:extLst>
          </p:cNvPr>
          <p:cNvGrpSpPr/>
          <p:nvPr/>
        </p:nvGrpSpPr>
        <p:grpSpPr>
          <a:xfrm>
            <a:off x="876454" y="4246880"/>
            <a:ext cx="5266055" cy="1308735"/>
            <a:chOff x="7427" y="4080"/>
            <a:chExt cx="10348" cy="206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3E3CEAB-F4D5-4EE5-B7FF-A0E764905EF8}"/>
                </a:ext>
              </a:extLst>
            </p:cNvPr>
            <p:cNvSpPr txBox="1"/>
            <p:nvPr/>
          </p:nvSpPr>
          <p:spPr>
            <a:xfrm>
              <a:off x="11340" y="4080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02 </a:t>
              </a:r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عنوان را اضافه کنید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  <a:cs typeface="B Nazanin" panose="00000400000000000000" pitchFamily="2" charset="-78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EB5A758-39C6-45FF-9C9E-A35B361D65E6}"/>
                </a:ext>
              </a:extLst>
            </p:cNvPr>
            <p:cNvSpPr txBox="1"/>
            <p:nvPr/>
          </p:nvSpPr>
          <p:spPr>
            <a:xfrm>
              <a:off x="7427" y="4723"/>
              <a:ext cx="10348" cy="14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latin typeface="+mn-ea"/>
                </a:defRPr>
              </a:lvl1pPr>
            </a:lstStyle>
            <a:p>
              <a:pPr algn="r" rtl="1">
                <a:lnSpc>
                  <a:spcPct val="150000"/>
                </a:lnSpc>
              </a:pPr>
              <a:r>
                <a:rPr lang="fa-IR" altLang="zh-CN" dirty="0"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لطفاً محتوای خاصی را در اینجا اضافه کنید، متن باید تا حد امکان مختصر باشد، توضیحات ساده، نه خیلی دست و پا گیر باشد، توجه کنید</a:t>
              </a:r>
              <a:endParaRPr lang="en-US" altLang="zh-CN" dirty="0"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9482516-6600-4590-9C34-AE9650D076AA}"/>
              </a:ext>
            </a:extLst>
          </p:cNvPr>
          <p:cNvGrpSpPr/>
          <p:nvPr/>
        </p:nvGrpSpPr>
        <p:grpSpPr>
          <a:xfrm>
            <a:off x="876454" y="2521585"/>
            <a:ext cx="5266055" cy="1344295"/>
            <a:chOff x="7427" y="4024"/>
            <a:chExt cx="10348" cy="211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AB3105D-EB17-4222-A1FB-D21AD30FD49B}"/>
                </a:ext>
              </a:extLst>
            </p:cNvPr>
            <p:cNvSpPr txBox="1"/>
            <p:nvPr/>
          </p:nvSpPr>
          <p:spPr>
            <a:xfrm>
              <a:off x="11249" y="402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01 عنوان را اضافه کنید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  <a:cs typeface="B Nazanin" panose="00000400000000000000" pitchFamily="2" charset="-78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00F4836-DF65-44F7-BF6F-24A80DE7180E}"/>
                </a:ext>
              </a:extLst>
            </p:cNvPr>
            <p:cNvSpPr txBox="1"/>
            <p:nvPr/>
          </p:nvSpPr>
          <p:spPr>
            <a:xfrm>
              <a:off x="7427" y="4723"/>
              <a:ext cx="10348" cy="14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zh-CN" sz="12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لطفاً محتوای خاصی را در اینجا اضافه کنید، متن باید تا حد امکان مختصر باشد، توضیحات ساده، نه خیلی دست و پا گیر باشد، توجه کنید</a:t>
              </a:r>
              <a:endParaRPr lang="en-US" altLang="zh-CN" sz="12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pic>
        <p:nvPicPr>
          <p:cNvPr id="34" name="Imagen 33">
            <a:extLst>
              <a:ext uri="{FF2B5EF4-FFF2-40B4-BE49-F238E27FC236}">
                <a16:creationId xmlns:a16="http://schemas.microsoft.com/office/drawing/2014/main" id="{E9DDAF72-ECCA-4B9C-B79D-1545CD441B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727" y="0"/>
            <a:ext cx="3898131" cy="297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4716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4365812"/>
            <a:ext cx="12192000" cy="2232086"/>
          </a:xfrm>
          <a:prstGeom prst="rect">
            <a:avLst/>
          </a:prstGeom>
          <a:solidFill>
            <a:srgbClr val="AFCD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3135171" y="4748368"/>
            <a:ext cx="1617740" cy="1720889"/>
            <a:chOff x="-475010" y="1114177"/>
            <a:chExt cx="3859356" cy="1720889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1003259" y="4748368"/>
            <a:ext cx="1617740" cy="1720889"/>
            <a:chOff x="-475010" y="1114177"/>
            <a:chExt cx="3859356" cy="1720889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7398994" y="4748368"/>
            <a:ext cx="1617740" cy="1720889"/>
            <a:chOff x="-475010" y="1114177"/>
            <a:chExt cx="3859356" cy="1720889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9530905" y="4748368"/>
            <a:ext cx="1617740" cy="1720889"/>
            <a:chOff x="-475010" y="1114177"/>
            <a:chExt cx="3859356" cy="1720889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3572193" y="3510252"/>
            <a:ext cx="5120640" cy="2396709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622541" y="2034211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619566" y="3028607"/>
            <a:ext cx="2459439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9154629" y="2032349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9151654" y="3026745"/>
            <a:ext cx="2459439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5067756" y="4289271"/>
            <a:ext cx="205648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63" name="Imagen 2">
            <a:extLst>
              <a:ext uri="{FF2B5EF4-FFF2-40B4-BE49-F238E27FC236}">
                <a16:creationId xmlns:a16="http://schemas.microsoft.com/office/drawing/2014/main" id="{2A7E03FB-3898-13E8-1A85-6FFB43690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479" y="1648583"/>
            <a:ext cx="3081824" cy="2024173"/>
          </a:xfrm>
          <a:prstGeom prst="rect">
            <a:avLst/>
          </a:prstGeom>
        </p:spPr>
      </p:pic>
      <p:pic>
        <p:nvPicPr>
          <p:cNvPr id="1164" name="Imagen 8">
            <a:extLst>
              <a:ext uri="{FF2B5EF4-FFF2-40B4-BE49-F238E27FC236}">
                <a16:creationId xmlns:a16="http://schemas.microsoft.com/office/drawing/2014/main" id="{FF4B732A-CCD0-910F-67D6-810457596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538" y="1973594"/>
            <a:ext cx="2175706" cy="2175706"/>
          </a:xfrm>
          <a:prstGeom prst="rect">
            <a:avLst/>
          </a:prstGeom>
        </p:spPr>
      </p:pic>
      <p:pic>
        <p:nvPicPr>
          <p:cNvPr id="3" name="图片 22">
            <a:extLst>
              <a:ext uri="{FF2B5EF4-FFF2-40B4-BE49-F238E27FC236}">
                <a16:creationId xmlns:a16="http://schemas.microsoft.com/office/drawing/2014/main" id="{CD42EE46-64AE-1517-7EF6-F337D60196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pic>
        <p:nvPicPr>
          <p:cNvPr id="5" name="图片 22">
            <a:extLst>
              <a:ext uri="{FF2B5EF4-FFF2-40B4-BE49-F238E27FC236}">
                <a16:creationId xmlns:a16="http://schemas.microsoft.com/office/drawing/2014/main" id="{E5F757E6-C981-A804-F405-EE2FCBC3E0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0282" y="-104188"/>
            <a:ext cx="1465944" cy="145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452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03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EBB8E61-EEC0-4716-80A6-529ACDC9DB1C}"/>
              </a:ext>
            </a:extLst>
          </p:cNvPr>
          <p:cNvGrpSpPr/>
          <p:nvPr/>
        </p:nvGrpSpPr>
        <p:grpSpPr>
          <a:xfrm>
            <a:off x="1406525" y="4055110"/>
            <a:ext cx="2870145" cy="1262380"/>
            <a:chOff x="7427" y="4054"/>
            <a:chExt cx="7061" cy="198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AAAD494-1043-459E-827F-8E9CD05A014F}"/>
                </a:ext>
              </a:extLst>
            </p:cNvPr>
            <p:cNvSpPr txBox="1"/>
            <p:nvPr/>
          </p:nvSpPr>
          <p:spPr>
            <a:xfrm>
              <a:off x="7427" y="4054"/>
              <a:ext cx="6814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02 </a:t>
              </a:r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عنوان را اضافه کنید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  <a:cs typeface="B Nazanin" panose="00000400000000000000" pitchFamily="2" charset="-78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CEF47DE-75C1-4462-B079-CE3EF9B6D0B7}"/>
                </a:ext>
              </a:extLst>
            </p:cNvPr>
            <p:cNvSpPr txBox="1"/>
            <p:nvPr/>
          </p:nvSpPr>
          <p:spPr>
            <a:xfrm>
              <a:off x="7427" y="4723"/>
              <a:ext cx="7061" cy="13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buNone/>
                <a:defRPr sz="1200"/>
              </a:lvl1pPr>
            </a:lstStyle>
            <a:p>
              <a:pPr algn="r" rtl="1"/>
              <a:r>
                <a:rPr lang="fa-IR" altLang="zh-CN" dirty="0"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dirty="0"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56B0D8F-86EC-40D7-A49C-F3158436D10D}"/>
              </a:ext>
            </a:extLst>
          </p:cNvPr>
          <p:cNvGrpSpPr/>
          <p:nvPr/>
        </p:nvGrpSpPr>
        <p:grpSpPr>
          <a:xfrm>
            <a:off x="1406525" y="2399665"/>
            <a:ext cx="3871708" cy="1012190"/>
            <a:chOff x="7427" y="4054"/>
            <a:chExt cx="9525" cy="159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C2BE1BB-EF1D-4539-86D2-65D95D0AED9C}"/>
                </a:ext>
              </a:extLst>
            </p:cNvPr>
            <p:cNvSpPr txBox="1"/>
            <p:nvPr/>
          </p:nvSpPr>
          <p:spPr>
            <a:xfrm>
              <a:off x="7427" y="4054"/>
              <a:ext cx="7061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01 عنوان را اضافه کنید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  <a:cs typeface="B Nazanin" panose="00000400000000000000" pitchFamily="2" charset="-78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4114FB4-7EF5-4CE9-99D1-1F25DA9738F9}"/>
                </a:ext>
              </a:extLst>
            </p:cNvPr>
            <p:cNvSpPr txBox="1"/>
            <p:nvPr/>
          </p:nvSpPr>
          <p:spPr>
            <a:xfrm>
              <a:off x="7427" y="4723"/>
              <a:ext cx="9525" cy="9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200" dirty="0"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8E2CA68-5EBF-49C7-B65E-E859295A9B54}"/>
              </a:ext>
            </a:extLst>
          </p:cNvPr>
          <p:cNvGrpSpPr/>
          <p:nvPr/>
        </p:nvGrpSpPr>
        <p:grpSpPr>
          <a:xfrm>
            <a:off x="8125402" y="2399665"/>
            <a:ext cx="3003063" cy="1262380"/>
            <a:chOff x="7427" y="4054"/>
            <a:chExt cx="7388" cy="198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46831C-E521-48DF-A5C5-086F3072854B}"/>
                </a:ext>
              </a:extLst>
            </p:cNvPr>
            <p:cNvSpPr txBox="1"/>
            <p:nvPr/>
          </p:nvSpPr>
          <p:spPr>
            <a:xfrm>
              <a:off x="7427" y="4054"/>
              <a:ext cx="7388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03 </a:t>
              </a:r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عنوان را اضافه کنید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  <a:cs typeface="B Nazanin" panose="00000400000000000000" pitchFamily="2" charset="-78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DC8E4E2-E6A0-4EAA-A9B0-559CCF2185F6}"/>
                </a:ext>
              </a:extLst>
            </p:cNvPr>
            <p:cNvSpPr txBox="1"/>
            <p:nvPr/>
          </p:nvSpPr>
          <p:spPr>
            <a:xfrm>
              <a:off x="7427" y="4723"/>
              <a:ext cx="7388" cy="13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200" dirty="0"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cs typeface="B Nazanin" panose="00000400000000000000" pitchFamily="2" charset="-78"/>
                <a:sym typeface="+mn-ea"/>
              </a:endParaRP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E464BDF8-DD74-4636-823D-C85E15A7C1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514677" y="1739910"/>
            <a:ext cx="4239370" cy="5153912"/>
          </a:xfrm>
          <a:prstGeom prst="rect">
            <a:avLst/>
          </a:prstGeom>
        </p:spPr>
      </p:pic>
      <p:grpSp>
        <p:nvGrpSpPr>
          <p:cNvPr id="40" name="组合 35">
            <a:extLst>
              <a:ext uri="{FF2B5EF4-FFF2-40B4-BE49-F238E27FC236}">
                <a16:creationId xmlns:a16="http://schemas.microsoft.com/office/drawing/2014/main" id="{84C22B71-1AD1-4B60-89DD-2C246A03BC48}"/>
              </a:ext>
            </a:extLst>
          </p:cNvPr>
          <p:cNvGrpSpPr/>
          <p:nvPr/>
        </p:nvGrpSpPr>
        <p:grpSpPr>
          <a:xfrm>
            <a:off x="8125402" y="4055110"/>
            <a:ext cx="3003063" cy="1262380"/>
            <a:chOff x="7427" y="4054"/>
            <a:chExt cx="7388" cy="1988"/>
          </a:xfrm>
        </p:grpSpPr>
        <p:sp>
          <p:nvSpPr>
            <p:cNvPr id="41" name="文本框 36">
              <a:extLst>
                <a:ext uri="{FF2B5EF4-FFF2-40B4-BE49-F238E27FC236}">
                  <a16:creationId xmlns:a16="http://schemas.microsoft.com/office/drawing/2014/main" id="{BCD9E2D5-85C2-4F51-B77F-F1BF4D1A56DC}"/>
                </a:ext>
              </a:extLst>
            </p:cNvPr>
            <p:cNvSpPr txBox="1"/>
            <p:nvPr/>
          </p:nvSpPr>
          <p:spPr>
            <a:xfrm>
              <a:off x="7427" y="4054"/>
              <a:ext cx="6544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04 </a:t>
              </a:r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عنوان را اضافه کنید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  <a:cs typeface="B Nazanin" panose="00000400000000000000" pitchFamily="2" charset="-78"/>
              </a:endParaRPr>
            </a:p>
          </p:txBody>
        </p:sp>
        <p:sp>
          <p:nvSpPr>
            <p:cNvPr id="42" name="文本框 37">
              <a:extLst>
                <a:ext uri="{FF2B5EF4-FFF2-40B4-BE49-F238E27FC236}">
                  <a16:creationId xmlns:a16="http://schemas.microsoft.com/office/drawing/2014/main" id="{2A4A4298-4F93-490B-A3D6-C84D766EF433}"/>
                </a:ext>
              </a:extLst>
            </p:cNvPr>
            <p:cNvSpPr txBox="1"/>
            <p:nvPr/>
          </p:nvSpPr>
          <p:spPr>
            <a:xfrm>
              <a:off x="7427" y="4723"/>
              <a:ext cx="7388" cy="13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200" dirty="0"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cs typeface="B Nazanin" panose="00000400000000000000" pitchFamily="2" charset="-78"/>
                <a:sym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7600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>
              <a:lnSpc>
                <a:spcPct val="100000"/>
              </a:lnSpc>
            </a:pPr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Autofit/>
          </a:bodyPr>
          <a:lstStyle/>
          <a:p>
            <a:pPr rtl="1">
              <a:lnSpc>
                <a:spcPct val="160000"/>
              </a:lnSpc>
            </a:pPr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5" name="TextBox 1404">
            <a:extLst>
              <a:ext uri="{FF2B5EF4-FFF2-40B4-BE49-F238E27FC236}">
                <a16:creationId xmlns:a16="http://schemas.microsoft.com/office/drawing/2014/main" id="{53423E7E-BE0B-46EC-9926-4D5E518D12E5}"/>
              </a:ext>
            </a:extLst>
          </p:cNvPr>
          <p:cNvSpPr txBox="1"/>
          <p:nvPr/>
        </p:nvSpPr>
        <p:spPr>
          <a:xfrm>
            <a:off x="9726846" y="1621369"/>
            <a:ext cx="17434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6" name="TextBox 1405">
            <a:extLst>
              <a:ext uri="{FF2B5EF4-FFF2-40B4-BE49-F238E27FC236}">
                <a16:creationId xmlns:a16="http://schemas.microsoft.com/office/drawing/2014/main" id="{B8014F8C-94E8-435D-8C19-074280042CFC}"/>
              </a:ext>
            </a:extLst>
          </p:cNvPr>
          <p:cNvSpPr txBox="1"/>
          <p:nvPr/>
        </p:nvSpPr>
        <p:spPr>
          <a:xfrm>
            <a:off x="4876598" y="1594382"/>
            <a:ext cx="17434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7" name="TextBox 1406">
            <a:extLst>
              <a:ext uri="{FF2B5EF4-FFF2-40B4-BE49-F238E27FC236}">
                <a16:creationId xmlns:a16="http://schemas.microsoft.com/office/drawing/2014/main" id="{F9048428-E190-43D0-A089-B7F466019983}"/>
              </a:ext>
            </a:extLst>
          </p:cNvPr>
          <p:cNvSpPr txBox="1"/>
          <p:nvPr/>
        </p:nvSpPr>
        <p:spPr>
          <a:xfrm>
            <a:off x="6937397" y="3613049"/>
            <a:ext cx="4344537" cy="8887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8" name="TextBox 1407">
            <a:extLst>
              <a:ext uri="{FF2B5EF4-FFF2-40B4-BE49-F238E27FC236}">
                <a16:creationId xmlns:a16="http://schemas.microsoft.com/office/drawing/2014/main" id="{C75627E0-AABF-43F9-81DA-16476532749E}"/>
              </a:ext>
            </a:extLst>
          </p:cNvPr>
          <p:cNvSpPr txBox="1"/>
          <p:nvPr/>
        </p:nvSpPr>
        <p:spPr>
          <a:xfrm>
            <a:off x="9650691" y="4995641"/>
            <a:ext cx="17434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64D87E97-89B5-4EDB-A2A1-8968D4C8C6B1}"/>
              </a:ext>
            </a:extLst>
          </p:cNvPr>
          <p:cNvSpPr txBox="1"/>
          <p:nvPr/>
        </p:nvSpPr>
        <p:spPr>
          <a:xfrm>
            <a:off x="4876598" y="4995641"/>
            <a:ext cx="17434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1481;p70">
            <a:extLst>
              <a:ext uri="{FF2B5EF4-FFF2-40B4-BE49-F238E27FC236}">
                <a16:creationId xmlns:a16="http://schemas.microsoft.com/office/drawing/2014/main" id="{C50D14A6-3E1B-79C0-B8A4-8B80492BA4A7}"/>
              </a:ext>
            </a:extLst>
          </p:cNvPr>
          <p:cNvGrpSpPr/>
          <p:nvPr/>
        </p:nvGrpSpPr>
        <p:grpSpPr>
          <a:xfrm>
            <a:off x="344774" y="2161202"/>
            <a:ext cx="4669737" cy="3861332"/>
            <a:chOff x="2600893" y="2263554"/>
            <a:chExt cx="2376793" cy="1853421"/>
          </a:xfrm>
        </p:grpSpPr>
        <p:grpSp>
          <p:nvGrpSpPr>
            <p:cNvPr id="3" name="Google Shape;1482;p70">
              <a:extLst>
                <a:ext uri="{FF2B5EF4-FFF2-40B4-BE49-F238E27FC236}">
                  <a16:creationId xmlns:a16="http://schemas.microsoft.com/office/drawing/2014/main" id="{2157F97E-D11E-3453-6F22-BBF661FA6A78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1367" name="Google Shape;1483;p70">
                <a:extLst>
                  <a:ext uri="{FF2B5EF4-FFF2-40B4-BE49-F238E27FC236}">
                    <a16:creationId xmlns:a16="http://schemas.microsoft.com/office/drawing/2014/main" id="{78D64ACC-00F8-C18D-062F-679F5A53875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8" name="Google Shape;1484;p70">
                <a:extLst>
                  <a:ext uri="{FF2B5EF4-FFF2-40B4-BE49-F238E27FC236}">
                    <a16:creationId xmlns:a16="http://schemas.microsoft.com/office/drawing/2014/main" id="{95F56962-2338-C333-F8D4-992792315824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9" name="Google Shape;1485;p70">
                <a:extLst>
                  <a:ext uri="{FF2B5EF4-FFF2-40B4-BE49-F238E27FC236}">
                    <a16:creationId xmlns:a16="http://schemas.microsoft.com/office/drawing/2014/main" id="{84E795FD-F761-3857-EE86-A363E352165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0" name="Google Shape;1486;p70">
                <a:extLst>
                  <a:ext uri="{FF2B5EF4-FFF2-40B4-BE49-F238E27FC236}">
                    <a16:creationId xmlns:a16="http://schemas.microsoft.com/office/drawing/2014/main" id="{A572822B-CE28-A4DB-6412-FEE03C4D7D09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1" name="Google Shape;1487;p70">
                <a:extLst>
                  <a:ext uri="{FF2B5EF4-FFF2-40B4-BE49-F238E27FC236}">
                    <a16:creationId xmlns:a16="http://schemas.microsoft.com/office/drawing/2014/main" id="{5D6A1916-C5E4-FE64-30B9-26066281B118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2" name="Google Shape;1488;p70">
                <a:extLst>
                  <a:ext uri="{FF2B5EF4-FFF2-40B4-BE49-F238E27FC236}">
                    <a16:creationId xmlns:a16="http://schemas.microsoft.com/office/drawing/2014/main" id="{3EA6ACDC-6E1B-E83E-0260-FF562A7275C4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oogle Shape;1489;p70">
              <a:extLst>
                <a:ext uri="{FF2B5EF4-FFF2-40B4-BE49-F238E27FC236}">
                  <a16:creationId xmlns:a16="http://schemas.microsoft.com/office/drawing/2014/main" id="{375CB7AC-A4C3-018E-2B18-1BD35D248CE7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1361" name="Google Shape;1490;p70">
                <a:extLst>
                  <a:ext uri="{FF2B5EF4-FFF2-40B4-BE49-F238E27FC236}">
                    <a16:creationId xmlns:a16="http://schemas.microsoft.com/office/drawing/2014/main" id="{5B19239B-6F58-9093-9787-4761CC0B55E4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2" name="Google Shape;1491;p70">
                <a:extLst>
                  <a:ext uri="{FF2B5EF4-FFF2-40B4-BE49-F238E27FC236}">
                    <a16:creationId xmlns:a16="http://schemas.microsoft.com/office/drawing/2014/main" id="{CBFB0431-A5B9-1E01-34B2-9359DA35448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3" name="Google Shape;1492;p70">
                <a:extLst>
                  <a:ext uri="{FF2B5EF4-FFF2-40B4-BE49-F238E27FC236}">
                    <a16:creationId xmlns:a16="http://schemas.microsoft.com/office/drawing/2014/main" id="{4E4B618E-A060-450A-F5EE-032CAC5CEFB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4" name="Google Shape;1493;p70">
                <a:extLst>
                  <a:ext uri="{FF2B5EF4-FFF2-40B4-BE49-F238E27FC236}">
                    <a16:creationId xmlns:a16="http://schemas.microsoft.com/office/drawing/2014/main" id="{EEB165C9-5739-ED37-2654-AAE792EF64B3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5" name="Google Shape;1494;p70">
                <a:extLst>
                  <a:ext uri="{FF2B5EF4-FFF2-40B4-BE49-F238E27FC236}">
                    <a16:creationId xmlns:a16="http://schemas.microsoft.com/office/drawing/2014/main" id="{9CBC7770-78D1-3C6D-761C-DD5469379DC4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6" name="Google Shape;1495;p70">
                <a:extLst>
                  <a:ext uri="{FF2B5EF4-FFF2-40B4-BE49-F238E27FC236}">
                    <a16:creationId xmlns:a16="http://schemas.microsoft.com/office/drawing/2014/main" id="{4BB39B25-C0FF-C891-9514-65E631007AA2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1496;p70">
              <a:extLst>
                <a:ext uri="{FF2B5EF4-FFF2-40B4-BE49-F238E27FC236}">
                  <a16:creationId xmlns:a16="http://schemas.microsoft.com/office/drawing/2014/main" id="{FBC49F19-403E-A198-5D66-0E054E26F412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7" name="Google Shape;1497;p70">
                <a:extLst>
                  <a:ext uri="{FF2B5EF4-FFF2-40B4-BE49-F238E27FC236}">
                    <a16:creationId xmlns:a16="http://schemas.microsoft.com/office/drawing/2014/main" id="{B63B0981-C091-C052-EBBF-ACB5DF202048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Google Shape;1498;p70">
                <a:extLst>
                  <a:ext uri="{FF2B5EF4-FFF2-40B4-BE49-F238E27FC236}">
                    <a16:creationId xmlns:a16="http://schemas.microsoft.com/office/drawing/2014/main" id="{42AEA91B-F775-C77E-42D3-9654B91B93D7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1499;p70">
                <a:extLst>
                  <a:ext uri="{FF2B5EF4-FFF2-40B4-BE49-F238E27FC236}">
                    <a16:creationId xmlns:a16="http://schemas.microsoft.com/office/drawing/2014/main" id="{F63C697C-5362-CD20-4A07-4C100A487795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1500;p70">
                <a:extLst>
                  <a:ext uri="{FF2B5EF4-FFF2-40B4-BE49-F238E27FC236}">
                    <a16:creationId xmlns:a16="http://schemas.microsoft.com/office/drawing/2014/main" id="{81608D52-5CAE-6225-EE48-36A240363E62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501;p70">
                <a:extLst>
                  <a:ext uri="{FF2B5EF4-FFF2-40B4-BE49-F238E27FC236}">
                    <a16:creationId xmlns:a16="http://schemas.microsoft.com/office/drawing/2014/main" id="{CC3510F9-0965-69BF-8F6F-1E07A7F1480A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502;p70">
                <a:extLst>
                  <a:ext uri="{FF2B5EF4-FFF2-40B4-BE49-F238E27FC236}">
                    <a16:creationId xmlns:a16="http://schemas.microsoft.com/office/drawing/2014/main" id="{5CC6769C-DF76-B38B-7A0F-D0B59D099F1E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503;p70">
                <a:extLst>
                  <a:ext uri="{FF2B5EF4-FFF2-40B4-BE49-F238E27FC236}">
                    <a16:creationId xmlns:a16="http://schemas.microsoft.com/office/drawing/2014/main" id="{511DB7F2-9E2A-198D-1432-7BC9182C1BF6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504;p70">
                <a:extLst>
                  <a:ext uri="{FF2B5EF4-FFF2-40B4-BE49-F238E27FC236}">
                    <a16:creationId xmlns:a16="http://schemas.microsoft.com/office/drawing/2014/main" id="{E5AC32E1-6DA2-3AC5-2676-FC71212B4DA2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505;p70">
                <a:extLst>
                  <a:ext uri="{FF2B5EF4-FFF2-40B4-BE49-F238E27FC236}">
                    <a16:creationId xmlns:a16="http://schemas.microsoft.com/office/drawing/2014/main" id="{B82511BC-8FF9-718D-FBFF-028EC026A8E5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506;p70">
                <a:extLst>
                  <a:ext uri="{FF2B5EF4-FFF2-40B4-BE49-F238E27FC236}">
                    <a16:creationId xmlns:a16="http://schemas.microsoft.com/office/drawing/2014/main" id="{13546DA3-4093-5B69-11DB-BE363E9413FB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507;p70">
                <a:extLst>
                  <a:ext uri="{FF2B5EF4-FFF2-40B4-BE49-F238E27FC236}">
                    <a16:creationId xmlns:a16="http://schemas.microsoft.com/office/drawing/2014/main" id="{3F27A266-83C5-5EEF-14A7-BCE7A06EF386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508;p70">
                <a:extLst>
                  <a:ext uri="{FF2B5EF4-FFF2-40B4-BE49-F238E27FC236}">
                    <a16:creationId xmlns:a16="http://schemas.microsoft.com/office/drawing/2014/main" id="{04DE307D-5442-2F6D-96AD-832C893932AD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509;p70">
                <a:extLst>
                  <a:ext uri="{FF2B5EF4-FFF2-40B4-BE49-F238E27FC236}">
                    <a16:creationId xmlns:a16="http://schemas.microsoft.com/office/drawing/2014/main" id="{532591F7-F43B-E822-5FED-587F4DE981AF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510;p70">
                <a:extLst>
                  <a:ext uri="{FF2B5EF4-FFF2-40B4-BE49-F238E27FC236}">
                    <a16:creationId xmlns:a16="http://schemas.microsoft.com/office/drawing/2014/main" id="{67C52E8D-2536-D459-9A30-5994E1E1BFF6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511;p70">
                <a:extLst>
                  <a:ext uri="{FF2B5EF4-FFF2-40B4-BE49-F238E27FC236}">
                    <a16:creationId xmlns:a16="http://schemas.microsoft.com/office/drawing/2014/main" id="{9F2B27BC-F7E9-2E21-314E-2061E504811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512;p70">
                <a:extLst>
                  <a:ext uri="{FF2B5EF4-FFF2-40B4-BE49-F238E27FC236}">
                    <a16:creationId xmlns:a16="http://schemas.microsoft.com/office/drawing/2014/main" id="{2C86E456-FAEC-8A21-061A-F5642439F43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513;p70">
                <a:extLst>
                  <a:ext uri="{FF2B5EF4-FFF2-40B4-BE49-F238E27FC236}">
                    <a16:creationId xmlns:a16="http://schemas.microsoft.com/office/drawing/2014/main" id="{A6A2DC4A-79E5-9B47-55B2-C4045EC669E3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514;p70">
                <a:extLst>
                  <a:ext uri="{FF2B5EF4-FFF2-40B4-BE49-F238E27FC236}">
                    <a16:creationId xmlns:a16="http://schemas.microsoft.com/office/drawing/2014/main" id="{A90CA8DC-CD74-AF4B-0663-B5A32B334F3E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515;p70">
                <a:extLst>
                  <a:ext uri="{FF2B5EF4-FFF2-40B4-BE49-F238E27FC236}">
                    <a16:creationId xmlns:a16="http://schemas.microsoft.com/office/drawing/2014/main" id="{1B374C77-91BF-A0B4-8CE3-54687691F3F3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516;p70">
                <a:extLst>
                  <a:ext uri="{FF2B5EF4-FFF2-40B4-BE49-F238E27FC236}">
                    <a16:creationId xmlns:a16="http://schemas.microsoft.com/office/drawing/2014/main" id="{00C27339-1D79-0BC3-9617-89EF0E483F98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517;p70">
                <a:extLst>
                  <a:ext uri="{FF2B5EF4-FFF2-40B4-BE49-F238E27FC236}">
                    <a16:creationId xmlns:a16="http://schemas.microsoft.com/office/drawing/2014/main" id="{340CDC8A-C261-C50F-524B-6BC77015A78B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518;p70">
                <a:extLst>
                  <a:ext uri="{FF2B5EF4-FFF2-40B4-BE49-F238E27FC236}">
                    <a16:creationId xmlns:a16="http://schemas.microsoft.com/office/drawing/2014/main" id="{038D7569-CC71-30AF-1AE3-BED36C772EE0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519;p70">
                <a:extLst>
                  <a:ext uri="{FF2B5EF4-FFF2-40B4-BE49-F238E27FC236}">
                    <a16:creationId xmlns:a16="http://schemas.microsoft.com/office/drawing/2014/main" id="{0A928022-CCC1-84FF-4D52-7DE60363081A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520;p70">
                <a:extLst>
                  <a:ext uri="{FF2B5EF4-FFF2-40B4-BE49-F238E27FC236}">
                    <a16:creationId xmlns:a16="http://schemas.microsoft.com/office/drawing/2014/main" id="{71BE3D0B-49F9-310B-C603-7914F2356706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521;p70">
                <a:extLst>
                  <a:ext uri="{FF2B5EF4-FFF2-40B4-BE49-F238E27FC236}">
                    <a16:creationId xmlns:a16="http://schemas.microsoft.com/office/drawing/2014/main" id="{5A81D08D-D0CB-7AD9-BD1B-ED85923C7A85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522;p70">
                <a:extLst>
                  <a:ext uri="{FF2B5EF4-FFF2-40B4-BE49-F238E27FC236}">
                    <a16:creationId xmlns:a16="http://schemas.microsoft.com/office/drawing/2014/main" id="{D7111F5D-6C84-7568-926E-F0CBE6BC39BB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523;p70">
                <a:extLst>
                  <a:ext uri="{FF2B5EF4-FFF2-40B4-BE49-F238E27FC236}">
                    <a16:creationId xmlns:a16="http://schemas.microsoft.com/office/drawing/2014/main" id="{114D486F-0EA1-0F73-C45F-E5BC139612B1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524;p70">
                <a:extLst>
                  <a:ext uri="{FF2B5EF4-FFF2-40B4-BE49-F238E27FC236}">
                    <a16:creationId xmlns:a16="http://schemas.microsoft.com/office/drawing/2014/main" id="{178D8831-3B14-2B74-723B-E75AE64FC13E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525;p70">
                <a:extLst>
                  <a:ext uri="{FF2B5EF4-FFF2-40B4-BE49-F238E27FC236}">
                    <a16:creationId xmlns:a16="http://schemas.microsoft.com/office/drawing/2014/main" id="{269918FD-BE6F-EA5E-1D5D-DE713CA88CA3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526;p70">
                <a:extLst>
                  <a:ext uri="{FF2B5EF4-FFF2-40B4-BE49-F238E27FC236}">
                    <a16:creationId xmlns:a16="http://schemas.microsoft.com/office/drawing/2014/main" id="{50EA7B4A-C5D8-990F-4F47-5C24100CD381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527;p70">
                <a:extLst>
                  <a:ext uri="{FF2B5EF4-FFF2-40B4-BE49-F238E27FC236}">
                    <a16:creationId xmlns:a16="http://schemas.microsoft.com/office/drawing/2014/main" id="{CECF06AA-9087-3DCC-9C70-AC3FE4A871AA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528;p70">
                <a:extLst>
                  <a:ext uri="{FF2B5EF4-FFF2-40B4-BE49-F238E27FC236}">
                    <a16:creationId xmlns:a16="http://schemas.microsoft.com/office/drawing/2014/main" id="{43BBD69D-93F4-2CEF-E545-7FA289F0746B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529;p70">
                <a:extLst>
                  <a:ext uri="{FF2B5EF4-FFF2-40B4-BE49-F238E27FC236}">
                    <a16:creationId xmlns:a16="http://schemas.microsoft.com/office/drawing/2014/main" id="{8A549D9B-9E20-2D84-479E-6FD82BA77A9F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530;p70">
                <a:extLst>
                  <a:ext uri="{FF2B5EF4-FFF2-40B4-BE49-F238E27FC236}">
                    <a16:creationId xmlns:a16="http://schemas.microsoft.com/office/drawing/2014/main" id="{7F3ECCD7-1DCB-17A2-3D64-59FB68C16A45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531;p70">
                <a:extLst>
                  <a:ext uri="{FF2B5EF4-FFF2-40B4-BE49-F238E27FC236}">
                    <a16:creationId xmlns:a16="http://schemas.microsoft.com/office/drawing/2014/main" id="{812810A3-584A-6C19-FFA5-3E174727693A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532;p70">
                <a:extLst>
                  <a:ext uri="{FF2B5EF4-FFF2-40B4-BE49-F238E27FC236}">
                    <a16:creationId xmlns:a16="http://schemas.microsoft.com/office/drawing/2014/main" id="{63673202-24CE-3651-D29A-AD39B622B393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533;p70">
                <a:extLst>
                  <a:ext uri="{FF2B5EF4-FFF2-40B4-BE49-F238E27FC236}">
                    <a16:creationId xmlns:a16="http://schemas.microsoft.com/office/drawing/2014/main" id="{EA5B48C6-69DC-6DB9-DD5E-F765239690DF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534;p70">
                <a:extLst>
                  <a:ext uri="{FF2B5EF4-FFF2-40B4-BE49-F238E27FC236}">
                    <a16:creationId xmlns:a16="http://schemas.microsoft.com/office/drawing/2014/main" id="{8ED5AF86-C0CD-2429-6C49-0DC907A1B23A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535;p70">
                <a:extLst>
                  <a:ext uri="{FF2B5EF4-FFF2-40B4-BE49-F238E27FC236}">
                    <a16:creationId xmlns:a16="http://schemas.microsoft.com/office/drawing/2014/main" id="{F51DCEBA-899C-1F9E-23BF-758F064832DF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536;p70">
                <a:extLst>
                  <a:ext uri="{FF2B5EF4-FFF2-40B4-BE49-F238E27FC236}">
                    <a16:creationId xmlns:a16="http://schemas.microsoft.com/office/drawing/2014/main" id="{7D908274-8667-F3BF-7DE8-30A5D64DB04C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537;p70">
                <a:extLst>
                  <a:ext uri="{FF2B5EF4-FFF2-40B4-BE49-F238E27FC236}">
                    <a16:creationId xmlns:a16="http://schemas.microsoft.com/office/drawing/2014/main" id="{CAE5CBC6-6165-10B7-2578-854B4D357AAD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538;p70">
                <a:extLst>
                  <a:ext uri="{FF2B5EF4-FFF2-40B4-BE49-F238E27FC236}">
                    <a16:creationId xmlns:a16="http://schemas.microsoft.com/office/drawing/2014/main" id="{1CF5213C-92F7-46F4-086F-C99A5AA4294A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539;p70">
                <a:extLst>
                  <a:ext uri="{FF2B5EF4-FFF2-40B4-BE49-F238E27FC236}">
                    <a16:creationId xmlns:a16="http://schemas.microsoft.com/office/drawing/2014/main" id="{53764026-85F6-B6FC-9B7A-1EF4198AEA15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540;p70">
                <a:extLst>
                  <a:ext uri="{FF2B5EF4-FFF2-40B4-BE49-F238E27FC236}">
                    <a16:creationId xmlns:a16="http://schemas.microsoft.com/office/drawing/2014/main" id="{A6C17B29-EA44-1F09-41F0-081EF39F7A2E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541;p70">
                <a:extLst>
                  <a:ext uri="{FF2B5EF4-FFF2-40B4-BE49-F238E27FC236}">
                    <a16:creationId xmlns:a16="http://schemas.microsoft.com/office/drawing/2014/main" id="{D2CFD4C4-0A96-29A9-0597-905E48DB113A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542;p70">
                <a:extLst>
                  <a:ext uri="{FF2B5EF4-FFF2-40B4-BE49-F238E27FC236}">
                    <a16:creationId xmlns:a16="http://schemas.microsoft.com/office/drawing/2014/main" id="{1F8377DB-FA66-9E6E-7563-6BF9A4586E5A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543;p70">
                <a:extLst>
                  <a:ext uri="{FF2B5EF4-FFF2-40B4-BE49-F238E27FC236}">
                    <a16:creationId xmlns:a16="http://schemas.microsoft.com/office/drawing/2014/main" id="{3595B3C8-D2C1-D214-3BE5-26FBDE3BAAEA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544;p70">
                <a:extLst>
                  <a:ext uri="{FF2B5EF4-FFF2-40B4-BE49-F238E27FC236}">
                    <a16:creationId xmlns:a16="http://schemas.microsoft.com/office/drawing/2014/main" id="{FA0E701E-A9B2-1945-F1F8-86D55DE37412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545;p70">
                <a:extLst>
                  <a:ext uri="{FF2B5EF4-FFF2-40B4-BE49-F238E27FC236}">
                    <a16:creationId xmlns:a16="http://schemas.microsoft.com/office/drawing/2014/main" id="{69BABDA2-D32B-2999-FA18-421272CDCC27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546;p70">
                <a:extLst>
                  <a:ext uri="{FF2B5EF4-FFF2-40B4-BE49-F238E27FC236}">
                    <a16:creationId xmlns:a16="http://schemas.microsoft.com/office/drawing/2014/main" id="{44A3A1AD-B381-5197-A89B-7D14CBEA5DE3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547;p70">
                <a:extLst>
                  <a:ext uri="{FF2B5EF4-FFF2-40B4-BE49-F238E27FC236}">
                    <a16:creationId xmlns:a16="http://schemas.microsoft.com/office/drawing/2014/main" id="{973F6E6A-8C13-F96B-852D-5108E8F9C744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548;p70">
                <a:extLst>
                  <a:ext uri="{FF2B5EF4-FFF2-40B4-BE49-F238E27FC236}">
                    <a16:creationId xmlns:a16="http://schemas.microsoft.com/office/drawing/2014/main" id="{BD56A161-B983-F996-FA24-181D4277D6B9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549;p70">
                <a:extLst>
                  <a:ext uri="{FF2B5EF4-FFF2-40B4-BE49-F238E27FC236}">
                    <a16:creationId xmlns:a16="http://schemas.microsoft.com/office/drawing/2014/main" id="{AEA0D27D-D75F-132F-F573-58B59730CA27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550;p70">
                <a:extLst>
                  <a:ext uri="{FF2B5EF4-FFF2-40B4-BE49-F238E27FC236}">
                    <a16:creationId xmlns:a16="http://schemas.microsoft.com/office/drawing/2014/main" id="{26C48157-F481-F40D-55C2-D036A120CF0B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551;p70">
                <a:extLst>
                  <a:ext uri="{FF2B5EF4-FFF2-40B4-BE49-F238E27FC236}">
                    <a16:creationId xmlns:a16="http://schemas.microsoft.com/office/drawing/2014/main" id="{849AEB3A-7F72-F154-579E-329A741FF347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552;p70">
                <a:extLst>
                  <a:ext uri="{FF2B5EF4-FFF2-40B4-BE49-F238E27FC236}">
                    <a16:creationId xmlns:a16="http://schemas.microsoft.com/office/drawing/2014/main" id="{252B3495-6397-D5B0-BE68-9CADBF3519DA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553;p70">
                <a:extLst>
                  <a:ext uri="{FF2B5EF4-FFF2-40B4-BE49-F238E27FC236}">
                    <a16:creationId xmlns:a16="http://schemas.microsoft.com/office/drawing/2014/main" id="{FE5F6E6A-A8B5-EA25-3D71-5066A24720AA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554;p70">
                <a:extLst>
                  <a:ext uri="{FF2B5EF4-FFF2-40B4-BE49-F238E27FC236}">
                    <a16:creationId xmlns:a16="http://schemas.microsoft.com/office/drawing/2014/main" id="{B68EE493-F425-0BDA-A7CD-F883E798A91B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555;p70">
                <a:extLst>
                  <a:ext uri="{FF2B5EF4-FFF2-40B4-BE49-F238E27FC236}">
                    <a16:creationId xmlns:a16="http://schemas.microsoft.com/office/drawing/2014/main" id="{EF393C4C-0ABB-F1AA-7490-8F4E36B9135E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556;p70">
                <a:extLst>
                  <a:ext uri="{FF2B5EF4-FFF2-40B4-BE49-F238E27FC236}">
                    <a16:creationId xmlns:a16="http://schemas.microsoft.com/office/drawing/2014/main" id="{AD45882D-FE67-742B-F93B-BC6EF442A67C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557;p70">
                <a:extLst>
                  <a:ext uri="{FF2B5EF4-FFF2-40B4-BE49-F238E27FC236}">
                    <a16:creationId xmlns:a16="http://schemas.microsoft.com/office/drawing/2014/main" id="{AFF3F64C-B5C9-F323-480E-426926DCE65E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558;p70">
                <a:extLst>
                  <a:ext uri="{FF2B5EF4-FFF2-40B4-BE49-F238E27FC236}">
                    <a16:creationId xmlns:a16="http://schemas.microsoft.com/office/drawing/2014/main" id="{147E31F5-2448-9299-09D7-FE1EDA407604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559;p70">
                <a:extLst>
                  <a:ext uri="{FF2B5EF4-FFF2-40B4-BE49-F238E27FC236}">
                    <a16:creationId xmlns:a16="http://schemas.microsoft.com/office/drawing/2014/main" id="{C13AE164-FC80-E954-A634-42A73FB52E4D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560;p70">
                <a:extLst>
                  <a:ext uri="{FF2B5EF4-FFF2-40B4-BE49-F238E27FC236}">
                    <a16:creationId xmlns:a16="http://schemas.microsoft.com/office/drawing/2014/main" id="{B98CE325-AC21-342D-752E-B689767F877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561;p70">
                <a:extLst>
                  <a:ext uri="{FF2B5EF4-FFF2-40B4-BE49-F238E27FC236}">
                    <a16:creationId xmlns:a16="http://schemas.microsoft.com/office/drawing/2014/main" id="{400F8BFB-D822-A258-65C3-8BD2CA8DC91C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562;p70">
                <a:extLst>
                  <a:ext uri="{FF2B5EF4-FFF2-40B4-BE49-F238E27FC236}">
                    <a16:creationId xmlns:a16="http://schemas.microsoft.com/office/drawing/2014/main" id="{7CD2CD4C-6C88-4BF3-D780-CA8435539773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563;p70">
                <a:extLst>
                  <a:ext uri="{FF2B5EF4-FFF2-40B4-BE49-F238E27FC236}">
                    <a16:creationId xmlns:a16="http://schemas.microsoft.com/office/drawing/2014/main" id="{B76DD200-0F79-BED3-10B3-B9A411A3D2CB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5" name="Google Shape;1564;p70">
                <a:extLst>
                  <a:ext uri="{FF2B5EF4-FFF2-40B4-BE49-F238E27FC236}">
                    <a16:creationId xmlns:a16="http://schemas.microsoft.com/office/drawing/2014/main" id="{8868508B-993D-0ADA-89B8-D13351535281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565;p70">
                <a:extLst>
                  <a:ext uri="{FF2B5EF4-FFF2-40B4-BE49-F238E27FC236}">
                    <a16:creationId xmlns:a16="http://schemas.microsoft.com/office/drawing/2014/main" id="{83170D8C-2873-0BB5-772B-D88136DAF855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566;p70">
                <a:extLst>
                  <a:ext uri="{FF2B5EF4-FFF2-40B4-BE49-F238E27FC236}">
                    <a16:creationId xmlns:a16="http://schemas.microsoft.com/office/drawing/2014/main" id="{038D2E34-FD16-C00E-6067-C07400EC29EB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567;p70">
                <a:extLst>
                  <a:ext uri="{FF2B5EF4-FFF2-40B4-BE49-F238E27FC236}">
                    <a16:creationId xmlns:a16="http://schemas.microsoft.com/office/drawing/2014/main" id="{FC6E9236-3F6C-F53B-9CAE-1D1760F1D071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568;p70">
                <a:extLst>
                  <a:ext uri="{FF2B5EF4-FFF2-40B4-BE49-F238E27FC236}">
                    <a16:creationId xmlns:a16="http://schemas.microsoft.com/office/drawing/2014/main" id="{88C0AA00-54CC-C6AC-47D0-28A12585BB63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569;p70">
                <a:extLst>
                  <a:ext uri="{FF2B5EF4-FFF2-40B4-BE49-F238E27FC236}">
                    <a16:creationId xmlns:a16="http://schemas.microsoft.com/office/drawing/2014/main" id="{863A09F6-4CD5-B315-E65D-7E485A555337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73" name="Freeform 12">
            <a:extLst>
              <a:ext uri="{FF2B5EF4-FFF2-40B4-BE49-F238E27FC236}">
                <a16:creationId xmlns:a16="http://schemas.microsoft.com/office/drawing/2014/main" id="{C0AEB1F4-940C-9E00-8E1A-1429BFEABA50}"/>
              </a:ext>
            </a:extLst>
          </p:cNvPr>
          <p:cNvSpPr/>
          <p:nvPr/>
        </p:nvSpPr>
        <p:spPr bwMode="auto">
          <a:xfrm>
            <a:off x="5656699" y="3363277"/>
            <a:ext cx="685800" cy="1108075"/>
          </a:xfrm>
          <a:custGeom>
            <a:avLst/>
            <a:gdLst>
              <a:gd name="T0" fmla="*/ 379 w 504"/>
              <a:gd name="T1" fmla="*/ 65 h 813"/>
              <a:gd name="T2" fmla="*/ 263 w 504"/>
              <a:gd name="T3" fmla="*/ 142 h 813"/>
              <a:gd name="T4" fmla="*/ 282 w 504"/>
              <a:gd name="T5" fmla="*/ 82 h 813"/>
              <a:gd name="T6" fmla="*/ 447 w 504"/>
              <a:gd name="T7" fmla="*/ 5 h 813"/>
              <a:gd name="T8" fmla="*/ 491 w 504"/>
              <a:gd name="T9" fmla="*/ 1 h 813"/>
              <a:gd name="T10" fmla="*/ 500 w 504"/>
              <a:gd name="T11" fmla="*/ 13 h 813"/>
              <a:gd name="T12" fmla="*/ 482 w 504"/>
              <a:gd name="T13" fmla="*/ 74 h 813"/>
              <a:gd name="T14" fmla="*/ 381 w 504"/>
              <a:gd name="T15" fmla="*/ 170 h 813"/>
              <a:gd name="T16" fmla="*/ 288 w 504"/>
              <a:gd name="T17" fmla="*/ 199 h 813"/>
              <a:gd name="T18" fmla="*/ 267 w 504"/>
              <a:gd name="T19" fmla="*/ 230 h 813"/>
              <a:gd name="T20" fmla="*/ 267 w 504"/>
              <a:gd name="T21" fmla="*/ 533 h 813"/>
              <a:gd name="T22" fmla="*/ 280 w 504"/>
              <a:gd name="T23" fmla="*/ 543 h 813"/>
              <a:gd name="T24" fmla="*/ 286 w 504"/>
              <a:gd name="T25" fmla="*/ 543 h 813"/>
              <a:gd name="T26" fmla="*/ 351 w 504"/>
              <a:gd name="T27" fmla="*/ 580 h 813"/>
              <a:gd name="T28" fmla="*/ 436 w 504"/>
              <a:gd name="T29" fmla="*/ 778 h 813"/>
              <a:gd name="T30" fmla="*/ 412 w 504"/>
              <a:gd name="T31" fmla="*/ 813 h 813"/>
              <a:gd name="T32" fmla="*/ 88 w 504"/>
              <a:gd name="T33" fmla="*/ 813 h 813"/>
              <a:gd name="T34" fmla="*/ 66 w 504"/>
              <a:gd name="T35" fmla="*/ 781 h 813"/>
              <a:gd name="T36" fmla="*/ 112 w 504"/>
              <a:gd name="T37" fmla="*/ 671 h 813"/>
              <a:gd name="T38" fmla="*/ 156 w 504"/>
              <a:gd name="T39" fmla="*/ 565 h 813"/>
              <a:gd name="T40" fmla="*/ 190 w 504"/>
              <a:gd name="T41" fmla="*/ 542 h 813"/>
              <a:gd name="T42" fmla="*/ 235 w 504"/>
              <a:gd name="T43" fmla="*/ 498 h 813"/>
              <a:gd name="T44" fmla="*/ 236 w 504"/>
              <a:gd name="T45" fmla="*/ 236 h 813"/>
              <a:gd name="T46" fmla="*/ 210 w 504"/>
              <a:gd name="T47" fmla="*/ 197 h 813"/>
              <a:gd name="T48" fmla="*/ 124 w 504"/>
              <a:gd name="T49" fmla="*/ 171 h 813"/>
              <a:gd name="T50" fmla="*/ 19 w 504"/>
              <a:gd name="T51" fmla="*/ 65 h 813"/>
              <a:gd name="T52" fmla="*/ 3 w 504"/>
              <a:gd name="T53" fmla="*/ 13 h 813"/>
              <a:gd name="T54" fmla="*/ 10 w 504"/>
              <a:gd name="T55" fmla="*/ 1 h 813"/>
              <a:gd name="T56" fmla="*/ 216 w 504"/>
              <a:gd name="T57" fmla="*/ 78 h 813"/>
              <a:gd name="T58" fmla="*/ 243 w 504"/>
              <a:gd name="T59" fmla="*/ 141 h 813"/>
              <a:gd name="T60" fmla="*/ 124 w 504"/>
              <a:gd name="T61" fmla="*/ 68 h 813"/>
              <a:gd name="T62" fmla="*/ 162 w 504"/>
              <a:gd name="T63" fmla="*/ 93 h 813"/>
              <a:gd name="T64" fmla="*/ 242 w 504"/>
              <a:gd name="T65" fmla="*/ 174 h 813"/>
              <a:gd name="T66" fmla="*/ 259 w 504"/>
              <a:gd name="T67" fmla="*/ 177 h 813"/>
              <a:gd name="T68" fmla="*/ 372 w 504"/>
              <a:gd name="T69" fmla="*/ 73 h 813"/>
              <a:gd name="T70" fmla="*/ 379 w 504"/>
              <a:gd name="T71" fmla="*/ 65 h 813"/>
              <a:gd name="T72" fmla="*/ 397 w 504"/>
              <a:gd name="T73" fmla="*/ 57 h 813"/>
              <a:gd name="T74" fmla="*/ 379 w 504"/>
              <a:gd name="T75" fmla="*/ 65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3" h="813">
                <a:moveTo>
                  <a:pt x="379" y="65"/>
                </a:moveTo>
                <a:cubicBezTo>
                  <a:pt x="332" y="77"/>
                  <a:pt x="295" y="105"/>
                  <a:pt x="263" y="142"/>
                </a:cubicBezTo>
                <a:cubicBezTo>
                  <a:pt x="260" y="125"/>
                  <a:pt x="272" y="93"/>
                  <a:pt x="282" y="82"/>
                </a:cubicBezTo>
                <a:cubicBezTo>
                  <a:pt x="327" y="34"/>
                  <a:pt x="385" y="15"/>
                  <a:pt x="447" y="5"/>
                </a:cubicBezTo>
                <a:cubicBezTo>
                  <a:pt x="462" y="3"/>
                  <a:pt x="476" y="2"/>
                  <a:pt x="491" y="1"/>
                </a:cubicBezTo>
                <a:cubicBezTo>
                  <a:pt x="500" y="0"/>
                  <a:pt x="504" y="2"/>
                  <a:pt x="500" y="13"/>
                </a:cubicBezTo>
                <a:cubicBezTo>
                  <a:pt x="493" y="33"/>
                  <a:pt x="488" y="54"/>
                  <a:pt x="482" y="74"/>
                </a:cubicBezTo>
                <a:cubicBezTo>
                  <a:pt x="467" y="125"/>
                  <a:pt x="431" y="155"/>
                  <a:pt x="381" y="170"/>
                </a:cubicBezTo>
                <a:cubicBezTo>
                  <a:pt x="350" y="180"/>
                  <a:pt x="318" y="185"/>
                  <a:pt x="288" y="199"/>
                </a:cubicBezTo>
                <a:cubicBezTo>
                  <a:pt x="275" y="205"/>
                  <a:pt x="267" y="214"/>
                  <a:pt x="267" y="230"/>
                </a:cubicBezTo>
                <a:cubicBezTo>
                  <a:pt x="268" y="331"/>
                  <a:pt x="268" y="432"/>
                  <a:pt x="267" y="533"/>
                </a:cubicBezTo>
                <a:cubicBezTo>
                  <a:pt x="267" y="544"/>
                  <a:pt x="270" y="547"/>
                  <a:pt x="280" y="543"/>
                </a:cubicBezTo>
                <a:cubicBezTo>
                  <a:pt x="282" y="543"/>
                  <a:pt x="284" y="543"/>
                  <a:pt x="286" y="543"/>
                </a:cubicBezTo>
                <a:cubicBezTo>
                  <a:pt x="331" y="539"/>
                  <a:pt x="333" y="539"/>
                  <a:pt x="351" y="580"/>
                </a:cubicBezTo>
                <a:cubicBezTo>
                  <a:pt x="380" y="646"/>
                  <a:pt x="408" y="712"/>
                  <a:pt x="436" y="778"/>
                </a:cubicBezTo>
                <a:cubicBezTo>
                  <a:pt x="447" y="804"/>
                  <a:pt x="441" y="813"/>
                  <a:pt x="412" y="813"/>
                </a:cubicBezTo>
                <a:cubicBezTo>
                  <a:pt x="304" y="813"/>
                  <a:pt x="196" y="813"/>
                  <a:pt x="88" y="813"/>
                </a:cubicBezTo>
                <a:cubicBezTo>
                  <a:pt x="62" y="813"/>
                  <a:pt x="56" y="806"/>
                  <a:pt x="66" y="781"/>
                </a:cubicBezTo>
                <a:cubicBezTo>
                  <a:pt x="81" y="744"/>
                  <a:pt x="97" y="708"/>
                  <a:pt x="112" y="671"/>
                </a:cubicBezTo>
                <a:cubicBezTo>
                  <a:pt x="127" y="636"/>
                  <a:pt x="143" y="601"/>
                  <a:pt x="156" y="565"/>
                </a:cubicBezTo>
                <a:cubicBezTo>
                  <a:pt x="163" y="548"/>
                  <a:pt x="172" y="542"/>
                  <a:pt x="190" y="542"/>
                </a:cubicBezTo>
                <a:cubicBezTo>
                  <a:pt x="235" y="544"/>
                  <a:pt x="235" y="543"/>
                  <a:pt x="235" y="498"/>
                </a:cubicBezTo>
                <a:cubicBezTo>
                  <a:pt x="235" y="410"/>
                  <a:pt x="235" y="323"/>
                  <a:pt x="236" y="236"/>
                </a:cubicBezTo>
                <a:cubicBezTo>
                  <a:pt x="236" y="215"/>
                  <a:pt x="228" y="204"/>
                  <a:pt x="210" y="197"/>
                </a:cubicBezTo>
                <a:cubicBezTo>
                  <a:pt x="182" y="185"/>
                  <a:pt x="152" y="180"/>
                  <a:pt x="124" y="171"/>
                </a:cubicBezTo>
                <a:cubicBezTo>
                  <a:pt x="69" y="154"/>
                  <a:pt x="32" y="122"/>
                  <a:pt x="19" y="65"/>
                </a:cubicBezTo>
                <a:cubicBezTo>
                  <a:pt x="15" y="47"/>
                  <a:pt x="9" y="30"/>
                  <a:pt x="3" y="13"/>
                </a:cubicBezTo>
                <a:cubicBezTo>
                  <a:pt x="0" y="5"/>
                  <a:pt x="0" y="0"/>
                  <a:pt x="10" y="1"/>
                </a:cubicBezTo>
                <a:cubicBezTo>
                  <a:pt x="87" y="6"/>
                  <a:pt x="160" y="20"/>
                  <a:pt x="216" y="78"/>
                </a:cubicBezTo>
                <a:cubicBezTo>
                  <a:pt x="232" y="95"/>
                  <a:pt x="240" y="117"/>
                  <a:pt x="243" y="141"/>
                </a:cubicBezTo>
                <a:cubicBezTo>
                  <a:pt x="209" y="107"/>
                  <a:pt x="172" y="79"/>
                  <a:pt x="124" y="68"/>
                </a:cubicBezTo>
                <a:cubicBezTo>
                  <a:pt x="137" y="76"/>
                  <a:pt x="150" y="85"/>
                  <a:pt x="162" y="93"/>
                </a:cubicBezTo>
                <a:cubicBezTo>
                  <a:pt x="193" y="116"/>
                  <a:pt x="221" y="141"/>
                  <a:pt x="242" y="174"/>
                </a:cubicBezTo>
                <a:cubicBezTo>
                  <a:pt x="246" y="181"/>
                  <a:pt x="250" y="192"/>
                  <a:pt x="259" y="177"/>
                </a:cubicBezTo>
                <a:cubicBezTo>
                  <a:pt x="288" y="132"/>
                  <a:pt x="327" y="100"/>
                  <a:pt x="372" y="73"/>
                </a:cubicBezTo>
                <a:cubicBezTo>
                  <a:pt x="375" y="71"/>
                  <a:pt x="380" y="70"/>
                  <a:pt x="379" y="65"/>
                </a:cubicBezTo>
                <a:cubicBezTo>
                  <a:pt x="385" y="65"/>
                  <a:pt x="390" y="66"/>
                  <a:pt x="397" y="57"/>
                </a:cubicBezTo>
                <a:cubicBezTo>
                  <a:pt x="389" y="61"/>
                  <a:pt x="383" y="59"/>
                  <a:pt x="379" y="65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4" name="Freeform 15">
            <a:extLst>
              <a:ext uri="{FF2B5EF4-FFF2-40B4-BE49-F238E27FC236}">
                <a16:creationId xmlns:a16="http://schemas.microsoft.com/office/drawing/2014/main" id="{89412D13-299C-FEA6-BF7F-93527BB9C5BF}"/>
              </a:ext>
            </a:extLst>
          </p:cNvPr>
          <p:cNvSpPr/>
          <p:nvPr/>
        </p:nvSpPr>
        <p:spPr bwMode="auto">
          <a:xfrm>
            <a:off x="5594787" y="3725227"/>
            <a:ext cx="839788" cy="884239"/>
          </a:xfrm>
          <a:custGeom>
            <a:avLst/>
            <a:gdLst>
              <a:gd name="T0" fmla="*/ 296 w 616"/>
              <a:gd name="T1" fmla="*/ 648 h 649"/>
              <a:gd name="T2" fmla="*/ 116 w 616"/>
              <a:gd name="T3" fmla="*/ 648 h 649"/>
              <a:gd name="T4" fmla="*/ 7 w 616"/>
              <a:gd name="T5" fmla="*/ 566 h 649"/>
              <a:gd name="T6" fmla="*/ 13 w 616"/>
              <a:gd name="T7" fmla="*/ 485 h 649"/>
              <a:gd name="T8" fmla="*/ 162 w 616"/>
              <a:gd name="T9" fmla="*/ 159 h 649"/>
              <a:gd name="T10" fmla="*/ 168 w 616"/>
              <a:gd name="T11" fmla="*/ 134 h 649"/>
              <a:gd name="T12" fmla="*/ 168 w 616"/>
              <a:gd name="T13" fmla="*/ 20 h 649"/>
              <a:gd name="T14" fmla="*/ 185 w 616"/>
              <a:gd name="T15" fmla="*/ 4 h 649"/>
              <a:gd name="T16" fmla="*/ 229 w 616"/>
              <a:gd name="T17" fmla="*/ 46 h 649"/>
              <a:gd name="T18" fmla="*/ 229 w 616"/>
              <a:gd name="T19" fmla="*/ 68 h 649"/>
              <a:gd name="T20" fmla="*/ 187 w 616"/>
              <a:gd name="T21" fmla="*/ 261 h 649"/>
              <a:gd name="T22" fmla="*/ 94 w 616"/>
              <a:gd name="T23" fmla="*/ 462 h 649"/>
              <a:gd name="T24" fmla="*/ 69 w 616"/>
              <a:gd name="T25" fmla="*/ 522 h 649"/>
              <a:gd name="T26" fmla="*/ 116 w 616"/>
              <a:gd name="T27" fmla="*/ 584 h 649"/>
              <a:gd name="T28" fmla="*/ 150 w 616"/>
              <a:gd name="T29" fmla="*/ 584 h 649"/>
              <a:gd name="T30" fmla="*/ 460 w 616"/>
              <a:gd name="T31" fmla="*/ 584 h 649"/>
              <a:gd name="T32" fmla="*/ 488 w 616"/>
              <a:gd name="T33" fmla="*/ 582 h 649"/>
              <a:gd name="T34" fmla="*/ 519 w 616"/>
              <a:gd name="T35" fmla="*/ 504 h 649"/>
              <a:gd name="T36" fmla="*/ 389 w 616"/>
              <a:gd name="T37" fmla="*/ 224 h 649"/>
              <a:gd name="T38" fmla="*/ 364 w 616"/>
              <a:gd name="T39" fmla="*/ 96 h 649"/>
              <a:gd name="T40" fmla="*/ 364 w 616"/>
              <a:gd name="T41" fmla="*/ 16 h 649"/>
              <a:gd name="T42" fmla="*/ 375 w 616"/>
              <a:gd name="T43" fmla="*/ 4 h 649"/>
              <a:gd name="T44" fmla="*/ 425 w 616"/>
              <a:gd name="T45" fmla="*/ 50 h 649"/>
              <a:gd name="T46" fmla="*/ 424 w 616"/>
              <a:gd name="T47" fmla="*/ 111 h 649"/>
              <a:gd name="T48" fmla="*/ 452 w 616"/>
              <a:gd name="T49" fmla="*/ 205 h 649"/>
              <a:gd name="T50" fmla="*/ 578 w 616"/>
              <a:gd name="T51" fmla="*/ 482 h 649"/>
              <a:gd name="T52" fmla="*/ 470 w 616"/>
              <a:gd name="T53" fmla="*/ 648 h 649"/>
              <a:gd name="T54" fmla="*/ 382 w 616"/>
              <a:gd name="T55" fmla="*/ 648 h 649"/>
              <a:gd name="T56" fmla="*/ 296 w 616"/>
              <a:gd name="T57" fmla="*/ 648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16" h="649">
                <a:moveTo>
                  <a:pt x="296" y="648"/>
                </a:moveTo>
                <a:cubicBezTo>
                  <a:pt x="236" y="648"/>
                  <a:pt x="176" y="649"/>
                  <a:pt x="116" y="648"/>
                </a:cubicBezTo>
                <a:cubicBezTo>
                  <a:pt x="63" y="647"/>
                  <a:pt x="19" y="615"/>
                  <a:pt x="7" y="566"/>
                </a:cubicBezTo>
                <a:cubicBezTo>
                  <a:pt x="0" y="539"/>
                  <a:pt x="2" y="511"/>
                  <a:pt x="13" y="485"/>
                </a:cubicBezTo>
                <a:cubicBezTo>
                  <a:pt x="63" y="377"/>
                  <a:pt x="112" y="268"/>
                  <a:pt x="162" y="159"/>
                </a:cubicBezTo>
                <a:cubicBezTo>
                  <a:pt x="166" y="151"/>
                  <a:pt x="168" y="143"/>
                  <a:pt x="168" y="134"/>
                </a:cubicBezTo>
                <a:cubicBezTo>
                  <a:pt x="168" y="96"/>
                  <a:pt x="169" y="58"/>
                  <a:pt x="168" y="20"/>
                </a:cubicBezTo>
                <a:cubicBezTo>
                  <a:pt x="168" y="7"/>
                  <a:pt x="172" y="4"/>
                  <a:pt x="185" y="4"/>
                </a:cubicBezTo>
                <a:cubicBezTo>
                  <a:pt x="229" y="4"/>
                  <a:pt x="229" y="3"/>
                  <a:pt x="229" y="46"/>
                </a:cubicBezTo>
                <a:cubicBezTo>
                  <a:pt x="229" y="53"/>
                  <a:pt x="228" y="61"/>
                  <a:pt x="229" y="68"/>
                </a:cubicBezTo>
                <a:cubicBezTo>
                  <a:pt x="236" y="137"/>
                  <a:pt x="220" y="200"/>
                  <a:pt x="187" y="261"/>
                </a:cubicBezTo>
                <a:cubicBezTo>
                  <a:pt x="153" y="326"/>
                  <a:pt x="124" y="394"/>
                  <a:pt x="94" y="462"/>
                </a:cubicBezTo>
                <a:cubicBezTo>
                  <a:pt x="86" y="482"/>
                  <a:pt x="74" y="500"/>
                  <a:pt x="69" y="522"/>
                </a:cubicBezTo>
                <a:cubicBezTo>
                  <a:pt x="62" y="555"/>
                  <a:pt x="81" y="581"/>
                  <a:pt x="116" y="584"/>
                </a:cubicBezTo>
                <a:cubicBezTo>
                  <a:pt x="127" y="585"/>
                  <a:pt x="139" y="584"/>
                  <a:pt x="150" y="584"/>
                </a:cubicBezTo>
                <a:cubicBezTo>
                  <a:pt x="253" y="584"/>
                  <a:pt x="356" y="584"/>
                  <a:pt x="460" y="584"/>
                </a:cubicBezTo>
                <a:cubicBezTo>
                  <a:pt x="469" y="584"/>
                  <a:pt x="479" y="585"/>
                  <a:pt x="488" y="582"/>
                </a:cubicBezTo>
                <a:cubicBezTo>
                  <a:pt x="522" y="574"/>
                  <a:pt x="535" y="540"/>
                  <a:pt x="519" y="504"/>
                </a:cubicBezTo>
                <a:cubicBezTo>
                  <a:pt x="476" y="411"/>
                  <a:pt x="434" y="316"/>
                  <a:pt x="389" y="224"/>
                </a:cubicBezTo>
                <a:cubicBezTo>
                  <a:pt x="368" y="182"/>
                  <a:pt x="362" y="141"/>
                  <a:pt x="364" y="96"/>
                </a:cubicBezTo>
                <a:cubicBezTo>
                  <a:pt x="366" y="70"/>
                  <a:pt x="365" y="43"/>
                  <a:pt x="364" y="16"/>
                </a:cubicBezTo>
                <a:cubicBezTo>
                  <a:pt x="363" y="6"/>
                  <a:pt x="366" y="4"/>
                  <a:pt x="375" y="4"/>
                </a:cubicBezTo>
                <a:cubicBezTo>
                  <a:pt x="425" y="0"/>
                  <a:pt x="425" y="0"/>
                  <a:pt x="425" y="50"/>
                </a:cubicBezTo>
                <a:cubicBezTo>
                  <a:pt x="425" y="70"/>
                  <a:pt x="426" y="91"/>
                  <a:pt x="424" y="111"/>
                </a:cubicBezTo>
                <a:cubicBezTo>
                  <a:pt x="420" y="147"/>
                  <a:pt x="439" y="175"/>
                  <a:pt x="452" y="205"/>
                </a:cubicBezTo>
                <a:cubicBezTo>
                  <a:pt x="494" y="298"/>
                  <a:pt x="537" y="390"/>
                  <a:pt x="578" y="482"/>
                </a:cubicBezTo>
                <a:cubicBezTo>
                  <a:pt x="616" y="567"/>
                  <a:pt x="563" y="647"/>
                  <a:pt x="470" y="648"/>
                </a:cubicBezTo>
                <a:cubicBezTo>
                  <a:pt x="441" y="648"/>
                  <a:pt x="412" y="648"/>
                  <a:pt x="382" y="648"/>
                </a:cubicBezTo>
                <a:cubicBezTo>
                  <a:pt x="354" y="648"/>
                  <a:pt x="325" y="648"/>
                  <a:pt x="296" y="64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5" name="Freeform 26">
            <a:extLst>
              <a:ext uri="{FF2B5EF4-FFF2-40B4-BE49-F238E27FC236}">
                <a16:creationId xmlns:a16="http://schemas.microsoft.com/office/drawing/2014/main" id="{17AF5F89-95F0-D500-66D7-8A193D20C8CB}"/>
              </a:ext>
            </a:extLst>
          </p:cNvPr>
          <p:cNvSpPr/>
          <p:nvPr/>
        </p:nvSpPr>
        <p:spPr bwMode="auto">
          <a:xfrm>
            <a:off x="6172637" y="3441064"/>
            <a:ext cx="25400" cy="12700"/>
          </a:xfrm>
          <a:custGeom>
            <a:avLst/>
            <a:gdLst>
              <a:gd name="T0" fmla="*/ 0 w 18"/>
              <a:gd name="T1" fmla="*/ 8 h 9"/>
              <a:gd name="T2" fmla="*/ 18 w 18"/>
              <a:gd name="T3" fmla="*/ 0 h 9"/>
              <a:gd name="T4" fmla="*/ 0 w 18"/>
              <a:gd name="T5" fmla="*/ 8 h 9"/>
              <a:gd name="T6" fmla="*/ 0 w 18"/>
              <a:gd name="T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9">
                <a:moveTo>
                  <a:pt x="0" y="8"/>
                </a:moveTo>
                <a:cubicBezTo>
                  <a:pt x="4" y="2"/>
                  <a:pt x="10" y="4"/>
                  <a:pt x="18" y="0"/>
                </a:cubicBezTo>
                <a:cubicBezTo>
                  <a:pt x="11" y="9"/>
                  <a:pt x="6" y="8"/>
                  <a:pt x="0" y="8"/>
                </a:cubicBezTo>
                <a:cubicBezTo>
                  <a:pt x="0" y="8"/>
                  <a:pt x="0" y="8"/>
                  <a:pt x="0" y="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6" name="Freeform 17">
            <a:extLst>
              <a:ext uri="{FF2B5EF4-FFF2-40B4-BE49-F238E27FC236}">
                <a16:creationId xmlns:a16="http://schemas.microsoft.com/office/drawing/2014/main" id="{B0ABF102-66D4-EBC6-D7D2-56C5724E0521}"/>
              </a:ext>
            </a:extLst>
          </p:cNvPr>
          <p:cNvSpPr>
            <a:spLocks noEditPoints="1"/>
          </p:cNvSpPr>
          <p:nvPr/>
        </p:nvSpPr>
        <p:spPr bwMode="auto">
          <a:xfrm>
            <a:off x="7198942" y="2163683"/>
            <a:ext cx="339725" cy="1001713"/>
          </a:xfrm>
          <a:custGeom>
            <a:avLst/>
            <a:gdLst>
              <a:gd name="T0" fmla="*/ 248 w 249"/>
              <a:gd name="T1" fmla="*/ 361 h 735"/>
              <a:gd name="T2" fmla="*/ 248 w 249"/>
              <a:gd name="T3" fmla="*/ 590 h 735"/>
              <a:gd name="T4" fmla="*/ 181 w 249"/>
              <a:gd name="T5" fmla="*/ 697 h 735"/>
              <a:gd name="T6" fmla="*/ 2 w 249"/>
              <a:gd name="T7" fmla="*/ 589 h 735"/>
              <a:gd name="T8" fmla="*/ 2 w 249"/>
              <a:gd name="T9" fmla="*/ 133 h 735"/>
              <a:gd name="T10" fmla="*/ 83 w 249"/>
              <a:gd name="T11" fmla="*/ 17 h 735"/>
              <a:gd name="T12" fmla="*/ 225 w 249"/>
              <a:gd name="T13" fmla="*/ 58 h 735"/>
              <a:gd name="T14" fmla="*/ 248 w 249"/>
              <a:gd name="T15" fmla="*/ 131 h 735"/>
              <a:gd name="T16" fmla="*/ 248 w 249"/>
              <a:gd name="T17" fmla="*/ 361 h 735"/>
              <a:gd name="T18" fmla="*/ 248 w 249"/>
              <a:gd name="T19" fmla="*/ 361 h 735"/>
              <a:gd name="T20" fmla="*/ 33 w 249"/>
              <a:gd name="T21" fmla="*/ 358 h 735"/>
              <a:gd name="T22" fmla="*/ 33 w 249"/>
              <a:gd name="T23" fmla="*/ 358 h 735"/>
              <a:gd name="T24" fmla="*/ 33 w 249"/>
              <a:gd name="T25" fmla="*/ 440 h 735"/>
              <a:gd name="T26" fmla="*/ 34 w 249"/>
              <a:gd name="T27" fmla="*/ 596 h 735"/>
              <a:gd name="T28" fmla="*/ 111 w 249"/>
              <a:gd name="T29" fmla="*/ 676 h 735"/>
              <a:gd name="T30" fmla="*/ 126 w 249"/>
              <a:gd name="T31" fmla="*/ 666 h 735"/>
              <a:gd name="T32" fmla="*/ 113 w 249"/>
              <a:gd name="T33" fmla="*/ 654 h 735"/>
              <a:gd name="T34" fmla="*/ 55 w 249"/>
              <a:gd name="T35" fmla="*/ 580 h 735"/>
              <a:gd name="T36" fmla="*/ 55 w 249"/>
              <a:gd name="T37" fmla="*/ 376 h 735"/>
              <a:gd name="T38" fmla="*/ 72 w 249"/>
              <a:gd name="T39" fmla="*/ 359 h 735"/>
              <a:gd name="T40" fmla="*/ 201 w 249"/>
              <a:gd name="T41" fmla="*/ 359 h 735"/>
              <a:gd name="T42" fmla="*/ 218 w 249"/>
              <a:gd name="T43" fmla="*/ 343 h 735"/>
              <a:gd name="T44" fmla="*/ 218 w 249"/>
              <a:gd name="T45" fmla="*/ 131 h 735"/>
              <a:gd name="T46" fmla="*/ 128 w 249"/>
              <a:gd name="T47" fmla="*/ 40 h 735"/>
              <a:gd name="T48" fmla="*/ 33 w 249"/>
              <a:gd name="T49" fmla="*/ 130 h 735"/>
              <a:gd name="T50" fmla="*/ 33 w 249"/>
              <a:gd name="T51" fmla="*/ 358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735">
                <a:moveTo>
                  <a:pt x="248" y="361"/>
                </a:moveTo>
                <a:cubicBezTo>
                  <a:pt x="248" y="437"/>
                  <a:pt x="249" y="514"/>
                  <a:pt x="248" y="590"/>
                </a:cubicBezTo>
                <a:cubicBezTo>
                  <a:pt x="248" y="639"/>
                  <a:pt x="226" y="676"/>
                  <a:pt x="181" y="697"/>
                </a:cubicBezTo>
                <a:cubicBezTo>
                  <a:pt x="99" y="735"/>
                  <a:pt x="3" y="687"/>
                  <a:pt x="2" y="589"/>
                </a:cubicBezTo>
                <a:cubicBezTo>
                  <a:pt x="0" y="437"/>
                  <a:pt x="1" y="285"/>
                  <a:pt x="2" y="133"/>
                </a:cubicBezTo>
                <a:cubicBezTo>
                  <a:pt x="2" y="80"/>
                  <a:pt x="34" y="34"/>
                  <a:pt x="83" y="17"/>
                </a:cubicBezTo>
                <a:cubicBezTo>
                  <a:pt x="134" y="0"/>
                  <a:pt x="194" y="17"/>
                  <a:pt x="225" y="58"/>
                </a:cubicBezTo>
                <a:cubicBezTo>
                  <a:pt x="241" y="80"/>
                  <a:pt x="248" y="104"/>
                  <a:pt x="248" y="131"/>
                </a:cubicBezTo>
                <a:cubicBezTo>
                  <a:pt x="248" y="207"/>
                  <a:pt x="248" y="284"/>
                  <a:pt x="248" y="361"/>
                </a:cubicBezTo>
                <a:cubicBezTo>
                  <a:pt x="248" y="361"/>
                  <a:pt x="248" y="361"/>
                  <a:pt x="248" y="361"/>
                </a:cubicBezTo>
                <a:close/>
                <a:moveTo>
                  <a:pt x="33" y="358"/>
                </a:moveTo>
                <a:cubicBezTo>
                  <a:pt x="33" y="358"/>
                  <a:pt x="33" y="358"/>
                  <a:pt x="33" y="358"/>
                </a:cubicBezTo>
                <a:cubicBezTo>
                  <a:pt x="33" y="385"/>
                  <a:pt x="32" y="413"/>
                  <a:pt x="33" y="440"/>
                </a:cubicBezTo>
                <a:cubicBezTo>
                  <a:pt x="33" y="492"/>
                  <a:pt x="32" y="544"/>
                  <a:pt x="34" y="596"/>
                </a:cubicBezTo>
                <a:cubicBezTo>
                  <a:pt x="35" y="642"/>
                  <a:pt x="72" y="678"/>
                  <a:pt x="111" y="676"/>
                </a:cubicBezTo>
                <a:cubicBezTo>
                  <a:pt x="118" y="676"/>
                  <a:pt x="125" y="675"/>
                  <a:pt x="126" y="666"/>
                </a:cubicBezTo>
                <a:cubicBezTo>
                  <a:pt x="126" y="658"/>
                  <a:pt x="121" y="655"/>
                  <a:pt x="113" y="654"/>
                </a:cubicBezTo>
                <a:cubicBezTo>
                  <a:pt x="71" y="643"/>
                  <a:pt x="55" y="624"/>
                  <a:pt x="55" y="580"/>
                </a:cubicBezTo>
                <a:cubicBezTo>
                  <a:pt x="55" y="512"/>
                  <a:pt x="55" y="444"/>
                  <a:pt x="55" y="376"/>
                </a:cubicBezTo>
                <a:cubicBezTo>
                  <a:pt x="55" y="363"/>
                  <a:pt x="58" y="359"/>
                  <a:pt x="72" y="359"/>
                </a:cubicBezTo>
                <a:cubicBezTo>
                  <a:pt x="115" y="360"/>
                  <a:pt x="158" y="358"/>
                  <a:pt x="201" y="359"/>
                </a:cubicBezTo>
                <a:cubicBezTo>
                  <a:pt x="215" y="360"/>
                  <a:pt x="218" y="356"/>
                  <a:pt x="218" y="343"/>
                </a:cubicBezTo>
                <a:cubicBezTo>
                  <a:pt x="218" y="272"/>
                  <a:pt x="218" y="202"/>
                  <a:pt x="218" y="131"/>
                </a:cubicBezTo>
                <a:cubicBezTo>
                  <a:pt x="217" y="81"/>
                  <a:pt x="176" y="41"/>
                  <a:pt x="128" y="40"/>
                </a:cubicBezTo>
                <a:cubicBezTo>
                  <a:pt x="74" y="40"/>
                  <a:pt x="34" y="77"/>
                  <a:pt x="33" y="130"/>
                </a:cubicBezTo>
                <a:cubicBezTo>
                  <a:pt x="32" y="206"/>
                  <a:pt x="33" y="282"/>
                  <a:pt x="33" y="358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7" name="Freeform 18">
            <a:extLst>
              <a:ext uri="{FF2B5EF4-FFF2-40B4-BE49-F238E27FC236}">
                <a16:creationId xmlns:a16="http://schemas.microsoft.com/office/drawing/2014/main" id="{01CA8665-5338-31AB-B8D1-9F183303CE30}"/>
              </a:ext>
            </a:extLst>
          </p:cNvPr>
          <p:cNvSpPr/>
          <p:nvPr/>
        </p:nvSpPr>
        <p:spPr bwMode="auto">
          <a:xfrm>
            <a:off x="7583118" y="2097007"/>
            <a:ext cx="307975" cy="839788"/>
          </a:xfrm>
          <a:custGeom>
            <a:avLst/>
            <a:gdLst>
              <a:gd name="T0" fmla="*/ 178 w 226"/>
              <a:gd name="T1" fmla="*/ 0 h 616"/>
              <a:gd name="T2" fmla="*/ 210 w 226"/>
              <a:gd name="T3" fmla="*/ 110 h 616"/>
              <a:gd name="T4" fmla="*/ 199 w 226"/>
              <a:gd name="T5" fmla="*/ 367 h 616"/>
              <a:gd name="T6" fmla="*/ 39 w 226"/>
              <a:gd name="T7" fmla="*/ 591 h 616"/>
              <a:gd name="T8" fmla="*/ 13 w 226"/>
              <a:gd name="T9" fmla="*/ 610 h 616"/>
              <a:gd name="T10" fmla="*/ 1 w 226"/>
              <a:gd name="T11" fmla="*/ 603 h 616"/>
              <a:gd name="T12" fmla="*/ 1 w 226"/>
              <a:gd name="T13" fmla="*/ 591 h 616"/>
              <a:gd name="T14" fmla="*/ 0 w 226"/>
              <a:gd name="T15" fmla="*/ 149 h 616"/>
              <a:gd name="T16" fmla="*/ 15 w 226"/>
              <a:gd name="T17" fmla="*/ 129 h 616"/>
              <a:gd name="T18" fmla="*/ 151 w 226"/>
              <a:gd name="T19" fmla="*/ 40 h 616"/>
              <a:gd name="T20" fmla="*/ 178 w 226"/>
              <a:gd name="T21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616">
                <a:moveTo>
                  <a:pt x="178" y="0"/>
                </a:moveTo>
                <a:cubicBezTo>
                  <a:pt x="193" y="38"/>
                  <a:pt x="203" y="74"/>
                  <a:pt x="210" y="110"/>
                </a:cubicBezTo>
                <a:cubicBezTo>
                  <a:pt x="226" y="196"/>
                  <a:pt x="222" y="282"/>
                  <a:pt x="199" y="367"/>
                </a:cubicBezTo>
                <a:cubicBezTo>
                  <a:pt x="173" y="461"/>
                  <a:pt x="118" y="535"/>
                  <a:pt x="39" y="591"/>
                </a:cubicBezTo>
                <a:cubicBezTo>
                  <a:pt x="30" y="597"/>
                  <a:pt x="22" y="603"/>
                  <a:pt x="13" y="610"/>
                </a:cubicBezTo>
                <a:cubicBezTo>
                  <a:pt x="4" y="616"/>
                  <a:pt x="1" y="612"/>
                  <a:pt x="1" y="603"/>
                </a:cubicBezTo>
                <a:cubicBezTo>
                  <a:pt x="1" y="599"/>
                  <a:pt x="1" y="595"/>
                  <a:pt x="1" y="591"/>
                </a:cubicBezTo>
                <a:cubicBezTo>
                  <a:pt x="1" y="444"/>
                  <a:pt x="1" y="296"/>
                  <a:pt x="0" y="149"/>
                </a:cubicBezTo>
                <a:cubicBezTo>
                  <a:pt x="0" y="138"/>
                  <a:pt x="5" y="133"/>
                  <a:pt x="15" y="129"/>
                </a:cubicBezTo>
                <a:cubicBezTo>
                  <a:pt x="67" y="110"/>
                  <a:pt x="115" y="83"/>
                  <a:pt x="151" y="40"/>
                </a:cubicBezTo>
                <a:cubicBezTo>
                  <a:pt x="160" y="28"/>
                  <a:pt x="167" y="16"/>
                  <a:pt x="17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8" name="Freeform 19">
            <a:extLst>
              <a:ext uri="{FF2B5EF4-FFF2-40B4-BE49-F238E27FC236}">
                <a16:creationId xmlns:a16="http://schemas.microsoft.com/office/drawing/2014/main" id="{AC6CA1C8-364A-3B3F-A587-0EF7F0037BE4}"/>
              </a:ext>
            </a:extLst>
          </p:cNvPr>
          <p:cNvSpPr/>
          <p:nvPr/>
        </p:nvSpPr>
        <p:spPr bwMode="auto">
          <a:xfrm>
            <a:off x="6840168" y="2435143"/>
            <a:ext cx="366713" cy="947739"/>
          </a:xfrm>
          <a:custGeom>
            <a:avLst/>
            <a:gdLst>
              <a:gd name="T0" fmla="*/ 269 w 269"/>
              <a:gd name="T1" fmla="*/ 664 h 696"/>
              <a:gd name="T2" fmla="*/ 193 w 269"/>
              <a:gd name="T3" fmla="*/ 671 h 696"/>
              <a:gd name="T4" fmla="*/ 78 w 269"/>
              <a:gd name="T5" fmla="*/ 520 h 696"/>
              <a:gd name="T6" fmla="*/ 183 w 269"/>
              <a:gd name="T7" fmla="*/ 36 h 696"/>
              <a:gd name="T8" fmla="*/ 217 w 269"/>
              <a:gd name="T9" fmla="*/ 6 h 696"/>
              <a:gd name="T10" fmla="*/ 227 w 269"/>
              <a:gd name="T11" fmla="*/ 2 h 696"/>
              <a:gd name="T12" fmla="*/ 231 w 269"/>
              <a:gd name="T13" fmla="*/ 12 h 696"/>
              <a:gd name="T14" fmla="*/ 230 w 269"/>
              <a:gd name="T15" fmla="*/ 60 h 696"/>
              <a:gd name="T16" fmla="*/ 230 w 269"/>
              <a:gd name="T17" fmla="*/ 396 h 696"/>
              <a:gd name="T18" fmla="*/ 245 w 269"/>
              <a:gd name="T19" fmla="*/ 476 h 696"/>
              <a:gd name="T20" fmla="*/ 237 w 269"/>
              <a:gd name="T21" fmla="*/ 492 h 696"/>
              <a:gd name="T22" fmla="*/ 167 w 269"/>
              <a:gd name="T23" fmla="*/ 521 h 696"/>
              <a:gd name="T24" fmla="*/ 154 w 269"/>
              <a:gd name="T25" fmla="*/ 597 h 696"/>
              <a:gd name="T26" fmla="*/ 269 w 269"/>
              <a:gd name="T27" fmla="*/ 664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9" h="696">
                <a:moveTo>
                  <a:pt x="269" y="664"/>
                </a:moveTo>
                <a:cubicBezTo>
                  <a:pt x="233" y="695"/>
                  <a:pt x="228" y="696"/>
                  <a:pt x="193" y="671"/>
                </a:cubicBezTo>
                <a:cubicBezTo>
                  <a:pt x="140" y="632"/>
                  <a:pt x="106" y="578"/>
                  <a:pt x="78" y="520"/>
                </a:cubicBezTo>
                <a:cubicBezTo>
                  <a:pt x="0" y="363"/>
                  <a:pt x="54" y="159"/>
                  <a:pt x="183" y="36"/>
                </a:cubicBezTo>
                <a:cubicBezTo>
                  <a:pt x="194" y="26"/>
                  <a:pt x="206" y="16"/>
                  <a:pt x="217" y="6"/>
                </a:cubicBezTo>
                <a:cubicBezTo>
                  <a:pt x="220" y="3"/>
                  <a:pt x="223" y="0"/>
                  <a:pt x="227" y="2"/>
                </a:cubicBezTo>
                <a:cubicBezTo>
                  <a:pt x="232" y="3"/>
                  <a:pt x="231" y="8"/>
                  <a:pt x="231" y="12"/>
                </a:cubicBezTo>
                <a:cubicBezTo>
                  <a:pt x="230" y="28"/>
                  <a:pt x="230" y="44"/>
                  <a:pt x="230" y="60"/>
                </a:cubicBezTo>
                <a:cubicBezTo>
                  <a:pt x="230" y="172"/>
                  <a:pt x="230" y="284"/>
                  <a:pt x="230" y="396"/>
                </a:cubicBezTo>
                <a:cubicBezTo>
                  <a:pt x="230" y="423"/>
                  <a:pt x="231" y="451"/>
                  <a:pt x="245" y="476"/>
                </a:cubicBezTo>
                <a:cubicBezTo>
                  <a:pt x="250" y="486"/>
                  <a:pt x="247" y="489"/>
                  <a:pt x="237" y="492"/>
                </a:cubicBezTo>
                <a:cubicBezTo>
                  <a:pt x="213" y="499"/>
                  <a:pt x="189" y="507"/>
                  <a:pt x="167" y="521"/>
                </a:cubicBezTo>
                <a:cubicBezTo>
                  <a:pt x="134" y="541"/>
                  <a:pt x="130" y="568"/>
                  <a:pt x="154" y="597"/>
                </a:cubicBezTo>
                <a:cubicBezTo>
                  <a:pt x="184" y="633"/>
                  <a:pt x="221" y="656"/>
                  <a:pt x="269" y="6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9" name="Freeform 37">
            <a:extLst>
              <a:ext uri="{FF2B5EF4-FFF2-40B4-BE49-F238E27FC236}">
                <a16:creationId xmlns:a16="http://schemas.microsoft.com/office/drawing/2014/main" id="{33D634BE-DDCC-32A7-FB1B-25A1CE164DC1}"/>
              </a:ext>
            </a:extLst>
          </p:cNvPr>
          <p:cNvSpPr/>
          <p:nvPr/>
        </p:nvSpPr>
        <p:spPr bwMode="auto">
          <a:xfrm>
            <a:off x="8454523" y="2557405"/>
            <a:ext cx="950913" cy="827088"/>
          </a:xfrm>
          <a:custGeom>
            <a:avLst/>
            <a:gdLst>
              <a:gd name="T0" fmla="*/ 616 w 672"/>
              <a:gd name="T1" fmla="*/ 570 h 585"/>
              <a:gd name="T2" fmla="*/ 580 w 672"/>
              <a:gd name="T3" fmla="*/ 581 h 585"/>
              <a:gd name="T4" fmla="*/ 500 w 672"/>
              <a:gd name="T5" fmla="*/ 581 h 585"/>
              <a:gd name="T6" fmla="*/ 180 w 672"/>
              <a:gd name="T7" fmla="*/ 581 h 585"/>
              <a:gd name="T8" fmla="*/ 152 w 672"/>
              <a:gd name="T9" fmla="*/ 581 h 585"/>
              <a:gd name="T10" fmla="*/ 52 w 672"/>
              <a:gd name="T11" fmla="*/ 569 h 585"/>
              <a:gd name="T12" fmla="*/ 7 w 672"/>
              <a:gd name="T13" fmla="*/ 429 h 585"/>
              <a:gd name="T14" fmla="*/ 48 w 672"/>
              <a:gd name="T15" fmla="*/ 365 h 585"/>
              <a:gd name="T16" fmla="*/ 61 w 672"/>
              <a:gd name="T17" fmla="*/ 347 h 585"/>
              <a:gd name="T18" fmla="*/ 62 w 672"/>
              <a:gd name="T19" fmla="*/ 346 h 585"/>
              <a:gd name="T20" fmla="*/ 121 w 672"/>
              <a:gd name="T21" fmla="*/ 270 h 585"/>
              <a:gd name="T22" fmla="*/ 121 w 672"/>
              <a:gd name="T23" fmla="*/ 270 h 585"/>
              <a:gd name="T24" fmla="*/ 148 w 672"/>
              <a:gd name="T25" fmla="*/ 234 h 585"/>
              <a:gd name="T26" fmla="*/ 161 w 672"/>
              <a:gd name="T27" fmla="*/ 219 h 585"/>
              <a:gd name="T28" fmla="*/ 179 w 672"/>
              <a:gd name="T29" fmla="*/ 48 h 585"/>
              <a:gd name="T30" fmla="*/ 250 w 672"/>
              <a:gd name="T31" fmla="*/ 24 h 585"/>
              <a:gd name="T32" fmla="*/ 244 w 672"/>
              <a:gd name="T33" fmla="*/ 233 h 585"/>
              <a:gd name="T34" fmla="*/ 180 w 672"/>
              <a:gd name="T35" fmla="*/ 317 h 585"/>
              <a:gd name="T36" fmla="*/ 161 w 672"/>
              <a:gd name="T37" fmla="*/ 341 h 585"/>
              <a:gd name="T38" fmla="*/ 148 w 672"/>
              <a:gd name="T39" fmla="*/ 357 h 585"/>
              <a:gd name="T40" fmla="*/ 111 w 672"/>
              <a:gd name="T41" fmla="*/ 404 h 585"/>
              <a:gd name="T42" fmla="*/ 102 w 672"/>
              <a:gd name="T43" fmla="*/ 417 h 585"/>
              <a:gd name="T44" fmla="*/ 84 w 672"/>
              <a:gd name="T45" fmla="*/ 441 h 585"/>
              <a:gd name="T46" fmla="*/ 83 w 672"/>
              <a:gd name="T47" fmla="*/ 443 h 585"/>
              <a:gd name="T48" fmla="*/ 115 w 672"/>
              <a:gd name="T49" fmla="*/ 509 h 585"/>
              <a:gd name="T50" fmla="*/ 152 w 672"/>
              <a:gd name="T51" fmla="*/ 505 h 585"/>
              <a:gd name="T52" fmla="*/ 143 w 672"/>
              <a:gd name="T53" fmla="*/ 481 h 585"/>
              <a:gd name="T54" fmla="*/ 145 w 672"/>
              <a:gd name="T55" fmla="*/ 455 h 585"/>
              <a:gd name="T56" fmla="*/ 165 w 672"/>
              <a:gd name="T57" fmla="*/ 426 h 585"/>
              <a:gd name="T58" fmla="*/ 201 w 672"/>
              <a:gd name="T59" fmla="*/ 376 h 585"/>
              <a:gd name="T60" fmla="*/ 240 w 672"/>
              <a:gd name="T61" fmla="*/ 325 h 585"/>
              <a:gd name="T62" fmla="*/ 458 w 672"/>
              <a:gd name="T63" fmla="*/ 292 h 585"/>
              <a:gd name="T64" fmla="*/ 424 w 672"/>
              <a:gd name="T65" fmla="*/ 229 h 585"/>
              <a:gd name="T66" fmla="*/ 420 w 672"/>
              <a:gd name="T67" fmla="*/ 205 h 585"/>
              <a:gd name="T68" fmla="*/ 422 w 672"/>
              <a:gd name="T69" fmla="*/ 177 h 585"/>
              <a:gd name="T70" fmla="*/ 468 w 672"/>
              <a:gd name="T71" fmla="*/ 1 h 585"/>
              <a:gd name="T72" fmla="*/ 492 w 672"/>
              <a:gd name="T73" fmla="*/ 48 h 585"/>
              <a:gd name="T74" fmla="*/ 497 w 672"/>
              <a:gd name="T75" fmla="*/ 205 h 585"/>
              <a:gd name="T76" fmla="*/ 590 w 672"/>
              <a:gd name="T77" fmla="*/ 321 h 585"/>
              <a:gd name="T78" fmla="*/ 644 w 672"/>
              <a:gd name="T79" fmla="*/ 393 h 585"/>
              <a:gd name="T80" fmla="*/ 659 w 672"/>
              <a:gd name="T81" fmla="*/ 418 h 585"/>
              <a:gd name="T82" fmla="*/ 660 w 672"/>
              <a:gd name="T83" fmla="*/ 421 h 585"/>
              <a:gd name="T84" fmla="*/ 621 w 672"/>
              <a:gd name="T85" fmla="*/ 567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2" h="585">
                <a:moveTo>
                  <a:pt x="621" y="567"/>
                </a:moveTo>
                <a:cubicBezTo>
                  <a:pt x="619" y="568"/>
                  <a:pt x="618" y="569"/>
                  <a:pt x="616" y="570"/>
                </a:cubicBezTo>
                <a:cubicBezTo>
                  <a:pt x="605" y="574"/>
                  <a:pt x="595" y="577"/>
                  <a:pt x="584" y="581"/>
                </a:cubicBezTo>
                <a:cubicBezTo>
                  <a:pt x="582" y="581"/>
                  <a:pt x="581" y="581"/>
                  <a:pt x="580" y="581"/>
                </a:cubicBezTo>
                <a:cubicBezTo>
                  <a:pt x="578" y="579"/>
                  <a:pt x="577" y="579"/>
                  <a:pt x="576" y="581"/>
                </a:cubicBezTo>
                <a:cubicBezTo>
                  <a:pt x="551" y="581"/>
                  <a:pt x="525" y="581"/>
                  <a:pt x="500" y="581"/>
                </a:cubicBezTo>
                <a:cubicBezTo>
                  <a:pt x="499" y="578"/>
                  <a:pt x="497" y="578"/>
                  <a:pt x="496" y="581"/>
                </a:cubicBezTo>
                <a:cubicBezTo>
                  <a:pt x="390" y="581"/>
                  <a:pt x="285" y="581"/>
                  <a:pt x="180" y="581"/>
                </a:cubicBezTo>
                <a:cubicBezTo>
                  <a:pt x="177" y="578"/>
                  <a:pt x="175" y="578"/>
                  <a:pt x="172" y="581"/>
                </a:cubicBezTo>
                <a:cubicBezTo>
                  <a:pt x="165" y="581"/>
                  <a:pt x="159" y="581"/>
                  <a:pt x="152" y="581"/>
                </a:cubicBezTo>
                <a:cubicBezTo>
                  <a:pt x="119" y="576"/>
                  <a:pt x="84" y="585"/>
                  <a:pt x="52" y="569"/>
                </a:cubicBezTo>
                <a:cubicBezTo>
                  <a:pt x="52" y="569"/>
                  <a:pt x="52" y="569"/>
                  <a:pt x="52" y="569"/>
                </a:cubicBezTo>
                <a:cubicBezTo>
                  <a:pt x="45" y="556"/>
                  <a:pt x="31" y="550"/>
                  <a:pt x="23" y="537"/>
                </a:cubicBezTo>
                <a:cubicBezTo>
                  <a:pt x="1" y="503"/>
                  <a:pt x="0" y="467"/>
                  <a:pt x="7" y="429"/>
                </a:cubicBezTo>
                <a:cubicBezTo>
                  <a:pt x="7" y="429"/>
                  <a:pt x="8" y="428"/>
                  <a:pt x="8" y="428"/>
                </a:cubicBezTo>
                <a:cubicBezTo>
                  <a:pt x="21" y="407"/>
                  <a:pt x="34" y="386"/>
                  <a:pt x="48" y="365"/>
                </a:cubicBezTo>
                <a:cubicBezTo>
                  <a:pt x="48" y="365"/>
                  <a:pt x="48" y="365"/>
                  <a:pt x="48" y="365"/>
                </a:cubicBezTo>
                <a:cubicBezTo>
                  <a:pt x="55" y="360"/>
                  <a:pt x="59" y="354"/>
                  <a:pt x="61" y="347"/>
                </a:cubicBezTo>
                <a:cubicBezTo>
                  <a:pt x="60" y="346"/>
                  <a:pt x="60" y="346"/>
                  <a:pt x="60" y="346"/>
                </a:cubicBezTo>
                <a:cubicBezTo>
                  <a:pt x="60" y="346"/>
                  <a:pt x="62" y="346"/>
                  <a:pt x="62" y="346"/>
                </a:cubicBezTo>
                <a:cubicBezTo>
                  <a:pt x="75" y="335"/>
                  <a:pt x="86" y="322"/>
                  <a:pt x="93" y="306"/>
                </a:cubicBezTo>
                <a:cubicBezTo>
                  <a:pt x="104" y="296"/>
                  <a:pt x="115" y="285"/>
                  <a:pt x="121" y="270"/>
                </a:cubicBezTo>
                <a:cubicBezTo>
                  <a:pt x="121" y="269"/>
                  <a:pt x="121" y="269"/>
                  <a:pt x="121" y="269"/>
                </a:cubicBezTo>
                <a:cubicBezTo>
                  <a:pt x="121" y="269"/>
                  <a:pt x="121" y="270"/>
                  <a:pt x="121" y="270"/>
                </a:cubicBezTo>
                <a:cubicBezTo>
                  <a:pt x="131" y="260"/>
                  <a:pt x="142" y="251"/>
                  <a:pt x="147" y="237"/>
                </a:cubicBezTo>
                <a:cubicBezTo>
                  <a:pt x="148" y="236"/>
                  <a:pt x="149" y="235"/>
                  <a:pt x="148" y="234"/>
                </a:cubicBezTo>
                <a:cubicBezTo>
                  <a:pt x="154" y="231"/>
                  <a:pt x="158" y="228"/>
                  <a:pt x="159" y="221"/>
                </a:cubicBezTo>
                <a:cubicBezTo>
                  <a:pt x="160" y="221"/>
                  <a:pt x="161" y="220"/>
                  <a:pt x="161" y="219"/>
                </a:cubicBezTo>
                <a:cubicBezTo>
                  <a:pt x="175" y="209"/>
                  <a:pt x="180" y="197"/>
                  <a:pt x="179" y="180"/>
                </a:cubicBezTo>
                <a:cubicBezTo>
                  <a:pt x="179" y="136"/>
                  <a:pt x="179" y="92"/>
                  <a:pt x="179" y="48"/>
                </a:cubicBezTo>
                <a:cubicBezTo>
                  <a:pt x="179" y="13"/>
                  <a:pt x="191" y="2"/>
                  <a:pt x="225" y="1"/>
                </a:cubicBezTo>
                <a:cubicBezTo>
                  <a:pt x="243" y="0"/>
                  <a:pt x="251" y="5"/>
                  <a:pt x="250" y="24"/>
                </a:cubicBezTo>
                <a:cubicBezTo>
                  <a:pt x="249" y="79"/>
                  <a:pt x="250" y="133"/>
                  <a:pt x="250" y="188"/>
                </a:cubicBezTo>
                <a:cubicBezTo>
                  <a:pt x="250" y="203"/>
                  <a:pt x="250" y="218"/>
                  <a:pt x="244" y="233"/>
                </a:cubicBezTo>
                <a:cubicBezTo>
                  <a:pt x="244" y="233"/>
                  <a:pt x="244" y="233"/>
                  <a:pt x="244" y="233"/>
                </a:cubicBezTo>
                <a:cubicBezTo>
                  <a:pt x="220" y="259"/>
                  <a:pt x="198" y="286"/>
                  <a:pt x="180" y="317"/>
                </a:cubicBezTo>
                <a:cubicBezTo>
                  <a:pt x="180" y="317"/>
                  <a:pt x="180" y="317"/>
                  <a:pt x="180" y="317"/>
                </a:cubicBezTo>
                <a:cubicBezTo>
                  <a:pt x="172" y="324"/>
                  <a:pt x="163" y="330"/>
                  <a:pt x="161" y="341"/>
                </a:cubicBezTo>
                <a:cubicBezTo>
                  <a:pt x="159" y="343"/>
                  <a:pt x="157" y="346"/>
                  <a:pt x="155" y="348"/>
                </a:cubicBezTo>
                <a:cubicBezTo>
                  <a:pt x="151" y="349"/>
                  <a:pt x="149" y="353"/>
                  <a:pt x="148" y="357"/>
                </a:cubicBezTo>
                <a:cubicBezTo>
                  <a:pt x="148" y="357"/>
                  <a:pt x="148" y="357"/>
                  <a:pt x="148" y="357"/>
                </a:cubicBezTo>
                <a:cubicBezTo>
                  <a:pt x="133" y="371"/>
                  <a:pt x="121" y="387"/>
                  <a:pt x="111" y="404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05" y="406"/>
                  <a:pt x="103" y="411"/>
                  <a:pt x="102" y="417"/>
                </a:cubicBezTo>
                <a:cubicBezTo>
                  <a:pt x="101" y="418"/>
                  <a:pt x="100" y="419"/>
                  <a:pt x="100" y="420"/>
                </a:cubicBezTo>
                <a:cubicBezTo>
                  <a:pt x="91" y="424"/>
                  <a:pt x="86" y="431"/>
                  <a:pt x="84" y="441"/>
                </a:cubicBezTo>
                <a:cubicBezTo>
                  <a:pt x="83" y="442"/>
                  <a:pt x="83" y="442"/>
                  <a:pt x="83" y="442"/>
                </a:cubicBezTo>
                <a:cubicBezTo>
                  <a:pt x="83" y="442"/>
                  <a:pt x="83" y="443"/>
                  <a:pt x="83" y="443"/>
                </a:cubicBezTo>
                <a:cubicBezTo>
                  <a:pt x="68" y="459"/>
                  <a:pt x="73" y="476"/>
                  <a:pt x="80" y="494"/>
                </a:cubicBezTo>
                <a:cubicBezTo>
                  <a:pt x="87" y="512"/>
                  <a:pt x="101" y="508"/>
                  <a:pt x="115" y="509"/>
                </a:cubicBezTo>
                <a:cubicBezTo>
                  <a:pt x="121" y="509"/>
                  <a:pt x="127" y="509"/>
                  <a:pt x="132" y="509"/>
                </a:cubicBezTo>
                <a:cubicBezTo>
                  <a:pt x="139" y="508"/>
                  <a:pt x="149" y="513"/>
                  <a:pt x="152" y="505"/>
                </a:cubicBezTo>
                <a:cubicBezTo>
                  <a:pt x="155" y="498"/>
                  <a:pt x="149" y="491"/>
                  <a:pt x="144" y="485"/>
                </a:cubicBezTo>
                <a:cubicBezTo>
                  <a:pt x="144" y="484"/>
                  <a:pt x="143" y="482"/>
                  <a:pt x="143" y="481"/>
                </a:cubicBezTo>
                <a:cubicBezTo>
                  <a:pt x="140" y="473"/>
                  <a:pt x="141" y="465"/>
                  <a:pt x="143" y="457"/>
                </a:cubicBezTo>
                <a:cubicBezTo>
                  <a:pt x="144" y="457"/>
                  <a:pt x="145" y="456"/>
                  <a:pt x="145" y="455"/>
                </a:cubicBezTo>
                <a:cubicBezTo>
                  <a:pt x="155" y="449"/>
                  <a:pt x="159" y="439"/>
                  <a:pt x="163" y="429"/>
                </a:cubicBezTo>
                <a:cubicBezTo>
                  <a:pt x="164" y="428"/>
                  <a:pt x="165" y="428"/>
                  <a:pt x="165" y="426"/>
                </a:cubicBezTo>
                <a:cubicBezTo>
                  <a:pt x="180" y="413"/>
                  <a:pt x="190" y="395"/>
                  <a:pt x="201" y="377"/>
                </a:cubicBezTo>
                <a:cubicBezTo>
                  <a:pt x="201" y="377"/>
                  <a:pt x="201" y="376"/>
                  <a:pt x="201" y="376"/>
                </a:cubicBezTo>
                <a:cubicBezTo>
                  <a:pt x="217" y="361"/>
                  <a:pt x="228" y="342"/>
                  <a:pt x="240" y="325"/>
                </a:cubicBezTo>
                <a:cubicBezTo>
                  <a:pt x="240" y="325"/>
                  <a:pt x="240" y="325"/>
                  <a:pt x="240" y="325"/>
                </a:cubicBezTo>
                <a:cubicBezTo>
                  <a:pt x="256" y="293"/>
                  <a:pt x="284" y="289"/>
                  <a:pt x="316" y="291"/>
                </a:cubicBezTo>
                <a:cubicBezTo>
                  <a:pt x="363" y="294"/>
                  <a:pt x="410" y="291"/>
                  <a:pt x="458" y="292"/>
                </a:cubicBezTo>
                <a:cubicBezTo>
                  <a:pt x="468" y="292"/>
                  <a:pt x="472" y="289"/>
                  <a:pt x="465" y="280"/>
                </a:cubicBezTo>
                <a:cubicBezTo>
                  <a:pt x="452" y="262"/>
                  <a:pt x="438" y="246"/>
                  <a:pt x="424" y="229"/>
                </a:cubicBezTo>
                <a:cubicBezTo>
                  <a:pt x="424" y="229"/>
                  <a:pt x="424" y="229"/>
                  <a:pt x="424" y="229"/>
                </a:cubicBezTo>
                <a:cubicBezTo>
                  <a:pt x="422" y="221"/>
                  <a:pt x="421" y="213"/>
                  <a:pt x="420" y="205"/>
                </a:cubicBezTo>
                <a:cubicBezTo>
                  <a:pt x="420" y="202"/>
                  <a:pt x="420" y="200"/>
                  <a:pt x="420" y="197"/>
                </a:cubicBezTo>
                <a:cubicBezTo>
                  <a:pt x="423" y="191"/>
                  <a:pt x="422" y="184"/>
                  <a:pt x="422" y="177"/>
                </a:cubicBezTo>
                <a:cubicBezTo>
                  <a:pt x="422" y="134"/>
                  <a:pt x="422" y="91"/>
                  <a:pt x="422" y="47"/>
                </a:cubicBezTo>
                <a:cubicBezTo>
                  <a:pt x="422" y="1"/>
                  <a:pt x="422" y="1"/>
                  <a:pt x="468" y="1"/>
                </a:cubicBezTo>
                <a:cubicBezTo>
                  <a:pt x="469" y="5"/>
                  <a:pt x="473" y="5"/>
                  <a:pt x="476" y="5"/>
                </a:cubicBezTo>
                <a:cubicBezTo>
                  <a:pt x="489" y="17"/>
                  <a:pt x="492" y="31"/>
                  <a:pt x="492" y="48"/>
                </a:cubicBezTo>
                <a:cubicBezTo>
                  <a:pt x="492" y="93"/>
                  <a:pt x="492" y="138"/>
                  <a:pt x="492" y="182"/>
                </a:cubicBezTo>
                <a:cubicBezTo>
                  <a:pt x="492" y="190"/>
                  <a:pt x="491" y="198"/>
                  <a:pt x="497" y="205"/>
                </a:cubicBezTo>
                <a:cubicBezTo>
                  <a:pt x="526" y="244"/>
                  <a:pt x="555" y="282"/>
                  <a:pt x="587" y="319"/>
                </a:cubicBezTo>
                <a:cubicBezTo>
                  <a:pt x="588" y="320"/>
                  <a:pt x="589" y="320"/>
                  <a:pt x="590" y="321"/>
                </a:cubicBezTo>
                <a:cubicBezTo>
                  <a:pt x="592" y="324"/>
                  <a:pt x="594" y="326"/>
                  <a:pt x="596" y="329"/>
                </a:cubicBezTo>
                <a:cubicBezTo>
                  <a:pt x="612" y="350"/>
                  <a:pt x="628" y="372"/>
                  <a:pt x="644" y="393"/>
                </a:cubicBezTo>
                <a:cubicBezTo>
                  <a:pt x="645" y="399"/>
                  <a:pt x="648" y="403"/>
                  <a:pt x="653" y="406"/>
                </a:cubicBezTo>
                <a:cubicBezTo>
                  <a:pt x="655" y="410"/>
                  <a:pt x="657" y="414"/>
                  <a:pt x="659" y="418"/>
                </a:cubicBezTo>
                <a:cubicBezTo>
                  <a:pt x="659" y="418"/>
                  <a:pt x="660" y="419"/>
                  <a:pt x="660" y="420"/>
                </a:cubicBezTo>
                <a:cubicBezTo>
                  <a:pt x="660" y="420"/>
                  <a:pt x="660" y="421"/>
                  <a:pt x="660" y="421"/>
                </a:cubicBezTo>
                <a:cubicBezTo>
                  <a:pt x="667" y="450"/>
                  <a:pt x="672" y="479"/>
                  <a:pt x="662" y="509"/>
                </a:cubicBezTo>
                <a:cubicBezTo>
                  <a:pt x="653" y="533"/>
                  <a:pt x="636" y="549"/>
                  <a:pt x="621" y="5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0" name="Freeform 42">
            <a:extLst>
              <a:ext uri="{FF2B5EF4-FFF2-40B4-BE49-F238E27FC236}">
                <a16:creationId xmlns:a16="http://schemas.microsoft.com/office/drawing/2014/main" id="{123349DF-80D4-C6C1-1774-8AE194AE4225}"/>
              </a:ext>
            </a:extLst>
          </p:cNvPr>
          <p:cNvSpPr/>
          <p:nvPr/>
        </p:nvSpPr>
        <p:spPr bwMode="auto">
          <a:xfrm>
            <a:off x="8514847" y="1952567"/>
            <a:ext cx="446088" cy="909639"/>
          </a:xfrm>
          <a:custGeom>
            <a:avLst/>
            <a:gdLst>
              <a:gd name="T0" fmla="*/ 21 w 315"/>
              <a:gd name="T1" fmla="*/ 249 h 644"/>
              <a:gd name="T2" fmla="*/ 14 w 315"/>
              <a:gd name="T3" fmla="*/ 233 h 644"/>
              <a:gd name="T4" fmla="*/ 0 w 315"/>
              <a:gd name="T5" fmla="*/ 173 h 644"/>
              <a:gd name="T6" fmla="*/ 0 w 315"/>
              <a:gd name="T7" fmla="*/ 145 h 644"/>
              <a:gd name="T8" fmla="*/ 7 w 315"/>
              <a:gd name="T9" fmla="*/ 89 h 644"/>
              <a:gd name="T10" fmla="*/ 9 w 315"/>
              <a:gd name="T11" fmla="*/ 81 h 644"/>
              <a:gd name="T12" fmla="*/ 29 w 315"/>
              <a:gd name="T13" fmla="*/ 17 h 644"/>
              <a:gd name="T14" fmla="*/ 55 w 315"/>
              <a:gd name="T15" fmla="*/ 12 h 644"/>
              <a:gd name="T16" fmla="*/ 89 w 315"/>
              <a:gd name="T17" fmla="*/ 45 h 644"/>
              <a:gd name="T18" fmla="*/ 89 w 315"/>
              <a:gd name="T19" fmla="*/ 45 h 644"/>
              <a:gd name="T20" fmla="*/ 137 w 315"/>
              <a:gd name="T21" fmla="*/ 81 h 644"/>
              <a:gd name="T22" fmla="*/ 137 w 315"/>
              <a:gd name="T23" fmla="*/ 81 h 644"/>
              <a:gd name="T24" fmla="*/ 255 w 315"/>
              <a:gd name="T25" fmla="*/ 163 h 644"/>
              <a:gd name="T26" fmla="*/ 256 w 315"/>
              <a:gd name="T27" fmla="*/ 162 h 644"/>
              <a:gd name="T28" fmla="*/ 255 w 315"/>
              <a:gd name="T29" fmla="*/ 163 h 644"/>
              <a:gd name="T30" fmla="*/ 304 w 315"/>
              <a:gd name="T31" fmla="*/ 260 h 644"/>
              <a:gd name="T32" fmla="*/ 296 w 315"/>
              <a:gd name="T33" fmla="*/ 322 h 644"/>
              <a:gd name="T34" fmla="*/ 289 w 315"/>
              <a:gd name="T35" fmla="*/ 311 h 644"/>
              <a:gd name="T36" fmla="*/ 182 w 315"/>
              <a:gd name="T37" fmla="*/ 193 h 644"/>
              <a:gd name="T38" fmla="*/ 87 w 315"/>
              <a:gd name="T39" fmla="*/ 130 h 644"/>
              <a:gd name="T40" fmla="*/ 79 w 315"/>
              <a:gd name="T41" fmla="*/ 128 h 644"/>
              <a:gd name="T42" fmla="*/ 77 w 315"/>
              <a:gd name="T43" fmla="*/ 138 h 644"/>
              <a:gd name="T44" fmla="*/ 98 w 315"/>
              <a:gd name="T45" fmla="*/ 178 h 644"/>
              <a:gd name="T46" fmla="*/ 205 w 315"/>
              <a:gd name="T47" fmla="*/ 266 h 644"/>
              <a:gd name="T48" fmla="*/ 292 w 315"/>
              <a:gd name="T49" fmla="*/ 375 h 644"/>
              <a:gd name="T50" fmla="*/ 310 w 315"/>
              <a:gd name="T51" fmla="*/ 492 h 644"/>
              <a:gd name="T52" fmla="*/ 312 w 315"/>
              <a:gd name="T53" fmla="*/ 614 h 644"/>
              <a:gd name="T54" fmla="*/ 289 w 315"/>
              <a:gd name="T55" fmla="*/ 641 h 644"/>
              <a:gd name="T56" fmla="*/ 289 w 315"/>
              <a:gd name="T57" fmla="*/ 641 h 644"/>
              <a:gd name="T58" fmla="*/ 281 w 315"/>
              <a:gd name="T59" fmla="*/ 588 h 644"/>
              <a:gd name="T60" fmla="*/ 273 w 315"/>
              <a:gd name="T61" fmla="*/ 513 h 644"/>
              <a:gd name="T62" fmla="*/ 273 w 315"/>
              <a:gd name="T63" fmla="*/ 501 h 644"/>
              <a:gd name="T64" fmla="*/ 272 w 315"/>
              <a:gd name="T65" fmla="*/ 481 h 644"/>
              <a:gd name="T66" fmla="*/ 198 w 315"/>
              <a:gd name="T67" fmla="*/ 371 h 644"/>
              <a:gd name="T68" fmla="*/ 63 w 315"/>
              <a:gd name="T69" fmla="*/ 299 h 644"/>
              <a:gd name="T70" fmla="*/ 62 w 315"/>
              <a:gd name="T71" fmla="*/ 299 h 644"/>
              <a:gd name="T72" fmla="*/ 37 w 315"/>
              <a:gd name="T73" fmla="*/ 273 h 644"/>
              <a:gd name="T74" fmla="*/ 37 w 315"/>
              <a:gd name="T75" fmla="*/ 273 h 644"/>
              <a:gd name="T76" fmla="*/ 21 w 315"/>
              <a:gd name="T77" fmla="*/ 24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5" h="644">
                <a:moveTo>
                  <a:pt x="21" y="249"/>
                </a:moveTo>
                <a:cubicBezTo>
                  <a:pt x="19" y="244"/>
                  <a:pt x="16" y="239"/>
                  <a:pt x="14" y="233"/>
                </a:cubicBezTo>
                <a:cubicBezTo>
                  <a:pt x="9" y="213"/>
                  <a:pt x="1" y="194"/>
                  <a:pt x="0" y="173"/>
                </a:cubicBezTo>
                <a:cubicBezTo>
                  <a:pt x="0" y="164"/>
                  <a:pt x="0" y="154"/>
                  <a:pt x="0" y="145"/>
                </a:cubicBezTo>
                <a:cubicBezTo>
                  <a:pt x="2" y="126"/>
                  <a:pt x="5" y="108"/>
                  <a:pt x="7" y="89"/>
                </a:cubicBezTo>
                <a:cubicBezTo>
                  <a:pt x="8" y="86"/>
                  <a:pt x="8" y="84"/>
                  <a:pt x="9" y="81"/>
                </a:cubicBezTo>
                <a:cubicBezTo>
                  <a:pt x="15" y="60"/>
                  <a:pt x="21" y="38"/>
                  <a:pt x="29" y="17"/>
                </a:cubicBezTo>
                <a:cubicBezTo>
                  <a:pt x="34" y="3"/>
                  <a:pt x="43" y="0"/>
                  <a:pt x="55" y="12"/>
                </a:cubicBezTo>
                <a:cubicBezTo>
                  <a:pt x="67" y="22"/>
                  <a:pt x="75" y="37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103" y="60"/>
                  <a:pt x="118" y="72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75" y="110"/>
                  <a:pt x="221" y="127"/>
                  <a:pt x="255" y="163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56" y="162"/>
                  <a:pt x="255" y="163"/>
                  <a:pt x="255" y="163"/>
                </a:cubicBezTo>
                <a:cubicBezTo>
                  <a:pt x="276" y="193"/>
                  <a:pt x="298" y="223"/>
                  <a:pt x="304" y="260"/>
                </a:cubicBezTo>
                <a:cubicBezTo>
                  <a:pt x="307" y="280"/>
                  <a:pt x="310" y="301"/>
                  <a:pt x="296" y="322"/>
                </a:cubicBezTo>
                <a:cubicBezTo>
                  <a:pt x="293" y="317"/>
                  <a:pt x="291" y="314"/>
                  <a:pt x="289" y="311"/>
                </a:cubicBezTo>
                <a:cubicBezTo>
                  <a:pt x="267" y="260"/>
                  <a:pt x="230" y="221"/>
                  <a:pt x="182" y="193"/>
                </a:cubicBezTo>
                <a:cubicBezTo>
                  <a:pt x="149" y="173"/>
                  <a:pt x="113" y="159"/>
                  <a:pt x="87" y="130"/>
                </a:cubicBezTo>
                <a:cubicBezTo>
                  <a:pt x="85" y="127"/>
                  <a:pt x="81" y="125"/>
                  <a:pt x="79" y="128"/>
                </a:cubicBezTo>
                <a:cubicBezTo>
                  <a:pt x="77" y="131"/>
                  <a:pt x="77" y="135"/>
                  <a:pt x="77" y="138"/>
                </a:cubicBezTo>
                <a:cubicBezTo>
                  <a:pt x="79" y="154"/>
                  <a:pt x="89" y="166"/>
                  <a:pt x="98" y="178"/>
                </a:cubicBezTo>
                <a:cubicBezTo>
                  <a:pt x="124" y="219"/>
                  <a:pt x="164" y="242"/>
                  <a:pt x="205" y="266"/>
                </a:cubicBezTo>
                <a:cubicBezTo>
                  <a:pt x="248" y="291"/>
                  <a:pt x="278" y="326"/>
                  <a:pt x="292" y="375"/>
                </a:cubicBezTo>
                <a:cubicBezTo>
                  <a:pt x="303" y="413"/>
                  <a:pt x="308" y="452"/>
                  <a:pt x="310" y="492"/>
                </a:cubicBezTo>
                <a:cubicBezTo>
                  <a:pt x="312" y="533"/>
                  <a:pt x="315" y="573"/>
                  <a:pt x="312" y="614"/>
                </a:cubicBezTo>
                <a:cubicBezTo>
                  <a:pt x="311" y="627"/>
                  <a:pt x="310" y="644"/>
                  <a:pt x="289" y="641"/>
                </a:cubicBezTo>
                <a:cubicBezTo>
                  <a:pt x="289" y="641"/>
                  <a:pt x="289" y="641"/>
                  <a:pt x="289" y="641"/>
                </a:cubicBezTo>
                <a:cubicBezTo>
                  <a:pt x="286" y="623"/>
                  <a:pt x="283" y="605"/>
                  <a:pt x="281" y="588"/>
                </a:cubicBezTo>
                <a:cubicBezTo>
                  <a:pt x="279" y="563"/>
                  <a:pt x="280" y="537"/>
                  <a:pt x="273" y="513"/>
                </a:cubicBezTo>
                <a:cubicBezTo>
                  <a:pt x="273" y="509"/>
                  <a:pt x="273" y="505"/>
                  <a:pt x="273" y="501"/>
                </a:cubicBezTo>
                <a:cubicBezTo>
                  <a:pt x="272" y="494"/>
                  <a:pt x="272" y="488"/>
                  <a:pt x="272" y="481"/>
                </a:cubicBezTo>
                <a:cubicBezTo>
                  <a:pt x="269" y="430"/>
                  <a:pt x="247" y="391"/>
                  <a:pt x="198" y="371"/>
                </a:cubicBezTo>
                <a:cubicBezTo>
                  <a:pt x="151" y="351"/>
                  <a:pt x="105" y="328"/>
                  <a:pt x="63" y="299"/>
                </a:cubicBezTo>
                <a:cubicBezTo>
                  <a:pt x="63" y="299"/>
                  <a:pt x="63" y="299"/>
                  <a:pt x="62" y="299"/>
                </a:cubicBezTo>
                <a:cubicBezTo>
                  <a:pt x="56" y="289"/>
                  <a:pt x="46" y="281"/>
                  <a:pt x="37" y="273"/>
                </a:cubicBezTo>
                <a:cubicBezTo>
                  <a:pt x="37" y="273"/>
                  <a:pt x="37" y="273"/>
                  <a:pt x="37" y="273"/>
                </a:cubicBezTo>
                <a:cubicBezTo>
                  <a:pt x="34" y="264"/>
                  <a:pt x="28" y="256"/>
                  <a:pt x="21" y="2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1" name="Freeform 47">
            <a:extLst>
              <a:ext uri="{FF2B5EF4-FFF2-40B4-BE49-F238E27FC236}">
                <a16:creationId xmlns:a16="http://schemas.microsoft.com/office/drawing/2014/main" id="{AFE716B0-32EB-31CC-9526-8D42DDA3F32F}"/>
              </a:ext>
            </a:extLst>
          </p:cNvPr>
          <p:cNvSpPr/>
          <p:nvPr/>
        </p:nvSpPr>
        <p:spPr bwMode="auto">
          <a:xfrm>
            <a:off x="8965698" y="1908118"/>
            <a:ext cx="346075" cy="458788"/>
          </a:xfrm>
          <a:custGeom>
            <a:avLst/>
            <a:gdLst>
              <a:gd name="T0" fmla="*/ 45 w 245"/>
              <a:gd name="T1" fmla="*/ 120 h 325"/>
              <a:gd name="T2" fmla="*/ 50 w 245"/>
              <a:gd name="T3" fmla="*/ 114 h 325"/>
              <a:gd name="T4" fmla="*/ 107 w 245"/>
              <a:gd name="T5" fmla="*/ 77 h 325"/>
              <a:gd name="T6" fmla="*/ 107 w 245"/>
              <a:gd name="T7" fmla="*/ 77 h 325"/>
              <a:gd name="T8" fmla="*/ 131 w 245"/>
              <a:gd name="T9" fmla="*/ 64 h 325"/>
              <a:gd name="T10" fmla="*/ 134 w 245"/>
              <a:gd name="T11" fmla="*/ 59 h 325"/>
              <a:gd name="T12" fmla="*/ 134 w 245"/>
              <a:gd name="T13" fmla="*/ 59 h 325"/>
              <a:gd name="T14" fmla="*/ 147 w 245"/>
              <a:gd name="T15" fmla="*/ 54 h 325"/>
              <a:gd name="T16" fmla="*/ 150 w 245"/>
              <a:gd name="T17" fmla="*/ 52 h 325"/>
              <a:gd name="T18" fmla="*/ 151 w 245"/>
              <a:gd name="T19" fmla="*/ 52 h 325"/>
              <a:gd name="T20" fmla="*/ 162 w 245"/>
              <a:gd name="T21" fmla="*/ 44 h 325"/>
              <a:gd name="T22" fmla="*/ 163 w 245"/>
              <a:gd name="T23" fmla="*/ 43 h 325"/>
              <a:gd name="T24" fmla="*/ 171 w 245"/>
              <a:gd name="T25" fmla="*/ 36 h 325"/>
              <a:gd name="T26" fmla="*/ 171 w 245"/>
              <a:gd name="T27" fmla="*/ 36 h 325"/>
              <a:gd name="T28" fmla="*/ 175 w 245"/>
              <a:gd name="T29" fmla="*/ 32 h 325"/>
              <a:gd name="T30" fmla="*/ 175 w 245"/>
              <a:gd name="T31" fmla="*/ 32 h 325"/>
              <a:gd name="T32" fmla="*/ 191 w 245"/>
              <a:gd name="T33" fmla="*/ 20 h 325"/>
              <a:gd name="T34" fmla="*/ 227 w 245"/>
              <a:gd name="T35" fmla="*/ 25 h 325"/>
              <a:gd name="T36" fmla="*/ 228 w 245"/>
              <a:gd name="T37" fmla="*/ 32 h 325"/>
              <a:gd name="T38" fmla="*/ 243 w 245"/>
              <a:gd name="T39" fmla="*/ 96 h 325"/>
              <a:gd name="T40" fmla="*/ 243 w 245"/>
              <a:gd name="T41" fmla="*/ 104 h 325"/>
              <a:gd name="T42" fmla="*/ 216 w 245"/>
              <a:gd name="T43" fmla="*/ 212 h 325"/>
              <a:gd name="T44" fmla="*/ 215 w 245"/>
              <a:gd name="T45" fmla="*/ 213 h 325"/>
              <a:gd name="T46" fmla="*/ 206 w 245"/>
              <a:gd name="T47" fmla="*/ 224 h 325"/>
              <a:gd name="T48" fmla="*/ 206 w 245"/>
              <a:gd name="T49" fmla="*/ 224 h 325"/>
              <a:gd name="T50" fmla="*/ 137 w 245"/>
              <a:gd name="T51" fmla="*/ 265 h 325"/>
              <a:gd name="T52" fmla="*/ 83 w 245"/>
              <a:gd name="T53" fmla="*/ 289 h 325"/>
              <a:gd name="T54" fmla="*/ 67 w 245"/>
              <a:gd name="T55" fmla="*/ 298 h 325"/>
              <a:gd name="T56" fmla="*/ 31 w 245"/>
              <a:gd name="T57" fmla="*/ 325 h 325"/>
              <a:gd name="T58" fmla="*/ 74 w 245"/>
              <a:gd name="T59" fmla="*/ 213 h 325"/>
              <a:gd name="T60" fmla="*/ 107 w 245"/>
              <a:gd name="T61" fmla="*/ 188 h 325"/>
              <a:gd name="T62" fmla="*/ 134 w 245"/>
              <a:gd name="T63" fmla="*/ 172 h 325"/>
              <a:gd name="T64" fmla="*/ 182 w 245"/>
              <a:gd name="T65" fmla="*/ 113 h 325"/>
              <a:gd name="T66" fmla="*/ 182 w 245"/>
              <a:gd name="T67" fmla="*/ 100 h 325"/>
              <a:gd name="T68" fmla="*/ 174 w 245"/>
              <a:gd name="T69" fmla="*/ 103 h 325"/>
              <a:gd name="T70" fmla="*/ 122 w 245"/>
              <a:gd name="T71" fmla="*/ 139 h 325"/>
              <a:gd name="T72" fmla="*/ 111 w 245"/>
              <a:gd name="T73" fmla="*/ 144 h 325"/>
              <a:gd name="T74" fmla="*/ 51 w 245"/>
              <a:gd name="T75" fmla="*/ 188 h 325"/>
              <a:gd name="T76" fmla="*/ 47 w 245"/>
              <a:gd name="T77" fmla="*/ 193 h 325"/>
              <a:gd name="T78" fmla="*/ 13 w 245"/>
              <a:gd name="T79" fmla="*/ 240 h 325"/>
              <a:gd name="T80" fmla="*/ 10 w 245"/>
              <a:gd name="T81" fmla="*/ 176 h 325"/>
              <a:gd name="T82" fmla="*/ 11 w 245"/>
              <a:gd name="T83" fmla="*/ 173 h 325"/>
              <a:gd name="T84" fmla="*/ 45 w 245"/>
              <a:gd name="T85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325">
                <a:moveTo>
                  <a:pt x="45" y="120"/>
                </a:moveTo>
                <a:cubicBezTo>
                  <a:pt x="47" y="118"/>
                  <a:pt x="49" y="116"/>
                  <a:pt x="50" y="114"/>
                </a:cubicBezTo>
                <a:cubicBezTo>
                  <a:pt x="69" y="102"/>
                  <a:pt x="88" y="89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7" y="75"/>
                  <a:pt x="125" y="71"/>
                  <a:pt x="131" y="64"/>
                </a:cubicBezTo>
                <a:cubicBezTo>
                  <a:pt x="134" y="63"/>
                  <a:pt x="134" y="62"/>
                  <a:pt x="134" y="59"/>
                </a:cubicBezTo>
                <a:cubicBezTo>
                  <a:pt x="134" y="59"/>
                  <a:pt x="134" y="59"/>
                  <a:pt x="134" y="59"/>
                </a:cubicBezTo>
                <a:cubicBezTo>
                  <a:pt x="140" y="61"/>
                  <a:pt x="143" y="57"/>
                  <a:pt x="147" y="54"/>
                </a:cubicBezTo>
                <a:cubicBezTo>
                  <a:pt x="149" y="55"/>
                  <a:pt x="150" y="54"/>
                  <a:pt x="150" y="52"/>
                </a:cubicBezTo>
                <a:cubicBezTo>
                  <a:pt x="150" y="52"/>
                  <a:pt x="151" y="52"/>
                  <a:pt x="151" y="52"/>
                </a:cubicBezTo>
                <a:cubicBezTo>
                  <a:pt x="156" y="52"/>
                  <a:pt x="160" y="49"/>
                  <a:pt x="162" y="44"/>
                </a:cubicBezTo>
                <a:cubicBezTo>
                  <a:pt x="162" y="44"/>
                  <a:pt x="163" y="43"/>
                  <a:pt x="163" y="43"/>
                </a:cubicBezTo>
                <a:cubicBezTo>
                  <a:pt x="167" y="43"/>
                  <a:pt x="170" y="41"/>
                  <a:pt x="171" y="36"/>
                </a:cubicBezTo>
                <a:cubicBezTo>
                  <a:pt x="171" y="36"/>
                  <a:pt x="171" y="36"/>
                  <a:pt x="171" y="36"/>
                </a:cubicBezTo>
                <a:cubicBezTo>
                  <a:pt x="173" y="35"/>
                  <a:pt x="174" y="34"/>
                  <a:pt x="175" y="32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82" y="31"/>
                  <a:pt x="186" y="25"/>
                  <a:pt x="191" y="20"/>
                </a:cubicBezTo>
                <a:cubicBezTo>
                  <a:pt x="212" y="0"/>
                  <a:pt x="212" y="0"/>
                  <a:pt x="227" y="25"/>
                </a:cubicBezTo>
                <a:cubicBezTo>
                  <a:pt x="227" y="27"/>
                  <a:pt x="228" y="30"/>
                  <a:pt x="228" y="32"/>
                </a:cubicBezTo>
                <a:cubicBezTo>
                  <a:pt x="235" y="53"/>
                  <a:pt x="234" y="76"/>
                  <a:pt x="243" y="96"/>
                </a:cubicBezTo>
                <a:cubicBezTo>
                  <a:pt x="243" y="99"/>
                  <a:pt x="243" y="101"/>
                  <a:pt x="243" y="104"/>
                </a:cubicBezTo>
                <a:cubicBezTo>
                  <a:pt x="245" y="143"/>
                  <a:pt x="239" y="180"/>
                  <a:pt x="216" y="212"/>
                </a:cubicBezTo>
                <a:cubicBezTo>
                  <a:pt x="216" y="212"/>
                  <a:pt x="215" y="213"/>
                  <a:pt x="215" y="213"/>
                </a:cubicBezTo>
                <a:cubicBezTo>
                  <a:pt x="210" y="215"/>
                  <a:pt x="207" y="219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85" y="241"/>
                  <a:pt x="162" y="255"/>
                  <a:pt x="137" y="265"/>
                </a:cubicBezTo>
                <a:cubicBezTo>
                  <a:pt x="119" y="272"/>
                  <a:pt x="100" y="278"/>
                  <a:pt x="83" y="289"/>
                </a:cubicBezTo>
                <a:cubicBezTo>
                  <a:pt x="75" y="288"/>
                  <a:pt x="73" y="296"/>
                  <a:pt x="67" y="298"/>
                </a:cubicBezTo>
                <a:cubicBezTo>
                  <a:pt x="51" y="301"/>
                  <a:pt x="47" y="319"/>
                  <a:pt x="31" y="325"/>
                </a:cubicBezTo>
                <a:cubicBezTo>
                  <a:pt x="32" y="281"/>
                  <a:pt x="40" y="242"/>
                  <a:pt x="74" y="213"/>
                </a:cubicBezTo>
                <a:cubicBezTo>
                  <a:pt x="85" y="204"/>
                  <a:pt x="96" y="197"/>
                  <a:pt x="107" y="188"/>
                </a:cubicBezTo>
                <a:cubicBezTo>
                  <a:pt x="118" y="186"/>
                  <a:pt x="126" y="179"/>
                  <a:pt x="134" y="172"/>
                </a:cubicBezTo>
                <a:cubicBezTo>
                  <a:pt x="155" y="156"/>
                  <a:pt x="172" y="137"/>
                  <a:pt x="182" y="113"/>
                </a:cubicBezTo>
                <a:cubicBezTo>
                  <a:pt x="184" y="108"/>
                  <a:pt x="186" y="104"/>
                  <a:pt x="182" y="100"/>
                </a:cubicBezTo>
                <a:cubicBezTo>
                  <a:pt x="178" y="97"/>
                  <a:pt x="176" y="100"/>
                  <a:pt x="174" y="103"/>
                </a:cubicBezTo>
                <a:cubicBezTo>
                  <a:pt x="160" y="119"/>
                  <a:pt x="140" y="127"/>
                  <a:pt x="122" y="139"/>
                </a:cubicBezTo>
                <a:cubicBezTo>
                  <a:pt x="117" y="138"/>
                  <a:pt x="114" y="142"/>
                  <a:pt x="111" y="144"/>
                </a:cubicBezTo>
                <a:cubicBezTo>
                  <a:pt x="86" y="153"/>
                  <a:pt x="66" y="167"/>
                  <a:pt x="51" y="188"/>
                </a:cubicBezTo>
                <a:cubicBezTo>
                  <a:pt x="50" y="190"/>
                  <a:pt x="48" y="191"/>
                  <a:pt x="47" y="193"/>
                </a:cubicBezTo>
                <a:cubicBezTo>
                  <a:pt x="30" y="204"/>
                  <a:pt x="26" y="225"/>
                  <a:pt x="13" y="240"/>
                </a:cubicBezTo>
                <a:cubicBezTo>
                  <a:pt x="0" y="218"/>
                  <a:pt x="7" y="197"/>
                  <a:pt x="10" y="176"/>
                </a:cubicBezTo>
                <a:cubicBezTo>
                  <a:pt x="11" y="175"/>
                  <a:pt x="12" y="174"/>
                  <a:pt x="11" y="173"/>
                </a:cubicBezTo>
                <a:cubicBezTo>
                  <a:pt x="23" y="155"/>
                  <a:pt x="34" y="137"/>
                  <a:pt x="45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2" name="Freeform 50">
            <a:extLst>
              <a:ext uri="{FF2B5EF4-FFF2-40B4-BE49-F238E27FC236}">
                <a16:creationId xmlns:a16="http://schemas.microsoft.com/office/drawing/2014/main" id="{F744FDFF-120E-0D5F-3798-2F08EA473EDB}"/>
              </a:ext>
            </a:extLst>
          </p:cNvPr>
          <p:cNvSpPr/>
          <p:nvPr/>
        </p:nvSpPr>
        <p:spPr bwMode="auto">
          <a:xfrm>
            <a:off x="8764085" y="1712856"/>
            <a:ext cx="209551" cy="396875"/>
          </a:xfrm>
          <a:custGeom>
            <a:avLst/>
            <a:gdLst>
              <a:gd name="T0" fmla="*/ 14 w 148"/>
              <a:gd name="T1" fmla="*/ 201 h 281"/>
              <a:gd name="T2" fmla="*/ 12 w 148"/>
              <a:gd name="T3" fmla="*/ 198 h 281"/>
              <a:gd name="T4" fmla="*/ 1 w 148"/>
              <a:gd name="T5" fmla="*/ 122 h 281"/>
              <a:gd name="T6" fmla="*/ 0 w 148"/>
              <a:gd name="T7" fmla="*/ 34 h 281"/>
              <a:gd name="T8" fmla="*/ 4 w 148"/>
              <a:gd name="T9" fmla="*/ 11 h 281"/>
              <a:gd name="T10" fmla="*/ 17 w 148"/>
              <a:gd name="T11" fmla="*/ 1 h 281"/>
              <a:gd name="T12" fmla="*/ 20 w 148"/>
              <a:gd name="T13" fmla="*/ 3 h 281"/>
              <a:gd name="T14" fmla="*/ 41 w 148"/>
              <a:gd name="T15" fmla="*/ 20 h 281"/>
              <a:gd name="T16" fmla="*/ 117 w 148"/>
              <a:gd name="T17" fmla="*/ 87 h 281"/>
              <a:gd name="T18" fmla="*/ 145 w 148"/>
              <a:gd name="T19" fmla="*/ 167 h 281"/>
              <a:gd name="T20" fmla="*/ 118 w 148"/>
              <a:gd name="T21" fmla="*/ 269 h 281"/>
              <a:gd name="T22" fmla="*/ 102 w 148"/>
              <a:gd name="T23" fmla="*/ 273 h 281"/>
              <a:gd name="T24" fmla="*/ 14 w 148"/>
              <a:gd name="T25" fmla="*/ 20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281">
                <a:moveTo>
                  <a:pt x="14" y="201"/>
                </a:moveTo>
                <a:cubicBezTo>
                  <a:pt x="14" y="200"/>
                  <a:pt x="14" y="199"/>
                  <a:pt x="12" y="198"/>
                </a:cubicBezTo>
                <a:cubicBezTo>
                  <a:pt x="5" y="173"/>
                  <a:pt x="6" y="147"/>
                  <a:pt x="1" y="122"/>
                </a:cubicBezTo>
                <a:cubicBezTo>
                  <a:pt x="1" y="93"/>
                  <a:pt x="0" y="63"/>
                  <a:pt x="0" y="34"/>
                </a:cubicBezTo>
                <a:cubicBezTo>
                  <a:pt x="1" y="26"/>
                  <a:pt x="3" y="19"/>
                  <a:pt x="4" y="11"/>
                </a:cubicBezTo>
                <a:cubicBezTo>
                  <a:pt x="4" y="1"/>
                  <a:pt x="10" y="0"/>
                  <a:pt x="17" y="1"/>
                </a:cubicBezTo>
                <a:cubicBezTo>
                  <a:pt x="17" y="2"/>
                  <a:pt x="18" y="3"/>
                  <a:pt x="20" y="3"/>
                </a:cubicBezTo>
                <a:cubicBezTo>
                  <a:pt x="25" y="11"/>
                  <a:pt x="34" y="15"/>
                  <a:pt x="41" y="20"/>
                </a:cubicBezTo>
                <a:cubicBezTo>
                  <a:pt x="69" y="40"/>
                  <a:pt x="94" y="62"/>
                  <a:pt x="117" y="87"/>
                </a:cubicBezTo>
                <a:cubicBezTo>
                  <a:pt x="137" y="110"/>
                  <a:pt x="148" y="136"/>
                  <a:pt x="145" y="167"/>
                </a:cubicBezTo>
                <a:cubicBezTo>
                  <a:pt x="143" y="203"/>
                  <a:pt x="132" y="236"/>
                  <a:pt x="118" y="269"/>
                </a:cubicBezTo>
                <a:cubicBezTo>
                  <a:pt x="115" y="276"/>
                  <a:pt x="112" y="281"/>
                  <a:pt x="102" y="273"/>
                </a:cubicBezTo>
                <a:cubicBezTo>
                  <a:pt x="72" y="250"/>
                  <a:pt x="38" y="232"/>
                  <a:pt x="14" y="2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3" name="Freeform 30">
            <a:extLst>
              <a:ext uri="{FF2B5EF4-FFF2-40B4-BE49-F238E27FC236}">
                <a16:creationId xmlns:a16="http://schemas.microsoft.com/office/drawing/2014/main" id="{EE710517-5EC5-853F-95C0-C774967E93B6}"/>
              </a:ext>
            </a:extLst>
          </p:cNvPr>
          <p:cNvSpPr>
            <a:spLocks noEditPoints="1"/>
          </p:cNvSpPr>
          <p:nvPr/>
        </p:nvSpPr>
        <p:spPr bwMode="auto">
          <a:xfrm>
            <a:off x="6956996" y="5028190"/>
            <a:ext cx="1046283" cy="1013064"/>
          </a:xfrm>
          <a:custGeom>
            <a:avLst/>
            <a:gdLst>
              <a:gd name="T0" fmla="*/ 750 w 998"/>
              <a:gd name="T1" fmla="*/ 805 h 833"/>
              <a:gd name="T2" fmla="*/ 749 w 998"/>
              <a:gd name="T3" fmla="*/ 829 h 833"/>
              <a:gd name="T4" fmla="*/ 485 w 998"/>
              <a:gd name="T5" fmla="*/ 832 h 833"/>
              <a:gd name="T6" fmla="*/ 285 w 998"/>
              <a:gd name="T7" fmla="*/ 832 h 833"/>
              <a:gd name="T8" fmla="*/ 129 w 998"/>
              <a:gd name="T9" fmla="*/ 832 h 833"/>
              <a:gd name="T10" fmla="*/ 21 w 998"/>
              <a:gd name="T11" fmla="*/ 809 h 833"/>
              <a:gd name="T12" fmla="*/ 4 w 998"/>
              <a:gd name="T13" fmla="*/ 757 h 833"/>
              <a:gd name="T14" fmla="*/ 3 w 998"/>
              <a:gd name="T15" fmla="*/ 361 h 833"/>
              <a:gd name="T16" fmla="*/ 4 w 998"/>
              <a:gd name="T17" fmla="*/ 318 h 833"/>
              <a:gd name="T18" fmla="*/ 9 w 998"/>
              <a:gd name="T19" fmla="*/ 217 h 833"/>
              <a:gd name="T20" fmla="*/ 227 w 998"/>
              <a:gd name="T21" fmla="*/ 176 h 833"/>
              <a:gd name="T22" fmla="*/ 285 w 998"/>
              <a:gd name="T23" fmla="*/ 123 h 833"/>
              <a:gd name="T24" fmla="*/ 317 w 998"/>
              <a:gd name="T25" fmla="*/ 82 h 833"/>
              <a:gd name="T26" fmla="*/ 421 w 998"/>
              <a:gd name="T27" fmla="*/ 0 h 833"/>
              <a:gd name="T28" fmla="*/ 680 w 998"/>
              <a:gd name="T29" fmla="*/ 31 h 833"/>
              <a:gd name="T30" fmla="*/ 685 w 998"/>
              <a:gd name="T31" fmla="*/ 37 h 833"/>
              <a:gd name="T32" fmla="*/ 706 w 998"/>
              <a:gd name="T33" fmla="*/ 97 h 833"/>
              <a:gd name="T34" fmla="*/ 779 w 998"/>
              <a:gd name="T35" fmla="*/ 159 h 833"/>
              <a:gd name="T36" fmla="*/ 903 w 998"/>
              <a:gd name="T37" fmla="*/ 176 h 833"/>
              <a:gd name="T38" fmla="*/ 990 w 998"/>
              <a:gd name="T39" fmla="*/ 213 h 833"/>
              <a:gd name="T40" fmla="*/ 997 w 998"/>
              <a:gd name="T41" fmla="*/ 734 h 833"/>
              <a:gd name="T42" fmla="*/ 918 w 998"/>
              <a:gd name="T43" fmla="*/ 831 h 833"/>
              <a:gd name="T44" fmla="*/ 805 w 998"/>
              <a:gd name="T45" fmla="*/ 812 h 833"/>
              <a:gd name="T46" fmla="*/ 555 w 998"/>
              <a:gd name="T47" fmla="*/ 562 h 833"/>
              <a:gd name="T48" fmla="*/ 338 w 998"/>
              <a:gd name="T49" fmla="*/ 455 h 833"/>
              <a:gd name="T50" fmla="*/ 577 w 998"/>
              <a:gd name="T51" fmla="*/ 520 h 833"/>
              <a:gd name="T52" fmla="*/ 589 w 998"/>
              <a:gd name="T53" fmla="*/ 524 h 833"/>
              <a:gd name="T54" fmla="*/ 644 w 998"/>
              <a:gd name="T55" fmla="*/ 551 h 833"/>
              <a:gd name="T56" fmla="*/ 669 w 998"/>
              <a:gd name="T57" fmla="*/ 568 h 833"/>
              <a:gd name="T58" fmla="*/ 722 w 998"/>
              <a:gd name="T59" fmla="*/ 615 h 833"/>
              <a:gd name="T60" fmla="*/ 513 w 998"/>
              <a:gd name="T61" fmla="*/ 411 h 833"/>
              <a:gd name="T62" fmla="*/ 464 w 998"/>
              <a:gd name="T63" fmla="*/ 401 h 833"/>
              <a:gd name="T64" fmla="*/ 219 w 998"/>
              <a:gd name="T65" fmla="*/ 333 h 833"/>
              <a:gd name="T66" fmla="*/ 243 w 998"/>
              <a:gd name="T67" fmla="*/ 495 h 833"/>
              <a:gd name="T68" fmla="*/ 393 w 998"/>
              <a:gd name="T69" fmla="*/ 686 h 833"/>
              <a:gd name="T70" fmla="*/ 395 w 998"/>
              <a:gd name="T71" fmla="*/ 686 h 833"/>
              <a:gd name="T72" fmla="*/ 477 w 998"/>
              <a:gd name="T73" fmla="*/ 705 h 833"/>
              <a:gd name="T74" fmla="*/ 509 w 998"/>
              <a:gd name="T75" fmla="*/ 709 h 833"/>
              <a:gd name="T76" fmla="*/ 557 w 998"/>
              <a:gd name="T77" fmla="*/ 714 h 833"/>
              <a:gd name="T78" fmla="*/ 637 w 998"/>
              <a:gd name="T79" fmla="*/ 721 h 833"/>
              <a:gd name="T80" fmla="*/ 676 w 998"/>
              <a:gd name="T81" fmla="*/ 729 h 833"/>
              <a:gd name="T82" fmla="*/ 730 w 998"/>
              <a:gd name="T83" fmla="*/ 763 h 833"/>
              <a:gd name="T84" fmla="*/ 508 w 998"/>
              <a:gd name="T85" fmla="*/ 176 h 833"/>
              <a:gd name="T86" fmla="*/ 637 w 998"/>
              <a:gd name="T87" fmla="*/ 176 h 833"/>
              <a:gd name="T88" fmla="*/ 635 w 998"/>
              <a:gd name="T89" fmla="*/ 105 h 833"/>
              <a:gd name="T90" fmla="*/ 419 w 998"/>
              <a:gd name="T91" fmla="*/ 81 h 833"/>
              <a:gd name="T92" fmla="*/ 368 w 998"/>
              <a:gd name="T93" fmla="*/ 162 h 833"/>
              <a:gd name="T94" fmla="*/ 508 w 998"/>
              <a:gd name="T95" fmla="*/ 17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8" h="833">
                <a:moveTo>
                  <a:pt x="748" y="797"/>
                </a:moveTo>
                <a:cubicBezTo>
                  <a:pt x="749" y="800"/>
                  <a:pt x="749" y="802"/>
                  <a:pt x="750" y="805"/>
                </a:cubicBezTo>
                <a:cubicBezTo>
                  <a:pt x="750" y="812"/>
                  <a:pt x="750" y="818"/>
                  <a:pt x="750" y="825"/>
                </a:cubicBezTo>
                <a:cubicBezTo>
                  <a:pt x="750" y="826"/>
                  <a:pt x="749" y="828"/>
                  <a:pt x="749" y="829"/>
                </a:cubicBezTo>
                <a:cubicBezTo>
                  <a:pt x="724" y="833"/>
                  <a:pt x="698" y="827"/>
                  <a:pt x="673" y="832"/>
                </a:cubicBezTo>
                <a:cubicBezTo>
                  <a:pt x="610" y="831"/>
                  <a:pt x="548" y="830"/>
                  <a:pt x="485" y="832"/>
                </a:cubicBezTo>
                <a:cubicBezTo>
                  <a:pt x="474" y="829"/>
                  <a:pt x="464" y="829"/>
                  <a:pt x="453" y="832"/>
                </a:cubicBezTo>
                <a:cubicBezTo>
                  <a:pt x="397" y="831"/>
                  <a:pt x="341" y="831"/>
                  <a:pt x="285" y="832"/>
                </a:cubicBezTo>
                <a:cubicBezTo>
                  <a:pt x="244" y="829"/>
                  <a:pt x="202" y="828"/>
                  <a:pt x="161" y="832"/>
                </a:cubicBezTo>
                <a:cubicBezTo>
                  <a:pt x="150" y="831"/>
                  <a:pt x="140" y="831"/>
                  <a:pt x="129" y="832"/>
                </a:cubicBezTo>
                <a:cubicBezTo>
                  <a:pt x="122" y="828"/>
                  <a:pt x="114" y="830"/>
                  <a:pt x="106" y="830"/>
                </a:cubicBezTo>
                <a:cubicBezTo>
                  <a:pt x="76" y="830"/>
                  <a:pt x="46" y="832"/>
                  <a:pt x="21" y="809"/>
                </a:cubicBezTo>
                <a:cubicBezTo>
                  <a:pt x="21" y="809"/>
                  <a:pt x="21" y="809"/>
                  <a:pt x="21" y="809"/>
                </a:cubicBezTo>
                <a:cubicBezTo>
                  <a:pt x="14" y="792"/>
                  <a:pt x="4" y="777"/>
                  <a:pt x="4" y="757"/>
                </a:cubicBezTo>
                <a:cubicBezTo>
                  <a:pt x="5" y="665"/>
                  <a:pt x="4" y="573"/>
                  <a:pt x="4" y="481"/>
                </a:cubicBezTo>
                <a:cubicBezTo>
                  <a:pt x="4" y="441"/>
                  <a:pt x="4" y="401"/>
                  <a:pt x="3" y="361"/>
                </a:cubicBezTo>
                <a:cubicBezTo>
                  <a:pt x="5" y="354"/>
                  <a:pt x="5" y="348"/>
                  <a:pt x="3" y="341"/>
                </a:cubicBezTo>
                <a:cubicBezTo>
                  <a:pt x="3" y="333"/>
                  <a:pt x="4" y="325"/>
                  <a:pt x="4" y="318"/>
                </a:cubicBezTo>
                <a:cubicBezTo>
                  <a:pt x="6" y="284"/>
                  <a:pt x="0" y="250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27" y="188"/>
                  <a:pt x="53" y="175"/>
                  <a:pt x="87" y="176"/>
                </a:cubicBezTo>
                <a:cubicBezTo>
                  <a:pt x="134" y="178"/>
                  <a:pt x="180" y="177"/>
                  <a:pt x="227" y="176"/>
                </a:cubicBezTo>
                <a:cubicBezTo>
                  <a:pt x="233" y="176"/>
                  <a:pt x="242" y="180"/>
                  <a:pt x="241" y="167"/>
                </a:cubicBezTo>
                <a:cubicBezTo>
                  <a:pt x="240" y="132"/>
                  <a:pt x="250" y="122"/>
                  <a:pt x="285" y="123"/>
                </a:cubicBezTo>
                <a:cubicBezTo>
                  <a:pt x="301" y="123"/>
                  <a:pt x="309" y="118"/>
                  <a:pt x="311" y="103"/>
                </a:cubicBezTo>
                <a:cubicBezTo>
                  <a:pt x="312" y="96"/>
                  <a:pt x="315" y="89"/>
                  <a:pt x="317" y="82"/>
                </a:cubicBezTo>
                <a:cubicBezTo>
                  <a:pt x="330" y="37"/>
                  <a:pt x="354" y="4"/>
                  <a:pt x="405" y="0"/>
                </a:cubicBezTo>
                <a:cubicBezTo>
                  <a:pt x="410" y="0"/>
                  <a:pt x="416" y="0"/>
                  <a:pt x="421" y="0"/>
                </a:cubicBezTo>
                <a:cubicBezTo>
                  <a:pt x="478" y="1"/>
                  <a:pt x="534" y="2"/>
                  <a:pt x="591" y="1"/>
                </a:cubicBezTo>
                <a:cubicBezTo>
                  <a:pt x="625" y="0"/>
                  <a:pt x="655" y="7"/>
                  <a:pt x="680" y="31"/>
                </a:cubicBezTo>
                <a:cubicBezTo>
                  <a:pt x="680" y="32"/>
                  <a:pt x="681" y="33"/>
                  <a:pt x="682" y="33"/>
                </a:cubicBezTo>
                <a:cubicBezTo>
                  <a:pt x="683" y="34"/>
                  <a:pt x="684" y="36"/>
                  <a:pt x="685" y="37"/>
                </a:cubicBezTo>
                <a:cubicBezTo>
                  <a:pt x="685" y="37"/>
                  <a:pt x="685" y="37"/>
                  <a:pt x="685" y="37"/>
                </a:cubicBezTo>
                <a:cubicBezTo>
                  <a:pt x="692" y="57"/>
                  <a:pt x="702" y="76"/>
                  <a:pt x="706" y="97"/>
                </a:cubicBezTo>
                <a:cubicBezTo>
                  <a:pt x="711" y="117"/>
                  <a:pt x="720" y="124"/>
                  <a:pt x="740" y="123"/>
                </a:cubicBezTo>
                <a:cubicBezTo>
                  <a:pt x="766" y="121"/>
                  <a:pt x="780" y="134"/>
                  <a:pt x="779" y="159"/>
                </a:cubicBezTo>
                <a:cubicBezTo>
                  <a:pt x="778" y="175"/>
                  <a:pt x="784" y="177"/>
                  <a:pt x="797" y="177"/>
                </a:cubicBezTo>
                <a:cubicBezTo>
                  <a:pt x="832" y="176"/>
                  <a:pt x="868" y="177"/>
                  <a:pt x="903" y="176"/>
                </a:cubicBezTo>
                <a:cubicBezTo>
                  <a:pt x="933" y="175"/>
                  <a:pt x="961" y="180"/>
                  <a:pt x="984" y="202"/>
                </a:cubicBezTo>
                <a:cubicBezTo>
                  <a:pt x="986" y="205"/>
                  <a:pt x="988" y="209"/>
                  <a:pt x="990" y="213"/>
                </a:cubicBezTo>
                <a:cubicBezTo>
                  <a:pt x="997" y="229"/>
                  <a:pt x="997" y="246"/>
                  <a:pt x="997" y="264"/>
                </a:cubicBezTo>
                <a:cubicBezTo>
                  <a:pt x="997" y="421"/>
                  <a:pt x="997" y="578"/>
                  <a:pt x="997" y="734"/>
                </a:cubicBezTo>
                <a:cubicBezTo>
                  <a:pt x="997" y="757"/>
                  <a:pt x="998" y="780"/>
                  <a:pt x="987" y="800"/>
                </a:cubicBezTo>
                <a:cubicBezTo>
                  <a:pt x="970" y="825"/>
                  <a:pt x="946" y="832"/>
                  <a:pt x="918" y="831"/>
                </a:cubicBezTo>
                <a:cubicBezTo>
                  <a:pt x="888" y="830"/>
                  <a:pt x="858" y="830"/>
                  <a:pt x="828" y="832"/>
                </a:cubicBezTo>
                <a:cubicBezTo>
                  <a:pt x="813" y="832"/>
                  <a:pt x="807" y="826"/>
                  <a:pt x="805" y="812"/>
                </a:cubicBezTo>
                <a:cubicBezTo>
                  <a:pt x="791" y="740"/>
                  <a:pt x="759" y="678"/>
                  <a:pt x="706" y="627"/>
                </a:cubicBezTo>
                <a:cubicBezTo>
                  <a:pt x="664" y="587"/>
                  <a:pt x="610" y="572"/>
                  <a:pt x="555" y="562"/>
                </a:cubicBezTo>
                <a:cubicBezTo>
                  <a:pt x="482" y="548"/>
                  <a:pt x="410" y="529"/>
                  <a:pt x="352" y="478"/>
                </a:cubicBezTo>
                <a:cubicBezTo>
                  <a:pt x="346" y="472"/>
                  <a:pt x="345" y="470"/>
                  <a:pt x="338" y="455"/>
                </a:cubicBezTo>
                <a:cubicBezTo>
                  <a:pt x="409" y="494"/>
                  <a:pt x="485" y="494"/>
                  <a:pt x="557" y="513"/>
                </a:cubicBezTo>
                <a:cubicBezTo>
                  <a:pt x="563" y="517"/>
                  <a:pt x="570" y="520"/>
                  <a:pt x="577" y="520"/>
                </a:cubicBezTo>
                <a:cubicBezTo>
                  <a:pt x="579" y="520"/>
                  <a:pt x="580" y="521"/>
                  <a:pt x="582" y="521"/>
                </a:cubicBezTo>
                <a:cubicBezTo>
                  <a:pt x="583" y="524"/>
                  <a:pt x="586" y="524"/>
                  <a:pt x="589" y="524"/>
                </a:cubicBezTo>
                <a:cubicBezTo>
                  <a:pt x="594" y="528"/>
                  <a:pt x="599" y="531"/>
                  <a:pt x="606" y="531"/>
                </a:cubicBezTo>
                <a:cubicBezTo>
                  <a:pt x="617" y="540"/>
                  <a:pt x="630" y="546"/>
                  <a:pt x="644" y="551"/>
                </a:cubicBezTo>
                <a:cubicBezTo>
                  <a:pt x="647" y="553"/>
                  <a:pt x="651" y="555"/>
                  <a:pt x="654" y="557"/>
                </a:cubicBezTo>
                <a:cubicBezTo>
                  <a:pt x="657" y="563"/>
                  <a:pt x="662" y="567"/>
                  <a:pt x="669" y="568"/>
                </a:cubicBezTo>
                <a:cubicBezTo>
                  <a:pt x="669" y="568"/>
                  <a:pt x="670" y="569"/>
                  <a:pt x="670" y="569"/>
                </a:cubicBezTo>
                <a:cubicBezTo>
                  <a:pt x="687" y="584"/>
                  <a:pt x="705" y="600"/>
                  <a:pt x="722" y="615"/>
                </a:cubicBezTo>
                <a:cubicBezTo>
                  <a:pt x="719" y="593"/>
                  <a:pt x="712" y="573"/>
                  <a:pt x="703" y="554"/>
                </a:cubicBezTo>
                <a:cubicBezTo>
                  <a:pt x="665" y="473"/>
                  <a:pt x="602" y="424"/>
                  <a:pt x="513" y="411"/>
                </a:cubicBezTo>
                <a:cubicBezTo>
                  <a:pt x="510" y="411"/>
                  <a:pt x="508" y="410"/>
                  <a:pt x="505" y="410"/>
                </a:cubicBezTo>
                <a:cubicBezTo>
                  <a:pt x="492" y="404"/>
                  <a:pt x="478" y="403"/>
                  <a:pt x="464" y="401"/>
                </a:cubicBezTo>
                <a:cubicBezTo>
                  <a:pt x="383" y="388"/>
                  <a:pt x="300" y="377"/>
                  <a:pt x="231" y="327"/>
                </a:cubicBezTo>
                <a:cubicBezTo>
                  <a:pt x="222" y="321"/>
                  <a:pt x="219" y="322"/>
                  <a:pt x="219" y="333"/>
                </a:cubicBezTo>
                <a:cubicBezTo>
                  <a:pt x="220" y="351"/>
                  <a:pt x="220" y="369"/>
                  <a:pt x="222" y="387"/>
                </a:cubicBezTo>
                <a:cubicBezTo>
                  <a:pt x="226" y="424"/>
                  <a:pt x="227" y="461"/>
                  <a:pt x="243" y="495"/>
                </a:cubicBezTo>
                <a:cubicBezTo>
                  <a:pt x="261" y="569"/>
                  <a:pt x="300" y="628"/>
                  <a:pt x="364" y="670"/>
                </a:cubicBezTo>
                <a:cubicBezTo>
                  <a:pt x="372" y="678"/>
                  <a:pt x="382" y="683"/>
                  <a:pt x="393" y="686"/>
                </a:cubicBezTo>
                <a:cubicBezTo>
                  <a:pt x="394" y="686"/>
                  <a:pt x="394" y="686"/>
                  <a:pt x="394" y="686"/>
                </a:cubicBezTo>
                <a:cubicBezTo>
                  <a:pt x="394" y="686"/>
                  <a:pt x="395" y="686"/>
                  <a:pt x="395" y="686"/>
                </a:cubicBezTo>
                <a:cubicBezTo>
                  <a:pt x="416" y="701"/>
                  <a:pt x="441" y="702"/>
                  <a:pt x="465" y="705"/>
                </a:cubicBezTo>
                <a:cubicBezTo>
                  <a:pt x="469" y="705"/>
                  <a:pt x="473" y="705"/>
                  <a:pt x="477" y="705"/>
                </a:cubicBezTo>
                <a:cubicBezTo>
                  <a:pt x="482" y="710"/>
                  <a:pt x="487" y="709"/>
                  <a:pt x="493" y="708"/>
                </a:cubicBezTo>
                <a:cubicBezTo>
                  <a:pt x="498" y="710"/>
                  <a:pt x="504" y="710"/>
                  <a:pt x="509" y="709"/>
                </a:cubicBezTo>
                <a:cubicBezTo>
                  <a:pt x="514" y="710"/>
                  <a:pt x="520" y="711"/>
                  <a:pt x="525" y="712"/>
                </a:cubicBezTo>
                <a:cubicBezTo>
                  <a:pt x="536" y="712"/>
                  <a:pt x="546" y="713"/>
                  <a:pt x="557" y="714"/>
                </a:cubicBezTo>
                <a:cubicBezTo>
                  <a:pt x="581" y="719"/>
                  <a:pt x="605" y="721"/>
                  <a:pt x="629" y="721"/>
                </a:cubicBezTo>
                <a:cubicBezTo>
                  <a:pt x="632" y="721"/>
                  <a:pt x="634" y="721"/>
                  <a:pt x="637" y="721"/>
                </a:cubicBezTo>
                <a:cubicBezTo>
                  <a:pt x="648" y="724"/>
                  <a:pt x="658" y="726"/>
                  <a:pt x="669" y="728"/>
                </a:cubicBezTo>
                <a:cubicBezTo>
                  <a:pt x="672" y="728"/>
                  <a:pt x="674" y="728"/>
                  <a:pt x="676" y="729"/>
                </a:cubicBezTo>
                <a:cubicBezTo>
                  <a:pt x="691" y="737"/>
                  <a:pt x="706" y="745"/>
                  <a:pt x="721" y="753"/>
                </a:cubicBezTo>
                <a:cubicBezTo>
                  <a:pt x="723" y="757"/>
                  <a:pt x="726" y="761"/>
                  <a:pt x="730" y="763"/>
                </a:cubicBezTo>
                <a:cubicBezTo>
                  <a:pt x="736" y="774"/>
                  <a:pt x="742" y="786"/>
                  <a:pt x="748" y="797"/>
                </a:cubicBezTo>
                <a:close/>
                <a:moveTo>
                  <a:pt x="508" y="176"/>
                </a:moveTo>
                <a:cubicBezTo>
                  <a:pt x="508" y="176"/>
                  <a:pt x="508" y="176"/>
                  <a:pt x="508" y="176"/>
                </a:cubicBezTo>
                <a:cubicBezTo>
                  <a:pt x="551" y="176"/>
                  <a:pt x="594" y="176"/>
                  <a:pt x="637" y="176"/>
                </a:cubicBezTo>
                <a:cubicBezTo>
                  <a:pt x="651" y="177"/>
                  <a:pt x="655" y="172"/>
                  <a:pt x="651" y="159"/>
                </a:cubicBezTo>
                <a:cubicBezTo>
                  <a:pt x="645" y="141"/>
                  <a:pt x="641" y="123"/>
                  <a:pt x="635" y="105"/>
                </a:cubicBezTo>
                <a:cubicBezTo>
                  <a:pt x="630" y="89"/>
                  <a:pt x="621" y="81"/>
                  <a:pt x="603" y="80"/>
                </a:cubicBezTo>
                <a:cubicBezTo>
                  <a:pt x="541" y="76"/>
                  <a:pt x="480" y="78"/>
                  <a:pt x="419" y="81"/>
                </a:cubicBezTo>
                <a:cubicBezTo>
                  <a:pt x="401" y="81"/>
                  <a:pt x="392" y="87"/>
                  <a:pt x="386" y="105"/>
                </a:cubicBezTo>
                <a:cubicBezTo>
                  <a:pt x="380" y="123"/>
                  <a:pt x="374" y="142"/>
                  <a:pt x="368" y="162"/>
                </a:cubicBezTo>
                <a:cubicBezTo>
                  <a:pt x="365" y="174"/>
                  <a:pt x="368" y="176"/>
                  <a:pt x="380" y="176"/>
                </a:cubicBezTo>
                <a:cubicBezTo>
                  <a:pt x="423" y="176"/>
                  <a:pt x="465" y="176"/>
                  <a:pt x="508" y="17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4" name="Freeform 34">
            <a:extLst>
              <a:ext uri="{FF2B5EF4-FFF2-40B4-BE49-F238E27FC236}">
                <a16:creationId xmlns:a16="http://schemas.microsoft.com/office/drawing/2014/main" id="{1836FC29-ACB9-19E1-4544-91A6A9109D9F}"/>
              </a:ext>
            </a:extLst>
          </p:cNvPr>
          <p:cNvSpPr/>
          <p:nvPr/>
        </p:nvSpPr>
        <p:spPr bwMode="auto">
          <a:xfrm>
            <a:off x="8405793" y="5028190"/>
            <a:ext cx="1095013" cy="1080937"/>
          </a:xfrm>
          <a:custGeom>
            <a:avLst/>
            <a:gdLst>
              <a:gd name="T0" fmla="*/ 667 w 931"/>
              <a:gd name="T1" fmla="*/ 864 h 932"/>
              <a:gd name="T2" fmla="*/ 337 w 931"/>
              <a:gd name="T3" fmla="*/ 928 h 932"/>
              <a:gd name="T4" fmla="*/ 247 w 931"/>
              <a:gd name="T5" fmla="*/ 714 h 932"/>
              <a:gd name="T6" fmla="*/ 104 w 931"/>
              <a:gd name="T7" fmla="*/ 684 h 932"/>
              <a:gd name="T8" fmla="*/ 2 w 931"/>
              <a:gd name="T9" fmla="*/ 345 h 932"/>
              <a:gd name="T10" fmla="*/ 224 w 931"/>
              <a:gd name="T11" fmla="*/ 246 h 932"/>
              <a:gd name="T12" fmla="*/ 246 w 931"/>
              <a:gd name="T13" fmla="*/ 114 h 932"/>
              <a:gd name="T14" fmla="*/ 576 w 931"/>
              <a:gd name="T15" fmla="*/ 1 h 932"/>
              <a:gd name="T16" fmla="*/ 684 w 931"/>
              <a:gd name="T17" fmla="*/ 228 h 932"/>
              <a:gd name="T18" fmla="*/ 832 w 931"/>
              <a:gd name="T19" fmla="*/ 247 h 932"/>
              <a:gd name="T20" fmla="*/ 930 w 931"/>
              <a:gd name="T21" fmla="*/ 586 h 932"/>
              <a:gd name="T22" fmla="*/ 786 w 931"/>
              <a:gd name="T23" fmla="*/ 684 h 932"/>
              <a:gd name="T24" fmla="*/ 789 w 931"/>
              <a:gd name="T25" fmla="*/ 616 h 932"/>
              <a:gd name="T26" fmla="*/ 861 w 931"/>
              <a:gd name="T27" fmla="*/ 577 h 932"/>
              <a:gd name="T28" fmla="*/ 848 w 931"/>
              <a:gd name="T29" fmla="*/ 324 h 932"/>
              <a:gd name="T30" fmla="*/ 640 w 931"/>
              <a:gd name="T31" fmla="*/ 314 h 932"/>
              <a:gd name="T32" fmla="*/ 616 w 931"/>
              <a:gd name="T33" fmla="*/ 109 h 932"/>
              <a:gd name="T34" fmla="*/ 603 w 931"/>
              <a:gd name="T35" fmla="*/ 80 h 932"/>
              <a:gd name="T36" fmla="*/ 356 w 931"/>
              <a:gd name="T37" fmla="*/ 69 h 932"/>
              <a:gd name="T38" fmla="*/ 314 w 931"/>
              <a:gd name="T39" fmla="*/ 224 h 932"/>
              <a:gd name="T40" fmla="*/ 119 w 931"/>
              <a:gd name="T41" fmla="*/ 314 h 932"/>
              <a:gd name="T42" fmla="*/ 69 w 931"/>
              <a:gd name="T43" fmla="*/ 567 h 932"/>
              <a:gd name="T44" fmla="*/ 87 w 931"/>
              <a:gd name="T45" fmla="*/ 609 h 932"/>
              <a:gd name="T46" fmla="*/ 251 w 931"/>
              <a:gd name="T47" fmla="*/ 615 h 932"/>
              <a:gd name="T48" fmla="*/ 295 w 931"/>
              <a:gd name="T49" fmla="*/ 616 h 932"/>
              <a:gd name="T50" fmla="*/ 316 w 931"/>
              <a:gd name="T51" fmla="*/ 648 h 932"/>
              <a:gd name="T52" fmla="*/ 316 w 931"/>
              <a:gd name="T53" fmla="*/ 676 h 932"/>
              <a:gd name="T54" fmla="*/ 319 w 931"/>
              <a:gd name="T55" fmla="*/ 840 h 932"/>
              <a:gd name="T56" fmla="*/ 351 w 931"/>
              <a:gd name="T57" fmla="*/ 862 h 932"/>
              <a:gd name="T58" fmla="*/ 610 w 931"/>
              <a:gd name="T59" fmla="*/ 827 h 932"/>
              <a:gd name="T60" fmla="*/ 595 w 931"/>
              <a:gd name="T61" fmla="*/ 695 h 932"/>
              <a:gd name="T62" fmla="*/ 471 w 931"/>
              <a:gd name="T63" fmla="*/ 652 h 932"/>
              <a:gd name="T64" fmla="*/ 402 w 931"/>
              <a:gd name="T65" fmla="*/ 620 h 932"/>
              <a:gd name="T66" fmla="*/ 366 w 931"/>
              <a:gd name="T67" fmla="*/ 588 h 932"/>
              <a:gd name="T68" fmla="*/ 387 w 931"/>
              <a:gd name="T69" fmla="*/ 350 h 932"/>
              <a:gd name="T70" fmla="*/ 499 w 931"/>
              <a:gd name="T71" fmla="*/ 404 h 932"/>
              <a:gd name="T72" fmla="*/ 571 w 931"/>
              <a:gd name="T73" fmla="*/ 440 h 932"/>
              <a:gd name="T74" fmla="*/ 614 w 931"/>
              <a:gd name="T75" fmla="*/ 477 h 932"/>
              <a:gd name="T76" fmla="*/ 614 w 931"/>
              <a:gd name="T77" fmla="*/ 477 h 932"/>
              <a:gd name="T78" fmla="*/ 647 w 931"/>
              <a:gd name="T79" fmla="*/ 544 h 932"/>
              <a:gd name="T80" fmla="*/ 652 w 931"/>
              <a:gd name="T81" fmla="*/ 572 h 932"/>
              <a:gd name="T82" fmla="*/ 644 w 931"/>
              <a:gd name="T83" fmla="*/ 603 h 932"/>
              <a:gd name="T84" fmla="*/ 449 w 931"/>
              <a:gd name="T85" fmla="*/ 465 h 932"/>
              <a:gd name="T86" fmla="*/ 408 w 931"/>
              <a:gd name="T87" fmla="*/ 457 h 932"/>
              <a:gd name="T88" fmla="*/ 651 w 931"/>
              <a:gd name="T89" fmla="*/ 63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1" h="932">
                <a:moveTo>
                  <a:pt x="651" y="637"/>
                </a:moveTo>
                <a:cubicBezTo>
                  <a:pt x="690" y="710"/>
                  <a:pt x="695" y="786"/>
                  <a:pt x="667" y="864"/>
                </a:cubicBezTo>
                <a:cubicBezTo>
                  <a:pt x="653" y="904"/>
                  <a:pt x="623" y="925"/>
                  <a:pt x="581" y="927"/>
                </a:cubicBezTo>
                <a:cubicBezTo>
                  <a:pt x="500" y="932"/>
                  <a:pt x="418" y="931"/>
                  <a:pt x="337" y="928"/>
                </a:cubicBezTo>
                <a:cubicBezTo>
                  <a:pt x="289" y="926"/>
                  <a:pt x="248" y="881"/>
                  <a:pt x="247" y="832"/>
                </a:cubicBezTo>
                <a:cubicBezTo>
                  <a:pt x="247" y="793"/>
                  <a:pt x="247" y="754"/>
                  <a:pt x="247" y="714"/>
                </a:cubicBezTo>
                <a:cubicBezTo>
                  <a:pt x="247" y="684"/>
                  <a:pt x="247" y="684"/>
                  <a:pt x="218" y="684"/>
                </a:cubicBezTo>
                <a:cubicBezTo>
                  <a:pt x="180" y="684"/>
                  <a:pt x="142" y="684"/>
                  <a:pt x="104" y="684"/>
                </a:cubicBezTo>
                <a:cubicBezTo>
                  <a:pt x="48" y="684"/>
                  <a:pt x="2" y="641"/>
                  <a:pt x="1" y="585"/>
                </a:cubicBezTo>
                <a:cubicBezTo>
                  <a:pt x="0" y="505"/>
                  <a:pt x="0" y="425"/>
                  <a:pt x="2" y="345"/>
                </a:cubicBezTo>
                <a:cubicBezTo>
                  <a:pt x="2" y="291"/>
                  <a:pt x="46" y="248"/>
                  <a:pt x="100" y="247"/>
                </a:cubicBezTo>
                <a:cubicBezTo>
                  <a:pt x="141" y="245"/>
                  <a:pt x="183" y="246"/>
                  <a:pt x="224" y="246"/>
                </a:cubicBezTo>
                <a:cubicBezTo>
                  <a:pt x="241" y="247"/>
                  <a:pt x="247" y="242"/>
                  <a:pt x="246" y="224"/>
                </a:cubicBezTo>
                <a:cubicBezTo>
                  <a:pt x="245" y="187"/>
                  <a:pt x="246" y="150"/>
                  <a:pt x="246" y="114"/>
                </a:cubicBezTo>
                <a:cubicBezTo>
                  <a:pt x="248" y="42"/>
                  <a:pt x="288" y="1"/>
                  <a:pt x="360" y="1"/>
                </a:cubicBezTo>
                <a:cubicBezTo>
                  <a:pt x="432" y="0"/>
                  <a:pt x="504" y="0"/>
                  <a:pt x="576" y="1"/>
                </a:cubicBezTo>
                <a:cubicBezTo>
                  <a:pt x="642" y="1"/>
                  <a:pt x="684" y="44"/>
                  <a:pt x="685" y="110"/>
                </a:cubicBezTo>
                <a:cubicBezTo>
                  <a:pt x="685" y="149"/>
                  <a:pt x="685" y="188"/>
                  <a:pt x="684" y="228"/>
                </a:cubicBezTo>
                <a:cubicBezTo>
                  <a:pt x="684" y="242"/>
                  <a:pt x="688" y="246"/>
                  <a:pt x="703" y="246"/>
                </a:cubicBezTo>
                <a:cubicBezTo>
                  <a:pt x="746" y="245"/>
                  <a:pt x="789" y="246"/>
                  <a:pt x="832" y="247"/>
                </a:cubicBezTo>
                <a:cubicBezTo>
                  <a:pt x="884" y="248"/>
                  <a:pt x="928" y="291"/>
                  <a:pt x="929" y="343"/>
                </a:cubicBezTo>
                <a:cubicBezTo>
                  <a:pt x="931" y="424"/>
                  <a:pt x="931" y="505"/>
                  <a:pt x="930" y="586"/>
                </a:cubicBezTo>
                <a:cubicBezTo>
                  <a:pt x="929" y="639"/>
                  <a:pt x="883" y="683"/>
                  <a:pt x="830" y="684"/>
                </a:cubicBezTo>
                <a:cubicBezTo>
                  <a:pt x="816" y="684"/>
                  <a:pt x="801" y="685"/>
                  <a:pt x="786" y="684"/>
                </a:cubicBezTo>
                <a:cubicBezTo>
                  <a:pt x="763" y="682"/>
                  <a:pt x="748" y="667"/>
                  <a:pt x="749" y="648"/>
                </a:cubicBezTo>
                <a:cubicBezTo>
                  <a:pt x="750" y="630"/>
                  <a:pt x="767" y="617"/>
                  <a:pt x="789" y="616"/>
                </a:cubicBezTo>
                <a:cubicBezTo>
                  <a:pt x="800" y="616"/>
                  <a:pt x="812" y="617"/>
                  <a:pt x="823" y="616"/>
                </a:cubicBezTo>
                <a:cubicBezTo>
                  <a:pt x="847" y="615"/>
                  <a:pt x="861" y="601"/>
                  <a:pt x="861" y="577"/>
                </a:cubicBezTo>
                <a:cubicBezTo>
                  <a:pt x="861" y="503"/>
                  <a:pt x="861" y="429"/>
                  <a:pt x="861" y="355"/>
                </a:cubicBezTo>
                <a:cubicBezTo>
                  <a:pt x="861" y="343"/>
                  <a:pt x="860" y="331"/>
                  <a:pt x="848" y="324"/>
                </a:cubicBezTo>
                <a:cubicBezTo>
                  <a:pt x="841" y="314"/>
                  <a:pt x="830" y="314"/>
                  <a:pt x="819" y="314"/>
                </a:cubicBezTo>
                <a:cubicBezTo>
                  <a:pt x="759" y="314"/>
                  <a:pt x="700" y="313"/>
                  <a:pt x="640" y="314"/>
                </a:cubicBezTo>
                <a:cubicBezTo>
                  <a:pt x="623" y="314"/>
                  <a:pt x="616" y="311"/>
                  <a:pt x="616" y="293"/>
                </a:cubicBezTo>
                <a:cubicBezTo>
                  <a:pt x="617" y="231"/>
                  <a:pt x="616" y="170"/>
                  <a:pt x="616" y="109"/>
                </a:cubicBezTo>
                <a:cubicBezTo>
                  <a:pt x="616" y="97"/>
                  <a:pt x="616" y="86"/>
                  <a:pt x="603" y="80"/>
                </a:cubicBezTo>
                <a:cubicBezTo>
                  <a:pt x="603" y="80"/>
                  <a:pt x="603" y="80"/>
                  <a:pt x="603" y="80"/>
                </a:cubicBezTo>
                <a:cubicBezTo>
                  <a:pt x="598" y="69"/>
                  <a:pt x="588" y="69"/>
                  <a:pt x="578" y="69"/>
                </a:cubicBezTo>
                <a:cubicBezTo>
                  <a:pt x="504" y="69"/>
                  <a:pt x="430" y="69"/>
                  <a:pt x="356" y="69"/>
                </a:cubicBezTo>
                <a:cubicBezTo>
                  <a:pt x="327" y="69"/>
                  <a:pt x="315" y="81"/>
                  <a:pt x="315" y="111"/>
                </a:cubicBezTo>
                <a:cubicBezTo>
                  <a:pt x="315" y="148"/>
                  <a:pt x="316" y="186"/>
                  <a:pt x="314" y="224"/>
                </a:cubicBezTo>
                <a:cubicBezTo>
                  <a:pt x="312" y="274"/>
                  <a:pt x="291" y="319"/>
                  <a:pt x="225" y="314"/>
                </a:cubicBezTo>
                <a:cubicBezTo>
                  <a:pt x="190" y="311"/>
                  <a:pt x="155" y="314"/>
                  <a:pt x="119" y="314"/>
                </a:cubicBezTo>
                <a:cubicBezTo>
                  <a:pt x="81" y="314"/>
                  <a:pt x="69" y="326"/>
                  <a:pt x="68" y="364"/>
                </a:cubicBezTo>
                <a:cubicBezTo>
                  <a:pt x="68" y="431"/>
                  <a:pt x="68" y="499"/>
                  <a:pt x="69" y="567"/>
                </a:cubicBezTo>
                <a:cubicBezTo>
                  <a:pt x="69" y="580"/>
                  <a:pt x="69" y="594"/>
                  <a:pt x="79" y="604"/>
                </a:cubicBezTo>
                <a:cubicBezTo>
                  <a:pt x="80" y="608"/>
                  <a:pt x="84" y="609"/>
                  <a:pt x="87" y="609"/>
                </a:cubicBezTo>
                <a:cubicBezTo>
                  <a:pt x="91" y="616"/>
                  <a:pt x="98" y="616"/>
                  <a:pt x="105" y="616"/>
                </a:cubicBezTo>
                <a:cubicBezTo>
                  <a:pt x="154" y="616"/>
                  <a:pt x="202" y="616"/>
                  <a:pt x="251" y="615"/>
                </a:cubicBezTo>
                <a:cubicBezTo>
                  <a:pt x="257" y="615"/>
                  <a:pt x="262" y="615"/>
                  <a:pt x="267" y="615"/>
                </a:cubicBezTo>
                <a:cubicBezTo>
                  <a:pt x="277" y="616"/>
                  <a:pt x="286" y="617"/>
                  <a:pt x="295" y="616"/>
                </a:cubicBezTo>
                <a:cubicBezTo>
                  <a:pt x="311" y="614"/>
                  <a:pt x="316" y="621"/>
                  <a:pt x="316" y="636"/>
                </a:cubicBezTo>
                <a:cubicBezTo>
                  <a:pt x="316" y="640"/>
                  <a:pt x="316" y="644"/>
                  <a:pt x="316" y="648"/>
                </a:cubicBezTo>
                <a:cubicBezTo>
                  <a:pt x="316" y="651"/>
                  <a:pt x="316" y="653"/>
                  <a:pt x="316" y="656"/>
                </a:cubicBezTo>
                <a:cubicBezTo>
                  <a:pt x="316" y="663"/>
                  <a:pt x="316" y="669"/>
                  <a:pt x="316" y="676"/>
                </a:cubicBezTo>
                <a:cubicBezTo>
                  <a:pt x="316" y="729"/>
                  <a:pt x="315" y="781"/>
                  <a:pt x="315" y="833"/>
                </a:cubicBezTo>
                <a:cubicBezTo>
                  <a:pt x="315" y="836"/>
                  <a:pt x="318" y="838"/>
                  <a:pt x="319" y="840"/>
                </a:cubicBezTo>
                <a:cubicBezTo>
                  <a:pt x="320" y="841"/>
                  <a:pt x="321" y="842"/>
                  <a:pt x="321" y="844"/>
                </a:cubicBezTo>
                <a:cubicBezTo>
                  <a:pt x="327" y="858"/>
                  <a:pt x="338" y="862"/>
                  <a:pt x="351" y="862"/>
                </a:cubicBezTo>
                <a:cubicBezTo>
                  <a:pt x="423" y="862"/>
                  <a:pt x="495" y="862"/>
                  <a:pt x="567" y="861"/>
                </a:cubicBezTo>
                <a:cubicBezTo>
                  <a:pt x="590" y="861"/>
                  <a:pt x="603" y="849"/>
                  <a:pt x="610" y="827"/>
                </a:cubicBezTo>
                <a:cubicBezTo>
                  <a:pt x="619" y="800"/>
                  <a:pt x="622" y="772"/>
                  <a:pt x="618" y="745"/>
                </a:cubicBezTo>
                <a:cubicBezTo>
                  <a:pt x="615" y="726"/>
                  <a:pt x="617" y="704"/>
                  <a:pt x="595" y="695"/>
                </a:cubicBezTo>
                <a:cubicBezTo>
                  <a:pt x="555" y="678"/>
                  <a:pt x="514" y="663"/>
                  <a:pt x="471" y="652"/>
                </a:cubicBezTo>
                <a:cubicBezTo>
                  <a:pt x="471" y="652"/>
                  <a:pt x="471" y="652"/>
                  <a:pt x="471" y="652"/>
                </a:cubicBezTo>
                <a:cubicBezTo>
                  <a:pt x="452" y="643"/>
                  <a:pt x="432" y="635"/>
                  <a:pt x="412" y="626"/>
                </a:cubicBezTo>
                <a:cubicBezTo>
                  <a:pt x="409" y="624"/>
                  <a:pt x="405" y="622"/>
                  <a:pt x="402" y="620"/>
                </a:cubicBezTo>
                <a:cubicBezTo>
                  <a:pt x="393" y="613"/>
                  <a:pt x="385" y="606"/>
                  <a:pt x="376" y="599"/>
                </a:cubicBezTo>
                <a:cubicBezTo>
                  <a:pt x="372" y="595"/>
                  <a:pt x="369" y="592"/>
                  <a:pt x="366" y="588"/>
                </a:cubicBezTo>
                <a:cubicBezTo>
                  <a:pt x="300" y="500"/>
                  <a:pt x="308" y="404"/>
                  <a:pt x="330" y="302"/>
                </a:cubicBezTo>
                <a:cubicBezTo>
                  <a:pt x="352" y="319"/>
                  <a:pt x="365" y="340"/>
                  <a:pt x="387" y="350"/>
                </a:cubicBezTo>
                <a:cubicBezTo>
                  <a:pt x="390" y="351"/>
                  <a:pt x="392" y="352"/>
                  <a:pt x="394" y="353"/>
                </a:cubicBezTo>
                <a:cubicBezTo>
                  <a:pt x="425" y="378"/>
                  <a:pt x="462" y="391"/>
                  <a:pt x="499" y="404"/>
                </a:cubicBezTo>
                <a:cubicBezTo>
                  <a:pt x="502" y="405"/>
                  <a:pt x="505" y="407"/>
                  <a:pt x="508" y="408"/>
                </a:cubicBezTo>
                <a:cubicBezTo>
                  <a:pt x="529" y="419"/>
                  <a:pt x="550" y="429"/>
                  <a:pt x="571" y="440"/>
                </a:cubicBezTo>
                <a:cubicBezTo>
                  <a:pt x="571" y="440"/>
                  <a:pt x="571" y="440"/>
                  <a:pt x="571" y="440"/>
                </a:cubicBezTo>
                <a:cubicBezTo>
                  <a:pt x="586" y="452"/>
                  <a:pt x="600" y="465"/>
                  <a:pt x="614" y="477"/>
                </a:cubicBezTo>
                <a:cubicBezTo>
                  <a:pt x="615" y="476"/>
                  <a:pt x="615" y="476"/>
                  <a:pt x="615" y="476"/>
                </a:cubicBezTo>
                <a:cubicBezTo>
                  <a:pt x="615" y="476"/>
                  <a:pt x="614" y="477"/>
                  <a:pt x="614" y="477"/>
                </a:cubicBezTo>
                <a:cubicBezTo>
                  <a:pt x="625" y="500"/>
                  <a:pt x="636" y="522"/>
                  <a:pt x="647" y="544"/>
                </a:cubicBezTo>
                <a:cubicBezTo>
                  <a:pt x="647" y="544"/>
                  <a:pt x="647" y="544"/>
                  <a:pt x="647" y="544"/>
                </a:cubicBezTo>
                <a:cubicBezTo>
                  <a:pt x="647" y="551"/>
                  <a:pt x="647" y="558"/>
                  <a:pt x="651" y="564"/>
                </a:cubicBezTo>
                <a:cubicBezTo>
                  <a:pt x="652" y="567"/>
                  <a:pt x="652" y="569"/>
                  <a:pt x="652" y="572"/>
                </a:cubicBezTo>
                <a:cubicBezTo>
                  <a:pt x="654" y="585"/>
                  <a:pt x="656" y="599"/>
                  <a:pt x="655" y="615"/>
                </a:cubicBezTo>
                <a:cubicBezTo>
                  <a:pt x="650" y="610"/>
                  <a:pt x="647" y="607"/>
                  <a:pt x="644" y="603"/>
                </a:cubicBezTo>
                <a:cubicBezTo>
                  <a:pt x="622" y="566"/>
                  <a:pt x="590" y="538"/>
                  <a:pt x="554" y="515"/>
                </a:cubicBezTo>
                <a:cubicBezTo>
                  <a:pt x="521" y="494"/>
                  <a:pt x="485" y="481"/>
                  <a:pt x="449" y="465"/>
                </a:cubicBezTo>
                <a:cubicBezTo>
                  <a:pt x="429" y="457"/>
                  <a:pt x="413" y="441"/>
                  <a:pt x="392" y="432"/>
                </a:cubicBezTo>
                <a:cubicBezTo>
                  <a:pt x="396" y="441"/>
                  <a:pt x="402" y="449"/>
                  <a:pt x="408" y="457"/>
                </a:cubicBezTo>
                <a:cubicBezTo>
                  <a:pt x="436" y="493"/>
                  <a:pt x="474" y="516"/>
                  <a:pt x="515" y="534"/>
                </a:cubicBezTo>
                <a:cubicBezTo>
                  <a:pt x="568" y="558"/>
                  <a:pt x="620" y="584"/>
                  <a:pt x="651" y="63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pic>
        <p:nvPicPr>
          <p:cNvPr id="1385" name="图片 22">
            <a:extLst>
              <a:ext uri="{FF2B5EF4-FFF2-40B4-BE49-F238E27FC236}">
                <a16:creationId xmlns:a16="http://schemas.microsoft.com/office/drawing/2014/main" id="{EE5B6163-9936-DC08-1F40-77CC5054D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pic>
        <p:nvPicPr>
          <p:cNvPr id="1386" name="图片 22">
            <a:extLst>
              <a:ext uri="{FF2B5EF4-FFF2-40B4-BE49-F238E27FC236}">
                <a16:creationId xmlns:a16="http://schemas.microsoft.com/office/drawing/2014/main" id="{8996A991-AD34-E8BF-BE71-60E496650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8580" y="-61213"/>
            <a:ext cx="1465944" cy="145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592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6517" y="-153992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latin typeface="+mn-ea"/>
                <a:cs typeface="B Nazanin" panose="00000400000000000000" pitchFamily="2" charset="-78"/>
              </a:rPr>
              <a:t>03</a:t>
            </a:r>
            <a:endParaRPr lang="zh-CN" altLang="en-US" sz="2400" b="1">
              <a:solidFill>
                <a:prstClr val="white"/>
              </a:solidFill>
              <a:latin typeface="+mn-ea"/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D49FB52-9B62-446B-861C-A94CF64D5259}"/>
              </a:ext>
            </a:extLst>
          </p:cNvPr>
          <p:cNvGrpSpPr/>
          <p:nvPr/>
        </p:nvGrpSpPr>
        <p:grpSpPr>
          <a:xfrm>
            <a:off x="1382511" y="1562034"/>
            <a:ext cx="2907644" cy="1357857"/>
            <a:chOff x="1382511" y="1562034"/>
            <a:chExt cx="2907644" cy="1357857"/>
          </a:xfrm>
        </p:grpSpPr>
        <p:sp>
          <p:nvSpPr>
            <p:cNvPr id="32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017E603B-D29A-404E-9FFB-B72CCF4C5086}"/>
                </a:ext>
              </a:extLst>
            </p:cNvPr>
            <p:cNvSpPr txBox="1"/>
            <p:nvPr/>
          </p:nvSpPr>
          <p:spPr>
            <a:xfrm flipH="1">
              <a:off x="3189671" y="1562034"/>
              <a:ext cx="1100484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dirty="0">
                  <a:solidFill>
                    <a:srgbClr val="332E2B"/>
                  </a:solidFill>
                  <a:latin typeface="+mn-ea"/>
                  <a:cs typeface="B Nazanin" panose="00000400000000000000" pitchFamily="2" charset="-78"/>
                </a:rPr>
                <a:t>عنوان اضافه کن</a:t>
              </a:r>
              <a:endParaRPr lang="zh-CN" altLang="en-US" dirty="0">
                <a:solidFill>
                  <a:srgbClr val="332E2B"/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3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C239FE7D-0C40-4DB1-8527-502EF388CDA5}"/>
                </a:ext>
              </a:extLst>
            </p:cNvPr>
            <p:cNvSpPr txBox="1"/>
            <p:nvPr/>
          </p:nvSpPr>
          <p:spPr>
            <a:xfrm flipH="1">
              <a:off x="1382511" y="2081135"/>
              <a:ext cx="2907644" cy="83875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1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1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1421BAC-5F96-4EEA-B067-96B91027E420}"/>
              </a:ext>
            </a:extLst>
          </p:cNvPr>
          <p:cNvGrpSpPr/>
          <p:nvPr/>
        </p:nvGrpSpPr>
        <p:grpSpPr>
          <a:xfrm>
            <a:off x="1382511" y="4547908"/>
            <a:ext cx="2907644" cy="1317619"/>
            <a:chOff x="1382511" y="4547908"/>
            <a:chExt cx="2907644" cy="1317619"/>
          </a:xfrm>
        </p:grpSpPr>
        <p:sp>
          <p:nvSpPr>
            <p:cNvPr id="34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C53EB983-3DCF-49F8-9A12-2BF33394975A}"/>
                </a:ext>
              </a:extLst>
            </p:cNvPr>
            <p:cNvSpPr txBox="1"/>
            <p:nvPr/>
          </p:nvSpPr>
          <p:spPr>
            <a:xfrm flipH="1">
              <a:off x="3189671" y="4547908"/>
              <a:ext cx="1100484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dirty="0">
                  <a:solidFill>
                    <a:srgbClr val="332E2B"/>
                  </a:solidFill>
                  <a:latin typeface="+mn-ea"/>
                  <a:cs typeface="B Nazanin" panose="00000400000000000000" pitchFamily="2" charset="-78"/>
                </a:rPr>
                <a:t>عنوان اضافه کن</a:t>
              </a:r>
              <a:endParaRPr lang="zh-CN" altLang="en-US" dirty="0">
                <a:solidFill>
                  <a:srgbClr val="332E2B"/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5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FEB52BEA-90A4-436F-8CFF-A159E5B3ABE7}"/>
                </a:ext>
              </a:extLst>
            </p:cNvPr>
            <p:cNvSpPr txBox="1"/>
            <p:nvPr/>
          </p:nvSpPr>
          <p:spPr>
            <a:xfrm flipH="1">
              <a:off x="1382511" y="5026771"/>
              <a:ext cx="2907644" cy="83875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1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1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70F89B9-BBC4-4D69-B62C-8A698D3133C0}"/>
              </a:ext>
            </a:extLst>
          </p:cNvPr>
          <p:cNvGrpSpPr/>
          <p:nvPr/>
        </p:nvGrpSpPr>
        <p:grpSpPr>
          <a:xfrm>
            <a:off x="7901845" y="1506148"/>
            <a:ext cx="2907644" cy="1413743"/>
            <a:chOff x="7901845" y="1506148"/>
            <a:chExt cx="2907644" cy="1413743"/>
          </a:xfrm>
        </p:grpSpPr>
        <p:sp>
          <p:nvSpPr>
            <p:cNvPr id="36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0FB309F7-EC44-4F79-AC5F-1B02B2CBCFCF}"/>
                </a:ext>
              </a:extLst>
            </p:cNvPr>
            <p:cNvSpPr txBox="1"/>
            <p:nvPr/>
          </p:nvSpPr>
          <p:spPr>
            <a:xfrm flipH="1">
              <a:off x="7901845" y="1506148"/>
              <a:ext cx="1100484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dirty="0">
                  <a:solidFill>
                    <a:srgbClr val="332E2B"/>
                  </a:solidFill>
                  <a:latin typeface="+mn-ea"/>
                  <a:cs typeface="B Nazanin" panose="00000400000000000000" pitchFamily="2" charset="-78"/>
                </a:rPr>
                <a:t>عنوان اضافه کن</a:t>
              </a:r>
              <a:endParaRPr lang="zh-CN" altLang="en-US" dirty="0">
                <a:solidFill>
                  <a:srgbClr val="332E2B"/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7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F8B14616-E293-4A24-9B3E-31B8BE2E5870}"/>
                </a:ext>
              </a:extLst>
            </p:cNvPr>
            <p:cNvSpPr txBox="1"/>
            <p:nvPr/>
          </p:nvSpPr>
          <p:spPr>
            <a:xfrm flipH="1">
              <a:off x="7901845" y="2081135"/>
              <a:ext cx="2907644" cy="83875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1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1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F28BDCF-1302-402D-898C-8DF40107DC71}"/>
              </a:ext>
            </a:extLst>
          </p:cNvPr>
          <p:cNvGrpSpPr/>
          <p:nvPr/>
        </p:nvGrpSpPr>
        <p:grpSpPr>
          <a:xfrm>
            <a:off x="7901845" y="4453828"/>
            <a:ext cx="2907644" cy="1411699"/>
            <a:chOff x="7901845" y="4453828"/>
            <a:chExt cx="2907644" cy="1411699"/>
          </a:xfrm>
        </p:grpSpPr>
        <p:sp>
          <p:nvSpPr>
            <p:cNvPr id="38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4C78745B-BFF8-46AA-8754-A4D3C81E7604}"/>
                </a:ext>
              </a:extLst>
            </p:cNvPr>
            <p:cNvSpPr txBox="1"/>
            <p:nvPr/>
          </p:nvSpPr>
          <p:spPr>
            <a:xfrm flipH="1">
              <a:off x="7947460" y="4453828"/>
              <a:ext cx="1100484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dirty="0">
                  <a:solidFill>
                    <a:srgbClr val="332E2B"/>
                  </a:solidFill>
                  <a:latin typeface="+mn-ea"/>
                  <a:cs typeface="B Nazanin" panose="00000400000000000000" pitchFamily="2" charset="-78"/>
                </a:rPr>
                <a:t>عنوان اضافه کن</a:t>
              </a:r>
              <a:endParaRPr lang="zh-CN" altLang="en-US" dirty="0">
                <a:solidFill>
                  <a:srgbClr val="332E2B"/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9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E63204EE-572B-4C90-A869-A39FAAC9168B}"/>
                </a:ext>
              </a:extLst>
            </p:cNvPr>
            <p:cNvSpPr txBox="1"/>
            <p:nvPr/>
          </p:nvSpPr>
          <p:spPr>
            <a:xfrm flipH="1">
              <a:off x="7901845" y="5026771"/>
              <a:ext cx="2907644" cy="83875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1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1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B790A37-71B7-4B22-A482-CF9113350AA1}"/>
              </a:ext>
            </a:extLst>
          </p:cNvPr>
          <p:cNvGrpSpPr/>
          <p:nvPr/>
        </p:nvGrpSpPr>
        <p:grpSpPr>
          <a:xfrm>
            <a:off x="832269" y="2964381"/>
            <a:ext cx="2962345" cy="1378064"/>
            <a:chOff x="832269" y="2964381"/>
            <a:chExt cx="2962345" cy="1378064"/>
          </a:xfrm>
        </p:grpSpPr>
        <p:sp>
          <p:nvSpPr>
            <p:cNvPr id="40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7B054F6C-881D-442B-A086-136D93043D79}"/>
                </a:ext>
              </a:extLst>
            </p:cNvPr>
            <p:cNvSpPr txBox="1"/>
            <p:nvPr/>
          </p:nvSpPr>
          <p:spPr>
            <a:xfrm flipH="1">
              <a:off x="2694130" y="2964381"/>
              <a:ext cx="1100484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dirty="0">
                  <a:solidFill>
                    <a:srgbClr val="332E2B"/>
                  </a:solidFill>
                  <a:latin typeface="+mn-ea"/>
                  <a:cs typeface="B Nazanin" panose="00000400000000000000" pitchFamily="2" charset="-78"/>
                </a:rPr>
                <a:t>عنوان اضافه کن</a:t>
              </a:r>
              <a:endParaRPr lang="zh-CN" altLang="en-US" dirty="0">
                <a:solidFill>
                  <a:srgbClr val="332E2B"/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41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E78AF4D1-4FC4-41B8-B1E4-0F47932F2178}"/>
                </a:ext>
              </a:extLst>
            </p:cNvPr>
            <p:cNvSpPr txBox="1"/>
            <p:nvPr/>
          </p:nvSpPr>
          <p:spPr>
            <a:xfrm flipH="1">
              <a:off x="832269" y="3503689"/>
              <a:ext cx="2907644" cy="83875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1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1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FD2C979-BCBC-4247-888E-D0D71C9FEF19}"/>
              </a:ext>
            </a:extLst>
          </p:cNvPr>
          <p:cNvGrpSpPr/>
          <p:nvPr/>
        </p:nvGrpSpPr>
        <p:grpSpPr>
          <a:xfrm>
            <a:off x="8437378" y="3007879"/>
            <a:ext cx="2922353" cy="1334566"/>
            <a:chOff x="8437378" y="3007879"/>
            <a:chExt cx="2922353" cy="1334566"/>
          </a:xfrm>
        </p:grpSpPr>
        <p:sp>
          <p:nvSpPr>
            <p:cNvPr id="42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52AA8231-586C-4358-8402-E64AB11D5114}"/>
                </a:ext>
              </a:extLst>
            </p:cNvPr>
            <p:cNvSpPr txBox="1"/>
            <p:nvPr/>
          </p:nvSpPr>
          <p:spPr>
            <a:xfrm flipH="1">
              <a:off x="8437378" y="3007879"/>
              <a:ext cx="1100484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dirty="0">
                  <a:solidFill>
                    <a:srgbClr val="332E2B"/>
                  </a:solidFill>
                  <a:latin typeface="+mn-ea"/>
                  <a:cs typeface="B Nazanin" panose="00000400000000000000" pitchFamily="2" charset="-78"/>
                </a:rPr>
                <a:t>عنوان اضافه کن</a:t>
              </a:r>
              <a:endParaRPr lang="zh-CN" altLang="en-US" dirty="0">
                <a:solidFill>
                  <a:srgbClr val="332E2B"/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43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2C9757C6-1554-46C4-A769-2A1F379E7261}"/>
                </a:ext>
              </a:extLst>
            </p:cNvPr>
            <p:cNvSpPr txBox="1"/>
            <p:nvPr/>
          </p:nvSpPr>
          <p:spPr>
            <a:xfrm flipH="1">
              <a:off x="8452087" y="3503689"/>
              <a:ext cx="2907644" cy="83875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1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1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EFEDA654-0622-6452-E3DB-40CEA49B3F3B}"/>
              </a:ext>
            </a:extLst>
          </p:cNvPr>
          <p:cNvGrpSpPr/>
          <p:nvPr/>
        </p:nvGrpSpPr>
        <p:grpSpPr>
          <a:xfrm>
            <a:off x="4350338" y="1993186"/>
            <a:ext cx="3491326" cy="3208076"/>
            <a:chOff x="4350338" y="1993186"/>
            <a:chExt cx="3491326" cy="3208076"/>
          </a:xfrm>
        </p:grpSpPr>
        <p:sp>
          <p:nvSpPr>
            <p:cNvPr id="26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3AD69DC2-C548-46AD-97EE-4DA7FC913020}"/>
                </a:ext>
              </a:extLst>
            </p:cNvPr>
            <p:cNvSpPr/>
            <p:nvPr/>
          </p:nvSpPr>
          <p:spPr>
            <a:xfrm rot="16200000">
              <a:off x="4563806" y="2908663"/>
              <a:ext cx="950186" cy="1377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solidFill>
              <a:srgbClr val="58946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r" rtl="1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+mn-ea"/>
                <a:cs typeface="B Nazanin" panose="00000400000000000000" pitchFamily="2" charset="-78"/>
                <a:sym typeface="Helvetica Light"/>
              </a:endParaRPr>
            </a:p>
          </p:txBody>
        </p:sp>
        <p:sp>
          <p:nvSpPr>
            <p:cNvPr id="27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E1B2542C-6C6F-4A5C-A1A0-6A8E0DA3043B}"/>
                </a:ext>
              </a:extLst>
            </p:cNvPr>
            <p:cNvSpPr/>
            <p:nvPr/>
          </p:nvSpPr>
          <p:spPr>
            <a:xfrm rot="19800000">
              <a:off x="5092357" y="1993186"/>
              <a:ext cx="950186" cy="1377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solidFill>
              <a:srgbClr val="58946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r" rtl="1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+mn-ea"/>
                <a:cs typeface="B Nazanin" panose="00000400000000000000" pitchFamily="2" charset="-78"/>
                <a:sym typeface="Helvetica Light"/>
              </a:endParaRPr>
            </a:p>
          </p:txBody>
        </p:sp>
        <p:sp>
          <p:nvSpPr>
            <p:cNvPr id="28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093AFC88-66BF-43AF-B890-AFBD16C2A063}"/>
                </a:ext>
              </a:extLst>
            </p:cNvPr>
            <p:cNvSpPr/>
            <p:nvPr/>
          </p:nvSpPr>
          <p:spPr>
            <a:xfrm rot="1800000">
              <a:off x="6149459" y="1993186"/>
              <a:ext cx="950186" cy="1377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solidFill>
              <a:srgbClr val="58946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r" rtl="1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+mn-ea"/>
                <a:cs typeface="B Nazanin" panose="00000400000000000000" pitchFamily="2" charset="-78"/>
                <a:sym typeface="Helvetica Light"/>
              </a:endParaRPr>
            </a:p>
          </p:txBody>
        </p:sp>
        <p:sp>
          <p:nvSpPr>
            <p:cNvPr id="29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6142FF5A-CAC8-409D-82EA-391309ED407E}"/>
                </a:ext>
              </a:extLst>
            </p:cNvPr>
            <p:cNvSpPr/>
            <p:nvPr/>
          </p:nvSpPr>
          <p:spPr>
            <a:xfrm rot="5400000">
              <a:off x="6678010" y="2908663"/>
              <a:ext cx="950186" cy="1377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solidFill>
              <a:srgbClr val="58946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r" rtl="1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+mn-ea"/>
                <a:cs typeface="B Nazanin" panose="00000400000000000000" pitchFamily="2" charset="-78"/>
                <a:sym typeface="Helvetica Light"/>
              </a:endParaRPr>
            </a:p>
          </p:txBody>
        </p:sp>
        <p:sp>
          <p:nvSpPr>
            <p:cNvPr id="30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170179F1-8162-4F18-B9BA-76A03337129E}"/>
                </a:ext>
              </a:extLst>
            </p:cNvPr>
            <p:cNvSpPr/>
            <p:nvPr/>
          </p:nvSpPr>
          <p:spPr>
            <a:xfrm rot="9000000">
              <a:off x="6149459" y="3824140"/>
              <a:ext cx="950186" cy="1377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solidFill>
              <a:srgbClr val="58946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r" rtl="1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+mn-ea"/>
                <a:cs typeface="B Nazanin" panose="00000400000000000000" pitchFamily="2" charset="-78"/>
                <a:sym typeface="Helvetica Light"/>
              </a:endParaRPr>
            </a:p>
          </p:txBody>
        </p:sp>
        <p:sp>
          <p:nvSpPr>
            <p:cNvPr id="31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FCC47364-401A-464A-92D7-7BA63DF0AB2F}"/>
                </a:ext>
              </a:extLst>
            </p:cNvPr>
            <p:cNvSpPr/>
            <p:nvPr/>
          </p:nvSpPr>
          <p:spPr>
            <a:xfrm rot="12600000">
              <a:off x="5092357" y="3824140"/>
              <a:ext cx="950186" cy="1377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solidFill>
              <a:srgbClr val="58946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r" rtl="1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+mn-ea"/>
                <a:cs typeface="B Nazanin" panose="00000400000000000000" pitchFamily="2" charset="-78"/>
                <a:sym typeface="Helvetica Light"/>
              </a:endParaRPr>
            </a:p>
          </p:txBody>
        </p:sp>
      </p:grpSp>
      <p:sp>
        <p:nvSpPr>
          <p:cNvPr id="44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3FA58324-4178-44B7-8FC1-EC0CAECC869D}"/>
              </a:ext>
            </a:extLst>
          </p:cNvPr>
          <p:cNvSpPr txBox="1"/>
          <p:nvPr/>
        </p:nvSpPr>
        <p:spPr>
          <a:xfrm flipH="1">
            <a:off x="5223388" y="2372762"/>
            <a:ext cx="5747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en-US" altLang="zh-CN">
                <a:solidFill>
                  <a:srgbClr val="609501"/>
                </a:solidFill>
                <a:latin typeface="+mn-ea"/>
                <a:cs typeface="B Nazanin" panose="00000400000000000000" pitchFamily="2" charset="-78"/>
              </a:rPr>
              <a:t>01</a:t>
            </a:r>
            <a:endParaRPr lang="zh-CN" altLang="en-US">
              <a:solidFill>
                <a:srgbClr val="609501"/>
              </a:solidFill>
              <a:latin typeface="+mn-ea"/>
              <a:cs typeface="B Nazanin" panose="00000400000000000000" pitchFamily="2" charset="-78"/>
            </a:endParaRPr>
          </a:p>
        </p:txBody>
      </p:sp>
      <p:sp>
        <p:nvSpPr>
          <p:cNvPr id="45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45C10008-09C7-4924-883E-4D6EC014CAF5}"/>
              </a:ext>
            </a:extLst>
          </p:cNvPr>
          <p:cNvSpPr txBox="1"/>
          <p:nvPr/>
        </p:nvSpPr>
        <p:spPr>
          <a:xfrm flipH="1">
            <a:off x="6432576" y="2372762"/>
            <a:ext cx="5747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en-US" altLang="zh-CN">
                <a:solidFill>
                  <a:srgbClr val="609501"/>
                </a:solidFill>
                <a:latin typeface="+mn-ea"/>
                <a:cs typeface="B Nazanin" panose="00000400000000000000" pitchFamily="2" charset="-78"/>
              </a:rPr>
              <a:t>06</a:t>
            </a:r>
            <a:endParaRPr lang="zh-CN" altLang="en-US">
              <a:solidFill>
                <a:srgbClr val="609501"/>
              </a:solidFill>
              <a:latin typeface="+mn-ea"/>
              <a:cs typeface="B Nazanin" panose="00000400000000000000" pitchFamily="2" charset="-78"/>
            </a:endParaRPr>
          </a:p>
        </p:txBody>
      </p:sp>
      <p:sp>
        <p:nvSpPr>
          <p:cNvPr id="46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B5C9F768-62EE-4606-85EA-55295BC02F56}"/>
              </a:ext>
            </a:extLst>
          </p:cNvPr>
          <p:cNvSpPr txBox="1"/>
          <p:nvPr/>
        </p:nvSpPr>
        <p:spPr>
          <a:xfrm flipH="1">
            <a:off x="5223388" y="4520855"/>
            <a:ext cx="5747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en-US" altLang="zh-CN">
                <a:solidFill>
                  <a:srgbClr val="609501"/>
                </a:solidFill>
                <a:latin typeface="+mn-ea"/>
                <a:cs typeface="B Nazanin" panose="00000400000000000000" pitchFamily="2" charset="-78"/>
              </a:rPr>
              <a:t>03</a:t>
            </a:r>
            <a:endParaRPr lang="zh-CN" altLang="en-US">
              <a:solidFill>
                <a:srgbClr val="609501"/>
              </a:solidFill>
              <a:latin typeface="+mn-ea"/>
              <a:cs typeface="B Nazanin" panose="00000400000000000000" pitchFamily="2" charset="-78"/>
            </a:endParaRPr>
          </a:p>
        </p:txBody>
      </p:sp>
      <p:sp>
        <p:nvSpPr>
          <p:cNvPr id="47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CA79EBCD-8C9F-42E6-8EDE-14FA229C9036}"/>
              </a:ext>
            </a:extLst>
          </p:cNvPr>
          <p:cNvSpPr txBox="1"/>
          <p:nvPr/>
        </p:nvSpPr>
        <p:spPr>
          <a:xfrm flipH="1">
            <a:off x="6432576" y="4520855"/>
            <a:ext cx="5747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en-US" altLang="zh-CN">
                <a:solidFill>
                  <a:srgbClr val="609501"/>
                </a:solidFill>
                <a:latin typeface="+mn-ea"/>
                <a:cs typeface="B Nazanin" panose="00000400000000000000" pitchFamily="2" charset="-78"/>
              </a:rPr>
              <a:t>04</a:t>
            </a:r>
            <a:endParaRPr lang="zh-CN" altLang="en-US">
              <a:solidFill>
                <a:srgbClr val="609501"/>
              </a:solidFill>
              <a:latin typeface="+mn-ea"/>
              <a:cs typeface="B Nazanin" panose="00000400000000000000" pitchFamily="2" charset="-78"/>
            </a:endParaRPr>
          </a:p>
        </p:txBody>
      </p:sp>
      <p:sp>
        <p:nvSpPr>
          <p:cNvPr id="48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369087C5-5FEB-4874-8314-2477C51DBBB2}"/>
              </a:ext>
            </a:extLst>
          </p:cNvPr>
          <p:cNvSpPr txBox="1"/>
          <p:nvPr/>
        </p:nvSpPr>
        <p:spPr>
          <a:xfrm flipH="1">
            <a:off x="4608051" y="3410649"/>
            <a:ext cx="5747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en-US" altLang="zh-CN">
                <a:solidFill>
                  <a:srgbClr val="609501"/>
                </a:solidFill>
                <a:latin typeface="+mn-ea"/>
                <a:cs typeface="B Nazanin" panose="00000400000000000000" pitchFamily="2" charset="-78"/>
              </a:rPr>
              <a:t>02</a:t>
            </a:r>
            <a:endParaRPr lang="zh-CN" altLang="en-US">
              <a:solidFill>
                <a:srgbClr val="609501"/>
              </a:solidFill>
              <a:latin typeface="+mn-ea"/>
              <a:cs typeface="B Nazanin" panose="00000400000000000000" pitchFamily="2" charset="-78"/>
            </a:endParaRPr>
          </a:p>
        </p:txBody>
      </p:sp>
      <p:sp>
        <p:nvSpPr>
          <p:cNvPr id="49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7765255C-86F8-4DE9-ABB0-F2AECC6AFBE7}"/>
              </a:ext>
            </a:extLst>
          </p:cNvPr>
          <p:cNvSpPr txBox="1"/>
          <p:nvPr/>
        </p:nvSpPr>
        <p:spPr>
          <a:xfrm flipH="1">
            <a:off x="7066305" y="3410649"/>
            <a:ext cx="5747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en-US" altLang="zh-CN">
                <a:solidFill>
                  <a:srgbClr val="609501"/>
                </a:solidFill>
                <a:latin typeface="+mn-ea"/>
                <a:cs typeface="B Nazanin" panose="00000400000000000000" pitchFamily="2" charset="-78"/>
              </a:rPr>
              <a:t>05</a:t>
            </a:r>
            <a:endParaRPr lang="zh-CN" altLang="en-US">
              <a:solidFill>
                <a:srgbClr val="609501"/>
              </a:solidFill>
              <a:latin typeface="+mn-ea"/>
              <a:cs typeface="B Nazanin" panose="00000400000000000000" pitchFamily="2" charset="-78"/>
            </a:endParaRPr>
          </a:p>
        </p:txBody>
      </p:sp>
      <p:grpSp>
        <p:nvGrpSpPr>
          <p:cNvPr id="57" name="Grupo 56">
            <a:extLst>
              <a:ext uri="{FF2B5EF4-FFF2-40B4-BE49-F238E27FC236}">
                <a16:creationId xmlns:a16="http://schemas.microsoft.com/office/drawing/2014/main" id="{A1AA86D6-65A7-41D6-B1BD-AEAA455252D6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58" name="Imagen 57">
              <a:extLst>
                <a:ext uri="{FF2B5EF4-FFF2-40B4-BE49-F238E27FC236}">
                  <a16:creationId xmlns:a16="http://schemas.microsoft.com/office/drawing/2014/main" id="{A4F29C38-D005-4C0E-8B67-5938E221E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59" name="Imagen 58">
              <a:extLst>
                <a:ext uri="{FF2B5EF4-FFF2-40B4-BE49-F238E27FC236}">
                  <a16:creationId xmlns:a16="http://schemas.microsoft.com/office/drawing/2014/main" id="{6FE289A5-75C0-4BFC-B982-2ECA53FA9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60" name="Imagen 59">
              <a:extLst>
                <a:ext uri="{FF2B5EF4-FFF2-40B4-BE49-F238E27FC236}">
                  <a16:creationId xmlns:a16="http://schemas.microsoft.com/office/drawing/2014/main" id="{716D72D1-63C5-44C6-AEA9-6079FEE49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61" name="Imagen 60">
              <a:extLst>
                <a:ext uri="{FF2B5EF4-FFF2-40B4-BE49-F238E27FC236}">
                  <a16:creationId xmlns:a16="http://schemas.microsoft.com/office/drawing/2014/main" id="{7D2807C3-E69D-4989-9DB3-E6CB12059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39993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8FD10187-DC96-46ED-B0B0-D5CB2556F723}"/>
              </a:ext>
            </a:extLst>
          </p:cNvPr>
          <p:cNvGrpSpPr/>
          <p:nvPr/>
        </p:nvGrpSpPr>
        <p:grpSpPr>
          <a:xfrm>
            <a:off x="635570" y="4201552"/>
            <a:ext cx="5004000" cy="2035379"/>
            <a:chOff x="930876" y="4201552"/>
            <a:chExt cx="5004000" cy="2035379"/>
          </a:xfrm>
        </p:grpSpPr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B718B6EE-EC4D-4030-92E0-BE9E637261A2}"/>
                </a:ext>
              </a:extLst>
            </p:cNvPr>
            <p:cNvSpPr txBox="1"/>
            <p:nvPr/>
          </p:nvSpPr>
          <p:spPr>
            <a:xfrm>
              <a:off x="3572032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40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Down Arrow 4">
              <a:extLst>
                <a:ext uri="{FF2B5EF4-FFF2-40B4-BE49-F238E27FC236}">
                  <a16:creationId xmlns:a16="http://schemas.microsoft.com/office/drawing/2014/main" id="{0E528C2F-F35B-4547-AC7C-6AF0AFE81D84}"/>
                </a:ext>
              </a:extLst>
            </p:cNvPr>
            <p:cNvSpPr/>
            <p:nvPr/>
          </p:nvSpPr>
          <p:spPr>
            <a:xfrm rot="10800000">
              <a:off x="5056588" y="4267152"/>
              <a:ext cx="582983" cy="79212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0271D824-136D-4D42-A454-6B67F8603DFD}"/>
                </a:ext>
              </a:extLst>
            </p:cNvPr>
            <p:cNvGrpSpPr/>
            <p:nvPr/>
          </p:nvGrpSpPr>
          <p:grpSpPr>
            <a:xfrm>
              <a:off x="1459355" y="4307632"/>
              <a:ext cx="1928437" cy="711174"/>
              <a:chOff x="3131840" y="2220253"/>
              <a:chExt cx="3096344" cy="711174"/>
            </a:xfrm>
          </p:grpSpPr>
          <p:sp>
            <p:nvSpPr>
              <p:cNvPr id="389" name="TextBox 388">
                <a:extLst>
                  <a:ext uri="{FF2B5EF4-FFF2-40B4-BE49-F238E27FC236}">
                    <a16:creationId xmlns:a16="http://schemas.microsoft.com/office/drawing/2014/main" id="{D9EED22A-9E45-4677-96A9-F89F6A72DB92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TextBox 389">
                <a:extLst>
                  <a:ext uri="{FF2B5EF4-FFF2-40B4-BE49-F238E27FC236}">
                    <a16:creationId xmlns:a16="http://schemas.microsoft.com/office/drawing/2014/main" id="{2F6076E5-834A-4B38-98E2-CC808BE72BF9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6968454B-40B9-404F-B601-D24AF3A3D958}"/>
                </a:ext>
              </a:extLst>
            </p:cNvPr>
            <p:cNvSpPr/>
            <p:nvPr/>
          </p:nvSpPr>
          <p:spPr>
            <a:xfrm>
              <a:off x="930876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59EEA8AC-39AD-486D-B372-82EC9662AB6B}"/>
                </a:ext>
              </a:extLst>
            </p:cNvPr>
            <p:cNvGrpSpPr/>
            <p:nvPr/>
          </p:nvGrpSpPr>
          <p:grpSpPr>
            <a:xfrm>
              <a:off x="1200372" y="5278461"/>
              <a:ext cx="4465010" cy="860596"/>
              <a:chOff x="2079598" y="4287457"/>
              <a:chExt cx="2262901" cy="860596"/>
            </a:xfrm>
          </p:grpSpPr>
          <p:sp>
            <p:nvSpPr>
              <p:cNvPr id="387" name="TextBox 386">
                <a:extLst>
                  <a:ext uri="{FF2B5EF4-FFF2-40B4-BE49-F238E27FC236}">
                    <a16:creationId xmlns:a16="http://schemas.microsoft.com/office/drawing/2014/main" id="{B2908866-E534-46F2-9B24-1E1EADE5ADCD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TextBox 387">
                <a:extLst>
                  <a:ext uri="{FF2B5EF4-FFF2-40B4-BE49-F238E27FC236}">
                    <a16:creationId xmlns:a16="http://schemas.microsoft.com/office/drawing/2014/main" id="{6BD61CE9-FF87-4BA3-87A8-3C415FB2EF18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580861C7-4CC7-4A05-AF51-9760A743D15A}"/>
              </a:ext>
            </a:extLst>
          </p:cNvPr>
          <p:cNvGrpSpPr/>
          <p:nvPr/>
        </p:nvGrpSpPr>
        <p:grpSpPr>
          <a:xfrm>
            <a:off x="6552431" y="4201552"/>
            <a:ext cx="5004000" cy="2035379"/>
            <a:chOff x="6257124" y="4201552"/>
            <a:chExt cx="5004000" cy="2035379"/>
          </a:xfrm>
        </p:grpSpPr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BE2BC794-E52D-4462-A7FC-86D4AE90CA2C}"/>
                </a:ext>
              </a:extLst>
            </p:cNvPr>
            <p:cNvSpPr txBox="1"/>
            <p:nvPr/>
          </p:nvSpPr>
          <p:spPr>
            <a:xfrm>
              <a:off x="7334150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20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3" name="Down Arrow 45">
              <a:extLst>
                <a:ext uri="{FF2B5EF4-FFF2-40B4-BE49-F238E27FC236}">
                  <a16:creationId xmlns:a16="http://schemas.microsoft.com/office/drawing/2014/main" id="{1324C95E-ED03-4271-BBCD-0D5A3E4B6083}"/>
                </a:ext>
              </a:extLst>
            </p:cNvPr>
            <p:cNvSpPr/>
            <p:nvPr/>
          </p:nvSpPr>
          <p:spPr>
            <a:xfrm>
              <a:off x="6545754" y="4267152"/>
              <a:ext cx="582983" cy="79212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7C5C54AF-0302-488F-BA5C-68F2F0D0EAD2}"/>
                </a:ext>
              </a:extLst>
            </p:cNvPr>
            <p:cNvGrpSpPr/>
            <p:nvPr/>
          </p:nvGrpSpPr>
          <p:grpSpPr>
            <a:xfrm>
              <a:off x="8839878" y="4307632"/>
              <a:ext cx="1892769" cy="711174"/>
              <a:chOff x="3131840" y="2220253"/>
              <a:chExt cx="3096344" cy="711174"/>
            </a:xfrm>
          </p:grpSpPr>
          <p:sp>
            <p:nvSpPr>
              <p:cNvPr id="399" name="TextBox 398">
                <a:extLst>
                  <a:ext uri="{FF2B5EF4-FFF2-40B4-BE49-F238E27FC236}">
                    <a16:creationId xmlns:a16="http://schemas.microsoft.com/office/drawing/2014/main" id="{2E9E59B5-5F80-4D30-99AB-29FA68BF89E5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TextBox 399">
                <a:extLst>
                  <a:ext uri="{FF2B5EF4-FFF2-40B4-BE49-F238E27FC236}">
                    <a16:creationId xmlns:a16="http://schemas.microsoft.com/office/drawing/2014/main" id="{133083A2-C64D-438D-A1D9-94BC9844944E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B1CA85A7-63E8-4C6D-8C8D-166A9DEBE2EC}"/>
                </a:ext>
              </a:extLst>
            </p:cNvPr>
            <p:cNvSpPr/>
            <p:nvPr/>
          </p:nvSpPr>
          <p:spPr>
            <a:xfrm>
              <a:off x="6257124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7FDB06F9-CA77-4D27-AA69-EEA657FF1648}"/>
                </a:ext>
              </a:extLst>
            </p:cNvPr>
            <p:cNvGrpSpPr/>
            <p:nvPr/>
          </p:nvGrpSpPr>
          <p:grpSpPr>
            <a:xfrm>
              <a:off x="6526620" y="5278461"/>
              <a:ext cx="4465010" cy="860596"/>
              <a:chOff x="2079598" y="4287457"/>
              <a:chExt cx="2262901" cy="860596"/>
            </a:xfrm>
          </p:grpSpPr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7FECA495-ACB2-4D56-A201-4B284C8EAFA4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69625FD1-98D2-4B27-A13E-4C7E2C295841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01" name="TextBox 400">
            <a:extLst>
              <a:ext uri="{FF2B5EF4-FFF2-40B4-BE49-F238E27FC236}">
                <a16:creationId xmlns:a16="http://schemas.microsoft.com/office/drawing/2014/main" id="{A210F10D-83AC-435B-A438-E867B0B0C8FC}"/>
              </a:ext>
            </a:extLst>
          </p:cNvPr>
          <p:cNvSpPr txBox="1"/>
          <p:nvPr/>
        </p:nvSpPr>
        <p:spPr>
          <a:xfrm>
            <a:off x="5461332" y="2311511"/>
            <a:ext cx="179581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000" b="1" dirty="0">
                <a:solidFill>
                  <a:schemeClr val="accent6"/>
                </a:solidFill>
                <a:cs typeface="B Nazanin" panose="00000400000000000000" pitchFamily="2" charset="-78"/>
              </a:rPr>
              <a:t>در مقابل</a:t>
            </a:r>
            <a:endParaRPr lang="ko-KR" altLang="en-US" sz="40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FFCA36E2-A7D2-40A6-9EB6-C8EB0F672032}"/>
              </a:ext>
            </a:extLst>
          </p:cNvPr>
          <p:cNvSpPr txBox="1"/>
          <p:nvPr/>
        </p:nvSpPr>
        <p:spPr>
          <a:xfrm>
            <a:off x="829725" y="3484661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000" b="1" dirty="0">
                <a:solidFill>
                  <a:schemeClr val="accent3"/>
                </a:solidFill>
                <a:cs typeface="B Nazanin" panose="00000400000000000000" pitchFamily="2" charset="-78"/>
              </a:rPr>
              <a:t>پل های گیاهی</a:t>
            </a:r>
            <a:endParaRPr lang="ko-KR" altLang="en-US" sz="4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91E352D1-1867-43B8-8A0D-8C0A20C7F7EB}"/>
              </a:ext>
            </a:extLst>
          </p:cNvPr>
          <p:cNvSpPr txBox="1"/>
          <p:nvPr/>
        </p:nvSpPr>
        <p:spPr>
          <a:xfrm>
            <a:off x="6746586" y="3389355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پل های گیاهی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Imagen 23">
            <a:extLst>
              <a:ext uri="{FF2B5EF4-FFF2-40B4-BE49-F238E27FC236}">
                <a16:creationId xmlns:a16="http://schemas.microsoft.com/office/drawing/2014/main" id="{C179E818-3777-201F-C2C7-422082D5C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083" y="1433765"/>
            <a:ext cx="2422228" cy="2349446"/>
          </a:xfrm>
          <a:prstGeom prst="rect">
            <a:avLst/>
          </a:prstGeom>
        </p:spPr>
      </p:pic>
      <p:pic>
        <p:nvPicPr>
          <p:cNvPr id="6" name="图片 50">
            <a:extLst>
              <a:ext uri="{FF2B5EF4-FFF2-40B4-BE49-F238E27FC236}">
                <a16:creationId xmlns:a16="http://schemas.microsoft.com/office/drawing/2014/main" id="{9091C478-849A-F168-FD94-1EDF2D426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7051" y="1539875"/>
            <a:ext cx="1254760" cy="173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081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03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00529356-79D1-42FC-89F8-1D72CB76555C}"/>
              </a:ext>
            </a:extLst>
          </p:cNvPr>
          <p:cNvSpPr/>
          <p:nvPr/>
        </p:nvSpPr>
        <p:spPr>
          <a:xfrm>
            <a:off x="5739555" y="2383922"/>
            <a:ext cx="1219200" cy="447089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0A1C9EB-F2FF-4FC8-8DEC-D78EF5442F9B}"/>
              </a:ext>
            </a:extLst>
          </p:cNvPr>
          <p:cNvSpPr txBox="1"/>
          <p:nvPr/>
        </p:nvSpPr>
        <p:spPr>
          <a:xfrm>
            <a:off x="4964234" y="2357819"/>
            <a:ext cx="2769842" cy="130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0602A21A-8530-4386-89CC-0DB9A1C40779}"/>
              </a:ext>
            </a:extLst>
          </p:cNvPr>
          <p:cNvSpPr/>
          <p:nvPr/>
        </p:nvSpPr>
        <p:spPr>
          <a:xfrm>
            <a:off x="5773521" y="4283573"/>
            <a:ext cx="1219200" cy="447089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B239223-F57E-4988-8D9F-00285B441566}"/>
              </a:ext>
            </a:extLst>
          </p:cNvPr>
          <p:cNvSpPr txBox="1"/>
          <p:nvPr/>
        </p:nvSpPr>
        <p:spPr>
          <a:xfrm>
            <a:off x="4998200" y="4244770"/>
            <a:ext cx="2769842" cy="1252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Add</a:t>
            </a:r>
            <a:r>
              <a:rPr lang="fa-IR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عنوان اضافه کن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 title</a:t>
            </a:r>
          </a:p>
          <a:p>
            <a:pPr algn="ctr" rtl="1">
              <a:lnSpc>
                <a:spcPts val="2000"/>
              </a:lnSpc>
            </a:pPr>
            <a:r>
              <a:rPr lang="fa-IR" altLang="zh-CN" sz="1200" dirty="0"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D02E744F-ABAD-4B0F-9CF1-24385BF1A617}"/>
              </a:ext>
            </a:extLst>
          </p:cNvPr>
          <p:cNvSpPr/>
          <p:nvPr/>
        </p:nvSpPr>
        <p:spPr>
          <a:xfrm>
            <a:off x="8963189" y="2427928"/>
            <a:ext cx="1219200" cy="447089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7A0689E-A941-49D5-ADD6-51E3E919F8B6}"/>
              </a:ext>
            </a:extLst>
          </p:cNvPr>
          <p:cNvSpPr txBox="1"/>
          <p:nvPr/>
        </p:nvSpPr>
        <p:spPr>
          <a:xfrm>
            <a:off x="8187868" y="2389125"/>
            <a:ext cx="2769842" cy="130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22D6B60-FC80-44DA-B72A-1510BDEE7161}"/>
              </a:ext>
            </a:extLst>
          </p:cNvPr>
          <p:cNvSpPr/>
          <p:nvPr/>
        </p:nvSpPr>
        <p:spPr>
          <a:xfrm>
            <a:off x="8997155" y="4327579"/>
            <a:ext cx="1219200" cy="447089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54D97C5-D533-4302-AA4C-1CA36DE6AEA2}"/>
              </a:ext>
            </a:extLst>
          </p:cNvPr>
          <p:cNvSpPr txBox="1"/>
          <p:nvPr/>
        </p:nvSpPr>
        <p:spPr>
          <a:xfrm>
            <a:off x="8221834" y="4288776"/>
            <a:ext cx="2769842" cy="130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85C07E4C-BB41-4BE4-8942-1ACBB7F47E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872" y="2085115"/>
            <a:ext cx="3844399" cy="384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202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8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  <p:bldP spid="27" grpId="2"/>
      <p:bldP spid="28" grpId="3"/>
      <p:bldP spid="29" grpId="4"/>
      <p:bldP spid="30" grpId="5"/>
      <p:bldP spid="31" grpId="6"/>
      <p:bldP spid="32" grpId="7"/>
      <p:bldP spid="33" grpId="8"/>
      <p:bldP spid="34" grpId="9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40" name="Rectangle 739">
            <a:extLst>
              <a:ext uri="{FF2B5EF4-FFF2-40B4-BE49-F238E27FC236}">
                <a16:creationId xmlns:a16="http://schemas.microsoft.com/office/drawing/2014/main" id="{5668E7BA-AC5F-4154-8377-DBE215DBD708}"/>
              </a:ext>
            </a:extLst>
          </p:cNvPr>
          <p:cNvSpPr/>
          <p:nvPr/>
        </p:nvSpPr>
        <p:spPr>
          <a:xfrm>
            <a:off x="0" y="5121420"/>
            <a:ext cx="12192000" cy="14740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53" name="직사각형 113">
            <a:extLst>
              <a:ext uri="{FF2B5EF4-FFF2-40B4-BE49-F238E27FC236}">
                <a16:creationId xmlns:a16="http://schemas.microsoft.com/office/drawing/2014/main" id="{766855AB-122D-4CD6-AE34-8281AF3BF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950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4" name="직사각형 113">
            <a:extLst>
              <a:ext uri="{FF2B5EF4-FFF2-40B4-BE49-F238E27FC236}">
                <a16:creationId xmlns:a16="http://schemas.microsoft.com/office/drawing/2014/main" id="{023D4D5F-B0A0-4A79-92B9-2C51FFDEE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22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5" name="직사각형 113">
            <a:extLst>
              <a:ext uri="{FF2B5EF4-FFF2-40B4-BE49-F238E27FC236}">
                <a16:creationId xmlns:a16="http://schemas.microsoft.com/office/drawing/2014/main" id="{D74FB58F-FFE5-48DC-8769-BA3780CC9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9749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6" name="직사각형 113">
            <a:extLst>
              <a:ext uri="{FF2B5EF4-FFF2-40B4-BE49-F238E27FC236}">
                <a16:creationId xmlns:a16="http://schemas.microsoft.com/office/drawing/2014/main" id="{3F8F3A82-DA75-4B09-88C5-280453B6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272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7" name="직사각형 113">
            <a:extLst>
              <a:ext uri="{FF2B5EF4-FFF2-40B4-BE49-F238E27FC236}">
                <a16:creationId xmlns:a16="http://schemas.microsoft.com/office/drawing/2014/main" id="{B8B66B7A-C607-4316-A295-8862EFD0A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4794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58" name="Group 29">
            <a:extLst>
              <a:ext uri="{FF2B5EF4-FFF2-40B4-BE49-F238E27FC236}">
                <a16:creationId xmlns:a16="http://schemas.microsoft.com/office/drawing/2014/main" id="{34301B35-1D0B-4B4E-B92C-BE5C84B42F7A}"/>
              </a:ext>
            </a:extLst>
          </p:cNvPr>
          <p:cNvGrpSpPr/>
          <p:nvPr/>
        </p:nvGrpSpPr>
        <p:grpSpPr>
          <a:xfrm>
            <a:off x="925020" y="1947683"/>
            <a:ext cx="1512168" cy="2246031"/>
            <a:chOff x="270023" y="1671304"/>
            <a:chExt cx="1709689" cy="2268493"/>
          </a:xfrm>
        </p:grpSpPr>
        <p:sp>
          <p:nvSpPr>
            <p:cNvPr id="759" name="TextBox 758">
              <a:extLst>
                <a:ext uri="{FF2B5EF4-FFF2-40B4-BE49-F238E27FC236}">
                  <a16:creationId xmlns:a16="http://schemas.microsoft.com/office/drawing/2014/main" id="{4DB39172-8BAF-4EE7-83BF-7BCB522D5B36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0" name="TextBox 759">
              <a:extLst>
                <a:ext uri="{FF2B5EF4-FFF2-40B4-BE49-F238E27FC236}">
                  <a16:creationId xmlns:a16="http://schemas.microsoft.com/office/drawing/2014/main" id="{0F76563F-9093-4307-B1B0-306AF115569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1" name="Group 31">
            <a:extLst>
              <a:ext uri="{FF2B5EF4-FFF2-40B4-BE49-F238E27FC236}">
                <a16:creationId xmlns:a16="http://schemas.microsoft.com/office/drawing/2014/main" id="{E3899B92-ACB3-417F-92B8-03793656F171}"/>
              </a:ext>
            </a:extLst>
          </p:cNvPr>
          <p:cNvGrpSpPr/>
          <p:nvPr/>
        </p:nvGrpSpPr>
        <p:grpSpPr>
          <a:xfrm>
            <a:off x="3118714" y="1936272"/>
            <a:ext cx="1512168" cy="2246031"/>
            <a:chOff x="270023" y="1671304"/>
            <a:chExt cx="1709689" cy="2268493"/>
          </a:xfrm>
        </p:grpSpPr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71AF8BB9-4DF6-4038-AEAE-E85694B45A79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55A26EBF-1988-4C30-900A-83A72DF5C65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4" name="Group 35">
            <a:extLst>
              <a:ext uri="{FF2B5EF4-FFF2-40B4-BE49-F238E27FC236}">
                <a16:creationId xmlns:a16="http://schemas.microsoft.com/office/drawing/2014/main" id="{C88A8A4D-6BA9-459A-884F-5EBDC549C9F5}"/>
              </a:ext>
            </a:extLst>
          </p:cNvPr>
          <p:cNvGrpSpPr/>
          <p:nvPr/>
        </p:nvGrpSpPr>
        <p:grpSpPr>
          <a:xfrm>
            <a:off x="5324424" y="2030932"/>
            <a:ext cx="1512168" cy="2246031"/>
            <a:chOff x="270023" y="1671304"/>
            <a:chExt cx="1709689" cy="2268493"/>
          </a:xfrm>
        </p:grpSpPr>
        <p:sp>
          <p:nvSpPr>
            <p:cNvPr id="765" name="TextBox 764">
              <a:extLst>
                <a:ext uri="{FF2B5EF4-FFF2-40B4-BE49-F238E27FC236}">
                  <a16:creationId xmlns:a16="http://schemas.microsoft.com/office/drawing/2014/main" id="{34D509F0-6573-4C11-BBAB-EA0D5A53067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6" name="TextBox 765">
              <a:extLst>
                <a:ext uri="{FF2B5EF4-FFF2-40B4-BE49-F238E27FC236}">
                  <a16:creationId xmlns:a16="http://schemas.microsoft.com/office/drawing/2014/main" id="{C381DCE3-BC92-425C-A6DE-AC46E9F527C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7" name="Group 39">
            <a:extLst>
              <a:ext uri="{FF2B5EF4-FFF2-40B4-BE49-F238E27FC236}">
                <a16:creationId xmlns:a16="http://schemas.microsoft.com/office/drawing/2014/main" id="{BBD3AE1E-4298-4E6F-BEDB-1BF8AFE2E540}"/>
              </a:ext>
            </a:extLst>
          </p:cNvPr>
          <p:cNvGrpSpPr/>
          <p:nvPr/>
        </p:nvGrpSpPr>
        <p:grpSpPr>
          <a:xfrm>
            <a:off x="7574900" y="2028729"/>
            <a:ext cx="1512168" cy="2246031"/>
            <a:chOff x="270023" y="1671304"/>
            <a:chExt cx="1709689" cy="2268493"/>
          </a:xfrm>
        </p:grpSpPr>
        <p:sp>
          <p:nvSpPr>
            <p:cNvPr id="768" name="TextBox 767">
              <a:extLst>
                <a:ext uri="{FF2B5EF4-FFF2-40B4-BE49-F238E27FC236}">
                  <a16:creationId xmlns:a16="http://schemas.microsoft.com/office/drawing/2014/main" id="{60F92233-A35C-442B-95F8-893DA7EAD515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9" name="TextBox 768">
              <a:extLst>
                <a:ext uri="{FF2B5EF4-FFF2-40B4-BE49-F238E27FC236}">
                  <a16:creationId xmlns:a16="http://schemas.microsoft.com/office/drawing/2014/main" id="{FC8A467E-1891-4F1D-861C-2DC5F3615872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70" name="Group 43">
            <a:extLst>
              <a:ext uri="{FF2B5EF4-FFF2-40B4-BE49-F238E27FC236}">
                <a16:creationId xmlns:a16="http://schemas.microsoft.com/office/drawing/2014/main" id="{9B06133F-6261-4220-9217-3D4ADDF2DA5E}"/>
              </a:ext>
            </a:extLst>
          </p:cNvPr>
          <p:cNvGrpSpPr/>
          <p:nvPr/>
        </p:nvGrpSpPr>
        <p:grpSpPr>
          <a:xfrm>
            <a:off x="9768593" y="2043850"/>
            <a:ext cx="1512168" cy="2246031"/>
            <a:chOff x="270023" y="1671304"/>
            <a:chExt cx="1709689" cy="2268493"/>
          </a:xfrm>
        </p:grpSpPr>
        <p:sp>
          <p:nvSpPr>
            <p:cNvPr id="771" name="TextBox 770">
              <a:extLst>
                <a:ext uri="{FF2B5EF4-FFF2-40B4-BE49-F238E27FC236}">
                  <a16:creationId xmlns:a16="http://schemas.microsoft.com/office/drawing/2014/main" id="{14F636E7-6584-4698-A76E-F35C08D0D1CF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72" name="TextBox 771">
              <a:extLst>
                <a:ext uri="{FF2B5EF4-FFF2-40B4-BE49-F238E27FC236}">
                  <a16:creationId xmlns:a16="http://schemas.microsoft.com/office/drawing/2014/main" id="{D9968987-7A54-48D2-A323-DA57D1D2B620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773" name="Rounded Rectangle 6">
            <a:extLst>
              <a:ext uri="{FF2B5EF4-FFF2-40B4-BE49-F238E27FC236}">
                <a16:creationId xmlns:a16="http://schemas.microsoft.com/office/drawing/2014/main" id="{B494B296-D4C5-422D-AA94-FFE2292CA848}"/>
              </a:ext>
            </a:extLst>
          </p:cNvPr>
          <p:cNvSpPr/>
          <p:nvPr/>
        </p:nvSpPr>
        <p:spPr>
          <a:xfrm>
            <a:off x="1533525" y="1526275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4" name="Rectangle 16">
            <a:extLst>
              <a:ext uri="{FF2B5EF4-FFF2-40B4-BE49-F238E27FC236}">
                <a16:creationId xmlns:a16="http://schemas.microsoft.com/office/drawing/2014/main" id="{92AA9624-9759-4CA2-B613-9EECBA3EB71B}"/>
              </a:ext>
            </a:extLst>
          </p:cNvPr>
          <p:cNvSpPr/>
          <p:nvPr/>
        </p:nvSpPr>
        <p:spPr>
          <a:xfrm rot="2700000">
            <a:off x="5971581" y="1555660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5" name="Rectangle 9">
            <a:extLst>
              <a:ext uri="{FF2B5EF4-FFF2-40B4-BE49-F238E27FC236}">
                <a16:creationId xmlns:a16="http://schemas.microsoft.com/office/drawing/2014/main" id="{4844B42A-FA9C-462D-A25F-37D17B39D494}"/>
              </a:ext>
            </a:extLst>
          </p:cNvPr>
          <p:cNvSpPr/>
          <p:nvPr/>
        </p:nvSpPr>
        <p:spPr>
          <a:xfrm>
            <a:off x="3722083" y="1572541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6" name="Freeform 18">
            <a:extLst>
              <a:ext uri="{FF2B5EF4-FFF2-40B4-BE49-F238E27FC236}">
                <a16:creationId xmlns:a16="http://schemas.microsoft.com/office/drawing/2014/main" id="{24C0C47A-3E97-4698-97C4-F56E543105B4}"/>
              </a:ext>
            </a:extLst>
          </p:cNvPr>
          <p:cNvSpPr/>
          <p:nvPr/>
        </p:nvSpPr>
        <p:spPr>
          <a:xfrm>
            <a:off x="10347742" y="1597104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7" name="Oval 32">
            <a:extLst>
              <a:ext uri="{FF2B5EF4-FFF2-40B4-BE49-F238E27FC236}">
                <a16:creationId xmlns:a16="http://schemas.microsoft.com/office/drawing/2014/main" id="{EF716DBE-79A7-4A40-8FD9-DDD57BAF1A3F}"/>
              </a:ext>
            </a:extLst>
          </p:cNvPr>
          <p:cNvSpPr/>
          <p:nvPr/>
        </p:nvSpPr>
        <p:spPr>
          <a:xfrm>
            <a:off x="8119756" y="1561027"/>
            <a:ext cx="405022" cy="415465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4;p73">
            <a:extLst>
              <a:ext uri="{FF2B5EF4-FFF2-40B4-BE49-F238E27FC236}">
                <a16:creationId xmlns:a16="http://schemas.microsoft.com/office/drawing/2014/main" id="{7BB12A6C-F46D-731D-C69B-9F51D46E62E6}"/>
              </a:ext>
            </a:extLst>
          </p:cNvPr>
          <p:cNvGrpSpPr/>
          <p:nvPr/>
        </p:nvGrpSpPr>
        <p:grpSpPr>
          <a:xfrm>
            <a:off x="743315" y="3927283"/>
            <a:ext cx="4774833" cy="2800275"/>
            <a:chOff x="622550" y="2560100"/>
            <a:chExt cx="3581125" cy="2100206"/>
          </a:xfrm>
        </p:grpSpPr>
        <p:pic>
          <p:nvPicPr>
            <p:cNvPr id="3" name="Google Shape;815;p73">
              <a:extLst>
                <a:ext uri="{FF2B5EF4-FFF2-40B4-BE49-F238E27FC236}">
                  <a16:creationId xmlns:a16="http://schemas.microsoft.com/office/drawing/2014/main" id="{B1440DA2-1BD5-E55A-8818-08EF84F85B08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22550" y="2560100"/>
              <a:ext cx="3181713" cy="210020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6;p73">
              <a:extLst>
                <a:ext uri="{FF2B5EF4-FFF2-40B4-BE49-F238E27FC236}">
                  <a16:creationId xmlns:a16="http://schemas.microsoft.com/office/drawing/2014/main" id="{3943D83A-5057-E172-6184-F9B52858AE5C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8983"/>
            <a:stretch/>
          </p:blipFill>
          <p:spPr>
            <a:xfrm>
              <a:off x="1697417" y="2645285"/>
              <a:ext cx="1891642" cy="17987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7;p73">
              <a:extLst>
                <a:ext uri="{FF2B5EF4-FFF2-40B4-BE49-F238E27FC236}">
                  <a16:creationId xmlns:a16="http://schemas.microsoft.com/office/drawing/2014/main" id="{406570BB-8589-B945-B57B-6F07F15310FC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79407" y="3430953"/>
              <a:ext cx="1824268" cy="114764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7" name="Google Shape;818;p73">
              <a:extLst>
                <a:ext uri="{FF2B5EF4-FFF2-40B4-BE49-F238E27FC236}">
                  <a16:creationId xmlns:a16="http://schemas.microsoft.com/office/drawing/2014/main" id="{240B5814-63DC-F5BB-9485-463D348198C8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697415" y="3535535"/>
              <a:ext cx="1507559" cy="9385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8" name="Google Shape;819;p73">
              <a:extLst>
                <a:ext uri="{FF2B5EF4-FFF2-40B4-BE49-F238E27FC236}">
                  <a16:creationId xmlns:a16="http://schemas.microsoft.com/office/drawing/2014/main" id="{34E3E8CE-56C7-F269-E32A-582DCB19BA22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b="14111"/>
            <a:stretch/>
          </p:blipFill>
          <p:spPr>
            <a:xfrm>
              <a:off x="679260" y="3674635"/>
              <a:ext cx="2582258" cy="98566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9" name="Google Shape;810;p73">
            <a:extLst>
              <a:ext uri="{FF2B5EF4-FFF2-40B4-BE49-F238E27FC236}">
                <a16:creationId xmlns:a16="http://schemas.microsoft.com/office/drawing/2014/main" id="{CBBF1C7F-CAF0-C8F4-6F96-0606B31B7E35}"/>
              </a:ext>
            </a:extLst>
          </p:cNvPr>
          <p:cNvGrpSpPr/>
          <p:nvPr/>
        </p:nvGrpSpPr>
        <p:grpSpPr>
          <a:xfrm>
            <a:off x="6223707" y="3429000"/>
            <a:ext cx="5627116" cy="3380903"/>
            <a:chOff x="5161524" y="2752704"/>
            <a:chExt cx="3262475" cy="1960171"/>
          </a:xfrm>
        </p:grpSpPr>
        <p:pic>
          <p:nvPicPr>
            <p:cNvPr id="10" name="Google Shape;811;p73">
              <a:extLst>
                <a:ext uri="{FF2B5EF4-FFF2-40B4-BE49-F238E27FC236}">
                  <a16:creationId xmlns:a16="http://schemas.microsoft.com/office/drawing/2014/main" id="{6A102934-E11D-539C-7966-015DC2C09FAF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1" name="Google Shape;812;p73">
              <a:extLst>
                <a:ext uri="{FF2B5EF4-FFF2-40B4-BE49-F238E27FC236}">
                  <a16:creationId xmlns:a16="http://schemas.microsoft.com/office/drawing/2014/main" id="{4C7AD1ED-39F1-7053-9CA3-5CC6FA93A556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2" name="Google Shape;813;p73">
              <a:extLst>
                <a:ext uri="{FF2B5EF4-FFF2-40B4-BE49-F238E27FC236}">
                  <a16:creationId xmlns:a16="http://schemas.microsoft.com/office/drawing/2014/main" id="{0F6FEC01-BE51-622B-F667-0286937025FC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13" name="Grupo 19">
            <a:extLst>
              <a:ext uri="{FF2B5EF4-FFF2-40B4-BE49-F238E27FC236}">
                <a16:creationId xmlns:a16="http://schemas.microsoft.com/office/drawing/2014/main" id="{CB451281-D02B-3B3C-FB85-3F927AC24DA7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14" name="Imagen 20">
              <a:extLst>
                <a:ext uri="{FF2B5EF4-FFF2-40B4-BE49-F238E27FC236}">
                  <a16:creationId xmlns:a16="http://schemas.microsoft.com/office/drawing/2014/main" id="{FE01BFB1-C0AB-3FDD-15E5-E2BAEE8A3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15" name="Imagen 21">
              <a:extLst>
                <a:ext uri="{FF2B5EF4-FFF2-40B4-BE49-F238E27FC236}">
                  <a16:creationId xmlns:a16="http://schemas.microsoft.com/office/drawing/2014/main" id="{46D80520-42B7-CB8A-0EC0-30BE70835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16" name="Imagen 22">
              <a:extLst>
                <a:ext uri="{FF2B5EF4-FFF2-40B4-BE49-F238E27FC236}">
                  <a16:creationId xmlns:a16="http://schemas.microsoft.com/office/drawing/2014/main" id="{754CF9FE-68CC-14EB-F0F7-F65415E6AE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17" name="Imagen 23">
              <a:extLst>
                <a:ext uri="{FF2B5EF4-FFF2-40B4-BE49-F238E27FC236}">
                  <a16:creationId xmlns:a16="http://schemas.microsoft.com/office/drawing/2014/main" id="{9AA20301-A6D1-CDBC-2B3A-4CC9A8393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17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Rectangle 16">
            <a:extLst>
              <a:ext uri="{FF2B5EF4-FFF2-40B4-BE49-F238E27FC236}">
                <a16:creationId xmlns:a16="http://schemas.microsoft.com/office/drawing/2014/main" id="{A659835F-D8AF-4E9A-AD89-AC4E6B2757C4}"/>
              </a:ext>
            </a:extLst>
          </p:cNvPr>
          <p:cNvSpPr/>
          <p:nvPr/>
        </p:nvSpPr>
        <p:spPr>
          <a:xfrm rot="2700000">
            <a:off x="990631" y="5374329"/>
            <a:ext cx="320981" cy="57545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197CA73C-2E78-45CA-B966-352F4102B645}"/>
              </a:ext>
            </a:extLst>
          </p:cNvPr>
          <p:cNvSpPr/>
          <p:nvPr/>
        </p:nvSpPr>
        <p:spPr>
          <a:xfrm>
            <a:off x="952281" y="4414812"/>
            <a:ext cx="397680" cy="372265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91F2A858-2B15-4FA1-B6E6-4498B51E47E8}"/>
              </a:ext>
            </a:extLst>
          </p:cNvPr>
          <p:cNvSpPr/>
          <p:nvPr/>
        </p:nvSpPr>
        <p:spPr>
          <a:xfrm>
            <a:off x="10858616" y="4404507"/>
            <a:ext cx="469992" cy="39287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Oval 21">
            <a:extLst>
              <a:ext uri="{FF2B5EF4-FFF2-40B4-BE49-F238E27FC236}">
                <a16:creationId xmlns:a16="http://schemas.microsoft.com/office/drawing/2014/main" id="{33350EC4-BD69-438D-A598-1867BAC7B17C}"/>
              </a:ext>
            </a:extLst>
          </p:cNvPr>
          <p:cNvSpPr>
            <a:spLocks noChangeAspect="1"/>
          </p:cNvSpPr>
          <p:nvPr/>
        </p:nvSpPr>
        <p:spPr>
          <a:xfrm>
            <a:off x="10879556" y="5446214"/>
            <a:ext cx="428113" cy="43168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A0D5E54-51B3-4A83-BAC1-C2F52E45A89C}"/>
              </a:ext>
            </a:extLst>
          </p:cNvPr>
          <p:cNvGrpSpPr/>
          <p:nvPr/>
        </p:nvGrpSpPr>
        <p:grpSpPr>
          <a:xfrm>
            <a:off x="1758891" y="3732972"/>
            <a:ext cx="1986003" cy="1143763"/>
            <a:chOff x="1452576" y="3351905"/>
            <a:chExt cx="2908198" cy="114376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D20EE6-7BDA-44B0-BDE2-DDB4797B927B}"/>
                </a:ext>
              </a:extLst>
            </p:cNvPr>
            <p:cNvSpPr txBox="1"/>
            <p:nvPr/>
          </p:nvSpPr>
          <p:spPr>
            <a:xfrm>
              <a:off x="1452576" y="3662748"/>
              <a:ext cx="2899576" cy="832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87BE7C-D8D8-4BA5-98DB-F0B00AE4F29B}"/>
                </a:ext>
              </a:extLst>
            </p:cNvPr>
            <p:cNvSpPr txBox="1"/>
            <p:nvPr/>
          </p:nvSpPr>
          <p:spPr>
            <a:xfrm>
              <a:off x="1452576" y="3351905"/>
              <a:ext cx="2908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نمودار مطالب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8EECB0-19D2-444B-8B28-05B1BAFEE218}"/>
              </a:ext>
            </a:extLst>
          </p:cNvPr>
          <p:cNvGrpSpPr/>
          <p:nvPr/>
        </p:nvGrpSpPr>
        <p:grpSpPr>
          <a:xfrm>
            <a:off x="1670505" y="5294290"/>
            <a:ext cx="1997957" cy="1032944"/>
            <a:chOff x="1323148" y="3852109"/>
            <a:chExt cx="2925704" cy="103294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9B9B24-E4AC-4A45-B4C1-6895C9F14D37}"/>
                </a:ext>
              </a:extLst>
            </p:cNvPr>
            <p:cNvSpPr txBox="1"/>
            <p:nvPr/>
          </p:nvSpPr>
          <p:spPr>
            <a:xfrm>
              <a:off x="1323148" y="4052133"/>
              <a:ext cx="2899576" cy="832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0AB8AF3-0E7E-44D9-8379-F582169C4954}"/>
                </a:ext>
              </a:extLst>
            </p:cNvPr>
            <p:cNvSpPr txBox="1"/>
            <p:nvPr/>
          </p:nvSpPr>
          <p:spPr>
            <a:xfrm>
              <a:off x="1340654" y="3852109"/>
              <a:ext cx="2908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نمودار مطالب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6C6FC72-84A3-403E-A91D-1525F99213F6}"/>
              </a:ext>
            </a:extLst>
          </p:cNvPr>
          <p:cNvGrpSpPr/>
          <p:nvPr/>
        </p:nvGrpSpPr>
        <p:grpSpPr>
          <a:xfrm>
            <a:off x="8564099" y="3795774"/>
            <a:ext cx="2104696" cy="1464684"/>
            <a:chOff x="1365903" y="3414707"/>
            <a:chExt cx="3030016" cy="146468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27B505B-42AF-4665-9E74-3A4B35023F18}"/>
                </a:ext>
              </a:extLst>
            </p:cNvPr>
            <p:cNvSpPr txBox="1"/>
            <p:nvPr/>
          </p:nvSpPr>
          <p:spPr>
            <a:xfrm>
              <a:off x="1365903" y="3713238"/>
              <a:ext cx="2899577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95942E0-A00E-427D-9151-D67AFA5244E8}"/>
                </a:ext>
              </a:extLst>
            </p:cNvPr>
            <p:cNvSpPr txBox="1"/>
            <p:nvPr/>
          </p:nvSpPr>
          <p:spPr>
            <a:xfrm>
              <a:off x="1487721" y="3414707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نمودار مطالب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A045C65-4652-47C1-AC57-8A43ED8EDA10}"/>
              </a:ext>
            </a:extLst>
          </p:cNvPr>
          <p:cNvGrpSpPr/>
          <p:nvPr/>
        </p:nvGrpSpPr>
        <p:grpSpPr>
          <a:xfrm>
            <a:off x="8534401" y="5306581"/>
            <a:ext cx="2049777" cy="1353886"/>
            <a:chOff x="1323148" y="3864400"/>
            <a:chExt cx="2950953" cy="135388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E795FD6-0DFD-42D4-AE6A-0D15B64E73F1}"/>
                </a:ext>
              </a:extLst>
            </p:cNvPr>
            <p:cNvSpPr txBox="1"/>
            <p:nvPr/>
          </p:nvSpPr>
          <p:spPr>
            <a:xfrm>
              <a:off x="1323148" y="4052133"/>
              <a:ext cx="2899578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AEF1CCA-9140-4CA2-A9F7-3448EB1810AE}"/>
                </a:ext>
              </a:extLst>
            </p:cNvPr>
            <p:cNvSpPr txBox="1"/>
            <p:nvPr/>
          </p:nvSpPr>
          <p:spPr>
            <a:xfrm>
              <a:off x="1365903" y="3864400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نمودار مطالب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6A5FA9-BCC4-48D5-89FA-060DE1861659}"/>
              </a:ext>
            </a:extLst>
          </p:cNvPr>
          <p:cNvGrpSpPr/>
          <p:nvPr/>
        </p:nvGrpSpPr>
        <p:grpSpPr>
          <a:xfrm>
            <a:off x="1017622" y="1425210"/>
            <a:ext cx="2446553" cy="1249615"/>
            <a:chOff x="1017622" y="1287424"/>
            <a:chExt cx="2446553" cy="124961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22C5DC3-B860-4AA4-9FD7-BDB9DC23AAAD}"/>
                </a:ext>
              </a:extLst>
            </p:cNvPr>
            <p:cNvSpPr txBox="1"/>
            <p:nvPr/>
          </p:nvSpPr>
          <p:spPr>
            <a:xfrm>
              <a:off x="1017622" y="1767598"/>
              <a:ext cx="1793671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4400" b="1">
                  <a:solidFill>
                    <a:srgbClr val="589461"/>
                  </a:solidFill>
                  <a:cs typeface="B Nazanin" panose="00000400000000000000" pitchFamily="2" charset="-78"/>
                </a:rPr>
                <a:t>43%</a:t>
              </a:r>
              <a:endParaRPr lang="ko-KR" altLang="en-US" sz="4400" b="1">
                <a:solidFill>
                  <a:srgbClr val="58946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1FE37E0-D124-432F-A3A7-25CCCA796F71}"/>
                </a:ext>
              </a:extLst>
            </p:cNvPr>
            <p:cNvSpPr txBox="1"/>
            <p:nvPr/>
          </p:nvSpPr>
          <p:spPr>
            <a:xfrm>
              <a:off x="1670504" y="1287424"/>
              <a:ext cx="17936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را در اینجا اضافه کنید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FBBE797-FBDA-416E-A04B-54DAF420D91C}"/>
              </a:ext>
            </a:extLst>
          </p:cNvPr>
          <p:cNvGrpSpPr/>
          <p:nvPr/>
        </p:nvGrpSpPr>
        <p:grpSpPr>
          <a:xfrm>
            <a:off x="9658756" y="1541332"/>
            <a:ext cx="1793671" cy="1261692"/>
            <a:chOff x="1017622" y="1275347"/>
            <a:chExt cx="1793671" cy="126169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9259479-16AC-49BB-9AC6-745DEA61B359}"/>
                </a:ext>
              </a:extLst>
            </p:cNvPr>
            <p:cNvSpPr txBox="1"/>
            <p:nvPr/>
          </p:nvSpPr>
          <p:spPr>
            <a:xfrm>
              <a:off x="1017622" y="1767598"/>
              <a:ext cx="1793671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4400" b="1">
                  <a:solidFill>
                    <a:srgbClr val="589461"/>
                  </a:solidFill>
                  <a:cs typeface="B Nazanin" panose="00000400000000000000" pitchFamily="2" charset="-78"/>
                </a:rPr>
                <a:t>25%</a:t>
              </a:r>
              <a:endParaRPr lang="ko-KR" altLang="en-US" sz="4400" b="1">
                <a:solidFill>
                  <a:srgbClr val="58946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799E3C3-82E4-4547-AA11-E338AD18CB5B}"/>
                </a:ext>
              </a:extLst>
            </p:cNvPr>
            <p:cNvSpPr txBox="1"/>
            <p:nvPr/>
          </p:nvSpPr>
          <p:spPr>
            <a:xfrm>
              <a:off x="1017622" y="1275347"/>
              <a:ext cx="17936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را در اینجا اضافه کنید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0B870232-15C8-4C21-B150-81D4C22EBDD1}"/>
              </a:ext>
            </a:extLst>
          </p:cNvPr>
          <p:cNvSpPr txBox="1"/>
          <p:nvPr/>
        </p:nvSpPr>
        <p:spPr>
          <a:xfrm>
            <a:off x="1651571" y="2470935"/>
            <a:ext cx="2200645" cy="1080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57F856-5F16-47D2-AC77-A778EFB56ACA}"/>
              </a:ext>
            </a:extLst>
          </p:cNvPr>
          <p:cNvSpPr txBox="1"/>
          <p:nvPr/>
        </p:nvSpPr>
        <p:spPr>
          <a:xfrm>
            <a:off x="8339786" y="2665239"/>
            <a:ext cx="2238404" cy="117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35331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C40F1343-B4AD-4495-91E4-6ED5A9415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2" y="8512"/>
            <a:ext cx="4862322" cy="68580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35F46515-8964-47B7-9981-744E866CEA64}"/>
              </a:ext>
            </a:extLst>
          </p:cNvPr>
          <p:cNvGrpSpPr/>
          <p:nvPr/>
        </p:nvGrpSpPr>
        <p:grpSpPr>
          <a:xfrm>
            <a:off x="1651042" y="1744784"/>
            <a:ext cx="4410075" cy="2239645"/>
            <a:chOff x="7278" y="3568"/>
            <a:chExt cx="6945" cy="352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F0A7855-57EE-4D4D-BA61-F7FD096D4E32}"/>
                </a:ext>
              </a:extLst>
            </p:cNvPr>
            <p:cNvSpPr txBox="1"/>
            <p:nvPr/>
          </p:nvSpPr>
          <p:spPr>
            <a:xfrm>
              <a:off x="7788" y="3568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3200" b="1" dirty="0">
                  <a:solidFill>
                    <a:srgbClr val="527C57"/>
                  </a:solidFill>
                  <a:latin typeface="+mn-ea"/>
                  <a:cs typeface="B Nazanin" panose="00000400000000000000" pitchFamily="2" charset="-78"/>
                </a:rPr>
                <a:t>قسمت </a:t>
              </a:r>
              <a:r>
                <a:rPr lang="en-US" altLang="zh-CN" sz="3200" b="1" dirty="0">
                  <a:solidFill>
                    <a:srgbClr val="527C57"/>
                  </a:solidFill>
                  <a:latin typeface="+mn-ea"/>
                  <a:cs typeface="B Nazanin" panose="00000400000000000000" pitchFamily="2" charset="-78"/>
                </a:rPr>
                <a:t>O4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76F745D-CCCB-4D88-A0A6-7B1B9D23FFF9}"/>
                </a:ext>
              </a:extLst>
            </p:cNvPr>
            <p:cNvSpPr txBox="1"/>
            <p:nvPr/>
          </p:nvSpPr>
          <p:spPr>
            <a:xfrm>
              <a:off x="7788" y="4508"/>
              <a:ext cx="4788" cy="1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 یک عنوان متن اضافه کنید</a:t>
              </a:r>
              <a:endParaRPr lang="zh-CN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0E37B8A-6FF0-4842-9B52-58643FAB1C97}"/>
                </a:ext>
              </a:extLst>
            </p:cNvPr>
            <p:cNvSpPr txBox="1"/>
            <p:nvPr/>
          </p:nvSpPr>
          <p:spPr>
            <a:xfrm>
              <a:off x="7278" y="6170"/>
              <a:ext cx="6490" cy="9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  <a:defRPr/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A488A0A1-9350-4CB6-8105-8DA8D86BF96F}"/>
              </a:ext>
            </a:extLst>
          </p:cNvPr>
          <p:cNvGrpSpPr/>
          <p:nvPr/>
        </p:nvGrpSpPr>
        <p:grpSpPr>
          <a:xfrm rot="16200000">
            <a:off x="8118584" y="-900290"/>
            <a:ext cx="6866513" cy="8667091"/>
            <a:chOff x="7959435" y="-443345"/>
            <a:chExt cx="1787237" cy="2094172"/>
          </a:xfrm>
        </p:grpSpPr>
        <p:sp>
          <p:nvSpPr>
            <p:cNvPr id="35" name="Rombo 34">
              <a:extLst>
                <a:ext uri="{FF2B5EF4-FFF2-40B4-BE49-F238E27FC236}">
                  <a16:creationId xmlns:a16="http://schemas.microsoft.com/office/drawing/2014/main" id="{137C0783-B7AB-47B8-B884-3C2D25874F93}"/>
                </a:ext>
              </a:extLst>
            </p:cNvPr>
            <p:cNvSpPr/>
            <p:nvPr/>
          </p:nvSpPr>
          <p:spPr>
            <a:xfrm>
              <a:off x="8257309" y="-443345"/>
              <a:ext cx="1191490" cy="1191490"/>
            </a:xfrm>
            <a:prstGeom prst="diamond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36" name="Arco de bloque 35">
              <a:extLst>
                <a:ext uri="{FF2B5EF4-FFF2-40B4-BE49-F238E27FC236}">
                  <a16:creationId xmlns:a16="http://schemas.microsoft.com/office/drawing/2014/main" id="{755633D6-00A6-41D0-A3A2-2069A9C3BA93}"/>
                </a:ext>
              </a:extLst>
            </p:cNvPr>
            <p:cNvSpPr/>
            <p:nvPr/>
          </p:nvSpPr>
          <p:spPr>
            <a:xfrm>
              <a:off x="7959435" y="-136410"/>
              <a:ext cx="1787237" cy="1787237"/>
            </a:xfrm>
            <a:prstGeom prst="blockArc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LID4096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24" name="Imagen 23">
            <a:extLst>
              <a:ext uri="{FF2B5EF4-FFF2-40B4-BE49-F238E27FC236}">
                <a16:creationId xmlns:a16="http://schemas.microsoft.com/office/drawing/2014/main" id="{DF7BF004-A184-4FAB-A27C-44C373534E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7104" y="399482"/>
            <a:ext cx="7633252" cy="6858000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594E2D8E-AC10-4EDA-92FB-38D89AF303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34549" y="3340657"/>
            <a:ext cx="2413279" cy="466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888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1" name="Group 2">
            <a:extLst>
              <a:ext uri="{FF2B5EF4-FFF2-40B4-BE49-F238E27FC236}">
                <a16:creationId xmlns:a16="http://schemas.microsoft.com/office/drawing/2014/main" id="{59ACC679-5D89-447D-810F-0A54AA46AB47}"/>
              </a:ext>
            </a:extLst>
          </p:cNvPr>
          <p:cNvGrpSpPr/>
          <p:nvPr/>
        </p:nvGrpSpPr>
        <p:grpSpPr>
          <a:xfrm>
            <a:off x="1463477" y="1500488"/>
            <a:ext cx="1830680" cy="1646584"/>
            <a:chOff x="3975087" y="1937022"/>
            <a:chExt cx="1830680" cy="1646584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7AFCBFF-73EF-4A7B-9F22-146A28B6EB24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27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26F8656-6756-4DD6-ACB7-30ED8EFE00E7}"/>
                </a:ext>
              </a:extLst>
            </p:cNvPr>
            <p:cNvSpPr txBox="1"/>
            <p:nvPr/>
          </p:nvSpPr>
          <p:spPr>
            <a:xfrm>
              <a:off x="3975087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D21234BF-B533-4AD5-8D2C-1388581540EA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">
            <a:extLst>
              <a:ext uri="{FF2B5EF4-FFF2-40B4-BE49-F238E27FC236}">
                <a16:creationId xmlns:a16="http://schemas.microsoft.com/office/drawing/2014/main" id="{34E0755B-5953-4CF2-AF0C-4FC784808970}"/>
              </a:ext>
            </a:extLst>
          </p:cNvPr>
          <p:cNvGrpSpPr/>
          <p:nvPr/>
        </p:nvGrpSpPr>
        <p:grpSpPr>
          <a:xfrm>
            <a:off x="5223887" y="1541954"/>
            <a:ext cx="1830680" cy="1646584"/>
            <a:chOff x="6668697" y="1937022"/>
            <a:chExt cx="1830680" cy="1646584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28AC25C-61DB-447D-B080-A82557810B7F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27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01217CC-613E-45CB-81A3-D2C8806860E7}"/>
                </a:ext>
              </a:extLst>
            </p:cNvPr>
            <p:cNvSpPr txBox="1"/>
            <p:nvPr/>
          </p:nvSpPr>
          <p:spPr>
            <a:xfrm>
              <a:off x="6668697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Rectangle 9">
              <a:extLst>
                <a:ext uri="{FF2B5EF4-FFF2-40B4-BE49-F238E27FC236}">
                  <a16:creationId xmlns:a16="http://schemas.microsoft.com/office/drawing/2014/main" id="{1A4F670E-5BBC-4B64-B478-66CAD8920E5A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oup 10">
            <a:extLst>
              <a:ext uri="{FF2B5EF4-FFF2-40B4-BE49-F238E27FC236}">
                <a16:creationId xmlns:a16="http://schemas.microsoft.com/office/drawing/2014/main" id="{9994DE50-772E-41C2-977E-EEEC0F69052D}"/>
              </a:ext>
            </a:extLst>
          </p:cNvPr>
          <p:cNvGrpSpPr/>
          <p:nvPr/>
        </p:nvGrpSpPr>
        <p:grpSpPr>
          <a:xfrm>
            <a:off x="9045812" y="1610135"/>
            <a:ext cx="1830680" cy="1646584"/>
            <a:chOff x="9362305" y="1937022"/>
            <a:chExt cx="1830680" cy="1646584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EE1E4D9-9FBF-42C7-9630-844EB0577372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27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9B850A0-C51E-4382-BD53-517659189798}"/>
                </a:ext>
              </a:extLst>
            </p:cNvPr>
            <p:cNvSpPr txBox="1"/>
            <p:nvPr/>
          </p:nvSpPr>
          <p:spPr>
            <a:xfrm>
              <a:off x="9362305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id="{91D315E0-C78F-4E68-92F5-2F3CA34B5B94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4">
            <a:extLst>
              <a:ext uri="{FF2B5EF4-FFF2-40B4-BE49-F238E27FC236}">
                <a16:creationId xmlns:a16="http://schemas.microsoft.com/office/drawing/2014/main" id="{F74734D6-CED4-41EF-AF3F-97340F8746BB}"/>
              </a:ext>
            </a:extLst>
          </p:cNvPr>
          <p:cNvGrpSpPr/>
          <p:nvPr/>
        </p:nvGrpSpPr>
        <p:grpSpPr>
          <a:xfrm>
            <a:off x="3244432" y="4554373"/>
            <a:ext cx="1830680" cy="1620000"/>
            <a:chOff x="5321892" y="4678198"/>
            <a:chExt cx="1830680" cy="1620000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7E25725-AE12-47BE-9C3C-3220F5460B1A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27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239517-947E-4C63-83E1-0037CFB0179D}"/>
                </a:ext>
              </a:extLst>
            </p:cNvPr>
            <p:cNvSpPr txBox="1"/>
            <p:nvPr/>
          </p:nvSpPr>
          <p:spPr>
            <a:xfrm>
              <a:off x="5321892" y="5120953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id="{B5A31219-1D3D-4557-A199-DA2AD45CFBEA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8">
            <a:extLst>
              <a:ext uri="{FF2B5EF4-FFF2-40B4-BE49-F238E27FC236}">
                <a16:creationId xmlns:a16="http://schemas.microsoft.com/office/drawing/2014/main" id="{793F57EE-9D6F-4A5E-B698-95B666BB9E53}"/>
              </a:ext>
            </a:extLst>
          </p:cNvPr>
          <p:cNvGrpSpPr/>
          <p:nvPr/>
        </p:nvGrpSpPr>
        <p:grpSpPr>
          <a:xfrm>
            <a:off x="7102280" y="4554373"/>
            <a:ext cx="1830680" cy="1620000"/>
            <a:chOff x="8015502" y="4678198"/>
            <a:chExt cx="1830680" cy="1620000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D425FD0-865C-4D36-A868-805CFAFE09C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27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B7CA89E-6CB5-444A-BBF3-95BB3D43E60A}"/>
                </a:ext>
              </a:extLst>
            </p:cNvPr>
            <p:cNvSpPr txBox="1"/>
            <p:nvPr/>
          </p:nvSpPr>
          <p:spPr>
            <a:xfrm>
              <a:off x="8015502" y="5120953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Rectangle 21">
              <a:extLst>
                <a:ext uri="{FF2B5EF4-FFF2-40B4-BE49-F238E27FC236}">
                  <a16:creationId xmlns:a16="http://schemas.microsoft.com/office/drawing/2014/main" id="{A5F8468B-69EA-48B0-AED7-1B826CE192CB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22">
            <a:extLst>
              <a:ext uri="{FF2B5EF4-FFF2-40B4-BE49-F238E27FC236}">
                <a16:creationId xmlns:a16="http://schemas.microsoft.com/office/drawing/2014/main" id="{BC08A579-8988-4BED-A5B5-6A04D80F3B75}"/>
              </a:ext>
            </a:extLst>
          </p:cNvPr>
          <p:cNvGrpSpPr/>
          <p:nvPr/>
        </p:nvGrpSpPr>
        <p:grpSpPr>
          <a:xfrm>
            <a:off x="739546" y="3639782"/>
            <a:ext cx="10712909" cy="550376"/>
            <a:chOff x="843327" y="3639782"/>
            <a:chExt cx="10712909" cy="550376"/>
          </a:xfrm>
        </p:grpSpPr>
        <p:sp>
          <p:nvSpPr>
            <p:cNvPr id="132" name="Oval 28">
              <a:extLst>
                <a:ext uri="{FF2B5EF4-FFF2-40B4-BE49-F238E27FC236}">
                  <a16:creationId xmlns:a16="http://schemas.microsoft.com/office/drawing/2014/main" id="{DF3D4D16-D3EF-4052-B7CE-45BAD7288EB9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3" name="Oval 29">
              <a:extLst>
                <a:ext uri="{FF2B5EF4-FFF2-40B4-BE49-F238E27FC236}">
                  <a16:creationId xmlns:a16="http://schemas.microsoft.com/office/drawing/2014/main" id="{D9073BDB-3183-45E3-8369-7765C9EFFEE0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5" name="Oval 31">
              <a:extLst>
                <a:ext uri="{FF2B5EF4-FFF2-40B4-BE49-F238E27FC236}">
                  <a16:creationId xmlns:a16="http://schemas.microsoft.com/office/drawing/2014/main" id="{DC7E4613-EE9A-4692-AE66-F17572BBE3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6" name="Oval 32">
              <a:extLst>
                <a:ext uri="{FF2B5EF4-FFF2-40B4-BE49-F238E27FC236}">
                  <a16:creationId xmlns:a16="http://schemas.microsoft.com/office/drawing/2014/main" id="{AFDFC4B6-D4EF-4399-B30E-2DF96714B929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7" name="Oval 33">
              <a:extLst>
                <a:ext uri="{FF2B5EF4-FFF2-40B4-BE49-F238E27FC236}">
                  <a16:creationId xmlns:a16="http://schemas.microsoft.com/office/drawing/2014/main" id="{777BCDB9-76EA-44E1-BDC2-0BFCEE2C8A47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9" name="Oval 35">
              <a:extLst>
                <a:ext uri="{FF2B5EF4-FFF2-40B4-BE49-F238E27FC236}">
                  <a16:creationId xmlns:a16="http://schemas.microsoft.com/office/drawing/2014/main" id="{00DC3396-4F2B-4799-A713-36BDFBFDC680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0" name="Oval 36">
              <a:extLst>
                <a:ext uri="{FF2B5EF4-FFF2-40B4-BE49-F238E27FC236}">
                  <a16:creationId xmlns:a16="http://schemas.microsoft.com/office/drawing/2014/main" id="{57DF5AF3-B04C-46F7-9108-A843EA208101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1" name="Oval 37">
              <a:extLst>
                <a:ext uri="{FF2B5EF4-FFF2-40B4-BE49-F238E27FC236}">
                  <a16:creationId xmlns:a16="http://schemas.microsoft.com/office/drawing/2014/main" id="{612BFD48-3518-4857-B2C2-89A39D3C32FF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3" name="Oval 39">
              <a:extLst>
                <a:ext uri="{FF2B5EF4-FFF2-40B4-BE49-F238E27FC236}">
                  <a16:creationId xmlns:a16="http://schemas.microsoft.com/office/drawing/2014/main" id="{1CF9DBD5-2A4E-4693-A73B-B8237775E66E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4" name="Oval 40">
              <a:extLst>
                <a:ext uri="{FF2B5EF4-FFF2-40B4-BE49-F238E27FC236}">
                  <a16:creationId xmlns:a16="http://schemas.microsoft.com/office/drawing/2014/main" id="{5B176DA5-F170-4ED6-AACD-EBE8B7F27F5C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5" name="Oval 41">
              <a:extLst>
                <a:ext uri="{FF2B5EF4-FFF2-40B4-BE49-F238E27FC236}">
                  <a16:creationId xmlns:a16="http://schemas.microsoft.com/office/drawing/2014/main" id="{F755EF5E-6B62-4158-86BF-8CD84C5B359C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7" name="Oval 43">
              <a:extLst>
                <a:ext uri="{FF2B5EF4-FFF2-40B4-BE49-F238E27FC236}">
                  <a16:creationId xmlns:a16="http://schemas.microsoft.com/office/drawing/2014/main" id="{C1875575-B314-4E92-955E-ECF4ED906DF2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8" name="Oval 44">
              <a:extLst>
                <a:ext uri="{FF2B5EF4-FFF2-40B4-BE49-F238E27FC236}">
                  <a16:creationId xmlns:a16="http://schemas.microsoft.com/office/drawing/2014/main" id="{C02E70D6-D78E-4553-B590-EC1DC0AA1E2C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9" name="Oval 45">
              <a:extLst>
                <a:ext uri="{FF2B5EF4-FFF2-40B4-BE49-F238E27FC236}">
                  <a16:creationId xmlns:a16="http://schemas.microsoft.com/office/drawing/2014/main" id="{FB63EF1F-56E4-42F9-ADD4-0C1C5C7ADC61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51" name="Group 47">
              <a:extLst>
                <a:ext uri="{FF2B5EF4-FFF2-40B4-BE49-F238E27FC236}">
                  <a16:creationId xmlns:a16="http://schemas.microsoft.com/office/drawing/2014/main" id="{AA4ACB0B-B79B-4219-868D-EF48E9F81452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ounded Rectangle 25">
                <a:extLst>
                  <a:ext uri="{FF2B5EF4-FFF2-40B4-BE49-F238E27FC236}">
                    <a16:creationId xmlns:a16="http://schemas.microsoft.com/office/drawing/2014/main" id="{F1251C21-2D96-4128-9B85-AC5C3EA967D7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ounded Rectangle 26">
                <a:extLst>
                  <a:ext uri="{FF2B5EF4-FFF2-40B4-BE49-F238E27FC236}">
                    <a16:creationId xmlns:a16="http://schemas.microsoft.com/office/drawing/2014/main" id="{33C69401-2F0D-4BCE-95A3-D7E641F4ABC9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2" name="Oval 48">
              <a:extLst>
                <a:ext uri="{FF2B5EF4-FFF2-40B4-BE49-F238E27FC236}">
                  <a16:creationId xmlns:a16="http://schemas.microsoft.com/office/drawing/2014/main" id="{3065F132-DA66-4327-8D99-0379F233B4C3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3" name="Oval 49">
              <a:extLst>
                <a:ext uri="{FF2B5EF4-FFF2-40B4-BE49-F238E27FC236}">
                  <a16:creationId xmlns:a16="http://schemas.microsoft.com/office/drawing/2014/main" id="{BA4516DD-82E4-4091-A74F-5983CBA0BA4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4" name="Oval 50">
              <a:extLst>
                <a:ext uri="{FF2B5EF4-FFF2-40B4-BE49-F238E27FC236}">
                  <a16:creationId xmlns:a16="http://schemas.microsoft.com/office/drawing/2014/main" id="{0997CF84-77FE-43C9-A9DB-F2277AD28D2F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5" name="Oval 5">
              <a:extLst>
                <a:ext uri="{FF2B5EF4-FFF2-40B4-BE49-F238E27FC236}">
                  <a16:creationId xmlns:a16="http://schemas.microsoft.com/office/drawing/2014/main" id="{8898E2C2-8FFF-4AB7-A7C0-24DCD717DB85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09841B5E-5856-454D-A7ED-AFF8498C3AB9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7" name="Oval 13">
              <a:extLst>
                <a:ext uri="{FF2B5EF4-FFF2-40B4-BE49-F238E27FC236}">
                  <a16:creationId xmlns:a16="http://schemas.microsoft.com/office/drawing/2014/main" id="{60845B5B-A365-4A79-9843-0079F6E7F0AC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8" name="Oval 17">
              <a:extLst>
                <a:ext uri="{FF2B5EF4-FFF2-40B4-BE49-F238E27FC236}">
                  <a16:creationId xmlns:a16="http://schemas.microsoft.com/office/drawing/2014/main" id="{4A93DB12-E8E9-4CA9-9002-63822279B0D3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9" name="Oval 21">
              <a:extLst>
                <a:ext uri="{FF2B5EF4-FFF2-40B4-BE49-F238E27FC236}">
                  <a16:creationId xmlns:a16="http://schemas.microsoft.com/office/drawing/2014/main" id="{E709F21B-A43F-4577-8074-47AFB0AA6C8B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75" name="Freeform 13">
            <a:extLst>
              <a:ext uri="{FF2B5EF4-FFF2-40B4-BE49-F238E27FC236}">
                <a16:creationId xmlns:a16="http://schemas.microsoft.com/office/drawing/2014/main" id="{2A4539F8-2504-8325-8540-42D28A59EFF8}"/>
              </a:ext>
            </a:extLst>
          </p:cNvPr>
          <p:cNvSpPr/>
          <p:nvPr/>
        </p:nvSpPr>
        <p:spPr bwMode="auto">
          <a:xfrm>
            <a:off x="1271953" y="3386815"/>
            <a:ext cx="766763" cy="773113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6" name="Freeform 14">
            <a:extLst>
              <a:ext uri="{FF2B5EF4-FFF2-40B4-BE49-F238E27FC236}">
                <a16:creationId xmlns:a16="http://schemas.microsoft.com/office/drawing/2014/main" id="{9901A956-B3BC-2230-FFC8-9C893279C4D5}"/>
              </a:ext>
            </a:extLst>
          </p:cNvPr>
          <p:cNvSpPr/>
          <p:nvPr/>
        </p:nvSpPr>
        <p:spPr bwMode="auto">
          <a:xfrm>
            <a:off x="1443403" y="3582078"/>
            <a:ext cx="704851" cy="911225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7" name="Freeform 16">
            <a:extLst>
              <a:ext uri="{FF2B5EF4-FFF2-40B4-BE49-F238E27FC236}">
                <a16:creationId xmlns:a16="http://schemas.microsoft.com/office/drawing/2014/main" id="{E1136B70-75C0-9759-AE2D-32F0E438C9FB}"/>
              </a:ext>
            </a:extLst>
          </p:cNvPr>
          <p:cNvSpPr/>
          <p:nvPr/>
        </p:nvSpPr>
        <p:spPr bwMode="auto">
          <a:xfrm>
            <a:off x="1583103" y="3688439"/>
            <a:ext cx="757239" cy="766763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8" name="Freeform 8">
            <a:extLst>
              <a:ext uri="{FF2B5EF4-FFF2-40B4-BE49-F238E27FC236}">
                <a16:creationId xmlns:a16="http://schemas.microsoft.com/office/drawing/2014/main" id="{BD0376E5-F7ED-3230-0FB3-BD6672894517}"/>
              </a:ext>
            </a:extLst>
          </p:cNvPr>
          <p:cNvSpPr>
            <a:spLocks noEditPoints="1"/>
          </p:cNvSpPr>
          <p:nvPr/>
        </p:nvSpPr>
        <p:spPr bwMode="auto">
          <a:xfrm>
            <a:off x="3186844" y="3692431"/>
            <a:ext cx="1184275" cy="712788"/>
          </a:xfrm>
          <a:custGeom>
            <a:avLst/>
            <a:gdLst>
              <a:gd name="T0" fmla="*/ 125 w 869"/>
              <a:gd name="T1" fmla="*/ 0 h 524"/>
              <a:gd name="T2" fmla="*/ 77 w 869"/>
              <a:gd name="T3" fmla="*/ 30 h 524"/>
              <a:gd name="T4" fmla="*/ 83 w 869"/>
              <a:gd name="T5" fmla="*/ 80 h 524"/>
              <a:gd name="T6" fmla="*/ 189 w 869"/>
              <a:gd name="T7" fmla="*/ 114 h 524"/>
              <a:gd name="T8" fmla="*/ 709 w 869"/>
              <a:gd name="T9" fmla="*/ 108 h 524"/>
              <a:gd name="T10" fmla="*/ 784 w 869"/>
              <a:gd name="T11" fmla="*/ 82 h 524"/>
              <a:gd name="T12" fmla="*/ 788 w 869"/>
              <a:gd name="T13" fmla="*/ 27 h 524"/>
              <a:gd name="T14" fmla="*/ 759 w 869"/>
              <a:gd name="T15" fmla="*/ 7 h 524"/>
              <a:gd name="T16" fmla="*/ 863 w 869"/>
              <a:gd name="T17" fmla="*/ 44 h 524"/>
              <a:gd name="T18" fmla="*/ 869 w 869"/>
              <a:gd name="T19" fmla="*/ 71 h 524"/>
              <a:gd name="T20" fmla="*/ 592 w 869"/>
              <a:gd name="T21" fmla="*/ 457 h 524"/>
              <a:gd name="T22" fmla="*/ 94 w 869"/>
              <a:gd name="T23" fmla="*/ 324 h 524"/>
              <a:gd name="T24" fmla="*/ 0 w 869"/>
              <a:gd name="T25" fmla="*/ 66 h 524"/>
              <a:gd name="T26" fmla="*/ 17 w 869"/>
              <a:gd name="T27" fmla="*/ 34 h 524"/>
              <a:gd name="T28" fmla="*/ 125 w 869"/>
              <a:gd name="T29" fmla="*/ 0 h 524"/>
              <a:gd name="T30" fmla="*/ 412 w 869"/>
              <a:gd name="T31" fmla="*/ 211 h 524"/>
              <a:gd name="T32" fmla="*/ 714 w 869"/>
              <a:gd name="T33" fmla="*/ 208 h 524"/>
              <a:gd name="T34" fmla="*/ 731 w 869"/>
              <a:gd name="T35" fmla="*/ 208 h 524"/>
              <a:gd name="T36" fmla="*/ 728 w 869"/>
              <a:gd name="T37" fmla="*/ 225 h 524"/>
              <a:gd name="T38" fmla="*/ 629 w 869"/>
              <a:gd name="T39" fmla="*/ 356 h 524"/>
              <a:gd name="T40" fmla="*/ 552 w 869"/>
              <a:gd name="T41" fmla="*/ 417 h 524"/>
              <a:gd name="T42" fmla="*/ 791 w 869"/>
              <a:gd name="T43" fmla="*/ 160 h 524"/>
              <a:gd name="T44" fmla="*/ 412 w 869"/>
              <a:gd name="T45" fmla="*/ 21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9" h="524">
                <a:moveTo>
                  <a:pt x="125" y="0"/>
                </a:moveTo>
                <a:cubicBezTo>
                  <a:pt x="107" y="10"/>
                  <a:pt x="91" y="18"/>
                  <a:pt x="77" y="30"/>
                </a:cubicBezTo>
                <a:cubicBezTo>
                  <a:pt x="56" y="49"/>
                  <a:pt x="58" y="66"/>
                  <a:pt x="83" y="80"/>
                </a:cubicBezTo>
                <a:cubicBezTo>
                  <a:pt x="116" y="99"/>
                  <a:pt x="152" y="108"/>
                  <a:pt x="189" y="114"/>
                </a:cubicBezTo>
                <a:cubicBezTo>
                  <a:pt x="362" y="142"/>
                  <a:pt x="536" y="143"/>
                  <a:pt x="709" y="108"/>
                </a:cubicBezTo>
                <a:cubicBezTo>
                  <a:pt x="735" y="103"/>
                  <a:pt x="760" y="95"/>
                  <a:pt x="784" y="82"/>
                </a:cubicBezTo>
                <a:cubicBezTo>
                  <a:pt x="813" y="66"/>
                  <a:pt x="814" y="48"/>
                  <a:pt x="788" y="27"/>
                </a:cubicBezTo>
                <a:cubicBezTo>
                  <a:pt x="779" y="20"/>
                  <a:pt x="769" y="14"/>
                  <a:pt x="759" y="7"/>
                </a:cubicBezTo>
                <a:cubicBezTo>
                  <a:pt x="785" y="0"/>
                  <a:pt x="850" y="24"/>
                  <a:pt x="863" y="44"/>
                </a:cubicBezTo>
                <a:cubicBezTo>
                  <a:pt x="869" y="53"/>
                  <a:pt x="869" y="62"/>
                  <a:pt x="869" y="71"/>
                </a:cubicBezTo>
                <a:cubicBezTo>
                  <a:pt x="862" y="244"/>
                  <a:pt x="754" y="395"/>
                  <a:pt x="592" y="457"/>
                </a:cubicBezTo>
                <a:cubicBezTo>
                  <a:pt x="416" y="524"/>
                  <a:pt x="213" y="470"/>
                  <a:pt x="94" y="324"/>
                </a:cubicBezTo>
                <a:cubicBezTo>
                  <a:pt x="33" y="249"/>
                  <a:pt x="3" y="162"/>
                  <a:pt x="0" y="66"/>
                </a:cubicBezTo>
                <a:cubicBezTo>
                  <a:pt x="0" y="52"/>
                  <a:pt x="5" y="42"/>
                  <a:pt x="17" y="34"/>
                </a:cubicBezTo>
                <a:cubicBezTo>
                  <a:pt x="40" y="18"/>
                  <a:pt x="87" y="2"/>
                  <a:pt x="125" y="0"/>
                </a:cubicBezTo>
                <a:close/>
                <a:moveTo>
                  <a:pt x="412" y="211"/>
                </a:moveTo>
                <a:cubicBezTo>
                  <a:pt x="513" y="223"/>
                  <a:pt x="614" y="223"/>
                  <a:pt x="714" y="208"/>
                </a:cubicBezTo>
                <a:cubicBezTo>
                  <a:pt x="720" y="207"/>
                  <a:pt x="727" y="203"/>
                  <a:pt x="731" y="208"/>
                </a:cubicBezTo>
                <a:cubicBezTo>
                  <a:pt x="736" y="214"/>
                  <a:pt x="730" y="220"/>
                  <a:pt x="728" y="225"/>
                </a:cubicBezTo>
                <a:cubicBezTo>
                  <a:pt x="704" y="276"/>
                  <a:pt x="669" y="318"/>
                  <a:pt x="629" y="356"/>
                </a:cubicBezTo>
                <a:cubicBezTo>
                  <a:pt x="606" y="378"/>
                  <a:pt x="580" y="397"/>
                  <a:pt x="552" y="417"/>
                </a:cubicBezTo>
                <a:cubicBezTo>
                  <a:pt x="682" y="386"/>
                  <a:pt x="775" y="245"/>
                  <a:pt x="791" y="160"/>
                </a:cubicBezTo>
                <a:cubicBezTo>
                  <a:pt x="667" y="198"/>
                  <a:pt x="540" y="204"/>
                  <a:pt x="412" y="21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9" name="Freeform 20">
            <a:extLst>
              <a:ext uri="{FF2B5EF4-FFF2-40B4-BE49-F238E27FC236}">
                <a16:creationId xmlns:a16="http://schemas.microsoft.com/office/drawing/2014/main" id="{D0D18B97-DD63-9CF5-8255-26C9A325347E}"/>
              </a:ext>
            </a:extLst>
          </p:cNvPr>
          <p:cNvSpPr>
            <a:spLocks noEditPoints="1"/>
          </p:cNvSpPr>
          <p:nvPr/>
        </p:nvSpPr>
        <p:spPr bwMode="auto">
          <a:xfrm>
            <a:off x="3853596" y="3336831"/>
            <a:ext cx="519113" cy="482600"/>
          </a:xfrm>
          <a:custGeom>
            <a:avLst/>
            <a:gdLst>
              <a:gd name="T0" fmla="*/ 163 w 381"/>
              <a:gd name="T1" fmla="*/ 126 h 354"/>
              <a:gd name="T2" fmla="*/ 106 w 381"/>
              <a:gd name="T3" fmla="*/ 161 h 354"/>
              <a:gd name="T4" fmla="*/ 44 w 381"/>
              <a:gd name="T5" fmla="*/ 228 h 354"/>
              <a:gd name="T6" fmla="*/ 3 w 381"/>
              <a:gd name="T7" fmla="*/ 306 h 354"/>
              <a:gd name="T8" fmla="*/ 103 w 381"/>
              <a:gd name="T9" fmla="*/ 90 h 354"/>
              <a:gd name="T10" fmla="*/ 286 w 381"/>
              <a:gd name="T11" fmla="*/ 14 h 354"/>
              <a:gd name="T12" fmla="*/ 354 w 381"/>
              <a:gd name="T13" fmla="*/ 3 h 354"/>
              <a:gd name="T14" fmla="*/ 381 w 381"/>
              <a:gd name="T15" fmla="*/ 0 h 354"/>
              <a:gd name="T16" fmla="*/ 309 w 381"/>
              <a:gd name="T17" fmla="*/ 168 h 354"/>
              <a:gd name="T18" fmla="*/ 170 w 381"/>
              <a:gd name="T19" fmla="*/ 296 h 354"/>
              <a:gd name="T20" fmla="*/ 44 w 381"/>
              <a:gd name="T21" fmla="*/ 340 h 354"/>
              <a:gd name="T22" fmla="*/ 21 w 381"/>
              <a:gd name="T23" fmla="*/ 354 h 354"/>
              <a:gd name="T24" fmla="*/ 32 w 381"/>
              <a:gd name="T25" fmla="*/ 309 h 354"/>
              <a:gd name="T26" fmla="*/ 111 w 381"/>
              <a:gd name="T27" fmla="*/ 190 h 354"/>
              <a:gd name="T28" fmla="*/ 168 w 381"/>
              <a:gd name="T29" fmla="*/ 131 h 354"/>
              <a:gd name="T30" fmla="*/ 184 w 381"/>
              <a:gd name="T31" fmla="*/ 113 h 354"/>
              <a:gd name="T32" fmla="*/ 163 w 381"/>
              <a:gd name="T33" fmla="*/ 126 h 354"/>
              <a:gd name="T34" fmla="*/ 199 w 381"/>
              <a:gd name="T35" fmla="*/ 107 h 354"/>
              <a:gd name="T36" fmla="*/ 193 w 381"/>
              <a:gd name="T37" fmla="*/ 105 h 354"/>
              <a:gd name="T38" fmla="*/ 189 w 381"/>
              <a:gd name="T39" fmla="*/ 109 h 354"/>
              <a:gd name="T40" fmla="*/ 192 w 381"/>
              <a:gd name="T41" fmla="*/ 112 h 354"/>
              <a:gd name="T42" fmla="*/ 199 w 381"/>
              <a:gd name="T43" fmla="*/ 10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1" h="354">
                <a:moveTo>
                  <a:pt x="163" y="126"/>
                </a:moveTo>
                <a:cubicBezTo>
                  <a:pt x="140" y="132"/>
                  <a:pt x="123" y="146"/>
                  <a:pt x="106" y="161"/>
                </a:cubicBezTo>
                <a:cubicBezTo>
                  <a:pt x="83" y="181"/>
                  <a:pt x="62" y="203"/>
                  <a:pt x="44" y="228"/>
                </a:cubicBezTo>
                <a:cubicBezTo>
                  <a:pt x="27" y="252"/>
                  <a:pt x="16" y="279"/>
                  <a:pt x="3" y="306"/>
                </a:cubicBezTo>
                <a:cubicBezTo>
                  <a:pt x="0" y="217"/>
                  <a:pt x="33" y="145"/>
                  <a:pt x="103" y="90"/>
                </a:cubicBezTo>
                <a:cubicBezTo>
                  <a:pt x="157" y="48"/>
                  <a:pt x="219" y="25"/>
                  <a:pt x="286" y="14"/>
                </a:cubicBezTo>
                <a:cubicBezTo>
                  <a:pt x="308" y="10"/>
                  <a:pt x="331" y="6"/>
                  <a:pt x="354" y="3"/>
                </a:cubicBezTo>
                <a:cubicBezTo>
                  <a:pt x="361" y="2"/>
                  <a:pt x="368" y="1"/>
                  <a:pt x="381" y="0"/>
                </a:cubicBezTo>
                <a:cubicBezTo>
                  <a:pt x="338" y="52"/>
                  <a:pt x="325" y="111"/>
                  <a:pt x="309" y="168"/>
                </a:cubicBezTo>
                <a:cubicBezTo>
                  <a:pt x="288" y="239"/>
                  <a:pt x="237" y="275"/>
                  <a:pt x="170" y="296"/>
                </a:cubicBezTo>
                <a:cubicBezTo>
                  <a:pt x="128" y="309"/>
                  <a:pt x="84" y="319"/>
                  <a:pt x="44" y="340"/>
                </a:cubicBezTo>
                <a:cubicBezTo>
                  <a:pt x="37" y="344"/>
                  <a:pt x="30" y="349"/>
                  <a:pt x="21" y="354"/>
                </a:cubicBezTo>
                <a:cubicBezTo>
                  <a:pt x="17" y="337"/>
                  <a:pt x="25" y="322"/>
                  <a:pt x="32" y="309"/>
                </a:cubicBezTo>
                <a:cubicBezTo>
                  <a:pt x="52" y="265"/>
                  <a:pt x="78" y="226"/>
                  <a:pt x="111" y="190"/>
                </a:cubicBezTo>
                <a:cubicBezTo>
                  <a:pt x="129" y="170"/>
                  <a:pt x="149" y="151"/>
                  <a:pt x="168" y="131"/>
                </a:cubicBezTo>
                <a:cubicBezTo>
                  <a:pt x="175" y="128"/>
                  <a:pt x="181" y="124"/>
                  <a:pt x="184" y="113"/>
                </a:cubicBezTo>
                <a:cubicBezTo>
                  <a:pt x="174" y="117"/>
                  <a:pt x="166" y="117"/>
                  <a:pt x="163" y="126"/>
                </a:cubicBezTo>
                <a:close/>
                <a:moveTo>
                  <a:pt x="199" y="107"/>
                </a:moveTo>
                <a:cubicBezTo>
                  <a:pt x="196" y="106"/>
                  <a:pt x="195" y="105"/>
                  <a:pt x="193" y="105"/>
                </a:cubicBezTo>
                <a:cubicBezTo>
                  <a:pt x="190" y="104"/>
                  <a:pt x="189" y="107"/>
                  <a:pt x="189" y="109"/>
                </a:cubicBezTo>
                <a:cubicBezTo>
                  <a:pt x="188" y="110"/>
                  <a:pt x="191" y="112"/>
                  <a:pt x="192" y="112"/>
                </a:cubicBezTo>
                <a:cubicBezTo>
                  <a:pt x="194" y="111"/>
                  <a:pt x="196" y="109"/>
                  <a:pt x="199" y="10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0" name="Freeform 22">
            <a:extLst>
              <a:ext uri="{FF2B5EF4-FFF2-40B4-BE49-F238E27FC236}">
                <a16:creationId xmlns:a16="http://schemas.microsoft.com/office/drawing/2014/main" id="{450BE0DD-1E27-F981-8B62-B669F5E2B52E}"/>
              </a:ext>
            </a:extLst>
          </p:cNvPr>
          <p:cNvSpPr/>
          <p:nvPr/>
        </p:nvSpPr>
        <p:spPr bwMode="auto">
          <a:xfrm>
            <a:off x="3302732" y="3411443"/>
            <a:ext cx="330200" cy="419100"/>
          </a:xfrm>
          <a:custGeom>
            <a:avLst/>
            <a:gdLst>
              <a:gd name="T0" fmla="*/ 74 w 242"/>
              <a:gd name="T1" fmla="*/ 1 h 308"/>
              <a:gd name="T2" fmla="*/ 149 w 242"/>
              <a:gd name="T3" fmla="*/ 97 h 308"/>
              <a:gd name="T4" fmla="*/ 153 w 242"/>
              <a:gd name="T5" fmla="*/ 126 h 308"/>
              <a:gd name="T6" fmla="*/ 235 w 242"/>
              <a:gd name="T7" fmla="*/ 288 h 308"/>
              <a:gd name="T8" fmla="*/ 239 w 242"/>
              <a:gd name="T9" fmla="*/ 302 h 308"/>
              <a:gd name="T10" fmla="*/ 223 w 242"/>
              <a:gd name="T11" fmla="*/ 304 h 308"/>
              <a:gd name="T12" fmla="*/ 146 w 242"/>
              <a:gd name="T13" fmla="*/ 297 h 308"/>
              <a:gd name="T14" fmla="*/ 128 w 242"/>
              <a:gd name="T15" fmla="*/ 283 h 308"/>
              <a:gd name="T16" fmla="*/ 69 w 242"/>
              <a:gd name="T17" fmla="*/ 166 h 308"/>
              <a:gd name="T18" fmla="*/ 46 w 242"/>
              <a:gd name="T19" fmla="*/ 146 h 308"/>
              <a:gd name="T20" fmla="*/ 0 w 242"/>
              <a:gd name="T21" fmla="*/ 77 h 308"/>
              <a:gd name="T22" fmla="*/ 49 w 242"/>
              <a:gd name="T23" fmla="*/ 5 h 308"/>
              <a:gd name="T24" fmla="*/ 74 w 242"/>
              <a:gd name="T25" fmla="*/ 1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1" h="308">
                <a:moveTo>
                  <a:pt x="74" y="1"/>
                </a:moveTo>
                <a:cubicBezTo>
                  <a:pt x="126" y="0"/>
                  <a:pt x="160" y="43"/>
                  <a:pt x="149" y="97"/>
                </a:cubicBezTo>
                <a:cubicBezTo>
                  <a:pt x="146" y="108"/>
                  <a:pt x="148" y="117"/>
                  <a:pt x="153" y="126"/>
                </a:cubicBezTo>
                <a:cubicBezTo>
                  <a:pt x="180" y="180"/>
                  <a:pt x="207" y="234"/>
                  <a:pt x="235" y="288"/>
                </a:cubicBezTo>
                <a:cubicBezTo>
                  <a:pt x="237" y="292"/>
                  <a:pt x="242" y="297"/>
                  <a:pt x="239" y="302"/>
                </a:cubicBezTo>
                <a:cubicBezTo>
                  <a:pt x="236" y="308"/>
                  <a:pt x="228" y="305"/>
                  <a:pt x="223" y="304"/>
                </a:cubicBezTo>
                <a:cubicBezTo>
                  <a:pt x="197" y="302"/>
                  <a:pt x="171" y="299"/>
                  <a:pt x="146" y="297"/>
                </a:cubicBezTo>
                <a:cubicBezTo>
                  <a:pt x="136" y="296"/>
                  <a:pt x="132" y="291"/>
                  <a:pt x="128" y="283"/>
                </a:cubicBezTo>
                <a:cubicBezTo>
                  <a:pt x="109" y="244"/>
                  <a:pt x="88" y="206"/>
                  <a:pt x="69" y="166"/>
                </a:cubicBezTo>
                <a:cubicBezTo>
                  <a:pt x="64" y="155"/>
                  <a:pt x="56" y="150"/>
                  <a:pt x="46" y="146"/>
                </a:cubicBezTo>
                <a:cubicBezTo>
                  <a:pt x="17" y="133"/>
                  <a:pt x="0" y="110"/>
                  <a:pt x="0" y="77"/>
                </a:cubicBezTo>
                <a:cubicBezTo>
                  <a:pt x="0" y="42"/>
                  <a:pt x="17" y="19"/>
                  <a:pt x="49" y="5"/>
                </a:cubicBezTo>
                <a:cubicBezTo>
                  <a:pt x="58" y="1"/>
                  <a:pt x="66" y="2"/>
                  <a:pt x="74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1" name="Freeform 24">
            <a:extLst>
              <a:ext uri="{FF2B5EF4-FFF2-40B4-BE49-F238E27FC236}">
                <a16:creationId xmlns:a16="http://schemas.microsoft.com/office/drawing/2014/main" id="{20BBE604-CBB3-EE66-C4C0-369239316E1E}"/>
              </a:ext>
            </a:extLst>
          </p:cNvPr>
          <p:cNvSpPr/>
          <p:nvPr/>
        </p:nvSpPr>
        <p:spPr bwMode="auto">
          <a:xfrm>
            <a:off x="3575782" y="3501932"/>
            <a:ext cx="254000" cy="320675"/>
          </a:xfrm>
          <a:custGeom>
            <a:avLst/>
            <a:gdLst>
              <a:gd name="T0" fmla="*/ 0 w 186"/>
              <a:gd name="T1" fmla="*/ 0 h 236"/>
              <a:gd name="T2" fmla="*/ 146 w 186"/>
              <a:gd name="T3" fmla="*/ 65 h 236"/>
              <a:gd name="T4" fmla="*/ 186 w 186"/>
              <a:gd name="T5" fmla="*/ 155 h 236"/>
              <a:gd name="T6" fmla="*/ 186 w 186"/>
              <a:gd name="T7" fmla="*/ 209 h 236"/>
              <a:gd name="T8" fmla="*/ 159 w 186"/>
              <a:gd name="T9" fmla="*/ 226 h 236"/>
              <a:gd name="T10" fmla="*/ 78 w 186"/>
              <a:gd name="T11" fmla="*/ 147 h 236"/>
              <a:gd name="T12" fmla="*/ 53 w 186"/>
              <a:gd name="T13" fmla="*/ 76 h 236"/>
              <a:gd name="T14" fmla="*/ 0 w 186"/>
              <a:gd name="T1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6" h="236">
                <a:moveTo>
                  <a:pt x="0" y="0"/>
                </a:moveTo>
                <a:cubicBezTo>
                  <a:pt x="55" y="9"/>
                  <a:pt x="107" y="23"/>
                  <a:pt x="146" y="65"/>
                </a:cubicBezTo>
                <a:cubicBezTo>
                  <a:pt x="170" y="90"/>
                  <a:pt x="186" y="119"/>
                  <a:pt x="186" y="155"/>
                </a:cubicBezTo>
                <a:cubicBezTo>
                  <a:pt x="186" y="173"/>
                  <a:pt x="186" y="191"/>
                  <a:pt x="186" y="209"/>
                </a:cubicBezTo>
                <a:cubicBezTo>
                  <a:pt x="185" y="236"/>
                  <a:pt x="185" y="236"/>
                  <a:pt x="159" y="226"/>
                </a:cubicBezTo>
                <a:cubicBezTo>
                  <a:pt x="121" y="211"/>
                  <a:pt x="96" y="183"/>
                  <a:pt x="78" y="147"/>
                </a:cubicBezTo>
                <a:cubicBezTo>
                  <a:pt x="67" y="125"/>
                  <a:pt x="59" y="101"/>
                  <a:pt x="53" y="76"/>
                </a:cubicBezTo>
                <a:cubicBezTo>
                  <a:pt x="45" y="44"/>
                  <a:pt x="30" y="18"/>
                  <a:pt x="0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2" name="Freeform 9">
            <a:extLst>
              <a:ext uri="{FF2B5EF4-FFF2-40B4-BE49-F238E27FC236}">
                <a16:creationId xmlns:a16="http://schemas.microsoft.com/office/drawing/2014/main" id="{260CC87D-F7C7-AC2F-1977-58D23AEF49AC}"/>
              </a:ext>
            </a:extLst>
          </p:cNvPr>
          <p:cNvSpPr/>
          <p:nvPr/>
        </p:nvSpPr>
        <p:spPr bwMode="auto">
          <a:xfrm>
            <a:off x="5152768" y="3484740"/>
            <a:ext cx="1173163" cy="620713"/>
          </a:xfrm>
          <a:custGeom>
            <a:avLst/>
            <a:gdLst>
              <a:gd name="T0" fmla="*/ 239 w 861"/>
              <a:gd name="T1" fmla="*/ 19 h 456"/>
              <a:gd name="T2" fmla="*/ 423 w 861"/>
              <a:gd name="T3" fmla="*/ 113 h 456"/>
              <a:gd name="T4" fmla="*/ 447 w 861"/>
              <a:gd name="T5" fmla="*/ 112 h 456"/>
              <a:gd name="T6" fmla="*/ 582 w 861"/>
              <a:gd name="T7" fmla="*/ 27 h 456"/>
              <a:gd name="T8" fmla="*/ 846 w 861"/>
              <a:gd name="T9" fmla="*/ 150 h 456"/>
              <a:gd name="T10" fmla="*/ 832 w 861"/>
              <a:gd name="T11" fmla="*/ 218 h 456"/>
              <a:gd name="T12" fmla="*/ 731 w 861"/>
              <a:gd name="T13" fmla="*/ 266 h 456"/>
              <a:gd name="T14" fmla="*/ 549 w 861"/>
              <a:gd name="T15" fmla="*/ 331 h 456"/>
              <a:gd name="T16" fmla="*/ 444 w 861"/>
              <a:gd name="T17" fmla="*/ 440 h 456"/>
              <a:gd name="T18" fmla="*/ 429 w 861"/>
              <a:gd name="T19" fmla="*/ 442 h 456"/>
              <a:gd name="T20" fmla="*/ 205 w 861"/>
              <a:gd name="T21" fmla="*/ 283 h 456"/>
              <a:gd name="T22" fmla="*/ 62 w 861"/>
              <a:gd name="T23" fmla="*/ 234 h 456"/>
              <a:gd name="T24" fmla="*/ 36 w 861"/>
              <a:gd name="T25" fmla="*/ 132 h 456"/>
              <a:gd name="T26" fmla="*/ 239 w 861"/>
              <a:gd name="T27" fmla="*/ 19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456">
                <a:moveTo>
                  <a:pt x="239" y="19"/>
                </a:moveTo>
                <a:cubicBezTo>
                  <a:pt x="313" y="26"/>
                  <a:pt x="377" y="52"/>
                  <a:pt x="423" y="113"/>
                </a:cubicBezTo>
                <a:cubicBezTo>
                  <a:pt x="432" y="125"/>
                  <a:pt x="438" y="125"/>
                  <a:pt x="447" y="112"/>
                </a:cubicBezTo>
                <a:cubicBezTo>
                  <a:pt x="481" y="67"/>
                  <a:pt x="528" y="39"/>
                  <a:pt x="582" y="27"/>
                </a:cubicBezTo>
                <a:cubicBezTo>
                  <a:pt x="696" y="0"/>
                  <a:pt x="808" y="70"/>
                  <a:pt x="846" y="150"/>
                </a:cubicBezTo>
                <a:cubicBezTo>
                  <a:pt x="861" y="183"/>
                  <a:pt x="859" y="194"/>
                  <a:pt x="832" y="218"/>
                </a:cubicBezTo>
                <a:cubicBezTo>
                  <a:pt x="803" y="244"/>
                  <a:pt x="768" y="256"/>
                  <a:pt x="731" y="266"/>
                </a:cubicBezTo>
                <a:cubicBezTo>
                  <a:pt x="669" y="283"/>
                  <a:pt x="605" y="296"/>
                  <a:pt x="549" y="331"/>
                </a:cubicBezTo>
                <a:cubicBezTo>
                  <a:pt x="506" y="359"/>
                  <a:pt x="469" y="394"/>
                  <a:pt x="444" y="440"/>
                </a:cubicBezTo>
                <a:cubicBezTo>
                  <a:pt x="439" y="447"/>
                  <a:pt x="437" y="456"/>
                  <a:pt x="429" y="442"/>
                </a:cubicBezTo>
                <a:cubicBezTo>
                  <a:pt x="379" y="354"/>
                  <a:pt x="299" y="308"/>
                  <a:pt x="205" y="283"/>
                </a:cubicBezTo>
                <a:cubicBezTo>
                  <a:pt x="156" y="270"/>
                  <a:pt x="105" y="263"/>
                  <a:pt x="62" y="234"/>
                </a:cubicBezTo>
                <a:cubicBezTo>
                  <a:pt x="0" y="192"/>
                  <a:pt x="5" y="181"/>
                  <a:pt x="36" y="132"/>
                </a:cubicBezTo>
                <a:cubicBezTo>
                  <a:pt x="82" y="59"/>
                  <a:pt x="153" y="25"/>
                  <a:pt x="239" y="19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3" name="Freeform 11">
            <a:extLst>
              <a:ext uri="{FF2B5EF4-FFF2-40B4-BE49-F238E27FC236}">
                <a16:creationId xmlns:a16="http://schemas.microsoft.com/office/drawing/2014/main" id="{C04D0A89-356A-E6B1-403F-326394B95112}"/>
              </a:ext>
            </a:extLst>
          </p:cNvPr>
          <p:cNvSpPr/>
          <p:nvPr/>
        </p:nvSpPr>
        <p:spPr bwMode="auto">
          <a:xfrm>
            <a:off x="5155943" y="3813351"/>
            <a:ext cx="1181100" cy="674688"/>
          </a:xfrm>
          <a:custGeom>
            <a:avLst/>
            <a:gdLst>
              <a:gd name="T0" fmla="*/ 7 w 866"/>
              <a:gd name="T1" fmla="*/ 0 h 495"/>
              <a:gd name="T2" fmla="*/ 205 w 866"/>
              <a:gd name="T3" fmla="*/ 87 h 495"/>
              <a:gd name="T4" fmla="*/ 400 w 866"/>
              <a:gd name="T5" fmla="*/ 234 h 495"/>
              <a:gd name="T6" fmla="*/ 417 w 866"/>
              <a:gd name="T7" fmla="*/ 279 h 495"/>
              <a:gd name="T8" fmla="*/ 132 w 866"/>
              <a:gd name="T9" fmla="*/ 121 h 495"/>
              <a:gd name="T10" fmla="*/ 251 w 866"/>
              <a:gd name="T11" fmla="*/ 181 h 495"/>
              <a:gd name="T12" fmla="*/ 359 w 866"/>
              <a:gd name="T13" fmla="*/ 262 h 495"/>
              <a:gd name="T14" fmla="*/ 432 w 866"/>
              <a:gd name="T15" fmla="*/ 381 h 495"/>
              <a:gd name="T16" fmla="*/ 445 w 866"/>
              <a:gd name="T17" fmla="*/ 348 h 495"/>
              <a:gd name="T18" fmla="*/ 589 w 866"/>
              <a:gd name="T19" fmla="*/ 197 h 495"/>
              <a:gd name="T20" fmla="*/ 733 w 866"/>
              <a:gd name="T21" fmla="*/ 122 h 495"/>
              <a:gd name="T22" fmla="*/ 578 w 866"/>
              <a:gd name="T23" fmla="*/ 175 h 495"/>
              <a:gd name="T24" fmla="*/ 449 w 866"/>
              <a:gd name="T25" fmla="*/ 275 h 495"/>
              <a:gd name="T26" fmla="*/ 586 w 866"/>
              <a:gd name="T27" fmla="*/ 113 h 495"/>
              <a:gd name="T28" fmla="*/ 722 w 866"/>
              <a:gd name="T29" fmla="*/ 73 h 495"/>
              <a:gd name="T30" fmla="*/ 842 w 866"/>
              <a:gd name="T31" fmla="*/ 19 h 495"/>
              <a:gd name="T32" fmla="*/ 857 w 866"/>
              <a:gd name="T33" fmla="*/ 4 h 495"/>
              <a:gd name="T34" fmla="*/ 861 w 866"/>
              <a:gd name="T35" fmla="*/ 28 h 495"/>
              <a:gd name="T36" fmla="*/ 679 w 866"/>
              <a:gd name="T37" fmla="*/ 312 h 495"/>
              <a:gd name="T38" fmla="*/ 568 w 866"/>
              <a:gd name="T39" fmla="*/ 370 h 495"/>
              <a:gd name="T40" fmla="*/ 433 w 866"/>
              <a:gd name="T41" fmla="*/ 495 h 495"/>
              <a:gd name="T42" fmla="*/ 227 w 866"/>
              <a:gd name="T43" fmla="*/ 334 h 495"/>
              <a:gd name="T44" fmla="*/ 22 w 866"/>
              <a:gd name="T45" fmla="*/ 128 h 495"/>
              <a:gd name="T46" fmla="*/ 7 w 866"/>
              <a:gd name="T4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65" h="495">
                <a:moveTo>
                  <a:pt x="7" y="0"/>
                </a:moveTo>
                <a:cubicBezTo>
                  <a:pt x="59" y="64"/>
                  <a:pt x="134" y="71"/>
                  <a:pt x="205" y="87"/>
                </a:cubicBezTo>
                <a:cubicBezTo>
                  <a:pt x="293" y="107"/>
                  <a:pt x="357" y="156"/>
                  <a:pt x="400" y="234"/>
                </a:cubicBezTo>
                <a:cubicBezTo>
                  <a:pt x="407" y="247"/>
                  <a:pt x="416" y="259"/>
                  <a:pt x="417" y="279"/>
                </a:cubicBezTo>
                <a:cubicBezTo>
                  <a:pt x="341" y="188"/>
                  <a:pt x="242" y="145"/>
                  <a:pt x="132" y="121"/>
                </a:cubicBezTo>
                <a:cubicBezTo>
                  <a:pt x="172" y="141"/>
                  <a:pt x="212" y="159"/>
                  <a:pt x="251" y="181"/>
                </a:cubicBezTo>
                <a:cubicBezTo>
                  <a:pt x="290" y="204"/>
                  <a:pt x="327" y="230"/>
                  <a:pt x="359" y="262"/>
                </a:cubicBezTo>
                <a:cubicBezTo>
                  <a:pt x="392" y="294"/>
                  <a:pt x="417" y="331"/>
                  <a:pt x="432" y="381"/>
                </a:cubicBezTo>
                <a:cubicBezTo>
                  <a:pt x="437" y="367"/>
                  <a:pt x="441" y="357"/>
                  <a:pt x="445" y="348"/>
                </a:cubicBezTo>
                <a:cubicBezTo>
                  <a:pt x="475" y="281"/>
                  <a:pt x="529" y="237"/>
                  <a:pt x="589" y="197"/>
                </a:cubicBezTo>
                <a:cubicBezTo>
                  <a:pt x="634" y="167"/>
                  <a:pt x="684" y="145"/>
                  <a:pt x="733" y="122"/>
                </a:cubicBezTo>
                <a:cubicBezTo>
                  <a:pt x="713" y="119"/>
                  <a:pt x="640" y="143"/>
                  <a:pt x="578" y="175"/>
                </a:cubicBezTo>
                <a:cubicBezTo>
                  <a:pt x="529" y="200"/>
                  <a:pt x="486" y="234"/>
                  <a:pt x="449" y="275"/>
                </a:cubicBezTo>
                <a:cubicBezTo>
                  <a:pt x="473" y="203"/>
                  <a:pt x="519" y="149"/>
                  <a:pt x="586" y="113"/>
                </a:cubicBezTo>
                <a:cubicBezTo>
                  <a:pt x="629" y="90"/>
                  <a:pt x="676" y="85"/>
                  <a:pt x="722" y="73"/>
                </a:cubicBezTo>
                <a:cubicBezTo>
                  <a:pt x="765" y="62"/>
                  <a:pt x="807" y="50"/>
                  <a:pt x="842" y="19"/>
                </a:cubicBezTo>
                <a:cubicBezTo>
                  <a:pt x="847" y="13"/>
                  <a:pt x="849" y="0"/>
                  <a:pt x="857" y="4"/>
                </a:cubicBezTo>
                <a:cubicBezTo>
                  <a:pt x="866" y="8"/>
                  <a:pt x="861" y="20"/>
                  <a:pt x="861" y="28"/>
                </a:cubicBezTo>
                <a:cubicBezTo>
                  <a:pt x="857" y="159"/>
                  <a:pt x="790" y="250"/>
                  <a:pt x="679" y="312"/>
                </a:cubicBezTo>
                <a:cubicBezTo>
                  <a:pt x="643" y="333"/>
                  <a:pt x="604" y="349"/>
                  <a:pt x="568" y="370"/>
                </a:cubicBezTo>
                <a:cubicBezTo>
                  <a:pt x="515" y="402"/>
                  <a:pt x="461" y="433"/>
                  <a:pt x="433" y="495"/>
                </a:cubicBezTo>
                <a:cubicBezTo>
                  <a:pt x="387" y="410"/>
                  <a:pt x="306" y="371"/>
                  <a:pt x="227" y="334"/>
                </a:cubicBezTo>
                <a:cubicBezTo>
                  <a:pt x="133" y="289"/>
                  <a:pt x="60" y="227"/>
                  <a:pt x="22" y="128"/>
                </a:cubicBezTo>
                <a:cubicBezTo>
                  <a:pt x="6" y="88"/>
                  <a:pt x="0" y="46"/>
                  <a:pt x="7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6" name="Freeform 35">
            <a:extLst>
              <a:ext uri="{FF2B5EF4-FFF2-40B4-BE49-F238E27FC236}">
                <a16:creationId xmlns:a16="http://schemas.microsoft.com/office/drawing/2014/main" id="{DD66376B-C5F0-73C3-A1B9-F3D5211E848F}"/>
              </a:ext>
            </a:extLst>
          </p:cNvPr>
          <p:cNvSpPr/>
          <p:nvPr/>
        </p:nvSpPr>
        <p:spPr bwMode="auto">
          <a:xfrm>
            <a:off x="7054567" y="3606183"/>
            <a:ext cx="968375" cy="998539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7" name="Freeform 38">
            <a:extLst>
              <a:ext uri="{FF2B5EF4-FFF2-40B4-BE49-F238E27FC236}">
                <a16:creationId xmlns:a16="http://schemas.microsoft.com/office/drawing/2014/main" id="{51E1D432-4743-106B-A9D4-753529DDCA7D}"/>
              </a:ext>
            </a:extLst>
          </p:cNvPr>
          <p:cNvSpPr/>
          <p:nvPr/>
        </p:nvSpPr>
        <p:spPr bwMode="auto">
          <a:xfrm>
            <a:off x="7321266" y="3233121"/>
            <a:ext cx="884239" cy="996951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8" name="Freeform 10">
            <a:extLst>
              <a:ext uri="{FF2B5EF4-FFF2-40B4-BE49-F238E27FC236}">
                <a16:creationId xmlns:a16="http://schemas.microsoft.com/office/drawing/2014/main" id="{24EF4871-89B9-2D42-FE57-23901BAD6E96}"/>
              </a:ext>
            </a:extLst>
          </p:cNvPr>
          <p:cNvSpPr>
            <a:spLocks noEditPoints="1"/>
          </p:cNvSpPr>
          <p:nvPr/>
        </p:nvSpPr>
        <p:spPr bwMode="auto">
          <a:xfrm>
            <a:off x="8997447" y="3651731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9" name="Freeform 21">
            <a:extLst>
              <a:ext uri="{FF2B5EF4-FFF2-40B4-BE49-F238E27FC236}">
                <a16:creationId xmlns:a16="http://schemas.microsoft.com/office/drawing/2014/main" id="{88DE87C3-6476-D2B5-3319-8CF367EC17D6}"/>
              </a:ext>
            </a:extLst>
          </p:cNvPr>
          <p:cNvSpPr/>
          <p:nvPr/>
        </p:nvSpPr>
        <p:spPr bwMode="auto">
          <a:xfrm>
            <a:off x="8678361" y="3607279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90" name="Freeform 25">
            <a:extLst>
              <a:ext uri="{FF2B5EF4-FFF2-40B4-BE49-F238E27FC236}">
                <a16:creationId xmlns:a16="http://schemas.microsoft.com/office/drawing/2014/main" id="{398655D8-BC54-CECD-EBF4-C8A7CD5C56A6}"/>
              </a:ext>
            </a:extLst>
          </p:cNvPr>
          <p:cNvSpPr/>
          <p:nvPr/>
        </p:nvSpPr>
        <p:spPr bwMode="auto">
          <a:xfrm>
            <a:off x="9180011" y="3604104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grpSp>
        <p:nvGrpSpPr>
          <p:cNvPr id="2" name="Grupo 19">
            <a:extLst>
              <a:ext uri="{FF2B5EF4-FFF2-40B4-BE49-F238E27FC236}">
                <a16:creationId xmlns:a16="http://schemas.microsoft.com/office/drawing/2014/main" id="{89F09CE0-83C0-A8FE-C7BD-28265933F0FA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3" name="Imagen 20">
              <a:extLst>
                <a:ext uri="{FF2B5EF4-FFF2-40B4-BE49-F238E27FC236}">
                  <a16:creationId xmlns:a16="http://schemas.microsoft.com/office/drawing/2014/main" id="{B36B54B1-4B90-20D5-1034-294C29A65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5" name="Imagen 21">
              <a:extLst>
                <a:ext uri="{FF2B5EF4-FFF2-40B4-BE49-F238E27FC236}">
                  <a16:creationId xmlns:a16="http://schemas.microsoft.com/office/drawing/2014/main" id="{9492D8FC-2580-55C9-1571-14967E68C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6" name="Imagen 22">
              <a:extLst>
                <a:ext uri="{FF2B5EF4-FFF2-40B4-BE49-F238E27FC236}">
                  <a16:creationId xmlns:a16="http://schemas.microsoft.com/office/drawing/2014/main" id="{637AD2E3-11FA-3A67-EB44-66FA25274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7" name="Imagen 23">
              <a:extLst>
                <a:ext uri="{FF2B5EF4-FFF2-40B4-BE49-F238E27FC236}">
                  <a16:creationId xmlns:a16="http://schemas.microsoft.com/office/drawing/2014/main" id="{1F6BD7BD-BB20-FED8-C807-DA110C3B7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  <p:pic>
        <p:nvPicPr>
          <p:cNvPr id="8" name="图片 34">
            <a:extLst>
              <a:ext uri="{FF2B5EF4-FFF2-40B4-BE49-F238E27FC236}">
                <a16:creationId xmlns:a16="http://schemas.microsoft.com/office/drawing/2014/main" id="{FAFBF747-C90A-34DF-39EA-AF744E199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6489" y="-142548"/>
            <a:ext cx="2505205" cy="2505205"/>
          </a:xfrm>
          <a:prstGeom prst="rect">
            <a:avLst/>
          </a:prstGeom>
        </p:spPr>
      </p:pic>
      <p:pic>
        <p:nvPicPr>
          <p:cNvPr id="9" name="图片 34">
            <a:extLst>
              <a:ext uri="{FF2B5EF4-FFF2-40B4-BE49-F238E27FC236}">
                <a16:creationId xmlns:a16="http://schemas.microsoft.com/office/drawing/2014/main" id="{ED16A3D3-00DC-282D-20BF-3DEB7CF25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7991" y="-292389"/>
            <a:ext cx="2505205" cy="2505205"/>
          </a:xfrm>
          <a:prstGeom prst="rect">
            <a:avLst/>
          </a:prstGeom>
        </p:spPr>
      </p:pic>
      <p:pic>
        <p:nvPicPr>
          <p:cNvPr id="10" name="Imagen 39">
            <a:extLst>
              <a:ext uri="{FF2B5EF4-FFF2-40B4-BE49-F238E27FC236}">
                <a16:creationId xmlns:a16="http://schemas.microsoft.com/office/drawing/2014/main" id="{F625E803-EE42-D9F3-18BE-8DADCD2BB7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7538" y="-164161"/>
            <a:ext cx="2898229" cy="3089564"/>
          </a:xfrm>
          <a:prstGeom prst="rect">
            <a:avLst/>
          </a:prstGeom>
        </p:spPr>
      </p:pic>
      <p:pic>
        <p:nvPicPr>
          <p:cNvPr id="11" name="Imagen 40">
            <a:extLst>
              <a:ext uri="{FF2B5EF4-FFF2-40B4-BE49-F238E27FC236}">
                <a16:creationId xmlns:a16="http://schemas.microsoft.com/office/drawing/2014/main" id="{6BF455F9-4F15-F90D-C48D-D4D07EFCED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13817"/>
            <a:ext cx="2911190" cy="310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58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6802" y="-60029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04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446428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2FC3CB-41F3-47D4-91A3-31AEFAA22525}"/>
              </a:ext>
            </a:extLst>
          </p:cNvPr>
          <p:cNvGrpSpPr/>
          <p:nvPr/>
        </p:nvGrpSpPr>
        <p:grpSpPr>
          <a:xfrm>
            <a:off x="1297940" y="2210435"/>
            <a:ext cx="5138420" cy="1007110"/>
            <a:chOff x="1056" y="2651"/>
            <a:chExt cx="8672" cy="158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A6BC7F3-5B93-469D-A122-0D95663021FF}"/>
                </a:ext>
              </a:extLst>
            </p:cNvPr>
            <p:cNvGrpSpPr/>
            <p:nvPr/>
          </p:nvGrpSpPr>
          <p:grpSpPr>
            <a:xfrm>
              <a:off x="1056" y="2651"/>
              <a:ext cx="8672" cy="1586"/>
              <a:chOff x="7147" y="3872"/>
              <a:chExt cx="8672" cy="1586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A12CC2F-20F8-45F1-B161-7A803D3E401D}"/>
                  </a:ext>
                </a:extLst>
              </p:cNvPr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zh-CN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B Nazanin" panose="00000400000000000000" pitchFamily="2" charset="-78"/>
                  </a:rPr>
                  <a:t>عنوان اضافه کن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9A97EDE4-37C2-4AF0-92F1-A7F348F4CE09}"/>
                  </a:ext>
                </a:extLst>
              </p:cNvPr>
              <p:cNvSpPr txBox="1"/>
              <p:nvPr/>
            </p:nvSpPr>
            <p:spPr>
              <a:xfrm>
                <a:off x="7147" y="4541"/>
                <a:ext cx="8672" cy="9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 rtl="1">
                  <a:lnSpc>
                    <a:spcPts val="2000"/>
                  </a:lnSpc>
                </a:pPr>
                <a:r>
                  <a:rPr lang="fa-IR" altLang="zh-CN" sz="1200" dirty="0">
                    <a:latin typeface="+mn-ea"/>
                    <a:cs typeface="B Nazanin" panose="00000400000000000000" pitchFamily="2" charset="-78"/>
                  </a:rPr>
                  <a:t>لطفاً محتوای خاصی را در اینجا اضافه کنید، متن باید تا حد امکان مختصر باشد، توضیحات ساده، نه زیاد دست و پا گیر باشد، توجه کنید</a:t>
                </a:r>
                <a:endParaRPr lang="en-US" altLang="zh-CN" sz="1200" dirty="0">
                  <a:latin typeface="+mn-ea"/>
                  <a:cs typeface="B Nazanin" panose="00000400000000000000" pitchFamily="2" charset="-78"/>
                  <a:sym typeface="+mn-ea"/>
                </a:endParaRPr>
              </a:p>
            </p:txBody>
          </p:sp>
        </p:grpSp>
        <p:sp>
          <p:nvSpPr>
            <p:cNvPr id="28" name="勾">
              <a:extLst>
                <a:ext uri="{FF2B5EF4-FFF2-40B4-BE49-F238E27FC236}">
                  <a16:creationId xmlns:a16="http://schemas.microsoft.com/office/drawing/2014/main" id="{58718C46-E926-45E1-ADA8-57DF649291C4}"/>
                </a:ext>
              </a:extLst>
            </p:cNvPr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rgbClr val="527C57"/>
            </a:solidFill>
            <a:ln>
              <a:solidFill>
                <a:srgbClr val="527C57"/>
              </a:solidFill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9pPr>
            </a:lstStyle>
            <a:p>
              <a:pPr algn="r" rtl="1"/>
              <a:endParaRPr lang="zh-CN" altLang="en-US"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CA0EAEB-7E65-404A-B816-F9C1C1D59F36}"/>
              </a:ext>
            </a:extLst>
          </p:cNvPr>
          <p:cNvGrpSpPr/>
          <p:nvPr/>
        </p:nvGrpSpPr>
        <p:grpSpPr>
          <a:xfrm>
            <a:off x="1297940" y="4686935"/>
            <a:ext cx="5138420" cy="1007110"/>
            <a:chOff x="1056" y="2651"/>
            <a:chExt cx="8672" cy="158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8E7BB48-ADCF-411D-A66A-F57C188F9029}"/>
                </a:ext>
              </a:extLst>
            </p:cNvPr>
            <p:cNvGrpSpPr/>
            <p:nvPr/>
          </p:nvGrpSpPr>
          <p:grpSpPr>
            <a:xfrm>
              <a:off x="1056" y="2651"/>
              <a:ext cx="8672" cy="1586"/>
              <a:chOff x="7147" y="3872"/>
              <a:chExt cx="8672" cy="1586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EA1AC0FE-AD8A-43B3-91B0-625E8F5BEA7A}"/>
                  </a:ext>
                </a:extLst>
              </p:cNvPr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zh-CN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B Nazanin" panose="00000400000000000000" pitchFamily="2" charset="-78"/>
                  </a:rPr>
                  <a:t>عنوان اضافه کن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F1B3432-373F-4C41-B263-BAB2305D1339}"/>
                  </a:ext>
                </a:extLst>
              </p:cNvPr>
              <p:cNvSpPr txBox="1"/>
              <p:nvPr/>
            </p:nvSpPr>
            <p:spPr>
              <a:xfrm>
                <a:off x="7147" y="4541"/>
                <a:ext cx="8672" cy="9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 rtl="1">
                  <a:lnSpc>
                    <a:spcPts val="2000"/>
                  </a:lnSpc>
                </a:pPr>
                <a:r>
                  <a:rPr lang="fa-IR" altLang="zh-CN" sz="1200" dirty="0">
                    <a:latin typeface="+mn-ea"/>
                    <a:cs typeface="B Nazanin" panose="00000400000000000000" pitchFamily="2" charset="-78"/>
                  </a:rPr>
                  <a:t>لطفاً محتوای خاصی را در اینجا اضافه کنید، متن باید تا حد امکان مختصر باشد، توضیحات ساده، نه زیاد دست و پا گیر باشد، توجه کنید</a:t>
                </a:r>
                <a:endParaRPr lang="en-US" altLang="zh-CN" sz="1200" dirty="0">
                  <a:latin typeface="+mn-ea"/>
                  <a:cs typeface="B Nazanin" panose="00000400000000000000" pitchFamily="2" charset="-78"/>
                  <a:sym typeface="+mn-ea"/>
                </a:endParaRPr>
              </a:p>
            </p:txBody>
          </p:sp>
        </p:grpSp>
        <p:sp>
          <p:nvSpPr>
            <p:cNvPr id="33" name="勾">
              <a:extLst>
                <a:ext uri="{FF2B5EF4-FFF2-40B4-BE49-F238E27FC236}">
                  <a16:creationId xmlns:a16="http://schemas.microsoft.com/office/drawing/2014/main" id="{2895CC65-27D0-47FB-9CC1-5CFFBC40D7C7}"/>
                </a:ext>
              </a:extLst>
            </p:cNvPr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rgbClr val="527C57"/>
            </a:solidFill>
            <a:ln>
              <a:solidFill>
                <a:srgbClr val="527C57"/>
              </a:solidFill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9pPr>
            </a:lstStyle>
            <a:p>
              <a:pPr algn="r" rtl="1"/>
              <a:endParaRPr lang="zh-CN" altLang="en-US"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2407CAE-915C-42A8-9293-B873528F4489}"/>
              </a:ext>
            </a:extLst>
          </p:cNvPr>
          <p:cNvGrpSpPr/>
          <p:nvPr/>
        </p:nvGrpSpPr>
        <p:grpSpPr>
          <a:xfrm>
            <a:off x="1297940" y="3448685"/>
            <a:ext cx="5138420" cy="1007110"/>
            <a:chOff x="1056" y="2651"/>
            <a:chExt cx="8672" cy="158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8614122-4BB9-4101-8EFC-A0D737F8B7AA}"/>
                </a:ext>
              </a:extLst>
            </p:cNvPr>
            <p:cNvGrpSpPr/>
            <p:nvPr/>
          </p:nvGrpSpPr>
          <p:grpSpPr>
            <a:xfrm>
              <a:off x="1056" y="2651"/>
              <a:ext cx="8672" cy="1586"/>
              <a:chOff x="7147" y="3872"/>
              <a:chExt cx="8672" cy="1586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2E7A3A46-2C01-4E7D-9551-46C7BEA6E5A9}"/>
                  </a:ext>
                </a:extLst>
              </p:cNvPr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zh-CN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B Nazanin" panose="00000400000000000000" pitchFamily="2" charset="-78"/>
                  </a:rPr>
                  <a:t>عنوان اضافه کن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B143809A-CD8C-4BDE-A5DD-FAF06297F319}"/>
                  </a:ext>
                </a:extLst>
              </p:cNvPr>
              <p:cNvSpPr txBox="1"/>
              <p:nvPr/>
            </p:nvSpPr>
            <p:spPr>
              <a:xfrm>
                <a:off x="7147" y="4541"/>
                <a:ext cx="8672" cy="9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 rtl="1">
                  <a:lnSpc>
                    <a:spcPts val="2000"/>
                  </a:lnSpc>
                </a:pPr>
                <a:r>
                  <a:rPr lang="fa-IR" altLang="zh-CN" sz="1200" dirty="0">
                    <a:latin typeface="+mn-ea"/>
                    <a:cs typeface="B Nazanin" panose="00000400000000000000" pitchFamily="2" charset="-78"/>
                  </a:rPr>
                  <a:t>لطفاً محتوای خاصی را در اینجا اضافه کنید، متن باید تا حد امکان مختصر باشد، توضیحات ساده، نه زیاد دست و پا گیر باشد، توجه کنید</a:t>
                </a:r>
                <a:endParaRPr lang="en-US" altLang="zh-CN" sz="1200" dirty="0">
                  <a:latin typeface="+mn-ea"/>
                  <a:cs typeface="B Nazanin" panose="00000400000000000000" pitchFamily="2" charset="-78"/>
                  <a:sym typeface="+mn-ea"/>
                </a:endParaRPr>
              </a:p>
            </p:txBody>
          </p:sp>
        </p:grpSp>
        <p:sp>
          <p:nvSpPr>
            <p:cNvPr id="38" name="勾">
              <a:extLst>
                <a:ext uri="{FF2B5EF4-FFF2-40B4-BE49-F238E27FC236}">
                  <a16:creationId xmlns:a16="http://schemas.microsoft.com/office/drawing/2014/main" id="{6B14C610-74F3-483C-A81B-864CE572AD5F}"/>
                </a:ext>
              </a:extLst>
            </p:cNvPr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rgbClr val="527C57"/>
            </a:solidFill>
            <a:ln>
              <a:solidFill>
                <a:srgbClr val="527C57"/>
              </a:solidFill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/>
                  <a:ea typeface="宋体" pitchFamily="2" charset="-122"/>
                  <a:cs typeface="+mn-cs"/>
                </a:defRPr>
              </a:lvl9pPr>
            </a:lstStyle>
            <a:p>
              <a:pPr algn="r" rtl="1"/>
              <a:endParaRPr lang="zh-CN" altLang="en-US"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3A7E87BE-B3B6-425D-93F1-3E1B331BE6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194505" y="575589"/>
            <a:ext cx="4085282" cy="5646793"/>
          </a:xfrm>
          <a:prstGeom prst="rect">
            <a:avLst/>
          </a:prstGeom>
        </p:spPr>
      </p:pic>
      <p:grpSp>
        <p:nvGrpSpPr>
          <p:cNvPr id="43" name="Grupo 42">
            <a:extLst>
              <a:ext uri="{FF2B5EF4-FFF2-40B4-BE49-F238E27FC236}">
                <a16:creationId xmlns:a16="http://schemas.microsoft.com/office/drawing/2014/main" id="{5B79AC04-4D36-4BCC-872A-BB6471549109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33C4DB14-A111-46ED-91FC-EE76E4733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0E095E6E-3DDD-480B-BF9E-2CDE8AA2A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46" name="Imagen 45">
              <a:extLst>
                <a:ext uri="{FF2B5EF4-FFF2-40B4-BE49-F238E27FC236}">
                  <a16:creationId xmlns:a16="http://schemas.microsoft.com/office/drawing/2014/main" id="{B5081818-5DE5-47D6-A691-8D444B196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47" name="Imagen 46">
              <a:extLst>
                <a:ext uri="{FF2B5EF4-FFF2-40B4-BE49-F238E27FC236}">
                  <a16:creationId xmlns:a16="http://schemas.microsoft.com/office/drawing/2014/main" id="{DA48B51D-0FF8-4DE1-98B2-DD21EE86F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5947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A6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772A1F9-5EF4-09FB-5957-F5EFE5839761}"/>
              </a:ext>
            </a:extLst>
          </p:cNvPr>
          <p:cNvSpPr txBox="1"/>
          <p:nvPr/>
        </p:nvSpPr>
        <p:spPr>
          <a:xfrm>
            <a:off x="-2072918" y="432511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3600" b="1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rPr>
              <a:t>عنوان گیاه دارویی</a:t>
            </a:r>
            <a:endParaRPr lang="en-US" sz="3600" b="1" dirty="0">
              <a:solidFill>
                <a:schemeClr val="bg1"/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sp>
        <p:nvSpPr>
          <p:cNvPr id="34" name="Google Shape;21;p5">
            <a:extLst>
              <a:ext uri="{FF2B5EF4-FFF2-40B4-BE49-F238E27FC236}">
                <a16:creationId xmlns:a16="http://schemas.microsoft.com/office/drawing/2014/main" id="{AEE67240-0E30-6FBA-1372-48C17C965A0E}"/>
              </a:ext>
            </a:extLst>
          </p:cNvPr>
          <p:cNvSpPr/>
          <p:nvPr/>
        </p:nvSpPr>
        <p:spPr>
          <a:xfrm rot="10800000">
            <a:off x="10964952" y="-1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" name="Google Shape;21;p5">
            <a:extLst>
              <a:ext uri="{FF2B5EF4-FFF2-40B4-BE49-F238E27FC236}">
                <a16:creationId xmlns:a16="http://schemas.microsoft.com/office/drawing/2014/main" id="{3B2D3F99-EDCD-7CF5-DB37-1DB8C85FE976}"/>
              </a:ext>
            </a:extLst>
          </p:cNvPr>
          <p:cNvSpPr/>
          <p:nvPr/>
        </p:nvSpPr>
        <p:spPr>
          <a:xfrm rot="10800000" flipV="1">
            <a:off x="10964953" y="5871029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" name="Google Shape;21;p5">
            <a:extLst>
              <a:ext uri="{FF2B5EF4-FFF2-40B4-BE49-F238E27FC236}">
                <a16:creationId xmlns:a16="http://schemas.microsoft.com/office/drawing/2014/main" id="{A6FEDE97-CBEB-7F6F-2703-5C79C472D5A6}"/>
              </a:ext>
            </a:extLst>
          </p:cNvPr>
          <p:cNvSpPr/>
          <p:nvPr/>
        </p:nvSpPr>
        <p:spPr>
          <a:xfrm rot="10800000" flipH="1">
            <a:off x="1" y="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7" name="Google Shape;21;p5">
            <a:extLst>
              <a:ext uri="{FF2B5EF4-FFF2-40B4-BE49-F238E27FC236}">
                <a16:creationId xmlns:a16="http://schemas.microsoft.com/office/drawing/2014/main" id="{567D320F-5829-BEF6-9BE8-F3B186C8CE0C}"/>
              </a:ext>
            </a:extLst>
          </p:cNvPr>
          <p:cNvSpPr/>
          <p:nvPr/>
        </p:nvSpPr>
        <p:spPr>
          <a:xfrm rot="10800000" flipH="1" flipV="1">
            <a:off x="0" y="587103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F5F775C-C456-D550-104B-5E6A2DBD4C2B}"/>
              </a:ext>
            </a:extLst>
          </p:cNvPr>
          <p:cNvGrpSpPr/>
          <p:nvPr/>
        </p:nvGrpSpPr>
        <p:grpSpPr>
          <a:xfrm>
            <a:off x="311165" y="2320898"/>
            <a:ext cx="10996465" cy="4001157"/>
            <a:chOff x="564746" y="1762424"/>
            <a:chExt cx="10996465" cy="400115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0A8F696-361C-01ED-8FD7-866D96D096C9}"/>
                </a:ext>
              </a:extLst>
            </p:cNvPr>
            <p:cNvSpPr/>
            <p:nvPr/>
          </p:nvSpPr>
          <p:spPr>
            <a:xfrm rot="18900000">
              <a:off x="3228505" y="1762508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D692B8-5297-755F-EDFB-D5A44D4BB1A4}"/>
                </a:ext>
              </a:extLst>
            </p:cNvPr>
            <p:cNvSpPr/>
            <p:nvPr/>
          </p:nvSpPr>
          <p:spPr>
            <a:xfrm rot="18900000">
              <a:off x="3942910" y="3151482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8FA566-B47A-63F5-9FB9-BD82C329D930}"/>
                </a:ext>
              </a:extLst>
            </p:cNvPr>
            <p:cNvSpPr/>
            <p:nvPr/>
          </p:nvSpPr>
          <p:spPr>
            <a:xfrm>
              <a:off x="3950927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9E34233-671E-B51E-E813-5C1BE3420462}"/>
                </a:ext>
              </a:extLst>
            </p:cNvPr>
            <p:cNvSpPr/>
            <p:nvPr/>
          </p:nvSpPr>
          <p:spPr>
            <a:xfrm rot="18900000">
              <a:off x="7915388" y="1762424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2 w 832574"/>
                <a:gd name="connsiteY1" fmla="*/ 832657 h 832574"/>
                <a:gd name="connsiteX2" fmla="*/ 45 w 832574"/>
                <a:gd name="connsiteY2" fmla="*/ 416370 h 832574"/>
                <a:gd name="connsiteX3" fmla="*/ 416332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1" y="832657"/>
                    <a:pt x="416332" y="832657"/>
                  </a:cubicBezTo>
                  <a:cubicBezTo>
                    <a:pt x="186423" y="832657"/>
                    <a:pt x="45" y="646279"/>
                    <a:pt x="45" y="416370"/>
                  </a:cubicBezTo>
                  <a:cubicBezTo>
                    <a:pt x="45" y="186461"/>
                    <a:pt x="186423" y="83"/>
                    <a:pt x="416332" y="83"/>
                  </a:cubicBezTo>
                  <a:cubicBezTo>
                    <a:pt x="646241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B852F59-036E-D038-C701-EBAA9DBCEDF6}"/>
                </a:ext>
              </a:extLst>
            </p:cNvPr>
            <p:cNvSpPr/>
            <p:nvPr/>
          </p:nvSpPr>
          <p:spPr>
            <a:xfrm rot="17008199">
              <a:off x="7259495" y="3151135"/>
              <a:ext cx="1048109" cy="1048108"/>
            </a:xfrm>
            <a:custGeom>
              <a:avLst/>
              <a:gdLst>
                <a:gd name="connsiteX0" fmla="*/ 832620 w 832574"/>
                <a:gd name="connsiteY0" fmla="*/ 416370 h 832573"/>
                <a:gd name="connsiteX1" fmla="*/ 416333 w 832574"/>
                <a:gd name="connsiteY1" fmla="*/ 832657 h 832573"/>
                <a:gd name="connsiteX2" fmla="*/ 46 w 832574"/>
                <a:gd name="connsiteY2" fmla="*/ 416370 h 832573"/>
                <a:gd name="connsiteX3" fmla="*/ 416333 w 832574"/>
                <a:gd name="connsiteY3" fmla="*/ 83 h 832573"/>
                <a:gd name="connsiteX4" fmla="*/ 832620 w 832574"/>
                <a:gd name="connsiteY4" fmla="*/ 416370 h 8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3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F1C4CA-6C56-90DE-8272-CA8D80E961DC}"/>
                </a:ext>
              </a:extLst>
            </p:cNvPr>
            <p:cNvSpPr/>
            <p:nvPr/>
          </p:nvSpPr>
          <p:spPr>
            <a:xfrm>
              <a:off x="7203919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5965E0A-95A7-4C8B-C7B7-C7BEEAAAE116}"/>
                </a:ext>
              </a:extLst>
            </p:cNvPr>
            <p:cNvSpPr txBox="1"/>
            <p:nvPr/>
          </p:nvSpPr>
          <p:spPr>
            <a:xfrm>
              <a:off x="9035700" y="1816196"/>
              <a:ext cx="2525511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3372A6-737A-7FB2-FE63-7416FCF903A9}"/>
                </a:ext>
              </a:extLst>
            </p:cNvPr>
            <p:cNvSpPr txBox="1"/>
            <p:nvPr/>
          </p:nvSpPr>
          <p:spPr>
            <a:xfrm>
              <a:off x="8439442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روش های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می تواند به درمان ها یا عمل های مختلفی که دندانپزشکان انجام می دهند اشاره داشته باشد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DE6CD4-3126-9080-DCF7-AC07E05EF03B}"/>
                </a:ext>
              </a:extLst>
            </p:cNvPr>
            <p:cNvSpPr txBox="1"/>
            <p:nvPr/>
          </p:nvSpPr>
          <p:spPr>
            <a:xfrm>
              <a:off x="8439442" y="4732530"/>
              <a:ext cx="2525511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تمرین حفظ تمیزی دندان ها برای جلوگیری از پوسیدگی دندان است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5861D7-2C3D-554D-639D-4E7D17427354}"/>
                </a:ext>
              </a:extLst>
            </p:cNvPr>
            <p:cNvSpPr txBox="1"/>
            <p:nvPr/>
          </p:nvSpPr>
          <p:spPr>
            <a:xfrm>
              <a:off x="1293189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بیمه ی دندان 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نوع بیمه درمانی است که بخشی از هزینه های مراقبت از دندان را پوشش می دهد.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58AC8A-E9C5-C9AE-7DC8-6396ECA611ED}"/>
                </a:ext>
              </a:extLst>
            </p:cNvPr>
            <p:cNvSpPr txBox="1"/>
            <p:nvPr/>
          </p:nvSpPr>
          <p:spPr>
            <a:xfrm>
              <a:off x="1293189" y="4732530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دانشکده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برنامه تخصصی در دانشگاه است که در آن دندانپزشکان آینده آموزش می بینند.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06B1776-4EAB-0DC1-A645-E1D1911B2F5A}"/>
                </a:ext>
              </a:extLst>
            </p:cNvPr>
            <p:cNvSpPr txBox="1"/>
            <p:nvPr/>
          </p:nvSpPr>
          <p:spPr>
            <a:xfrm>
              <a:off x="564746" y="1816196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حرفه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حرفه دندانپزشکی از جمله دندانپزشکان، دستیاران دندانپزشکی اشاره دارد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DD0402-FDA2-9DD8-D314-C51175132237}"/>
                </a:ext>
              </a:extLst>
            </p:cNvPr>
            <p:cNvSpPr txBox="1"/>
            <p:nvPr/>
          </p:nvSpPr>
          <p:spPr>
            <a:xfrm>
              <a:off x="3515059" y="2024952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2C16F95-DF3B-E682-6511-0E4ACD9C5C49}"/>
                </a:ext>
              </a:extLst>
            </p:cNvPr>
            <p:cNvSpPr txBox="1"/>
            <p:nvPr/>
          </p:nvSpPr>
          <p:spPr>
            <a:xfrm>
              <a:off x="8201942" y="202486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E6C3D3-CF62-7995-D2EC-3D5D211EDAFC}"/>
                </a:ext>
              </a:extLst>
            </p:cNvPr>
            <p:cNvSpPr txBox="1"/>
            <p:nvPr/>
          </p:nvSpPr>
          <p:spPr>
            <a:xfrm>
              <a:off x="7532815" y="3397016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420CDE-C165-3475-A8E2-4E000BDB6F7F}"/>
                </a:ext>
              </a:extLst>
            </p:cNvPr>
            <p:cNvSpPr txBox="1"/>
            <p:nvPr/>
          </p:nvSpPr>
          <p:spPr>
            <a:xfrm>
              <a:off x="7490473" y="484474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12D10B2-4728-5694-7955-50C9D6C72C56}"/>
                </a:ext>
              </a:extLst>
            </p:cNvPr>
            <p:cNvSpPr txBox="1"/>
            <p:nvPr/>
          </p:nvSpPr>
          <p:spPr>
            <a:xfrm>
              <a:off x="4229463" y="342692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D423F0-C513-D98B-8AA6-FD9F6A82B925}"/>
                </a:ext>
              </a:extLst>
            </p:cNvPr>
            <p:cNvSpPr txBox="1"/>
            <p:nvPr/>
          </p:nvSpPr>
          <p:spPr>
            <a:xfrm>
              <a:off x="4237481" y="4831643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5</a:t>
              </a: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983403DF-8EA1-29D6-7653-8AC44B9A6575}"/>
              </a:ext>
            </a:extLst>
          </p:cNvPr>
          <p:cNvSpPr/>
          <p:nvPr/>
        </p:nvSpPr>
        <p:spPr bwMode="auto">
          <a:xfrm>
            <a:off x="4755427" y="2780315"/>
            <a:ext cx="2357363" cy="3082325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B91BB725-0486-467D-BA16-81CDCDE499ED}"/>
              </a:ext>
            </a:extLst>
          </p:cNvPr>
          <p:cNvSpPr/>
          <p:nvPr/>
        </p:nvSpPr>
        <p:spPr bwMode="auto">
          <a:xfrm>
            <a:off x="5501269" y="1851347"/>
            <a:ext cx="1978258" cy="2670187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rtl="1"/>
            <a:endParaRPr lang="es-ES" sz="1400">
              <a:cs typeface="B Nazanin" panose="00000400000000000000" pitchFamily="2" charset="-78"/>
            </a:endParaRPr>
          </a:p>
        </p:txBody>
      </p:sp>
      <p:pic>
        <p:nvPicPr>
          <p:cNvPr id="5" name="Imagen 39">
            <a:extLst>
              <a:ext uri="{FF2B5EF4-FFF2-40B4-BE49-F238E27FC236}">
                <a16:creationId xmlns:a16="http://schemas.microsoft.com/office/drawing/2014/main" id="{6037C4A1-D23B-8790-02C2-FED29E6DE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5044" y="-13817"/>
            <a:ext cx="2898229" cy="3089564"/>
          </a:xfrm>
          <a:prstGeom prst="rect">
            <a:avLst/>
          </a:prstGeom>
        </p:spPr>
      </p:pic>
      <p:pic>
        <p:nvPicPr>
          <p:cNvPr id="6" name="Imagen 40">
            <a:extLst>
              <a:ext uri="{FF2B5EF4-FFF2-40B4-BE49-F238E27FC236}">
                <a16:creationId xmlns:a16="http://schemas.microsoft.com/office/drawing/2014/main" id="{4843E27D-D466-48E5-6540-DB3651F0E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13817"/>
            <a:ext cx="2911190" cy="310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417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BA0E44AF-7994-4C4D-8FAF-67BEDA271D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78890">
            <a:off x="1403639" y="1680717"/>
            <a:ext cx="1609347" cy="2438405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F3250D5F-F5C8-419E-97D2-90E0029A9E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78890">
            <a:off x="4894628" y="1583778"/>
            <a:ext cx="1609347" cy="2438405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D3A56782-7BC4-4462-ABB5-EA844145BC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78890">
            <a:off x="8462771" y="1604264"/>
            <a:ext cx="1609347" cy="243840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6496" y="-86318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04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27" name="椭圆 5">
            <a:extLst>
              <a:ext uri="{FF2B5EF4-FFF2-40B4-BE49-F238E27FC236}">
                <a16:creationId xmlns:a16="http://schemas.microsoft.com/office/drawing/2014/main" id="{D3259203-D17B-442B-8FE2-F6521AAB2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372" y="2260034"/>
            <a:ext cx="1700577" cy="17005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rt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DFBE9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F4208CDD-936C-4ED9-B229-FFD1D5FB5BCB}"/>
              </a:ext>
            </a:extLst>
          </p:cNvPr>
          <p:cNvSpPr/>
          <p:nvPr/>
        </p:nvSpPr>
        <p:spPr>
          <a:xfrm>
            <a:off x="2134008" y="4426101"/>
            <a:ext cx="1219200" cy="447089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24A85B0-B08A-4F05-B6E6-B869820CE38A}"/>
              </a:ext>
            </a:extLst>
          </p:cNvPr>
          <p:cNvSpPr txBox="1"/>
          <p:nvPr/>
        </p:nvSpPr>
        <p:spPr>
          <a:xfrm>
            <a:off x="1358687" y="4378952"/>
            <a:ext cx="2769842" cy="130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5F7AE2D-8EB6-48B3-B43E-46350FF30D92}"/>
              </a:ext>
            </a:extLst>
          </p:cNvPr>
          <p:cNvSpPr txBox="1"/>
          <p:nvPr/>
        </p:nvSpPr>
        <p:spPr>
          <a:xfrm>
            <a:off x="2342678" y="2628017"/>
            <a:ext cx="1213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zh-CN" sz="4800">
                <a:latin typeface="Algerian" panose="04020705040A02060702" pitchFamily="82" charset="0"/>
                <a:cs typeface="B Nazanin" panose="00000400000000000000" pitchFamily="2" charset="-78"/>
              </a:rPr>
              <a:t>01</a:t>
            </a:r>
            <a:endParaRPr lang="zh-CN" altLang="en-US" sz="4800">
              <a:latin typeface="Algerian" pitchFamily="82" charset="0"/>
              <a:cs typeface="B Nazanin" panose="00000400000000000000" pitchFamily="2" charset="-78"/>
            </a:endParaRPr>
          </a:p>
        </p:txBody>
      </p:sp>
      <p:sp>
        <p:nvSpPr>
          <p:cNvPr id="32" name="椭圆 5">
            <a:extLst>
              <a:ext uri="{FF2B5EF4-FFF2-40B4-BE49-F238E27FC236}">
                <a16:creationId xmlns:a16="http://schemas.microsoft.com/office/drawing/2014/main" id="{DEF83837-EE58-42DA-8D5B-69A197A85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3487" y="2260034"/>
            <a:ext cx="1700577" cy="17005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rt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DFBE9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08973C6C-8851-4D20-A72D-EE6E63F9F01D}"/>
              </a:ext>
            </a:extLst>
          </p:cNvPr>
          <p:cNvSpPr/>
          <p:nvPr/>
        </p:nvSpPr>
        <p:spPr>
          <a:xfrm>
            <a:off x="5697123" y="4426101"/>
            <a:ext cx="1219200" cy="447089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223469C-F477-4A4B-97E1-B1E3EEAE91C7}"/>
              </a:ext>
            </a:extLst>
          </p:cNvPr>
          <p:cNvSpPr txBox="1"/>
          <p:nvPr/>
        </p:nvSpPr>
        <p:spPr>
          <a:xfrm>
            <a:off x="4921802" y="4393466"/>
            <a:ext cx="2769842" cy="130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0B958F5-59F8-4B9F-B1C8-5570B24B3EBD}"/>
              </a:ext>
            </a:extLst>
          </p:cNvPr>
          <p:cNvSpPr txBox="1"/>
          <p:nvPr/>
        </p:nvSpPr>
        <p:spPr>
          <a:xfrm>
            <a:off x="5905793" y="2628017"/>
            <a:ext cx="1213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zh-CN" sz="4800">
                <a:latin typeface="Algerian" panose="04020705040A02060702" pitchFamily="82" charset="0"/>
                <a:cs typeface="B Nazanin" panose="00000400000000000000" pitchFamily="2" charset="-78"/>
              </a:rPr>
              <a:t>02</a:t>
            </a:r>
            <a:endParaRPr lang="zh-CN" altLang="en-US" sz="4800">
              <a:latin typeface="Algerian" panose="04020705040A02060702" pitchFamily="82" charset="0"/>
              <a:cs typeface="B Nazanin" panose="00000400000000000000" pitchFamily="2" charset="-78"/>
            </a:endParaRPr>
          </a:p>
        </p:txBody>
      </p:sp>
      <p:sp>
        <p:nvSpPr>
          <p:cNvPr id="37" name="椭圆 5">
            <a:extLst>
              <a:ext uri="{FF2B5EF4-FFF2-40B4-BE49-F238E27FC236}">
                <a16:creationId xmlns:a16="http://schemas.microsoft.com/office/drawing/2014/main" id="{DF79A888-9C7B-436D-81F5-5C458D2BA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3660" y="2201496"/>
            <a:ext cx="1700577" cy="17005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rt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DFBE9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E7F0F914-C364-40E8-BE69-78C3C6F7A805}"/>
              </a:ext>
            </a:extLst>
          </p:cNvPr>
          <p:cNvSpPr/>
          <p:nvPr/>
        </p:nvSpPr>
        <p:spPr>
          <a:xfrm>
            <a:off x="9187296" y="4367563"/>
            <a:ext cx="1219200" cy="447089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6C58965-DF97-4935-9BA3-D44F820420B1}"/>
              </a:ext>
            </a:extLst>
          </p:cNvPr>
          <p:cNvSpPr txBox="1"/>
          <p:nvPr/>
        </p:nvSpPr>
        <p:spPr>
          <a:xfrm>
            <a:off x="8411975" y="4334928"/>
            <a:ext cx="2769842" cy="130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ct val="150000"/>
              </a:lnSpc>
            </a:pPr>
            <a:r>
              <a:rPr lang="fa-IR" altLang="zh-CN" sz="1200" dirty="0">
                <a:latin typeface="+mn-ea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2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DB9840E-4FBE-4EDD-B78D-17F0128F25BC}"/>
              </a:ext>
            </a:extLst>
          </p:cNvPr>
          <p:cNvSpPr txBox="1"/>
          <p:nvPr/>
        </p:nvSpPr>
        <p:spPr>
          <a:xfrm>
            <a:off x="9395966" y="2569479"/>
            <a:ext cx="1213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zh-CN" sz="4800">
                <a:latin typeface="Algerian" panose="04020705040A02060702" pitchFamily="82" charset="0"/>
                <a:cs typeface="B Nazanin" panose="00000400000000000000" pitchFamily="2" charset="-78"/>
              </a:rPr>
              <a:t>03</a:t>
            </a:r>
            <a:endParaRPr lang="zh-CN" altLang="en-US" sz="4800">
              <a:latin typeface="Algerian" panose="04020705040A02060702" pitchFamily="82" charset="0"/>
              <a:cs typeface="B Nazanin" panose="00000400000000000000" pitchFamily="2" charset="-78"/>
            </a:endParaRPr>
          </a:p>
        </p:txBody>
      </p:sp>
      <p:grpSp>
        <p:nvGrpSpPr>
          <p:cNvPr id="36" name="Grupo 35">
            <a:extLst>
              <a:ext uri="{FF2B5EF4-FFF2-40B4-BE49-F238E27FC236}">
                <a16:creationId xmlns:a16="http://schemas.microsoft.com/office/drawing/2014/main" id="{F9512182-B903-4EE4-9F9F-75EACB18E6FF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31" name="Imagen 30">
              <a:extLst>
                <a:ext uri="{FF2B5EF4-FFF2-40B4-BE49-F238E27FC236}">
                  <a16:creationId xmlns:a16="http://schemas.microsoft.com/office/drawing/2014/main" id="{31133EB2-61EF-438A-B535-DCDD9C7CA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B1C67FEA-54CF-4772-89E5-D0A6054A4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13110ED6-ED09-4136-A018-CFF4FEA3F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46" name="Imagen 45">
              <a:extLst>
                <a:ext uri="{FF2B5EF4-FFF2-40B4-BE49-F238E27FC236}">
                  <a16:creationId xmlns:a16="http://schemas.microsoft.com/office/drawing/2014/main" id="{16E0E993-C092-4AD2-A11A-2D715B656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49411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8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78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  <p:bldP spid="27" grpId="2"/>
      <p:bldP spid="28" grpId="3"/>
      <p:bldP spid="29" grpId="4"/>
      <p:bldP spid="30" grpId="5"/>
      <p:bldP spid="32" grpId="6"/>
      <p:bldP spid="33" grpId="7"/>
      <p:bldP spid="34" grpId="8"/>
      <p:bldP spid="35" grpId="9"/>
      <p:bldP spid="37" grpId="10"/>
      <p:bldP spid="38" grpId="11"/>
      <p:bldP spid="39" grpId="12"/>
      <p:bldP spid="40" grpId="13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2810F97-839C-4B46-B889-AADCECC224DD}"/>
              </a:ext>
            </a:extLst>
          </p:cNvPr>
          <p:cNvGrpSpPr/>
          <p:nvPr/>
        </p:nvGrpSpPr>
        <p:grpSpPr>
          <a:xfrm>
            <a:off x="1111587" y="1975934"/>
            <a:ext cx="9968825" cy="1597290"/>
            <a:chOff x="972001" y="1694611"/>
            <a:chExt cx="10247997" cy="1642021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5B1229D-C4B9-40E0-8213-4495E0124475}"/>
                </a:ext>
              </a:extLst>
            </p:cNvPr>
            <p:cNvGrpSpPr/>
            <p:nvPr/>
          </p:nvGrpSpPr>
          <p:grpSpPr>
            <a:xfrm>
              <a:off x="1923673" y="3148034"/>
              <a:ext cx="8344655" cy="188598"/>
              <a:chOff x="1923673" y="3988294"/>
              <a:chExt cx="8344655" cy="188598"/>
            </a:xfrm>
          </p:grpSpPr>
          <p:sp>
            <p:nvSpPr>
              <p:cNvPr id="53" name="Triangle 4">
                <a:extLst>
                  <a:ext uri="{FF2B5EF4-FFF2-40B4-BE49-F238E27FC236}">
                    <a16:creationId xmlns:a16="http://schemas.microsoft.com/office/drawing/2014/main" id="{FEEBB5FE-72C4-4098-8726-84F10535C68C}"/>
                  </a:ext>
                </a:extLst>
              </p:cNvPr>
              <p:cNvSpPr/>
              <p:nvPr/>
            </p:nvSpPr>
            <p:spPr>
              <a:xfrm rot="10800000">
                <a:off x="1923673" y="3988294"/>
                <a:ext cx="218773" cy="188598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riangle 57">
                <a:extLst>
                  <a:ext uri="{FF2B5EF4-FFF2-40B4-BE49-F238E27FC236}">
                    <a16:creationId xmlns:a16="http://schemas.microsoft.com/office/drawing/2014/main" id="{C46E32BE-EE42-4713-A9A9-D7E273289D90}"/>
                  </a:ext>
                </a:extLst>
              </p:cNvPr>
              <p:cNvSpPr/>
              <p:nvPr/>
            </p:nvSpPr>
            <p:spPr>
              <a:xfrm rot="10800000">
                <a:off x="4632300" y="3988294"/>
                <a:ext cx="218773" cy="18859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Triangle 58">
                <a:extLst>
                  <a:ext uri="{FF2B5EF4-FFF2-40B4-BE49-F238E27FC236}">
                    <a16:creationId xmlns:a16="http://schemas.microsoft.com/office/drawing/2014/main" id="{4B1B5ACF-64EB-4F5C-A070-5A9638C9CABE}"/>
                  </a:ext>
                </a:extLst>
              </p:cNvPr>
              <p:cNvSpPr/>
              <p:nvPr/>
            </p:nvSpPr>
            <p:spPr>
              <a:xfrm rot="10800000">
                <a:off x="7340928" y="3988294"/>
                <a:ext cx="218773" cy="18859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riangle 59">
                <a:extLst>
                  <a:ext uri="{FF2B5EF4-FFF2-40B4-BE49-F238E27FC236}">
                    <a16:creationId xmlns:a16="http://schemas.microsoft.com/office/drawing/2014/main" id="{714FACCC-B555-4141-86A4-C6423B93F8B3}"/>
                  </a:ext>
                </a:extLst>
              </p:cNvPr>
              <p:cNvSpPr/>
              <p:nvPr/>
            </p:nvSpPr>
            <p:spPr>
              <a:xfrm rot="10800000">
                <a:off x="10049555" y="3988294"/>
                <a:ext cx="218773" cy="1885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3BE0348-D11C-4A55-9ABD-ECC32B810A11}"/>
                </a:ext>
              </a:extLst>
            </p:cNvPr>
            <p:cNvSpPr txBox="1"/>
            <p:nvPr/>
          </p:nvSpPr>
          <p:spPr>
            <a:xfrm>
              <a:off x="97200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1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B556A2F-0EC9-4A61-8092-770CD064C0B1}"/>
                </a:ext>
              </a:extLst>
            </p:cNvPr>
            <p:cNvSpPr txBox="1"/>
            <p:nvPr/>
          </p:nvSpPr>
          <p:spPr>
            <a:xfrm>
              <a:off x="3680627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2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F9D67D-BE6B-406F-A60C-CA6564CCB992}"/>
                </a:ext>
              </a:extLst>
            </p:cNvPr>
            <p:cNvSpPr txBox="1"/>
            <p:nvPr/>
          </p:nvSpPr>
          <p:spPr>
            <a:xfrm>
              <a:off x="6389255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3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1A8E7BC-86FE-4062-806F-B92A70DAB880}"/>
                </a:ext>
              </a:extLst>
            </p:cNvPr>
            <p:cNvSpPr txBox="1"/>
            <p:nvPr/>
          </p:nvSpPr>
          <p:spPr>
            <a:xfrm>
              <a:off x="909788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4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B3DF9BE9-0BE3-4793-8F52-FC5A457598A0}"/>
              </a:ext>
            </a:extLst>
          </p:cNvPr>
          <p:cNvSpPr txBox="1"/>
          <p:nvPr/>
        </p:nvSpPr>
        <p:spPr>
          <a:xfrm>
            <a:off x="0" y="43248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sp>
        <p:nvSpPr>
          <p:cNvPr id="2" name="Freeform 32">
            <a:extLst>
              <a:ext uri="{FF2B5EF4-FFF2-40B4-BE49-F238E27FC236}">
                <a16:creationId xmlns:a16="http://schemas.microsoft.com/office/drawing/2014/main" id="{DC3DBB5C-C670-776B-3E22-1A24DFE915D7}"/>
              </a:ext>
            </a:extLst>
          </p:cNvPr>
          <p:cNvSpPr/>
          <p:nvPr/>
        </p:nvSpPr>
        <p:spPr bwMode="auto">
          <a:xfrm>
            <a:off x="193904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43">
            <a:extLst>
              <a:ext uri="{FF2B5EF4-FFF2-40B4-BE49-F238E27FC236}">
                <a16:creationId xmlns:a16="http://schemas.microsoft.com/office/drawing/2014/main" id="{A38C399A-FBB8-FA27-8823-E6C4BF796E15}"/>
              </a:ext>
            </a:extLst>
          </p:cNvPr>
          <p:cNvSpPr/>
          <p:nvPr/>
        </p:nvSpPr>
        <p:spPr bwMode="auto">
          <a:xfrm>
            <a:off x="844780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id="{49C83CF8-CF6C-99F7-D6EB-D307F210FEE3}"/>
              </a:ext>
            </a:extLst>
          </p:cNvPr>
          <p:cNvSpPr/>
          <p:nvPr/>
        </p:nvSpPr>
        <p:spPr bwMode="auto">
          <a:xfrm>
            <a:off x="347892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5" name="Freeform 46">
            <a:extLst>
              <a:ext uri="{FF2B5EF4-FFF2-40B4-BE49-F238E27FC236}">
                <a16:creationId xmlns:a16="http://schemas.microsoft.com/office/drawing/2014/main" id="{90DC6C95-EBFB-C3D9-B54C-59EA134E1C52}"/>
              </a:ext>
            </a:extLst>
          </p:cNvPr>
          <p:cNvSpPr/>
          <p:nvPr/>
        </p:nvSpPr>
        <p:spPr bwMode="auto">
          <a:xfrm>
            <a:off x="751117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6" name="Freeform 32">
            <a:extLst>
              <a:ext uri="{FF2B5EF4-FFF2-40B4-BE49-F238E27FC236}">
                <a16:creationId xmlns:a16="http://schemas.microsoft.com/office/drawing/2014/main" id="{0E5ABB26-907B-2387-9EAA-AE1B4BD1E3ED}"/>
              </a:ext>
            </a:extLst>
          </p:cNvPr>
          <p:cNvSpPr/>
          <p:nvPr/>
        </p:nvSpPr>
        <p:spPr bwMode="auto">
          <a:xfrm>
            <a:off x="1530581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" name="Freeform 43">
            <a:extLst>
              <a:ext uri="{FF2B5EF4-FFF2-40B4-BE49-F238E27FC236}">
                <a16:creationId xmlns:a16="http://schemas.microsoft.com/office/drawing/2014/main" id="{3D0D69BD-A34B-614B-C1D9-30EF82F48831}"/>
              </a:ext>
            </a:extLst>
          </p:cNvPr>
          <p:cNvSpPr/>
          <p:nvPr/>
        </p:nvSpPr>
        <p:spPr bwMode="auto">
          <a:xfrm>
            <a:off x="2181457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" name="Freeform 44">
            <a:extLst>
              <a:ext uri="{FF2B5EF4-FFF2-40B4-BE49-F238E27FC236}">
                <a16:creationId xmlns:a16="http://schemas.microsoft.com/office/drawing/2014/main" id="{1D3BA289-34F6-7AA0-7F59-0BDCBEC534CC}"/>
              </a:ext>
            </a:extLst>
          </p:cNvPr>
          <p:cNvSpPr/>
          <p:nvPr/>
        </p:nvSpPr>
        <p:spPr bwMode="auto">
          <a:xfrm>
            <a:off x="1684569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9" name="Freeform 46">
            <a:extLst>
              <a:ext uri="{FF2B5EF4-FFF2-40B4-BE49-F238E27FC236}">
                <a16:creationId xmlns:a16="http://schemas.microsoft.com/office/drawing/2014/main" id="{C27A3AAC-CDBF-611E-EFDF-3D8500B801AA}"/>
              </a:ext>
            </a:extLst>
          </p:cNvPr>
          <p:cNvSpPr/>
          <p:nvPr/>
        </p:nvSpPr>
        <p:spPr bwMode="auto">
          <a:xfrm>
            <a:off x="2087794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0" name="Freeform 32">
            <a:extLst>
              <a:ext uri="{FF2B5EF4-FFF2-40B4-BE49-F238E27FC236}">
                <a16:creationId xmlns:a16="http://schemas.microsoft.com/office/drawing/2014/main" id="{3216F5A0-61A0-7815-5FB6-AF1AEF9C7C8E}"/>
              </a:ext>
            </a:extLst>
          </p:cNvPr>
          <p:cNvSpPr/>
          <p:nvPr/>
        </p:nvSpPr>
        <p:spPr bwMode="auto">
          <a:xfrm>
            <a:off x="2867258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D45F265C-995D-16ED-F19C-1EB60C531B48}"/>
              </a:ext>
            </a:extLst>
          </p:cNvPr>
          <p:cNvSpPr/>
          <p:nvPr/>
        </p:nvSpPr>
        <p:spPr bwMode="auto">
          <a:xfrm>
            <a:off x="3518134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67FBD711-46E7-6D7C-B908-5014862CA0C8}"/>
              </a:ext>
            </a:extLst>
          </p:cNvPr>
          <p:cNvSpPr/>
          <p:nvPr/>
        </p:nvSpPr>
        <p:spPr bwMode="auto">
          <a:xfrm>
            <a:off x="3021246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" name="Freeform 46">
            <a:extLst>
              <a:ext uri="{FF2B5EF4-FFF2-40B4-BE49-F238E27FC236}">
                <a16:creationId xmlns:a16="http://schemas.microsoft.com/office/drawing/2014/main" id="{4DA057A1-1E08-A4B2-4720-F6BE5E3356DA}"/>
              </a:ext>
            </a:extLst>
          </p:cNvPr>
          <p:cNvSpPr/>
          <p:nvPr/>
        </p:nvSpPr>
        <p:spPr bwMode="auto">
          <a:xfrm>
            <a:off x="3424471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4" name="Freeform 32">
            <a:extLst>
              <a:ext uri="{FF2B5EF4-FFF2-40B4-BE49-F238E27FC236}">
                <a16:creationId xmlns:a16="http://schemas.microsoft.com/office/drawing/2014/main" id="{6F76F73D-CFA4-4829-F313-86A06B737226}"/>
              </a:ext>
            </a:extLst>
          </p:cNvPr>
          <p:cNvSpPr/>
          <p:nvPr/>
        </p:nvSpPr>
        <p:spPr bwMode="auto">
          <a:xfrm>
            <a:off x="4246797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5" name="Freeform 43">
            <a:extLst>
              <a:ext uri="{FF2B5EF4-FFF2-40B4-BE49-F238E27FC236}">
                <a16:creationId xmlns:a16="http://schemas.microsoft.com/office/drawing/2014/main" id="{B5387D33-6BEF-7483-D13D-40729534726A}"/>
              </a:ext>
            </a:extLst>
          </p:cNvPr>
          <p:cNvSpPr/>
          <p:nvPr/>
        </p:nvSpPr>
        <p:spPr bwMode="auto">
          <a:xfrm>
            <a:off x="4897673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BA857228-911B-3903-03FC-04C8BAA7EE09}"/>
              </a:ext>
            </a:extLst>
          </p:cNvPr>
          <p:cNvSpPr/>
          <p:nvPr/>
        </p:nvSpPr>
        <p:spPr bwMode="auto">
          <a:xfrm>
            <a:off x="4400785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7" name="Freeform 46">
            <a:extLst>
              <a:ext uri="{FF2B5EF4-FFF2-40B4-BE49-F238E27FC236}">
                <a16:creationId xmlns:a16="http://schemas.microsoft.com/office/drawing/2014/main" id="{B0022935-0043-94E9-1941-C7E8A8C05E31}"/>
              </a:ext>
            </a:extLst>
          </p:cNvPr>
          <p:cNvSpPr/>
          <p:nvPr/>
        </p:nvSpPr>
        <p:spPr bwMode="auto">
          <a:xfrm>
            <a:off x="4804010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8" name="Freeform 32">
            <a:extLst>
              <a:ext uri="{FF2B5EF4-FFF2-40B4-BE49-F238E27FC236}">
                <a16:creationId xmlns:a16="http://schemas.microsoft.com/office/drawing/2014/main" id="{C97C27B5-D592-D62D-FBD6-EB050DC6D7B3}"/>
              </a:ext>
            </a:extLst>
          </p:cNvPr>
          <p:cNvSpPr/>
          <p:nvPr/>
        </p:nvSpPr>
        <p:spPr bwMode="auto">
          <a:xfrm>
            <a:off x="5585068" y="4528276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9" name="Freeform 43">
            <a:extLst>
              <a:ext uri="{FF2B5EF4-FFF2-40B4-BE49-F238E27FC236}">
                <a16:creationId xmlns:a16="http://schemas.microsoft.com/office/drawing/2014/main" id="{B680953F-3085-B55B-1BF7-B66E21C5F14D}"/>
              </a:ext>
            </a:extLst>
          </p:cNvPr>
          <p:cNvSpPr/>
          <p:nvPr/>
        </p:nvSpPr>
        <p:spPr bwMode="auto">
          <a:xfrm>
            <a:off x="6235944" y="4190140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0" name="Freeform 44">
            <a:extLst>
              <a:ext uri="{FF2B5EF4-FFF2-40B4-BE49-F238E27FC236}">
                <a16:creationId xmlns:a16="http://schemas.microsoft.com/office/drawing/2014/main" id="{D5AC8358-68F0-84EA-DA5A-0542F25078B9}"/>
              </a:ext>
            </a:extLst>
          </p:cNvPr>
          <p:cNvSpPr/>
          <p:nvPr/>
        </p:nvSpPr>
        <p:spPr bwMode="auto">
          <a:xfrm>
            <a:off x="5739056" y="4117115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1" name="Freeform 46">
            <a:extLst>
              <a:ext uri="{FF2B5EF4-FFF2-40B4-BE49-F238E27FC236}">
                <a16:creationId xmlns:a16="http://schemas.microsoft.com/office/drawing/2014/main" id="{9D7C1F9C-F640-43ED-B950-1F1BF18BDCC6}"/>
              </a:ext>
            </a:extLst>
          </p:cNvPr>
          <p:cNvSpPr/>
          <p:nvPr/>
        </p:nvSpPr>
        <p:spPr bwMode="auto">
          <a:xfrm>
            <a:off x="6142281" y="4080601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2" name="Freeform 32">
            <a:extLst>
              <a:ext uri="{FF2B5EF4-FFF2-40B4-BE49-F238E27FC236}">
                <a16:creationId xmlns:a16="http://schemas.microsoft.com/office/drawing/2014/main" id="{3E27F994-14FD-F6AC-2194-9EED20CEC76C}"/>
              </a:ext>
            </a:extLst>
          </p:cNvPr>
          <p:cNvSpPr/>
          <p:nvPr/>
        </p:nvSpPr>
        <p:spPr bwMode="auto">
          <a:xfrm>
            <a:off x="6990900" y="4483487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3" name="Freeform 43">
            <a:extLst>
              <a:ext uri="{FF2B5EF4-FFF2-40B4-BE49-F238E27FC236}">
                <a16:creationId xmlns:a16="http://schemas.microsoft.com/office/drawing/2014/main" id="{0DB663B9-8739-6672-AAF1-CD0AEB8E3019}"/>
              </a:ext>
            </a:extLst>
          </p:cNvPr>
          <p:cNvSpPr/>
          <p:nvPr/>
        </p:nvSpPr>
        <p:spPr bwMode="auto">
          <a:xfrm>
            <a:off x="7641776" y="4145351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4" name="Freeform 44">
            <a:extLst>
              <a:ext uri="{FF2B5EF4-FFF2-40B4-BE49-F238E27FC236}">
                <a16:creationId xmlns:a16="http://schemas.microsoft.com/office/drawing/2014/main" id="{5506823A-AA5A-4741-6F99-42A992B5BDD2}"/>
              </a:ext>
            </a:extLst>
          </p:cNvPr>
          <p:cNvSpPr/>
          <p:nvPr/>
        </p:nvSpPr>
        <p:spPr bwMode="auto">
          <a:xfrm>
            <a:off x="7144888" y="4072326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5" name="Freeform 46">
            <a:extLst>
              <a:ext uri="{FF2B5EF4-FFF2-40B4-BE49-F238E27FC236}">
                <a16:creationId xmlns:a16="http://schemas.microsoft.com/office/drawing/2014/main" id="{F9FAE9EA-8930-D9CE-8127-23BE2BB18990}"/>
              </a:ext>
            </a:extLst>
          </p:cNvPr>
          <p:cNvSpPr/>
          <p:nvPr/>
        </p:nvSpPr>
        <p:spPr bwMode="auto">
          <a:xfrm>
            <a:off x="7548113" y="4035812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0" name="Freeform 32">
            <a:extLst>
              <a:ext uri="{FF2B5EF4-FFF2-40B4-BE49-F238E27FC236}">
                <a16:creationId xmlns:a16="http://schemas.microsoft.com/office/drawing/2014/main" id="{22FA0950-7DAC-464C-506A-4B9F13191176}"/>
              </a:ext>
            </a:extLst>
          </p:cNvPr>
          <p:cNvSpPr/>
          <p:nvPr/>
        </p:nvSpPr>
        <p:spPr bwMode="auto">
          <a:xfrm>
            <a:off x="9240600" y="4543989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1" name="Freeform 43">
            <a:extLst>
              <a:ext uri="{FF2B5EF4-FFF2-40B4-BE49-F238E27FC236}">
                <a16:creationId xmlns:a16="http://schemas.microsoft.com/office/drawing/2014/main" id="{D4BE8F9F-7929-4CEC-C8FB-A75C7000B05D}"/>
              </a:ext>
            </a:extLst>
          </p:cNvPr>
          <p:cNvSpPr/>
          <p:nvPr/>
        </p:nvSpPr>
        <p:spPr bwMode="auto">
          <a:xfrm>
            <a:off x="9891476" y="4205853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2" name="Freeform 44">
            <a:extLst>
              <a:ext uri="{FF2B5EF4-FFF2-40B4-BE49-F238E27FC236}">
                <a16:creationId xmlns:a16="http://schemas.microsoft.com/office/drawing/2014/main" id="{05437815-D95C-6555-ED24-5CF0BC56FB72}"/>
              </a:ext>
            </a:extLst>
          </p:cNvPr>
          <p:cNvSpPr/>
          <p:nvPr/>
        </p:nvSpPr>
        <p:spPr bwMode="auto">
          <a:xfrm>
            <a:off x="9394588" y="4132828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3" name="Freeform 46">
            <a:extLst>
              <a:ext uri="{FF2B5EF4-FFF2-40B4-BE49-F238E27FC236}">
                <a16:creationId xmlns:a16="http://schemas.microsoft.com/office/drawing/2014/main" id="{F81D42EA-B86A-14B1-0670-D4299E85D5B5}"/>
              </a:ext>
            </a:extLst>
          </p:cNvPr>
          <p:cNvSpPr/>
          <p:nvPr/>
        </p:nvSpPr>
        <p:spPr bwMode="auto">
          <a:xfrm>
            <a:off x="9797813" y="4096314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4" name="Freeform 32">
            <a:extLst>
              <a:ext uri="{FF2B5EF4-FFF2-40B4-BE49-F238E27FC236}">
                <a16:creationId xmlns:a16="http://schemas.microsoft.com/office/drawing/2014/main" id="{C6B4F20D-C47A-7B8A-F14B-894B05205FDC}"/>
              </a:ext>
            </a:extLst>
          </p:cNvPr>
          <p:cNvSpPr/>
          <p:nvPr/>
        </p:nvSpPr>
        <p:spPr bwMode="auto">
          <a:xfrm>
            <a:off x="10691635" y="4558099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5" name="Freeform 43">
            <a:extLst>
              <a:ext uri="{FF2B5EF4-FFF2-40B4-BE49-F238E27FC236}">
                <a16:creationId xmlns:a16="http://schemas.microsoft.com/office/drawing/2014/main" id="{556D4D03-AD6C-E705-934A-BB7DBC0A12FF}"/>
              </a:ext>
            </a:extLst>
          </p:cNvPr>
          <p:cNvSpPr/>
          <p:nvPr/>
        </p:nvSpPr>
        <p:spPr bwMode="auto">
          <a:xfrm>
            <a:off x="11342511" y="4219963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6" name="Freeform 44">
            <a:extLst>
              <a:ext uri="{FF2B5EF4-FFF2-40B4-BE49-F238E27FC236}">
                <a16:creationId xmlns:a16="http://schemas.microsoft.com/office/drawing/2014/main" id="{11C742EF-9F07-9256-0DEB-B5CF27646D77}"/>
              </a:ext>
            </a:extLst>
          </p:cNvPr>
          <p:cNvSpPr/>
          <p:nvPr/>
        </p:nvSpPr>
        <p:spPr bwMode="auto">
          <a:xfrm>
            <a:off x="10845623" y="4146938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463700FE-5EF0-3190-9E3E-25B2AE25B676}"/>
              </a:ext>
            </a:extLst>
          </p:cNvPr>
          <p:cNvSpPr/>
          <p:nvPr/>
        </p:nvSpPr>
        <p:spPr bwMode="auto">
          <a:xfrm>
            <a:off x="11248848" y="4110424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grpSp>
        <p:nvGrpSpPr>
          <p:cNvPr id="26" name="Grupo 19">
            <a:extLst>
              <a:ext uri="{FF2B5EF4-FFF2-40B4-BE49-F238E27FC236}">
                <a16:creationId xmlns:a16="http://schemas.microsoft.com/office/drawing/2014/main" id="{340BEF57-C851-F033-7836-555E8ED71D54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27" name="Imagen 20">
              <a:extLst>
                <a:ext uri="{FF2B5EF4-FFF2-40B4-BE49-F238E27FC236}">
                  <a16:creationId xmlns:a16="http://schemas.microsoft.com/office/drawing/2014/main" id="{B7C5475A-AB34-952A-D14A-023C3BB5B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28" name="Imagen 21">
              <a:extLst>
                <a:ext uri="{FF2B5EF4-FFF2-40B4-BE49-F238E27FC236}">
                  <a16:creationId xmlns:a16="http://schemas.microsoft.com/office/drawing/2014/main" id="{1AD3F4DC-18F8-4817-72AE-96C637F84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29" name="Imagen 22">
              <a:extLst>
                <a:ext uri="{FF2B5EF4-FFF2-40B4-BE49-F238E27FC236}">
                  <a16:creationId xmlns:a16="http://schemas.microsoft.com/office/drawing/2014/main" id="{BD8D066C-B589-2FEE-0001-D4EA29374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31" name="Imagen 23">
              <a:extLst>
                <a:ext uri="{FF2B5EF4-FFF2-40B4-BE49-F238E27FC236}">
                  <a16:creationId xmlns:a16="http://schemas.microsoft.com/office/drawing/2014/main" id="{2FB342CD-D178-CCCD-E66D-B75FEB494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  <p:pic>
        <p:nvPicPr>
          <p:cNvPr id="32" name="Imagen 39">
            <a:extLst>
              <a:ext uri="{FF2B5EF4-FFF2-40B4-BE49-F238E27FC236}">
                <a16:creationId xmlns:a16="http://schemas.microsoft.com/office/drawing/2014/main" id="{4BD23D90-ADFF-FA8C-949F-136008B8FA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3771" y="26507"/>
            <a:ext cx="2898229" cy="3089564"/>
          </a:xfrm>
          <a:prstGeom prst="rect">
            <a:avLst/>
          </a:prstGeom>
        </p:spPr>
      </p:pic>
      <p:pic>
        <p:nvPicPr>
          <p:cNvPr id="33" name="图片 22">
            <a:extLst>
              <a:ext uri="{FF2B5EF4-FFF2-40B4-BE49-F238E27FC236}">
                <a16:creationId xmlns:a16="http://schemas.microsoft.com/office/drawing/2014/main" id="{BDF6F6EB-B6F0-271F-5144-D0116E8A88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177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5819" y="-72521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latin typeface="+mn-ea"/>
                <a:cs typeface="B Nazanin" panose="00000400000000000000" pitchFamily="2" charset="-78"/>
              </a:rPr>
              <a:t>04</a:t>
            </a:r>
            <a:endParaRPr lang="zh-CN" altLang="en-US" sz="2400" b="1">
              <a:solidFill>
                <a:prstClr val="white"/>
              </a:solidFill>
              <a:latin typeface="+mn-ea"/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579A4EC-03CA-4475-BD9D-3556D03591E6}"/>
              </a:ext>
            </a:extLst>
          </p:cNvPr>
          <p:cNvGrpSpPr/>
          <p:nvPr/>
        </p:nvGrpSpPr>
        <p:grpSpPr>
          <a:xfrm>
            <a:off x="4572000" y="3429224"/>
            <a:ext cx="5930928" cy="1166495"/>
            <a:chOff x="7427" y="3839"/>
            <a:chExt cx="14591" cy="183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4BBD690-980D-4486-BECB-FF5DE6C4D39B}"/>
                </a:ext>
              </a:extLst>
            </p:cNvPr>
            <p:cNvSpPr txBox="1"/>
            <p:nvPr/>
          </p:nvSpPr>
          <p:spPr>
            <a:xfrm>
              <a:off x="7427" y="3839"/>
              <a:ext cx="7017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rPr>
                <a:t>01 عنوان را اضافه کنید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DBFB756-EE3E-4CC0-9B19-7455C420534C}"/>
                </a:ext>
              </a:extLst>
            </p:cNvPr>
            <p:cNvSpPr txBox="1"/>
            <p:nvPr/>
          </p:nvSpPr>
          <p:spPr>
            <a:xfrm>
              <a:off x="7427" y="4723"/>
              <a:ext cx="14591" cy="9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</a:pPr>
              <a:r>
                <a:rPr lang="fa-IR" altLang="zh-CN" sz="14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4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868EA23-391F-49FF-9A73-DB8D3FDA2878}"/>
              </a:ext>
            </a:extLst>
          </p:cNvPr>
          <p:cNvGrpSpPr/>
          <p:nvPr/>
        </p:nvGrpSpPr>
        <p:grpSpPr>
          <a:xfrm>
            <a:off x="4572000" y="2158365"/>
            <a:ext cx="5930928" cy="1088390"/>
            <a:chOff x="7427" y="3962"/>
            <a:chExt cx="14591" cy="171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2A4041-A8D8-4CE9-98FB-7573D1D34CCB}"/>
                </a:ext>
              </a:extLst>
            </p:cNvPr>
            <p:cNvSpPr txBox="1"/>
            <p:nvPr/>
          </p:nvSpPr>
          <p:spPr>
            <a:xfrm>
              <a:off x="7427" y="3962"/>
              <a:ext cx="7017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rPr>
                <a:t>01 عنوان را اضافه کنید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5842C64-7C67-4C32-A9DB-B5498A2F1CD5}"/>
                </a:ext>
              </a:extLst>
            </p:cNvPr>
            <p:cNvSpPr txBox="1"/>
            <p:nvPr/>
          </p:nvSpPr>
          <p:spPr>
            <a:xfrm>
              <a:off x="7427" y="4723"/>
              <a:ext cx="14591" cy="9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</a:pPr>
              <a:r>
                <a:rPr lang="fa-IR" altLang="zh-CN" sz="14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4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A84EB3E-4BAD-4A5B-96FC-A7CAA770068A}"/>
              </a:ext>
            </a:extLst>
          </p:cNvPr>
          <p:cNvGrpSpPr/>
          <p:nvPr/>
        </p:nvGrpSpPr>
        <p:grpSpPr>
          <a:xfrm>
            <a:off x="4595952" y="4917037"/>
            <a:ext cx="5930928" cy="1079500"/>
            <a:chOff x="7427" y="3976"/>
            <a:chExt cx="14591" cy="170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BDA50A9-247B-4F29-BC24-A768D8477772}"/>
                </a:ext>
              </a:extLst>
            </p:cNvPr>
            <p:cNvSpPr txBox="1"/>
            <p:nvPr/>
          </p:nvSpPr>
          <p:spPr>
            <a:xfrm>
              <a:off x="7427" y="3976"/>
              <a:ext cx="6958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rPr>
                <a:t>01 عنوان را اضافه کنید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8FFB9B2-2C75-49B6-BCFD-A611572D3C8B}"/>
                </a:ext>
              </a:extLst>
            </p:cNvPr>
            <p:cNvSpPr txBox="1"/>
            <p:nvPr/>
          </p:nvSpPr>
          <p:spPr>
            <a:xfrm>
              <a:off x="7427" y="4723"/>
              <a:ext cx="14591" cy="9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</a:pPr>
              <a:r>
                <a:rPr lang="fa-IR" altLang="zh-CN" sz="1400" dirty="0"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400" dirty="0"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pic>
        <p:nvPicPr>
          <p:cNvPr id="36" name="Imagen 35">
            <a:extLst>
              <a:ext uri="{FF2B5EF4-FFF2-40B4-BE49-F238E27FC236}">
                <a16:creationId xmlns:a16="http://schemas.microsoft.com/office/drawing/2014/main" id="{2EDEAEDD-8AA6-448A-B76F-686C0FD5F2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9962" y="0"/>
            <a:ext cx="3480896" cy="2660073"/>
          </a:xfrm>
          <a:prstGeom prst="rect">
            <a:avLst/>
          </a:prstGeom>
        </p:spPr>
      </p:pic>
      <p:pic>
        <p:nvPicPr>
          <p:cNvPr id="2" name="图片 34">
            <a:extLst>
              <a:ext uri="{FF2B5EF4-FFF2-40B4-BE49-F238E27FC236}">
                <a16:creationId xmlns:a16="http://schemas.microsoft.com/office/drawing/2014/main" id="{A6534A8C-C9A3-7025-4E1F-63963A3F56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1431058"/>
            <a:ext cx="5601424" cy="560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960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C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35626" y="1781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48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577932" y="1082851"/>
            <a:ext cx="11036136" cy="5368603"/>
            <a:chOff x="577932" y="1082851"/>
            <a:chExt cx="11036136" cy="5368603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1" y="1117315"/>
              <a:ext cx="939089" cy="5417061"/>
              <a:chOff x="5655835" y="1245347"/>
              <a:chExt cx="763052" cy="4401591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C8B6B49-A26A-44AD-A8B3-E2A6C571650A}"/>
                </a:ext>
              </a:extLst>
            </p:cNvPr>
            <p:cNvSpPr/>
            <p:nvPr/>
          </p:nvSpPr>
          <p:spPr>
            <a:xfrm>
              <a:off x="5975894" y="2271985"/>
              <a:ext cx="282018" cy="586375"/>
            </a:xfrm>
            <a:custGeom>
              <a:avLst/>
              <a:gdLst>
                <a:gd name="connsiteX0" fmla="*/ 727844 w 962025"/>
                <a:gd name="connsiteY0" fmla="*/ 368617 h 2000250"/>
                <a:gd name="connsiteX1" fmla="*/ 727844 w 962025"/>
                <a:gd name="connsiteY1" fmla="*/ 436245 h 2000250"/>
                <a:gd name="connsiteX2" fmla="*/ 812617 w 962025"/>
                <a:gd name="connsiteY2" fmla="*/ 436245 h 2000250"/>
                <a:gd name="connsiteX3" fmla="*/ 870719 w 962025"/>
                <a:gd name="connsiteY3" fmla="*/ 488632 h 2000250"/>
                <a:gd name="connsiteX4" fmla="*/ 943109 w 962025"/>
                <a:gd name="connsiteY4" fmla="*/ 1503998 h 2000250"/>
                <a:gd name="connsiteX5" fmla="*/ 962159 w 962025"/>
                <a:gd name="connsiteY5" fmla="*/ 1750695 h 2000250"/>
                <a:gd name="connsiteX6" fmla="*/ 905009 w 962025"/>
                <a:gd name="connsiteY6" fmla="*/ 1847850 h 2000250"/>
                <a:gd name="connsiteX7" fmla="*/ 905009 w 962025"/>
                <a:gd name="connsiteY7" fmla="*/ 1941195 h 2000250"/>
                <a:gd name="connsiteX8" fmla="*/ 847859 w 962025"/>
                <a:gd name="connsiteY8" fmla="*/ 2000250 h 2000250"/>
                <a:gd name="connsiteX9" fmla="*/ 114434 w 962025"/>
                <a:gd name="connsiteY9" fmla="*/ 2000250 h 2000250"/>
                <a:gd name="connsiteX10" fmla="*/ 60142 w 962025"/>
                <a:gd name="connsiteY10" fmla="*/ 1944053 h 2000250"/>
                <a:gd name="connsiteX11" fmla="*/ 60142 w 962025"/>
                <a:gd name="connsiteY11" fmla="*/ 1844040 h 2000250"/>
                <a:gd name="connsiteX12" fmla="*/ 2039 w 962025"/>
                <a:gd name="connsiteY12" fmla="*/ 1744028 h 2000250"/>
                <a:gd name="connsiteX13" fmla="*/ 91574 w 962025"/>
                <a:gd name="connsiteY13" fmla="*/ 516255 h 2000250"/>
                <a:gd name="connsiteX14" fmla="*/ 175394 w 962025"/>
                <a:gd name="connsiteY14" fmla="*/ 436245 h 2000250"/>
                <a:gd name="connsiteX15" fmla="*/ 234449 w 962025"/>
                <a:gd name="connsiteY15" fmla="*/ 436245 h 2000250"/>
                <a:gd name="connsiteX16" fmla="*/ 234449 w 962025"/>
                <a:gd name="connsiteY16" fmla="*/ 369570 h 2000250"/>
                <a:gd name="connsiteX17" fmla="*/ 208732 w 962025"/>
                <a:gd name="connsiteY17" fmla="*/ 365760 h 2000250"/>
                <a:gd name="connsiteX18" fmla="*/ 153487 w 962025"/>
                <a:gd name="connsiteY18" fmla="*/ 311467 h 2000250"/>
                <a:gd name="connsiteX19" fmla="*/ 153487 w 962025"/>
                <a:gd name="connsiteY19" fmla="*/ 54292 h 2000250"/>
                <a:gd name="connsiteX20" fmla="*/ 209684 w 962025"/>
                <a:gd name="connsiteY20" fmla="*/ 0 h 2000250"/>
                <a:gd name="connsiteX21" fmla="*/ 752609 w 962025"/>
                <a:gd name="connsiteY21" fmla="*/ 0 h 2000250"/>
                <a:gd name="connsiteX22" fmla="*/ 808807 w 962025"/>
                <a:gd name="connsiteY22" fmla="*/ 57150 h 2000250"/>
                <a:gd name="connsiteX23" fmla="*/ 808807 w 962025"/>
                <a:gd name="connsiteY23" fmla="*/ 280988 h 2000250"/>
                <a:gd name="connsiteX24" fmla="*/ 727844 w 962025"/>
                <a:gd name="connsiteY24" fmla="*/ 368617 h 2000250"/>
                <a:gd name="connsiteX25" fmla="*/ 141104 w 962025"/>
                <a:gd name="connsiteY25" fmla="*/ 1912620 h 2000250"/>
                <a:gd name="connsiteX26" fmla="*/ 820237 w 962025"/>
                <a:gd name="connsiteY26" fmla="*/ 1912620 h 2000250"/>
                <a:gd name="connsiteX27" fmla="*/ 820237 w 962025"/>
                <a:gd name="connsiteY27" fmla="*/ 1837373 h 2000250"/>
                <a:gd name="connsiteX28" fmla="*/ 141104 w 962025"/>
                <a:gd name="connsiteY28" fmla="*/ 1837373 h 2000250"/>
                <a:gd name="connsiteX29" fmla="*/ 141104 w 962025"/>
                <a:gd name="connsiteY29" fmla="*/ 1912620 h 2000250"/>
                <a:gd name="connsiteX30" fmla="*/ 644976 w 962025"/>
                <a:gd name="connsiteY30" fmla="*/ 365760 h 2000250"/>
                <a:gd name="connsiteX31" fmla="*/ 321126 w 962025"/>
                <a:gd name="connsiteY31" fmla="*/ 365760 h 2000250"/>
                <a:gd name="connsiteX32" fmla="*/ 321126 w 962025"/>
                <a:gd name="connsiteY32" fmla="*/ 435292 h 2000250"/>
                <a:gd name="connsiteX33" fmla="*/ 644976 w 962025"/>
                <a:gd name="connsiteY33" fmla="*/ 435292 h 2000250"/>
                <a:gd name="connsiteX34" fmla="*/ 644976 w 962025"/>
                <a:gd name="connsiteY34" fmla="*/ 365760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62025" h="2000250">
                  <a:moveTo>
                    <a:pt x="727844" y="368617"/>
                  </a:moveTo>
                  <a:cubicBezTo>
                    <a:pt x="727844" y="390525"/>
                    <a:pt x="727844" y="408622"/>
                    <a:pt x="727844" y="436245"/>
                  </a:cubicBezTo>
                  <a:cubicBezTo>
                    <a:pt x="757372" y="436245"/>
                    <a:pt x="784994" y="436245"/>
                    <a:pt x="812617" y="436245"/>
                  </a:cubicBezTo>
                  <a:cubicBezTo>
                    <a:pt x="847859" y="436245"/>
                    <a:pt x="867862" y="449580"/>
                    <a:pt x="870719" y="488632"/>
                  </a:cubicBezTo>
                  <a:cubicBezTo>
                    <a:pt x="894532" y="826770"/>
                    <a:pt x="918344" y="1164907"/>
                    <a:pt x="943109" y="1503998"/>
                  </a:cubicBezTo>
                  <a:cubicBezTo>
                    <a:pt x="948824" y="1585913"/>
                    <a:pt x="955492" y="1668780"/>
                    <a:pt x="962159" y="1750695"/>
                  </a:cubicBezTo>
                  <a:cubicBezTo>
                    <a:pt x="967874" y="1820228"/>
                    <a:pt x="967874" y="1820228"/>
                    <a:pt x="905009" y="1847850"/>
                  </a:cubicBezTo>
                  <a:cubicBezTo>
                    <a:pt x="905009" y="1878330"/>
                    <a:pt x="905009" y="1909763"/>
                    <a:pt x="905009" y="1941195"/>
                  </a:cubicBezTo>
                  <a:cubicBezTo>
                    <a:pt x="905962" y="1980248"/>
                    <a:pt x="887864" y="2000250"/>
                    <a:pt x="847859" y="2000250"/>
                  </a:cubicBezTo>
                  <a:cubicBezTo>
                    <a:pt x="603067" y="2000250"/>
                    <a:pt x="359226" y="2000250"/>
                    <a:pt x="114434" y="2000250"/>
                  </a:cubicBezTo>
                  <a:cubicBezTo>
                    <a:pt x="77287" y="2000250"/>
                    <a:pt x="59189" y="1981200"/>
                    <a:pt x="60142" y="1944053"/>
                  </a:cubicBezTo>
                  <a:cubicBezTo>
                    <a:pt x="60142" y="1912620"/>
                    <a:pt x="60142" y="1881188"/>
                    <a:pt x="60142" y="1844040"/>
                  </a:cubicBezTo>
                  <a:cubicBezTo>
                    <a:pt x="-7486" y="1839278"/>
                    <a:pt x="-1771" y="1793557"/>
                    <a:pt x="2039" y="1744028"/>
                  </a:cubicBezTo>
                  <a:cubicBezTo>
                    <a:pt x="32519" y="1334453"/>
                    <a:pt x="62047" y="925830"/>
                    <a:pt x="91574" y="516255"/>
                  </a:cubicBezTo>
                  <a:cubicBezTo>
                    <a:pt x="97289" y="439103"/>
                    <a:pt x="100147" y="436245"/>
                    <a:pt x="175394" y="436245"/>
                  </a:cubicBezTo>
                  <a:cubicBezTo>
                    <a:pt x="194444" y="436245"/>
                    <a:pt x="212542" y="436245"/>
                    <a:pt x="234449" y="436245"/>
                  </a:cubicBezTo>
                  <a:cubicBezTo>
                    <a:pt x="234449" y="412432"/>
                    <a:pt x="234449" y="392430"/>
                    <a:pt x="234449" y="369570"/>
                  </a:cubicBezTo>
                  <a:cubicBezTo>
                    <a:pt x="226829" y="368617"/>
                    <a:pt x="217304" y="364807"/>
                    <a:pt x="208732" y="365760"/>
                  </a:cubicBezTo>
                  <a:cubicBezTo>
                    <a:pt x="168726" y="368617"/>
                    <a:pt x="153487" y="346710"/>
                    <a:pt x="153487" y="311467"/>
                  </a:cubicBezTo>
                  <a:cubicBezTo>
                    <a:pt x="153487" y="225742"/>
                    <a:pt x="153487" y="140017"/>
                    <a:pt x="153487" y="54292"/>
                  </a:cubicBezTo>
                  <a:cubicBezTo>
                    <a:pt x="153487" y="18097"/>
                    <a:pt x="169679" y="0"/>
                    <a:pt x="209684" y="0"/>
                  </a:cubicBezTo>
                  <a:cubicBezTo>
                    <a:pt x="390659" y="952"/>
                    <a:pt x="571634" y="952"/>
                    <a:pt x="752609" y="0"/>
                  </a:cubicBezTo>
                  <a:cubicBezTo>
                    <a:pt x="793567" y="0"/>
                    <a:pt x="809759" y="17145"/>
                    <a:pt x="808807" y="57150"/>
                  </a:cubicBezTo>
                  <a:cubicBezTo>
                    <a:pt x="807854" y="131445"/>
                    <a:pt x="808807" y="206692"/>
                    <a:pt x="808807" y="280988"/>
                  </a:cubicBezTo>
                  <a:cubicBezTo>
                    <a:pt x="806901" y="360045"/>
                    <a:pt x="806901" y="360045"/>
                    <a:pt x="727844" y="368617"/>
                  </a:cubicBezTo>
                  <a:close/>
                  <a:moveTo>
                    <a:pt x="141104" y="1912620"/>
                  </a:moveTo>
                  <a:cubicBezTo>
                    <a:pt x="371609" y="1912620"/>
                    <a:pt x="595447" y="1912620"/>
                    <a:pt x="820237" y="1912620"/>
                  </a:cubicBezTo>
                  <a:cubicBezTo>
                    <a:pt x="820237" y="1885950"/>
                    <a:pt x="820237" y="1862138"/>
                    <a:pt x="820237" y="1837373"/>
                  </a:cubicBezTo>
                  <a:cubicBezTo>
                    <a:pt x="592589" y="1837373"/>
                    <a:pt x="367799" y="1837373"/>
                    <a:pt x="141104" y="1837373"/>
                  </a:cubicBezTo>
                  <a:cubicBezTo>
                    <a:pt x="141104" y="1863090"/>
                    <a:pt x="141104" y="1886903"/>
                    <a:pt x="141104" y="1912620"/>
                  </a:cubicBezTo>
                  <a:close/>
                  <a:moveTo>
                    <a:pt x="644976" y="365760"/>
                  </a:moveTo>
                  <a:cubicBezTo>
                    <a:pt x="536392" y="365760"/>
                    <a:pt x="429712" y="365760"/>
                    <a:pt x="321126" y="365760"/>
                  </a:cubicBezTo>
                  <a:cubicBezTo>
                    <a:pt x="321126" y="389572"/>
                    <a:pt x="321126" y="411480"/>
                    <a:pt x="321126" y="435292"/>
                  </a:cubicBezTo>
                  <a:cubicBezTo>
                    <a:pt x="429712" y="435292"/>
                    <a:pt x="536392" y="435292"/>
                    <a:pt x="644976" y="435292"/>
                  </a:cubicBezTo>
                  <a:cubicBezTo>
                    <a:pt x="644976" y="411480"/>
                    <a:pt x="644976" y="390525"/>
                    <a:pt x="644976" y="3657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lvl="0" algn="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48962" y="569740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10">
            <a:extLst>
              <a:ext uri="{FF2B5EF4-FFF2-40B4-BE49-F238E27FC236}">
                <a16:creationId xmlns:a16="http://schemas.microsoft.com/office/drawing/2014/main" id="{ED2C9A85-F29D-D914-4868-78332126F393}"/>
              </a:ext>
            </a:extLst>
          </p:cNvPr>
          <p:cNvSpPr>
            <a:spLocks noEditPoints="1"/>
          </p:cNvSpPr>
          <p:nvPr/>
        </p:nvSpPr>
        <p:spPr bwMode="auto">
          <a:xfrm>
            <a:off x="5579381" y="3440872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783A43EE-4A44-1AC2-DCA7-1F48D9AA41DF}"/>
              </a:ext>
            </a:extLst>
          </p:cNvPr>
          <p:cNvSpPr/>
          <p:nvPr/>
        </p:nvSpPr>
        <p:spPr bwMode="auto">
          <a:xfrm>
            <a:off x="5260295" y="3396420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" name="Freeform 25">
            <a:extLst>
              <a:ext uri="{FF2B5EF4-FFF2-40B4-BE49-F238E27FC236}">
                <a16:creationId xmlns:a16="http://schemas.microsoft.com/office/drawing/2014/main" id="{554767D4-6A71-2FD6-5829-4F055893C9B9}"/>
              </a:ext>
            </a:extLst>
          </p:cNvPr>
          <p:cNvSpPr/>
          <p:nvPr/>
        </p:nvSpPr>
        <p:spPr bwMode="auto">
          <a:xfrm>
            <a:off x="5761945" y="3393245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C1EB24B3-8938-B085-E037-2C45366B962B}"/>
              </a:ext>
            </a:extLst>
          </p:cNvPr>
          <p:cNvSpPr/>
          <p:nvPr/>
        </p:nvSpPr>
        <p:spPr>
          <a:xfrm>
            <a:off x="3537782" y="3533457"/>
            <a:ext cx="647997" cy="5847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82"/>
              <a:gd name="f7" fmla="val 289"/>
              <a:gd name="f8" fmla="val 30"/>
              <a:gd name="f9" fmla="val 41"/>
              <a:gd name="f10" fmla="val 63"/>
              <a:gd name="f11" fmla="val 55"/>
              <a:gd name="f12" fmla="val 92"/>
              <a:gd name="f13" fmla="val 72"/>
              <a:gd name="f14" fmla="val 118"/>
              <a:gd name="f15" fmla="val 97"/>
              <a:gd name="f16" fmla="val 151"/>
              <a:gd name="f17" fmla="val 52"/>
              <a:gd name="f18" fmla="val 197"/>
              <a:gd name="f19" fmla="val 23"/>
              <a:gd name="f20" fmla="val 248"/>
              <a:gd name="f21" fmla="val 253"/>
              <a:gd name="f22" fmla="val 11"/>
              <a:gd name="f23" fmla="val 257"/>
              <a:gd name="f24" fmla="val 262"/>
              <a:gd name="f25" fmla="val 34"/>
              <a:gd name="f26" fmla="val 274"/>
              <a:gd name="f27" fmla="val 68"/>
              <a:gd name="f28" fmla="val 103"/>
              <a:gd name="f29" fmla="val 280"/>
              <a:gd name="f30" fmla="val 140"/>
              <a:gd name="f31" fmla="val 279"/>
              <a:gd name="f32" fmla="val 176"/>
              <a:gd name="f33" fmla="val 271"/>
              <a:gd name="f34" fmla="val 210"/>
              <a:gd name="f35" fmla="val 239"/>
              <a:gd name="f36" fmla="val 228"/>
              <a:gd name="f37" fmla="val 264"/>
              <a:gd name="f38" fmla="val 203"/>
              <a:gd name="f39" fmla="val 276"/>
              <a:gd name="f40" fmla="val 171"/>
              <a:gd name="f41" fmla="val 275"/>
              <a:gd name="f42" fmla="val 158"/>
              <a:gd name="f43" fmla="val 147"/>
              <a:gd name="f44" fmla="val 270"/>
              <a:gd name="f45" fmla="val 135"/>
              <a:gd name="f46" fmla="val 265"/>
              <a:gd name="f47" fmla="val 134"/>
              <a:gd name="f48" fmla="val 131"/>
              <a:gd name="f49" fmla="val 130"/>
              <a:gd name="f50" fmla="val 86"/>
              <a:gd name="f51" fmla="val 40"/>
              <a:gd name="f52" fmla="val 269"/>
              <a:gd name="f53" fmla="val 19"/>
              <a:gd name="f54" fmla="val 226"/>
              <a:gd name="f55" fmla="val 4"/>
              <a:gd name="f56" fmla="val 196"/>
              <a:gd name="f57" fmla="val 165"/>
              <a:gd name="f58" fmla="val 132"/>
              <a:gd name="f59" fmla="val 7"/>
              <a:gd name="f60" fmla="val 100"/>
              <a:gd name="f61" fmla="val 17"/>
              <a:gd name="f62" fmla="val 70"/>
              <a:gd name="f63" fmla="val 163"/>
              <a:gd name="f64" fmla="val 255"/>
              <a:gd name="f65" fmla="val 164"/>
              <a:gd name="f66" fmla="val 256"/>
              <a:gd name="f67" fmla="val 166"/>
              <a:gd name="f68" fmla="val 168"/>
              <a:gd name="f69" fmla="val 191"/>
              <a:gd name="f70" fmla="val 258"/>
              <a:gd name="f71" fmla="val 211"/>
              <a:gd name="f72" fmla="val 251"/>
              <a:gd name="f73" fmla="val 227"/>
              <a:gd name="f74" fmla="val 235"/>
              <a:gd name="f75" fmla="val 250"/>
              <a:gd name="f76" fmla="val 213"/>
              <a:gd name="f77" fmla="val 259"/>
              <a:gd name="f78" fmla="val 185"/>
              <a:gd name="f79" fmla="val 156"/>
              <a:gd name="f80" fmla="val 266"/>
              <a:gd name="f81" fmla="val 129"/>
              <a:gd name="f82" fmla="val 102"/>
              <a:gd name="f83" fmla="val 76"/>
              <a:gd name="f84" fmla="val 252"/>
              <a:gd name="f85" fmla="val 58"/>
              <a:gd name="f86" fmla="val 246"/>
              <a:gd name="f87" fmla="val 240"/>
              <a:gd name="f88" fmla="val 22"/>
              <a:gd name="f89" fmla="val 28"/>
              <a:gd name="f90" fmla="val 218"/>
              <a:gd name="f91" fmla="val 33"/>
              <a:gd name="f92" fmla="val 209"/>
              <a:gd name="f93" fmla="val 39"/>
              <a:gd name="f94" fmla="val 82"/>
              <a:gd name="f95" fmla="val 127"/>
              <a:gd name="f96" fmla="val 115"/>
              <a:gd name="f97" fmla="val 111"/>
              <a:gd name="f98" fmla="val 141"/>
              <a:gd name="f99" fmla="val 101"/>
              <a:gd name="f100" fmla="val 169"/>
              <a:gd name="f101" fmla="val 107"/>
              <a:gd name="f102" fmla="val 200"/>
              <a:gd name="f103" fmla="val 220"/>
              <a:gd name="f104" fmla="val 122"/>
              <a:gd name="f105" fmla="val 236"/>
              <a:gd name="f106" fmla="val 247"/>
              <a:gd name="f107" fmla="val 161"/>
              <a:gd name="f108" fmla="val 183"/>
              <a:gd name="f109" fmla="val 154"/>
              <a:gd name="f110" fmla="val 205"/>
              <a:gd name="f111" fmla="val 108"/>
              <a:gd name="f112" fmla="val 206"/>
              <a:gd name="f113" fmla="val 207"/>
              <a:gd name="f114" fmla="val 208"/>
              <a:gd name="f115" fmla="val 109"/>
              <a:gd name="f116" fmla="val 193"/>
              <a:gd name="f117" fmla="val 178"/>
              <a:gd name="f118" fmla="val 37"/>
              <a:gd name="f119" fmla="val 60"/>
              <a:gd name="f120" fmla="val 32"/>
              <a:gd name="f121" fmla="val 26"/>
              <a:gd name="f122" fmla="val 13"/>
              <a:gd name="f123" fmla="val 144"/>
              <a:gd name="f124" fmla="val 14"/>
              <a:gd name="f125" fmla="val 29"/>
              <a:gd name="f126" fmla="val 215"/>
              <a:gd name="f127" fmla="val 53"/>
              <a:gd name="f128" fmla="val 75"/>
              <a:gd name="f129" fmla="val 85"/>
              <a:gd name="f130" fmla="val 260"/>
              <a:gd name="f131" fmla="val 94"/>
              <a:gd name="f132" fmla="val 90"/>
              <a:gd name="f133" fmla="val 216"/>
              <a:gd name="f134" fmla="val 77"/>
              <a:gd name="f135" fmla="val 175"/>
              <a:gd name="f136" fmla="val 64"/>
              <a:gd name="f137" fmla="val 65"/>
              <a:gd name="f138" fmla="val 66"/>
              <a:gd name="f139" fmla="val 67"/>
              <a:gd name="f140" fmla="val 133"/>
              <a:gd name="f141" fmla="val 73"/>
              <a:gd name="f142" fmla="val 80"/>
              <a:gd name="f143" fmla="val 160"/>
              <a:gd name="f144" fmla="val 87"/>
              <a:gd name="f145" fmla="val 173"/>
              <a:gd name="f146" fmla="val 88"/>
              <a:gd name="f147" fmla="val 172"/>
              <a:gd name="f148" fmla="val 91"/>
              <a:gd name="f149" fmla="val 150"/>
              <a:gd name="f150" fmla="val 99"/>
              <a:gd name="f151" fmla="val 112"/>
              <a:gd name="f152" fmla="val 110"/>
              <a:gd name="f153" fmla="+- 0 0 -90"/>
              <a:gd name="f154" fmla="*/ f3 1 282"/>
              <a:gd name="f155" fmla="*/ f4 1 289"/>
              <a:gd name="f156" fmla="val f5"/>
              <a:gd name="f157" fmla="val f6"/>
              <a:gd name="f158" fmla="val f7"/>
              <a:gd name="f159" fmla="*/ f153 f0 1"/>
              <a:gd name="f160" fmla="+- f158 0 f156"/>
              <a:gd name="f161" fmla="+- f157 0 f156"/>
              <a:gd name="f162" fmla="*/ f159 1 f2"/>
              <a:gd name="f163" fmla="*/ f161 1 282"/>
              <a:gd name="f164" fmla="*/ f160 1 289"/>
              <a:gd name="f165" fmla="*/ 30 f161 1"/>
              <a:gd name="f166" fmla="*/ 41 f160 1"/>
              <a:gd name="f167" fmla="*/ 118 f161 1"/>
              <a:gd name="f168" fmla="*/ 97 f160 1"/>
              <a:gd name="f169" fmla="*/ 248 f161 1"/>
              <a:gd name="f170" fmla="*/ 0 f160 1"/>
              <a:gd name="f171" fmla="*/ 262 f161 1"/>
              <a:gd name="f172" fmla="*/ 34 f160 1"/>
              <a:gd name="f173" fmla="*/ 280 f161 1"/>
              <a:gd name="f174" fmla="*/ 140 f160 1"/>
              <a:gd name="f175" fmla="*/ 239 f160 1"/>
              <a:gd name="f176" fmla="*/ 171 f161 1"/>
              <a:gd name="f177" fmla="*/ 275 f160 1"/>
              <a:gd name="f178" fmla="*/ 135 f161 1"/>
              <a:gd name="f179" fmla="*/ 265 f160 1"/>
              <a:gd name="f180" fmla="*/ 130 f161 1"/>
              <a:gd name="f181" fmla="*/ 19 f161 1"/>
              <a:gd name="f182" fmla="*/ 226 f160 1"/>
              <a:gd name="f183" fmla="*/ 4 f161 1"/>
              <a:gd name="f184" fmla="*/ 132 f160 1"/>
              <a:gd name="f185" fmla="*/ 163 f161 1"/>
              <a:gd name="f186" fmla="*/ 255 f160 1"/>
              <a:gd name="f187" fmla="*/ 168 f161 1"/>
              <a:gd name="f188" fmla="*/ 256 f160 1"/>
              <a:gd name="f189" fmla="*/ 227 f161 1"/>
              <a:gd name="f190" fmla="*/ 235 f160 1"/>
              <a:gd name="f191" fmla="*/ 156 f160 1"/>
              <a:gd name="f192" fmla="*/ 256 f161 1"/>
              <a:gd name="f193" fmla="*/ 76 f160 1"/>
              <a:gd name="f194" fmla="*/ 240 f161 1"/>
              <a:gd name="f195" fmla="*/ 22 f160 1"/>
              <a:gd name="f196" fmla="*/ 209 f161 1"/>
              <a:gd name="f197" fmla="*/ 39 f160 1"/>
              <a:gd name="f198" fmla="*/ 127 f161 1"/>
              <a:gd name="f199" fmla="*/ 115 f160 1"/>
              <a:gd name="f200" fmla="*/ 107 f161 1"/>
              <a:gd name="f201" fmla="*/ 200 f160 1"/>
              <a:gd name="f202" fmla="*/ 140 f161 1"/>
              <a:gd name="f203" fmla="*/ 247 f160 1"/>
              <a:gd name="f204" fmla="*/ 205 f161 1"/>
              <a:gd name="f205" fmla="*/ 108 f160 1"/>
              <a:gd name="f206" fmla="*/ 208 f161 1"/>
              <a:gd name="f207" fmla="*/ 109 f160 1"/>
              <a:gd name="f208" fmla="*/ 37 f161 1"/>
              <a:gd name="f209" fmla="*/ 60 f160 1"/>
              <a:gd name="f210" fmla="*/ 22 f161 1"/>
              <a:gd name="f211" fmla="*/ 29 f161 1"/>
              <a:gd name="f212" fmla="*/ 215 f160 1"/>
              <a:gd name="f213" fmla="*/ 75 f161 1"/>
              <a:gd name="f214" fmla="*/ 257 f160 1"/>
              <a:gd name="f215" fmla="*/ 103 f161 1"/>
              <a:gd name="f216" fmla="*/ 258 f160 1"/>
              <a:gd name="f217" fmla="*/ 64 f161 1"/>
              <a:gd name="f218" fmla="*/ 134 f160 1"/>
              <a:gd name="f219" fmla="*/ 67 f161 1"/>
              <a:gd name="f220" fmla="*/ 133 f160 1"/>
              <a:gd name="f221" fmla="*/ 87 f161 1"/>
              <a:gd name="f222" fmla="*/ 173 f160 1"/>
              <a:gd name="f223" fmla="*/ 88 f161 1"/>
              <a:gd name="f224" fmla="*/ 171 f160 1"/>
              <a:gd name="f225" fmla="*/ 109 f161 1"/>
              <a:gd name="f226" fmla="*/ 112 f160 1"/>
              <a:gd name="f227" fmla="*/ 108 f161 1"/>
              <a:gd name="f228" fmla="*/ 107 f160 1"/>
              <a:gd name="f229" fmla="+- f162 0 f1"/>
              <a:gd name="f230" fmla="*/ f165 1 282"/>
              <a:gd name="f231" fmla="*/ f166 1 289"/>
              <a:gd name="f232" fmla="*/ f167 1 282"/>
              <a:gd name="f233" fmla="*/ f168 1 289"/>
              <a:gd name="f234" fmla="*/ f169 1 282"/>
              <a:gd name="f235" fmla="*/ f170 1 289"/>
              <a:gd name="f236" fmla="*/ f171 1 282"/>
              <a:gd name="f237" fmla="*/ f172 1 289"/>
              <a:gd name="f238" fmla="*/ f173 1 282"/>
              <a:gd name="f239" fmla="*/ f174 1 289"/>
              <a:gd name="f240" fmla="*/ f175 1 289"/>
              <a:gd name="f241" fmla="*/ f176 1 282"/>
              <a:gd name="f242" fmla="*/ f177 1 289"/>
              <a:gd name="f243" fmla="*/ f178 1 282"/>
              <a:gd name="f244" fmla="*/ f179 1 289"/>
              <a:gd name="f245" fmla="*/ f180 1 282"/>
              <a:gd name="f246" fmla="*/ f181 1 282"/>
              <a:gd name="f247" fmla="*/ f182 1 289"/>
              <a:gd name="f248" fmla="*/ f183 1 282"/>
              <a:gd name="f249" fmla="*/ f184 1 289"/>
              <a:gd name="f250" fmla="*/ f185 1 282"/>
              <a:gd name="f251" fmla="*/ f186 1 289"/>
              <a:gd name="f252" fmla="*/ f187 1 282"/>
              <a:gd name="f253" fmla="*/ f188 1 289"/>
              <a:gd name="f254" fmla="*/ f189 1 282"/>
              <a:gd name="f255" fmla="*/ f190 1 289"/>
              <a:gd name="f256" fmla="*/ f191 1 289"/>
              <a:gd name="f257" fmla="*/ f192 1 282"/>
              <a:gd name="f258" fmla="*/ f193 1 289"/>
              <a:gd name="f259" fmla="*/ f194 1 282"/>
              <a:gd name="f260" fmla="*/ f195 1 289"/>
              <a:gd name="f261" fmla="*/ f196 1 282"/>
              <a:gd name="f262" fmla="*/ f197 1 289"/>
              <a:gd name="f263" fmla="*/ f198 1 282"/>
              <a:gd name="f264" fmla="*/ f199 1 289"/>
              <a:gd name="f265" fmla="*/ f200 1 282"/>
              <a:gd name="f266" fmla="*/ f201 1 289"/>
              <a:gd name="f267" fmla="*/ f202 1 282"/>
              <a:gd name="f268" fmla="*/ f203 1 289"/>
              <a:gd name="f269" fmla="*/ f204 1 282"/>
              <a:gd name="f270" fmla="*/ f205 1 289"/>
              <a:gd name="f271" fmla="*/ f206 1 282"/>
              <a:gd name="f272" fmla="*/ f207 1 289"/>
              <a:gd name="f273" fmla="*/ f208 1 282"/>
              <a:gd name="f274" fmla="*/ f209 1 289"/>
              <a:gd name="f275" fmla="*/ f210 1 282"/>
              <a:gd name="f276" fmla="*/ f211 1 282"/>
              <a:gd name="f277" fmla="*/ f212 1 289"/>
              <a:gd name="f278" fmla="*/ f213 1 282"/>
              <a:gd name="f279" fmla="*/ f214 1 289"/>
              <a:gd name="f280" fmla="*/ f215 1 282"/>
              <a:gd name="f281" fmla="*/ f216 1 289"/>
              <a:gd name="f282" fmla="*/ f217 1 282"/>
              <a:gd name="f283" fmla="*/ f218 1 289"/>
              <a:gd name="f284" fmla="*/ f219 1 282"/>
              <a:gd name="f285" fmla="*/ f220 1 289"/>
              <a:gd name="f286" fmla="*/ f221 1 282"/>
              <a:gd name="f287" fmla="*/ f222 1 289"/>
              <a:gd name="f288" fmla="*/ f223 1 282"/>
              <a:gd name="f289" fmla="*/ f224 1 289"/>
              <a:gd name="f290" fmla="*/ f225 1 282"/>
              <a:gd name="f291" fmla="*/ f226 1 289"/>
              <a:gd name="f292" fmla="*/ f227 1 282"/>
              <a:gd name="f293" fmla="*/ f228 1 289"/>
              <a:gd name="f294" fmla="*/ 0 1 f163"/>
              <a:gd name="f295" fmla="*/ f157 1 f163"/>
              <a:gd name="f296" fmla="*/ 0 1 f164"/>
              <a:gd name="f297" fmla="*/ f158 1 f164"/>
              <a:gd name="f298" fmla="*/ f230 1 f163"/>
              <a:gd name="f299" fmla="*/ f231 1 f164"/>
              <a:gd name="f300" fmla="*/ f232 1 f163"/>
              <a:gd name="f301" fmla="*/ f233 1 f164"/>
              <a:gd name="f302" fmla="*/ f234 1 f163"/>
              <a:gd name="f303" fmla="*/ f235 1 f164"/>
              <a:gd name="f304" fmla="*/ f236 1 f163"/>
              <a:gd name="f305" fmla="*/ f237 1 f164"/>
              <a:gd name="f306" fmla="*/ f238 1 f163"/>
              <a:gd name="f307" fmla="*/ f239 1 f164"/>
              <a:gd name="f308" fmla="*/ f240 1 f164"/>
              <a:gd name="f309" fmla="*/ f241 1 f163"/>
              <a:gd name="f310" fmla="*/ f242 1 f164"/>
              <a:gd name="f311" fmla="*/ f243 1 f163"/>
              <a:gd name="f312" fmla="*/ f244 1 f164"/>
              <a:gd name="f313" fmla="*/ f245 1 f163"/>
              <a:gd name="f314" fmla="*/ f246 1 f163"/>
              <a:gd name="f315" fmla="*/ f247 1 f164"/>
              <a:gd name="f316" fmla="*/ f248 1 f163"/>
              <a:gd name="f317" fmla="*/ f249 1 f164"/>
              <a:gd name="f318" fmla="*/ f250 1 f163"/>
              <a:gd name="f319" fmla="*/ f251 1 f164"/>
              <a:gd name="f320" fmla="*/ f252 1 f163"/>
              <a:gd name="f321" fmla="*/ f253 1 f164"/>
              <a:gd name="f322" fmla="*/ f254 1 f163"/>
              <a:gd name="f323" fmla="*/ f255 1 f164"/>
              <a:gd name="f324" fmla="*/ f256 1 f164"/>
              <a:gd name="f325" fmla="*/ f257 1 f163"/>
              <a:gd name="f326" fmla="*/ f258 1 f164"/>
              <a:gd name="f327" fmla="*/ f259 1 f163"/>
              <a:gd name="f328" fmla="*/ f260 1 f164"/>
              <a:gd name="f329" fmla="*/ f261 1 f163"/>
              <a:gd name="f330" fmla="*/ f262 1 f164"/>
              <a:gd name="f331" fmla="*/ f263 1 f163"/>
              <a:gd name="f332" fmla="*/ f264 1 f164"/>
              <a:gd name="f333" fmla="*/ f265 1 f163"/>
              <a:gd name="f334" fmla="*/ f266 1 f164"/>
              <a:gd name="f335" fmla="*/ f267 1 f163"/>
              <a:gd name="f336" fmla="*/ f268 1 f164"/>
              <a:gd name="f337" fmla="*/ f269 1 f163"/>
              <a:gd name="f338" fmla="*/ f270 1 f164"/>
              <a:gd name="f339" fmla="*/ f271 1 f163"/>
              <a:gd name="f340" fmla="*/ f272 1 f164"/>
              <a:gd name="f341" fmla="*/ f273 1 f163"/>
              <a:gd name="f342" fmla="*/ f274 1 f164"/>
              <a:gd name="f343" fmla="*/ f275 1 f163"/>
              <a:gd name="f344" fmla="*/ f276 1 f163"/>
              <a:gd name="f345" fmla="*/ f277 1 f164"/>
              <a:gd name="f346" fmla="*/ f278 1 f163"/>
              <a:gd name="f347" fmla="*/ f279 1 f164"/>
              <a:gd name="f348" fmla="*/ f280 1 f163"/>
              <a:gd name="f349" fmla="*/ f281 1 f164"/>
              <a:gd name="f350" fmla="*/ f282 1 f163"/>
              <a:gd name="f351" fmla="*/ f283 1 f164"/>
              <a:gd name="f352" fmla="*/ f284 1 f163"/>
              <a:gd name="f353" fmla="*/ f285 1 f164"/>
              <a:gd name="f354" fmla="*/ f286 1 f163"/>
              <a:gd name="f355" fmla="*/ f287 1 f164"/>
              <a:gd name="f356" fmla="*/ f288 1 f163"/>
              <a:gd name="f357" fmla="*/ f289 1 f164"/>
              <a:gd name="f358" fmla="*/ f290 1 f163"/>
              <a:gd name="f359" fmla="*/ f291 1 f164"/>
              <a:gd name="f360" fmla="*/ f292 1 f163"/>
              <a:gd name="f361" fmla="*/ f293 1 f164"/>
              <a:gd name="f362" fmla="*/ f294 f154 1"/>
              <a:gd name="f363" fmla="*/ f295 f154 1"/>
              <a:gd name="f364" fmla="*/ f297 f155 1"/>
              <a:gd name="f365" fmla="*/ f296 f155 1"/>
              <a:gd name="f366" fmla="*/ f298 f154 1"/>
              <a:gd name="f367" fmla="*/ f299 f155 1"/>
              <a:gd name="f368" fmla="*/ f300 f154 1"/>
              <a:gd name="f369" fmla="*/ f301 f155 1"/>
              <a:gd name="f370" fmla="*/ f302 f154 1"/>
              <a:gd name="f371" fmla="*/ f303 f155 1"/>
              <a:gd name="f372" fmla="*/ f304 f154 1"/>
              <a:gd name="f373" fmla="*/ f305 f155 1"/>
              <a:gd name="f374" fmla="*/ f306 f154 1"/>
              <a:gd name="f375" fmla="*/ f307 f155 1"/>
              <a:gd name="f376" fmla="*/ f308 f155 1"/>
              <a:gd name="f377" fmla="*/ f309 f154 1"/>
              <a:gd name="f378" fmla="*/ f310 f155 1"/>
              <a:gd name="f379" fmla="*/ f311 f154 1"/>
              <a:gd name="f380" fmla="*/ f312 f155 1"/>
              <a:gd name="f381" fmla="*/ f313 f154 1"/>
              <a:gd name="f382" fmla="*/ f314 f154 1"/>
              <a:gd name="f383" fmla="*/ f315 f155 1"/>
              <a:gd name="f384" fmla="*/ f316 f154 1"/>
              <a:gd name="f385" fmla="*/ f317 f155 1"/>
              <a:gd name="f386" fmla="*/ f318 f154 1"/>
              <a:gd name="f387" fmla="*/ f319 f155 1"/>
              <a:gd name="f388" fmla="*/ f320 f154 1"/>
              <a:gd name="f389" fmla="*/ f321 f155 1"/>
              <a:gd name="f390" fmla="*/ f322 f154 1"/>
              <a:gd name="f391" fmla="*/ f323 f155 1"/>
              <a:gd name="f392" fmla="*/ f324 f155 1"/>
              <a:gd name="f393" fmla="*/ f325 f154 1"/>
              <a:gd name="f394" fmla="*/ f326 f155 1"/>
              <a:gd name="f395" fmla="*/ f327 f154 1"/>
              <a:gd name="f396" fmla="*/ f328 f155 1"/>
              <a:gd name="f397" fmla="*/ f329 f154 1"/>
              <a:gd name="f398" fmla="*/ f330 f155 1"/>
              <a:gd name="f399" fmla="*/ f331 f154 1"/>
              <a:gd name="f400" fmla="*/ f332 f155 1"/>
              <a:gd name="f401" fmla="*/ f333 f154 1"/>
              <a:gd name="f402" fmla="*/ f334 f155 1"/>
              <a:gd name="f403" fmla="*/ f335 f154 1"/>
              <a:gd name="f404" fmla="*/ f336 f155 1"/>
              <a:gd name="f405" fmla="*/ f337 f154 1"/>
              <a:gd name="f406" fmla="*/ f338 f155 1"/>
              <a:gd name="f407" fmla="*/ f339 f154 1"/>
              <a:gd name="f408" fmla="*/ f340 f155 1"/>
              <a:gd name="f409" fmla="*/ f341 f154 1"/>
              <a:gd name="f410" fmla="*/ f342 f155 1"/>
              <a:gd name="f411" fmla="*/ f343 f154 1"/>
              <a:gd name="f412" fmla="*/ f344 f154 1"/>
              <a:gd name="f413" fmla="*/ f345 f155 1"/>
              <a:gd name="f414" fmla="*/ f346 f154 1"/>
              <a:gd name="f415" fmla="*/ f347 f155 1"/>
              <a:gd name="f416" fmla="*/ f348 f154 1"/>
              <a:gd name="f417" fmla="*/ f349 f155 1"/>
              <a:gd name="f418" fmla="*/ f350 f154 1"/>
              <a:gd name="f419" fmla="*/ f351 f155 1"/>
              <a:gd name="f420" fmla="*/ f352 f154 1"/>
              <a:gd name="f421" fmla="*/ f353 f155 1"/>
              <a:gd name="f422" fmla="*/ f354 f154 1"/>
              <a:gd name="f423" fmla="*/ f355 f155 1"/>
              <a:gd name="f424" fmla="*/ f356 f154 1"/>
              <a:gd name="f425" fmla="*/ f357 f155 1"/>
              <a:gd name="f426" fmla="*/ f358 f154 1"/>
              <a:gd name="f427" fmla="*/ f359 f155 1"/>
              <a:gd name="f428" fmla="*/ f360 f154 1"/>
              <a:gd name="f429" fmla="*/ f361 f15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9">
                <a:pos x="f366" y="f367"/>
              </a:cxn>
              <a:cxn ang="f229">
                <a:pos x="f368" y="f369"/>
              </a:cxn>
              <a:cxn ang="f229">
                <a:pos x="f370" y="f371"/>
              </a:cxn>
              <a:cxn ang="f229">
                <a:pos x="f372" y="f373"/>
              </a:cxn>
              <a:cxn ang="f229">
                <a:pos x="f374" y="f375"/>
              </a:cxn>
              <a:cxn ang="f229">
                <a:pos x="f370" y="f376"/>
              </a:cxn>
              <a:cxn ang="f229">
                <a:pos x="f377" y="f378"/>
              </a:cxn>
              <a:cxn ang="f229">
                <a:pos x="f379" y="f380"/>
              </a:cxn>
              <a:cxn ang="f229">
                <a:pos x="f381" y="f380"/>
              </a:cxn>
              <a:cxn ang="f229">
                <a:pos x="f382" y="f383"/>
              </a:cxn>
              <a:cxn ang="f229">
                <a:pos x="f384" y="f385"/>
              </a:cxn>
              <a:cxn ang="f229">
                <a:pos x="f366" y="f367"/>
              </a:cxn>
              <a:cxn ang="f229">
                <a:pos x="f386" y="f387"/>
              </a:cxn>
              <a:cxn ang="f229">
                <a:pos x="f388" y="f389"/>
              </a:cxn>
              <a:cxn ang="f229">
                <a:pos x="f390" y="f391"/>
              </a:cxn>
              <a:cxn ang="f229">
                <a:pos x="f372" y="f392"/>
              </a:cxn>
              <a:cxn ang="f229">
                <a:pos x="f393" y="f394"/>
              </a:cxn>
              <a:cxn ang="f229">
                <a:pos x="f395" y="f396"/>
              </a:cxn>
              <a:cxn ang="f229">
                <a:pos x="f397" y="f398"/>
              </a:cxn>
              <a:cxn ang="f229">
                <a:pos x="f399" y="f400"/>
              </a:cxn>
              <a:cxn ang="f229">
                <a:pos x="f401" y="f402"/>
              </a:cxn>
              <a:cxn ang="f229">
                <a:pos x="f403" y="f404"/>
              </a:cxn>
              <a:cxn ang="f229">
                <a:pos x="f405" y="f406"/>
              </a:cxn>
              <a:cxn ang="f229">
                <a:pos x="f407" y="f408"/>
              </a:cxn>
              <a:cxn ang="f229">
                <a:pos x="f386" y="f387"/>
              </a:cxn>
              <a:cxn ang="f229">
                <a:pos x="f409" y="f410"/>
              </a:cxn>
              <a:cxn ang="f229">
                <a:pos x="f411" y="f406"/>
              </a:cxn>
              <a:cxn ang="f229">
                <a:pos x="f412" y="f413"/>
              </a:cxn>
              <a:cxn ang="f229">
                <a:pos x="f414" y="f415"/>
              </a:cxn>
              <a:cxn ang="f229">
                <a:pos x="f416" y="f417"/>
              </a:cxn>
              <a:cxn ang="f229">
                <a:pos x="f418" y="f419"/>
              </a:cxn>
              <a:cxn ang="f229">
                <a:pos x="f420" y="f421"/>
              </a:cxn>
              <a:cxn ang="f229">
                <a:pos x="f422" y="f423"/>
              </a:cxn>
              <a:cxn ang="f229">
                <a:pos x="f424" y="f425"/>
              </a:cxn>
              <a:cxn ang="f229">
                <a:pos x="f426" y="f427"/>
              </a:cxn>
              <a:cxn ang="f229">
                <a:pos x="f428" y="f429"/>
              </a:cxn>
              <a:cxn ang="f229">
                <a:pos x="f409" y="f410"/>
              </a:cxn>
            </a:cxnLst>
            <a:rect l="f362" t="f365" r="f363" b="f364"/>
            <a:pathLst>
              <a:path w="282" h="28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5"/>
                </a:cubicBezTo>
                <a:cubicBezTo>
                  <a:pt x="f21" y="f22"/>
                  <a:pt x="f23" y="f19"/>
                  <a:pt x="f24" y="f25"/>
                </a:cubicBezTo>
                <a:cubicBezTo>
                  <a:pt x="f26" y="f27"/>
                  <a:pt x="f6" y="f28"/>
                  <a:pt x="f29" y="f30"/>
                </a:cubicBezTo>
                <a:cubicBezTo>
                  <a:pt x="f31" y="f32"/>
                  <a:pt x="f33" y="f34"/>
                  <a:pt x="f20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26"/>
                  <a:pt x="f43" y="f44"/>
                  <a:pt x="f45" y="f46"/>
                </a:cubicBezTo>
                <a:cubicBezTo>
                  <a:pt x="f47" y="f37"/>
                  <a:pt x="f48" y="f37"/>
                  <a:pt x="f49" y="f46"/>
                </a:cubicBezTo>
                <a:cubicBezTo>
                  <a:pt x="f50" y="f7"/>
                  <a:pt x="f51" y="f52"/>
                  <a:pt x="f53" y="f54"/>
                </a:cubicBezTo>
                <a:cubicBezTo>
                  <a:pt x="f55" y="f56"/>
                  <a:pt x="f5" y="f57"/>
                  <a:pt x="f55" y="f58"/>
                </a:cubicBezTo>
                <a:cubicBezTo>
                  <a:pt x="f59" y="f60"/>
                  <a:pt x="f61" y="f62"/>
                  <a:pt x="f8" y="f9"/>
                </a:cubicBezTo>
                <a:close/>
                <a:moveTo>
                  <a:pt x="f63" y="f64"/>
                </a:moveTo>
                <a:cubicBezTo>
                  <a:pt x="f65" y="f66"/>
                  <a:pt x="f67" y="f66"/>
                  <a:pt x="f68" y="f66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24" y="f79"/>
                </a:cubicBezTo>
                <a:cubicBezTo>
                  <a:pt x="f80" y="f81"/>
                  <a:pt x="f37" y="f82"/>
                  <a:pt x="f66" y="f83"/>
                </a:cubicBezTo>
                <a:cubicBezTo>
                  <a:pt x="f84" y="f85"/>
                  <a:pt x="f86" y="f9"/>
                  <a:pt x="f87" y="f88"/>
                </a:cubicBezTo>
                <a:cubicBezTo>
                  <a:pt x="f36" y="f89"/>
                  <a:pt x="f90" y="f91"/>
                  <a:pt x="f92" y="f93"/>
                </a:cubicBezTo>
                <a:cubicBezTo>
                  <a:pt x="f32" y="f85"/>
                  <a:pt x="f4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97" y="f103"/>
                  <a:pt x="f104" y="f105"/>
                  <a:pt x="f30" y="f106"/>
                </a:cubicBezTo>
                <a:cubicBezTo>
                  <a:pt x="f107" y="f102"/>
                  <a:pt x="f108" y="f109"/>
                  <a:pt x="f110" y="f111"/>
                </a:cubicBezTo>
                <a:cubicBezTo>
                  <a:pt x="f112" y="f111"/>
                  <a:pt x="f113" y="f111"/>
                  <a:pt x="f114" y="f115"/>
                </a:cubicBezTo>
                <a:cubicBezTo>
                  <a:pt x="f116" y="f42"/>
                  <a:pt x="f117" y="f112"/>
                  <a:pt x="f63" y="f64"/>
                </a:cubicBezTo>
                <a:close/>
                <a:moveTo>
                  <a:pt x="f118" y="f119"/>
                </a:moveTo>
                <a:cubicBezTo>
                  <a:pt x="f120" y="f83"/>
                  <a:pt x="f121" y="f12"/>
                  <a:pt x="f88" y="f111"/>
                </a:cubicBezTo>
                <a:cubicBezTo>
                  <a:pt x="f122" y="f123"/>
                  <a:pt x="f124" y="f2"/>
                  <a:pt x="f125" y="f126"/>
                </a:cubicBezTo>
                <a:cubicBezTo>
                  <a:pt x="f93" y="f74"/>
                  <a:pt x="f127" y="f72"/>
                  <a:pt x="f128" y="f23"/>
                </a:cubicBezTo>
                <a:cubicBezTo>
                  <a:pt x="f129" y="f130"/>
                  <a:pt x="f131" y="f130"/>
                  <a:pt x="f28" y="f70"/>
                </a:cubicBezTo>
                <a:cubicBezTo>
                  <a:pt x="f132" y="f133"/>
                  <a:pt x="f134" y="f135"/>
                  <a:pt x="f136" y="f47"/>
                </a:cubicBezTo>
                <a:cubicBezTo>
                  <a:pt x="f137" y="f47"/>
                  <a:pt x="f138" y="f47"/>
                  <a:pt x="f139" y="f140"/>
                </a:cubicBezTo>
                <a:cubicBezTo>
                  <a:pt x="f141" y="f43"/>
                  <a:pt x="f142" y="f143"/>
                  <a:pt x="f144" y="f145"/>
                </a:cubicBezTo>
                <a:cubicBezTo>
                  <a:pt x="f146" y="f145"/>
                  <a:pt x="f146" y="f147"/>
                  <a:pt x="f146" y="f40"/>
                </a:cubicBezTo>
                <a:cubicBezTo>
                  <a:pt x="f148" y="f149"/>
                  <a:pt x="f150" y="f48"/>
                  <a:pt x="f115" y="f151"/>
                </a:cubicBezTo>
                <a:cubicBezTo>
                  <a:pt x="f152" y="f97"/>
                  <a:pt x="f115" y="f111"/>
                  <a:pt x="f111" y="f101"/>
                </a:cubicBezTo>
                <a:cubicBezTo>
                  <a:pt x="f144" y="f144"/>
                  <a:pt x="f136" y="f13"/>
                  <a:pt x="f118" y="f11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Freeform 39">
            <a:extLst>
              <a:ext uri="{FF2B5EF4-FFF2-40B4-BE49-F238E27FC236}">
                <a16:creationId xmlns:a16="http://schemas.microsoft.com/office/drawing/2014/main" id="{FC78A07F-ED85-6ECF-B286-34C10AA79ACB}"/>
              </a:ext>
            </a:extLst>
          </p:cNvPr>
          <p:cNvSpPr/>
          <p:nvPr/>
        </p:nvSpPr>
        <p:spPr>
          <a:xfrm>
            <a:off x="8069582" y="3466916"/>
            <a:ext cx="540337" cy="7007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7"/>
              <a:gd name="f7" fmla="val 303"/>
              <a:gd name="f8" fmla="val 176"/>
              <a:gd name="f9" fmla="val 126"/>
              <a:gd name="f10" fmla="val 145"/>
              <a:gd name="f11" fmla="val 163"/>
              <a:gd name="f12" fmla="val 181"/>
              <a:gd name="f13" fmla="val 175"/>
              <a:gd name="f14" fmla="val 174"/>
              <a:gd name="f15" fmla="val 173"/>
              <a:gd name="f16" fmla="val 162"/>
              <a:gd name="f17" fmla="val 182"/>
              <a:gd name="f18" fmla="val 159"/>
              <a:gd name="f19" fmla="val 193"/>
              <a:gd name="f20" fmla="val 151"/>
              <a:gd name="f21" fmla="val 225"/>
              <a:gd name="f22" fmla="val 144"/>
              <a:gd name="f23" fmla="val 256"/>
              <a:gd name="f24" fmla="val 136"/>
              <a:gd name="f25" fmla="val 289"/>
              <a:gd name="f26" fmla="val 141"/>
              <a:gd name="f27" fmla="val 147"/>
              <a:gd name="f28" fmla="val 152"/>
              <a:gd name="f29" fmla="val 294"/>
              <a:gd name="f30" fmla="val 299"/>
              <a:gd name="f31" fmla="val 111"/>
              <a:gd name="f32" fmla="val 69"/>
              <a:gd name="f33" fmla="val 27"/>
              <a:gd name="f34" fmla="val 33"/>
              <a:gd name="f35" fmla="val 39"/>
              <a:gd name="f36" fmla="val 46"/>
              <a:gd name="f37" fmla="val 37"/>
              <a:gd name="f38" fmla="val 253"/>
              <a:gd name="f39" fmla="val 29"/>
              <a:gd name="f40" fmla="val 217"/>
              <a:gd name="f41" fmla="val 20"/>
              <a:gd name="f42" fmla="val 15"/>
              <a:gd name="f43" fmla="val 11"/>
              <a:gd name="f44" fmla="val 6"/>
              <a:gd name="f45" fmla="val 32"/>
              <a:gd name="f46" fmla="val 58"/>
              <a:gd name="f47" fmla="val 83"/>
              <a:gd name="f48" fmla="val 91"/>
              <a:gd name="f49" fmla="val 113"/>
              <a:gd name="f50" fmla="val 86"/>
              <a:gd name="f51" fmla="val 101"/>
              <a:gd name="f52" fmla="val 80"/>
              <a:gd name="f53" fmla="val 89"/>
              <a:gd name="f54" fmla="val 79"/>
              <a:gd name="f55" fmla="val 88"/>
              <a:gd name="f56" fmla="val 77"/>
              <a:gd name="f57" fmla="val 87"/>
              <a:gd name="f58" fmla="val 76"/>
              <a:gd name="f59" fmla="val 44"/>
              <a:gd name="f60" fmla="val 97"/>
              <a:gd name="f61" fmla="val 24"/>
              <a:gd name="f62" fmla="val 53"/>
              <a:gd name="f63" fmla="val 12"/>
              <a:gd name="f64" fmla="val 10"/>
              <a:gd name="f65" fmla="val 8"/>
              <a:gd name="f66" fmla="val 22"/>
              <a:gd name="f67" fmla="val 3"/>
              <a:gd name="f68" fmla="val 30"/>
              <a:gd name="f69" fmla="val 9"/>
              <a:gd name="f70" fmla="val 14"/>
              <a:gd name="f71" fmla="val 56"/>
              <a:gd name="f72" fmla="val 21"/>
              <a:gd name="f73" fmla="val 67"/>
              <a:gd name="f74" fmla="val 31"/>
              <a:gd name="f75" fmla="val 59"/>
              <a:gd name="f76" fmla="val 82"/>
              <a:gd name="f77" fmla="val 81"/>
              <a:gd name="f78" fmla="val 85"/>
              <a:gd name="f79" fmla="val 92"/>
              <a:gd name="f80" fmla="val 94"/>
              <a:gd name="f81" fmla="val 90"/>
              <a:gd name="f82" fmla="val 100"/>
              <a:gd name="f83" fmla="val 95"/>
              <a:gd name="f84" fmla="val 93"/>
              <a:gd name="f85" fmla="val 98"/>
              <a:gd name="f86" fmla="val 84"/>
              <a:gd name="f87" fmla="val 102"/>
              <a:gd name="f88" fmla="val 105"/>
              <a:gd name="f89" fmla="val 78"/>
              <a:gd name="f90" fmla="val 107"/>
              <a:gd name="f91" fmla="val 75"/>
              <a:gd name="f92" fmla="val 74"/>
              <a:gd name="f93" fmla="val 54"/>
              <a:gd name="f94" fmla="val 118"/>
              <a:gd name="f95" fmla="val 42"/>
              <a:gd name="f96" fmla="val 135"/>
              <a:gd name="f97" fmla="val 34"/>
              <a:gd name="f98" fmla="val 148"/>
              <a:gd name="f99" fmla="val 168"/>
              <a:gd name="f100" fmla="val 164"/>
              <a:gd name="f101" fmla="val 63"/>
              <a:gd name="f102" fmla="val 123"/>
              <a:gd name="f103" fmla="val 109"/>
              <a:gd name="f104" fmla="val 96"/>
              <a:gd name="f105" fmla="val 149"/>
              <a:gd name="f106" fmla="val 195"/>
              <a:gd name="f107" fmla="val 43"/>
              <a:gd name="f108" fmla="val 219"/>
              <a:gd name="f109" fmla="val 48"/>
              <a:gd name="f110" fmla="val 242"/>
              <a:gd name="f111" fmla="val 57"/>
              <a:gd name="f112" fmla="val 264"/>
              <a:gd name="f113" fmla="val 240"/>
              <a:gd name="f114" fmla="val 51"/>
              <a:gd name="f115" fmla="val 61"/>
              <a:gd name="f116" fmla="val 72"/>
              <a:gd name="f117" fmla="val 68"/>
              <a:gd name="f118" fmla="val 65"/>
              <a:gd name="f119" fmla="val 62"/>
              <a:gd name="f120" fmla="val 52"/>
              <a:gd name="f121" fmla="val 40"/>
              <a:gd name="f122" fmla="val 45"/>
              <a:gd name="f123" fmla="val 49"/>
              <a:gd name="f124" fmla="val 41"/>
              <a:gd name="f125" fmla="val 38"/>
              <a:gd name="f126" fmla="val 23"/>
              <a:gd name="f127" fmla="val 25"/>
              <a:gd name="f128" fmla="val 19"/>
              <a:gd name="f129" fmla="val 17"/>
              <a:gd name="f130" fmla="val 16"/>
              <a:gd name="f131" fmla="val 18"/>
              <a:gd name="f132" fmla="val 28"/>
              <a:gd name="f133" fmla="val 36"/>
              <a:gd name="f134" fmla="val 47"/>
              <a:gd name="f135" fmla="val 50"/>
              <a:gd name="f136" fmla="val 156"/>
              <a:gd name="f137" fmla="val 127"/>
              <a:gd name="f138" fmla="val 122"/>
              <a:gd name="f139" fmla="val 125"/>
              <a:gd name="f140" fmla="val 64"/>
              <a:gd name="f141" fmla="val 128"/>
              <a:gd name="f142" fmla="val 131"/>
              <a:gd name="f143" fmla="val 130"/>
              <a:gd name="f144" fmla="val 129"/>
              <a:gd name="f145" fmla="val 138"/>
              <a:gd name="f146" fmla="+- 0 0 -90"/>
              <a:gd name="f147" fmla="*/ f3 1 177"/>
              <a:gd name="f148" fmla="*/ f4 1 303"/>
              <a:gd name="f149" fmla="val f5"/>
              <a:gd name="f150" fmla="val f6"/>
              <a:gd name="f151" fmla="val f7"/>
              <a:gd name="f152" fmla="*/ f146 f0 1"/>
              <a:gd name="f153" fmla="+- f151 0 f149"/>
              <a:gd name="f154" fmla="+- f150 0 f149"/>
              <a:gd name="f155" fmla="*/ f152 1 f2"/>
              <a:gd name="f156" fmla="*/ f154 1 177"/>
              <a:gd name="f157" fmla="*/ f153 1 303"/>
              <a:gd name="f158" fmla="*/ 176 f154 1"/>
              <a:gd name="f159" fmla="*/ 126 f153 1"/>
              <a:gd name="f160" fmla="*/ 181 f153 1"/>
              <a:gd name="f161" fmla="*/ 173 f154 1"/>
              <a:gd name="f162" fmla="*/ 159 f154 1"/>
              <a:gd name="f163" fmla="*/ 193 f153 1"/>
              <a:gd name="f164" fmla="*/ 136 f154 1"/>
              <a:gd name="f165" fmla="*/ 289 f153 1"/>
              <a:gd name="f166" fmla="*/ 152 f154 1"/>
              <a:gd name="f167" fmla="*/ 303 f153 1"/>
              <a:gd name="f168" fmla="*/ 27 f154 1"/>
              <a:gd name="f169" fmla="*/ 46 f154 1"/>
              <a:gd name="f170" fmla="*/ 20 f154 1"/>
              <a:gd name="f171" fmla="*/ 182 f153 1"/>
              <a:gd name="f172" fmla="*/ 6 f154 1"/>
              <a:gd name="f173" fmla="*/ 83 f154 1"/>
              <a:gd name="f174" fmla="*/ 80 f154 1"/>
              <a:gd name="f175" fmla="*/ 89 f153 1"/>
              <a:gd name="f176" fmla="*/ 76 f154 1"/>
              <a:gd name="f177" fmla="*/ 88 f153 1"/>
              <a:gd name="f178" fmla="*/ 15 f154 1"/>
              <a:gd name="f179" fmla="*/ 53 f153 1"/>
              <a:gd name="f180" fmla="*/ 8 f154 1"/>
              <a:gd name="f181" fmla="*/ 32 f153 1"/>
              <a:gd name="f182" fmla="*/ 0 f154 1"/>
              <a:gd name="f183" fmla="*/ 0 f153 1"/>
              <a:gd name="f184" fmla="*/ 30 f154 1"/>
              <a:gd name="f185" fmla="*/ 9 f153 1"/>
              <a:gd name="f186" fmla="*/ 67 f154 1"/>
              <a:gd name="f187" fmla="*/ 31 f153 1"/>
              <a:gd name="f188" fmla="*/ 82 f154 1"/>
              <a:gd name="f189" fmla="*/ 77 f153 1"/>
              <a:gd name="f190" fmla="*/ 85 f154 1"/>
              <a:gd name="f191" fmla="*/ 92 f153 1"/>
              <a:gd name="f192" fmla="*/ 90 f154 1"/>
              <a:gd name="f193" fmla="*/ 100 f153 1"/>
              <a:gd name="f194" fmla="*/ 94 f154 1"/>
              <a:gd name="f195" fmla="*/ 105 f154 1"/>
              <a:gd name="f196" fmla="*/ 78 f153 1"/>
              <a:gd name="f197" fmla="*/ 107 f154 1"/>
              <a:gd name="f198" fmla="*/ 74 f153 1"/>
              <a:gd name="f199" fmla="*/ 135 f154 1"/>
              <a:gd name="f200" fmla="*/ 34 f153 1"/>
              <a:gd name="f201" fmla="*/ 177 f154 1"/>
              <a:gd name="f202" fmla="*/ 27 f153 1"/>
              <a:gd name="f203" fmla="*/ 148 f154 1"/>
              <a:gd name="f204" fmla="*/ 75 f153 1"/>
              <a:gd name="f205" fmla="*/ 109 f154 1"/>
              <a:gd name="f206" fmla="*/ 96 f154 1"/>
              <a:gd name="f207" fmla="*/ 42 f154 1"/>
              <a:gd name="f208" fmla="*/ 195 f153 1"/>
              <a:gd name="f209" fmla="*/ 57 f154 1"/>
              <a:gd name="f210" fmla="*/ 264 f153 1"/>
              <a:gd name="f211" fmla="*/ 51 f154 1"/>
              <a:gd name="f212" fmla="*/ 59 f153 1"/>
              <a:gd name="f213" fmla="*/ 69 f154 1"/>
              <a:gd name="f214" fmla="*/ 72 f153 1"/>
              <a:gd name="f215" fmla="*/ 62 f153 1"/>
              <a:gd name="f216" fmla="*/ 54 f153 1"/>
              <a:gd name="f217" fmla="*/ 68 f154 1"/>
              <a:gd name="f218" fmla="*/ 67 f153 1"/>
              <a:gd name="f219" fmla="*/ 52 f154 1"/>
              <a:gd name="f220" fmla="*/ 40 f153 1"/>
              <a:gd name="f221" fmla="*/ 49 f153 1"/>
              <a:gd name="f222" fmla="*/ 32 f154 1"/>
              <a:gd name="f223" fmla="*/ 25 f154 1"/>
              <a:gd name="f224" fmla="*/ 21 f153 1"/>
              <a:gd name="f225" fmla="*/ 16 f154 1"/>
              <a:gd name="f226" fmla="*/ 15 f153 1"/>
              <a:gd name="f227" fmla="*/ 16 f153 1"/>
              <a:gd name="f228" fmla="*/ 20 f153 1"/>
              <a:gd name="f229" fmla="*/ 17 f154 1"/>
              <a:gd name="f230" fmla="*/ 41 f154 1"/>
              <a:gd name="f231" fmla="*/ 36 f154 1"/>
              <a:gd name="f232" fmla="*/ 41 f153 1"/>
              <a:gd name="f233" fmla="*/ 156 f154 1"/>
              <a:gd name="f234" fmla="*/ 122 f154 1"/>
              <a:gd name="f235" fmla="*/ 65 f153 1"/>
              <a:gd name="f236" fmla="*/ 131 f154 1"/>
              <a:gd name="f237" fmla="*/ 129 f154 1"/>
              <a:gd name="f238" fmla="*/ 61 f153 1"/>
              <a:gd name="f239" fmla="+- f155 0 f1"/>
              <a:gd name="f240" fmla="*/ f158 1 177"/>
              <a:gd name="f241" fmla="*/ f159 1 303"/>
              <a:gd name="f242" fmla="*/ f160 1 303"/>
              <a:gd name="f243" fmla="*/ f161 1 177"/>
              <a:gd name="f244" fmla="*/ f162 1 177"/>
              <a:gd name="f245" fmla="*/ f163 1 303"/>
              <a:gd name="f246" fmla="*/ f164 1 177"/>
              <a:gd name="f247" fmla="*/ f165 1 303"/>
              <a:gd name="f248" fmla="*/ f166 1 177"/>
              <a:gd name="f249" fmla="*/ f167 1 303"/>
              <a:gd name="f250" fmla="*/ f168 1 177"/>
              <a:gd name="f251" fmla="*/ f169 1 177"/>
              <a:gd name="f252" fmla="*/ f170 1 177"/>
              <a:gd name="f253" fmla="*/ f171 1 303"/>
              <a:gd name="f254" fmla="*/ f172 1 177"/>
              <a:gd name="f255" fmla="*/ f173 1 177"/>
              <a:gd name="f256" fmla="*/ f174 1 177"/>
              <a:gd name="f257" fmla="*/ f175 1 303"/>
              <a:gd name="f258" fmla="*/ f176 1 177"/>
              <a:gd name="f259" fmla="*/ f177 1 303"/>
              <a:gd name="f260" fmla="*/ f178 1 177"/>
              <a:gd name="f261" fmla="*/ f179 1 303"/>
              <a:gd name="f262" fmla="*/ f180 1 177"/>
              <a:gd name="f263" fmla="*/ f181 1 303"/>
              <a:gd name="f264" fmla="*/ f182 1 177"/>
              <a:gd name="f265" fmla="*/ f183 1 303"/>
              <a:gd name="f266" fmla="*/ f184 1 177"/>
              <a:gd name="f267" fmla="*/ f185 1 303"/>
              <a:gd name="f268" fmla="*/ f186 1 177"/>
              <a:gd name="f269" fmla="*/ f187 1 303"/>
              <a:gd name="f270" fmla="*/ f188 1 177"/>
              <a:gd name="f271" fmla="*/ f189 1 303"/>
              <a:gd name="f272" fmla="*/ f190 1 177"/>
              <a:gd name="f273" fmla="*/ f191 1 303"/>
              <a:gd name="f274" fmla="*/ f192 1 177"/>
              <a:gd name="f275" fmla="*/ f193 1 303"/>
              <a:gd name="f276" fmla="*/ f194 1 177"/>
              <a:gd name="f277" fmla="*/ f195 1 177"/>
              <a:gd name="f278" fmla="*/ f196 1 303"/>
              <a:gd name="f279" fmla="*/ f197 1 177"/>
              <a:gd name="f280" fmla="*/ f198 1 303"/>
              <a:gd name="f281" fmla="*/ f199 1 177"/>
              <a:gd name="f282" fmla="*/ f200 1 303"/>
              <a:gd name="f283" fmla="*/ f201 1 177"/>
              <a:gd name="f284" fmla="*/ f202 1 303"/>
              <a:gd name="f285" fmla="*/ f203 1 177"/>
              <a:gd name="f286" fmla="*/ f204 1 303"/>
              <a:gd name="f287" fmla="*/ f205 1 177"/>
              <a:gd name="f288" fmla="*/ f206 1 177"/>
              <a:gd name="f289" fmla="*/ f207 1 177"/>
              <a:gd name="f290" fmla="*/ f208 1 303"/>
              <a:gd name="f291" fmla="*/ f209 1 177"/>
              <a:gd name="f292" fmla="*/ f210 1 303"/>
              <a:gd name="f293" fmla="*/ f211 1 177"/>
              <a:gd name="f294" fmla="*/ f212 1 303"/>
              <a:gd name="f295" fmla="*/ f213 1 177"/>
              <a:gd name="f296" fmla="*/ f214 1 303"/>
              <a:gd name="f297" fmla="*/ f215 1 303"/>
              <a:gd name="f298" fmla="*/ f216 1 303"/>
              <a:gd name="f299" fmla="*/ f217 1 177"/>
              <a:gd name="f300" fmla="*/ f218 1 303"/>
              <a:gd name="f301" fmla="*/ f219 1 177"/>
              <a:gd name="f302" fmla="*/ f220 1 303"/>
              <a:gd name="f303" fmla="*/ f221 1 303"/>
              <a:gd name="f304" fmla="*/ f222 1 177"/>
              <a:gd name="f305" fmla="*/ f223 1 177"/>
              <a:gd name="f306" fmla="*/ f224 1 303"/>
              <a:gd name="f307" fmla="*/ f225 1 177"/>
              <a:gd name="f308" fmla="*/ f226 1 303"/>
              <a:gd name="f309" fmla="*/ f227 1 303"/>
              <a:gd name="f310" fmla="*/ f228 1 303"/>
              <a:gd name="f311" fmla="*/ f229 1 177"/>
              <a:gd name="f312" fmla="*/ f230 1 177"/>
              <a:gd name="f313" fmla="*/ f231 1 177"/>
              <a:gd name="f314" fmla="*/ f232 1 303"/>
              <a:gd name="f315" fmla="*/ f233 1 177"/>
              <a:gd name="f316" fmla="*/ f234 1 177"/>
              <a:gd name="f317" fmla="*/ f235 1 303"/>
              <a:gd name="f318" fmla="*/ f236 1 177"/>
              <a:gd name="f319" fmla="*/ f237 1 177"/>
              <a:gd name="f320" fmla="*/ f238 1 303"/>
              <a:gd name="f321" fmla="*/ 0 1 f156"/>
              <a:gd name="f322" fmla="*/ f150 1 f156"/>
              <a:gd name="f323" fmla="*/ 0 1 f157"/>
              <a:gd name="f324" fmla="*/ f151 1 f157"/>
              <a:gd name="f325" fmla="*/ f240 1 f156"/>
              <a:gd name="f326" fmla="*/ f241 1 f157"/>
              <a:gd name="f327" fmla="*/ f242 1 f157"/>
              <a:gd name="f328" fmla="*/ f243 1 f156"/>
              <a:gd name="f329" fmla="*/ f244 1 f156"/>
              <a:gd name="f330" fmla="*/ f245 1 f157"/>
              <a:gd name="f331" fmla="*/ f246 1 f156"/>
              <a:gd name="f332" fmla="*/ f247 1 f157"/>
              <a:gd name="f333" fmla="*/ f248 1 f156"/>
              <a:gd name="f334" fmla="*/ f249 1 f157"/>
              <a:gd name="f335" fmla="*/ f250 1 f156"/>
              <a:gd name="f336" fmla="*/ f251 1 f156"/>
              <a:gd name="f337" fmla="*/ f252 1 f156"/>
              <a:gd name="f338" fmla="*/ f253 1 f157"/>
              <a:gd name="f339" fmla="*/ f254 1 f156"/>
              <a:gd name="f340" fmla="*/ f255 1 f156"/>
              <a:gd name="f341" fmla="*/ f256 1 f156"/>
              <a:gd name="f342" fmla="*/ f257 1 f157"/>
              <a:gd name="f343" fmla="*/ f258 1 f156"/>
              <a:gd name="f344" fmla="*/ f259 1 f157"/>
              <a:gd name="f345" fmla="*/ f260 1 f156"/>
              <a:gd name="f346" fmla="*/ f261 1 f157"/>
              <a:gd name="f347" fmla="*/ f262 1 f156"/>
              <a:gd name="f348" fmla="*/ f263 1 f157"/>
              <a:gd name="f349" fmla="*/ f264 1 f156"/>
              <a:gd name="f350" fmla="*/ f265 1 f157"/>
              <a:gd name="f351" fmla="*/ f266 1 f156"/>
              <a:gd name="f352" fmla="*/ f267 1 f157"/>
              <a:gd name="f353" fmla="*/ f268 1 f156"/>
              <a:gd name="f354" fmla="*/ f269 1 f157"/>
              <a:gd name="f355" fmla="*/ f270 1 f156"/>
              <a:gd name="f356" fmla="*/ f271 1 f157"/>
              <a:gd name="f357" fmla="*/ f272 1 f156"/>
              <a:gd name="f358" fmla="*/ f273 1 f157"/>
              <a:gd name="f359" fmla="*/ f274 1 f156"/>
              <a:gd name="f360" fmla="*/ f275 1 f157"/>
              <a:gd name="f361" fmla="*/ f276 1 f156"/>
              <a:gd name="f362" fmla="*/ f277 1 f156"/>
              <a:gd name="f363" fmla="*/ f278 1 f157"/>
              <a:gd name="f364" fmla="*/ f279 1 f156"/>
              <a:gd name="f365" fmla="*/ f280 1 f157"/>
              <a:gd name="f366" fmla="*/ f281 1 f156"/>
              <a:gd name="f367" fmla="*/ f282 1 f157"/>
              <a:gd name="f368" fmla="*/ f283 1 f156"/>
              <a:gd name="f369" fmla="*/ f284 1 f157"/>
              <a:gd name="f370" fmla="*/ f285 1 f156"/>
              <a:gd name="f371" fmla="*/ f286 1 f157"/>
              <a:gd name="f372" fmla="*/ f287 1 f156"/>
              <a:gd name="f373" fmla="*/ f288 1 f156"/>
              <a:gd name="f374" fmla="*/ f289 1 f156"/>
              <a:gd name="f375" fmla="*/ f290 1 f157"/>
              <a:gd name="f376" fmla="*/ f291 1 f156"/>
              <a:gd name="f377" fmla="*/ f292 1 f157"/>
              <a:gd name="f378" fmla="*/ f293 1 f156"/>
              <a:gd name="f379" fmla="*/ f294 1 f157"/>
              <a:gd name="f380" fmla="*/ f295 1 f156"/>
              <a:gd name="f381" fmla="*/ f296 1 f157"/>
              <a:gd name="f382" fmla="*/ f297 1 f157"/>
              <a:gd name="f383" fmla="*/ f298 1 f157"/>
              <a:gd name="f384" fmla="*/ f299 1 f156"/>
              <a:gd name="f385" fmla="*/ f300 1 f157"/>
              <a:gd name="f386" fmla="*/ f301 1 f156"/>
              <a:gd name="f387" fmla="*/ f302 1 f157"/>
              <a:gd name="f388" fmla="*/ f303 1 f157"/>
              <a:gd name="f389" fmla="*/ f304 1 f156"/>
              <a:gd name="f390" fmla="*/ f305 1 f156"/>
              <a:gd name="f391" fmla="*/ f306 1 f157"/>
              <a:gd name="f392" fmla="*/ f307 1 f156"/>
              <a:gd name="f393" fmla="*/ f308 1 f157"/>
              <a:gd name="f394" fmla="*/ f309 1 f157"/>
              <a:gd name="f395" fmla="*/ f310 1 f157"/>
              <a:gd name="f396" fmla="*/ f311 1 f156"/>
              <a:gd name="f397" fmla="*/ f312 1 f156"/>
              <a:gd name="f398" fmla="*/ f313 1 f156"/>
              <a:gd name="f399" fmla="*/ f314 1 f157"/>
              <a:gd name="f400" fmla="*/ f315 1 f156"/>
              <a:gd name="f401" fmla="*/ f316 1 f156"/>
              <a:gd name="f402" fmla="*/ f317 1 f157"/>
              <a:gd name="f403" fmla="*/ f318 1 f156"/>
              <a:gd name="f404" fmla="*/ f319 1 f156"/>
              <a:gd name="f405" fmla="*/ f320 1 f157"/>
              <a:gd name="f406" fmla="*/ f321 f147 1"/>
              <a:gd name="f407" fmla="*/ f322 f147 1"/>
              <a:gd name="f408" fmla="*/ f324 f148 1"/>
              <a:gd name="f409" fmla="*/ f323 f148 1"/>
              <a:gd name="f410" fmla="*/ f325 f147 1"/>
              <a:gd name="f411" fmla="*/ f326 f148 1"/>
              <a:gd name="f412" fmla="*/ f327 f148 1"/>
              <a:gd name="f413" fmla="*/ f328 f147 1"/>
              <a:gd name="f414" fmla="*/ f329 f147 1"/>
              <a:gd name="f415" fmla="*/ f330 f148 1"/>
              <a:gd name="f416" fmla="*/ f331 f147 1"/>
              <a:gd name="f417" fmla="*/ f332 f148 1"/>
              <a:gd name="f418" fmla="*/ f333 f147 1"/>
              <a:gd name="f419" fmla="*/ f334 f148 1"/>
              <a:gd name="f420" fmla="*/ f335 f147 1"/>
              <a:gd name="f421" fmla="*/ f336 f147 1"/>
              <a:gd name="f422" fmla="*/ f337 f147 1"/>
              <a:gd name="f423" fmla="*/ f338 f148 1"/>
              <a:gd name="f424" fmla="*/ f339 f147 1"/>
              <a:gd name="f425" fmla="*/ f340 f147 1"/>
              <a:gd name="f426" fmla="*/ f341 f147 1"/>
              <a:gd name="f427" fmla="*/ f342 f148 1"/>
              <a:gd name="f428" fmla="*/ f343 f147 1"/>
              <a:gd name="f429" fmla="*/ f344 f148 1"/>
              <a:gd name="f430" fmla="*/ f345 f147 1"/>
              <a:gd name="f431" fmla="*/ f346 f148 1"/>
              <a:gd name="f432" fmla="*/ f347 f147 1"/>
              <a:gd name="f433" fmla="*/ f348 f148 1"/>
              <a:gd name="f434" fmla="*/ f349 f147 1"/>
              <a:gd name="f435" fmla="*/ f350 f148 1"/>
              <a:gd name="f436" fmla="*/ f351 f147 1"/>
              <a:gd name="f437" fmla="*/ f352 f148 1"/>
              <a:gd name="f438" fmla="*/ f353 f147 1"/>
              <a:gd name="f439" fmla="*/ f354 f148 1"/>
              <a:gd name="f440" fmla="*/ f355 f147 1"/>
              <a:gd name="f441" fmla="*/ f356 f148 1"/>
              <a:gd name="f442" fmla="*/ f357 f147 1"/>
              <a:gd name="f443" fmla="*/ f358 f148 1"/>
              <a:gd name="f444" fmla="*/ f359 f147 1"/>
              <a:gd name="f445" fmla="*/ f360 f148 1"/>
              <a:gd name="f446" fmla="*/ f361 f147 1"/>
              <a:gd name="f447" fmla="*/ f362 f147 1"/>
              <a:gd name="f448" fmla="*/ f363 f148 1"/>
              <a:gd name="f449" fmla="*/ f364 f147 1"/>
              <a:gd name="f450" fmla="*/ f365 f148 1"/>
              <a:gd name="f451" fmla="*/ f366 f147 1"/>
              <a:gd name="f452" fmla="*/ f367 f148 1"/>
              <a:gd name="f453" fmla="*/ f368 f147 1"/>
              <a:gd name="f454" fmla="*/ f369 f148 1"/>
              <a:gd name="f455" fmla="*/ f370 f147 1"/>
              <a:gd name="f456" fmla="*/ f371 f148 1"/>
              <a:gd name="f457" fmla="*/ f372 f147 1"/>
              <a:gd name="f458" fmla="*/ f373 f147 1"/>
              <a:gd name="f459" fmla="*/ f374 f147 1"/>
              <a:gd name="f460" fmla="*/ f375 f148 1"/>
              <a:gd name="f461" fmla="*/ f376 f147 1"/>
              <a:gd name="f462" fmla="*/ f377 f148 1"/>
              <a:gd name="f463" fmla="*/ f378 f147 1"/>
              <a:gd name="f464" fmla="*/ f379 f148 1"/>
              <a:gd name="f465" fmla="*/ f380 f147 1"/>
              <a:gd name="f466" fmla="*/ f381 f148 1"/>
              <a:gd name="f467" fmla="*/ f382 f148 1"/>
              <a:gd name="f468" fmla="*/ f383 f148 1"/>
              <a:gd name="f469" fmla="*/ f384 f147 1"/>
              <a:gd name="f470" fmla="*/ f385 f148 1"/>
              <a:gd name="f471" fmla="*/ f386 f147 1"/>
              <a:gd name="f472" fmla="*/ f387 f148 1"/>
              <a:gd name="f473" fmla="*/ f388 f148 1"/>
              <a:gd name="f474" fmla="*/ f389 f147 1"/>
              <a:gd name="f475" fmla="*/ f390 f147 1"/>
              <a:gd name="f476" fmla="*/ f391 f148 1"/>
              <a:gd name="f477" fmla="*/ f392 f147 1"/>
              <a:gd name="f478" fmla="*/ f393 f148 1"/>
              <a:gd name="f479" fmla="*/ f394 f148 1"/>
              <a:gd name="f480" fmla="*/ f395 f148 1"/>
              <a:gd name="f481" fmla="*/ f396 f147 1"/>
              <a:gd name="f482" fmla="*/ f397 f147 1"/>
              <a:gd name="f483" fmla="*/ f398 f147 1"/>
              <a:gd name="f484" fmla="*/ f399 f148 1"/>
              <a:gd name="f485" fmla="*/ f400 f147 1"/>
              <a:gd name="f486" fmla="*/ f401 f147 1"/>
              <a:gd name="f487" fmla="*/ f402 f148 1"/>
              <a:gd name="f488" fmla="*/ f403 f147 1"/>
              <a:gd name="f489" fmla="*/ f404 f147 1"/>
              <a:gd name="f490" fmla="*/ f405 f1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9">
                <a:pos x="f410" y="f411"/>
              </a:cxn>
              <a:cxn ang="f239">
                <a:pos x="f410" y="f412"/>
              </a:cxn>
              <a:cxn ang="f239">
                <a:pos x="f413" y="f412"/>
              </a:cxn>
              <a:cxn ang="f239">
                <a:pos x="f414" y="f415"/>
              </a:cxn>
              <a:cxn ang="f239">
                <a:pos x="f416" y="f417"/>
              </a:cxn>
              <a:cxn ang="f239">
                <a:pos x="f418" y="f417"/>
              </a:cxn>
              <a:cxn ang="f239">
                <a:pos x="f418" y="f419"/>
              </a:cxn>
              <a:cxn ang="f239">
                <a:pos x="f420" y="f419"/>
              </a:cxn>
              <a:cxn ang="f239">
                <a:pos x="f420" y="f417"/>
              </a:cxn>
              <a:cxn ang="f239">
                <a:pos x="f421" y="f417"/>
              </a:cxn>
              <a:cxn ang="f239">
                <a:pos x="f422" y="f423"/>
              </a:cxn>
              <a:cxn ang="f239">
                <a:pos x="f424" y="f423"/>
              </a:cxn>
              <a:cxn ang="f239">
                <a:pos x="f424" y="f411"/>
              </a:cxn>
              <a:cxn ang="f239">
                <a:pos x="f425" y="f411"/>
              </a:cxn>
              <a:cxn ang="f239">
                <a:pos x="f426" y="f427"/>
              </a:cxn>
              <a:cxn ang="f239">
                <a:pos x="f428" y="f429"/>
              </a:cxn>
              <a:cxn ang="f239">
                <a:pos x="f430" y="f431"/>
              </a:cxn>
              <a:cxn ang="f239">
                <a:pos x="f432" y="f433"/>
              </a:cxn>
              <a:cxn ang="f239">
                <a:pos x="f434" y="f435"/>
              </a:cxn>
              <a:cxn ang="f239">
                <a:pos x="f436" y="f437"/>
              </a:cxn>
              <a:cxn ang="f239">
                <a:pos x="f438" y="f439"/>
              </a:cxn>
              <a:cxn ang="f239">
                <a:pos x="f440" y="f441"/>
              </a:cxn>
              <a:cxn ang="f239">
                <a:pos x="f442" y="f443"/>
              </a:cxn>
              <a:cxn ang="f239">
                <a:pos x="f444" y="f445"/>
              </a:cxn>
              <a:cxn ang="f239">
                <a:pos x="f446" y="f429"/>
              </a:cxn>
              <a:cxn ang="f239">
                <a:pos x="f447" y="f448"/>
              </a:cxn>
              <a:cxn ang="f239">
                <a:pos x="f449" y="f450"/>
              </a:cxn>
              <a:cxn ang="f239">
                <a:pos x="f451" y="f452"/>
              </a:cxn>
              <a:cxn ang="f239">
                <a:pos x="f453" y="f454"/>
              </a:cxn>
              <a:cxn ang="f239">
                <a:pos x="f455" y="f456"/>
              </a:cxn>
              <a:cxn ang="f239">
                <a:pos x="f457" y="f448"/>
              </a:cxn>
              <a:cxn ang="f239">
                <a:pos x="f458" y="f411"/>
              </a:cxn>
              <a:cxn ang="f239">
                <a:pos x="f410" y="f411"/>
              </a:cxn>
              <a:cxn ang="f239">
                <a:pos x="f459" y="f460"/>
              </a:cxn>
              <a:cxn ang="f239">
                <a:pos x="f461" y="f462"/>
              </a:cxn>
              <a:cxn ang="f239">
                <a:pos x="f459" y="f460"/>
              </a:cxn>
              <a:cxn ang="f239">
                <a:pos x="f463" y="f464"/>
              </a:cxn>
              <a:cxn ang="f239">
                <a:pos x="f465" y="f466"/>
              </a:cxn>
              <a:cxn ang="f239">
                <a:pos x="f465" y="f467"/>
              </a:cxn>
              <a:cxn ang="f239">
                <a:pos x="f465" y="f468"/>
              </a:cxn>
              <a:cxn ang="f239">
                <a:pos x="f469" y="f468"/>
              </a:cxn>
              <a:cxn ang="f239">
                <a:pos x="f469" y="f470"/>
              </a:cxn>
              <a:cxn ang="f239">
                <a:pos x="f471" y="f472"/>
              </a:cxn>
              <a:cxn ang="f239">
                <a:pos x="f471" y="f473"/>
              </a:cxn>
              <a:cxn ang="f239">
                <a:pos x="f474" y="f454"/>
              </a:cxn>
              <a:cxn ang="f239">
                <a:pos x="f475" y="f476"/>
              </a:cxn>
              <a:cxn ang="f239">
                <a:pos x="f477" y="f478"/>
              </a:cxn>
              <a:cxn ang="f239">
                <a:pos x="f477" y="f479"/>
              </a:cxn>
              <a:cxn ang="f239">
                <a:pos x="f422" y="f480"/>
              </a:cxn>
              <a:cxn ang="f239">
                <a:pos x="f481" y="f476"/>
              </a:cxn>
              <a:cxn ang="f239">
                <a:pos x="f482" y="f472"/>
              </a:cxn>
              <a:cxn ang="f239">
                <a:pos x="f483" y="f484"/>
              </a:cxn>
              <a:cxn ang="f239">
                <a:pos x="f461" y="f464"/>
              </a:cxn>
              <a:cxn ang="f239">
                <a:pos x="f463" y="f464"/>
              </a:cxn>
              <a:cxn ang="f239">
                <a:pos x="f485" y="f484"/>
              </a:cxn>
              <a:cxn ang="f239">
                <a:pos x="f486" y="f487"/>
              </a:cxn>
              <a:cxn ang="f239">
                <a:pos x="f488" y="f467"/>
              </a:cxn>
              <a:cxn ang="f239">
                <a:pos x="f489" y="f490"/>
              </a:cxn>
              <a:cxn ang="f239">
                <a:pos x="f485" y="f484"/>
              </a:cxn>
            </a:cxnLst>
            <a:rect l="f406" t="f409" r="f407" b="f408"/>
            <a:pathLst>
              <a:path w="177" h="303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5"/>
                  <a:pt x="f27" y="f25"/>
                  <a:pt x="f28" y="f25"/>
                </a:cubicBezTo>
                <a:cubicBezTo>
                  <a:pt x="f28" y="f29"/>
                  <a:pt x="f28" y="f30"/>
                  <a:pt x="f28" y="f7"/>
                </a:cubicBezTo>
                <a:cubicBezTo>
                  <a:pt x="f31" y="f7"/>
                  <a:pt x="f32" y="f7"/>
                  <a:pt x="f33" y="f7"/>
                </a:cubicBezTo>
                <a:cubicBezTo>
                  <a:pt x="f33" y="f30"/>
                  <a:pt x="f33" y="f29"/>
                  <a:pt x="f33" y="f25"/>
                </a:cubicBezTo>
                <a:cubicBezTo>
                  <a:pt x="f34" y="f25"/>
                  <a:pt x="f35" y="f25"/>
                  <a:pt x="f36" y="f25"/>
                </a:cubicBezTo>
                <a:cubicBezTo>
                  <a:pt x="f37" y="f38"/>
                  <a:pt x="f39" y="f40"/>
                  <a:pt x="f41" y="f17"/>
                </a:cubicBezTo>
                <a:cubicBezTo>
                  <a:pt x="f42" y="f17"/>
                  <a:pt x="f43" y="f17"/>
                  <a:pt x="f44" y="f17"/>
                </a:cubicBezTo>
                <a:cubicBezTo>
                  <a:pt x="f44" y="f11"/>
                  <a:pt x="f44" y="f10"/>
                  <a:pt x="f44" y="f9"/>
                </a:cubicBezTo>
                <a:cubicBezTo>
                  <a:pt x="f45" y="f9"/>
                  <a:pt x="f46" y="f9"/>
                  <a:pt x="f47" y="f9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5"/>
                </a:cubicBezTo>
                <a:cubicBezTo>
                  <a:pt x="f59" y="f60"/>
                  <a:pt x="f61" y="f58"/>
                  <a:pt x="f42" y="f62"/>
                </a:cubicBezTo>
                <a:cubicBezTo>
                  <a:pt x="f63" y="f36"/>
                  <a:pt x="f64" y="f35"/>
                  <a:pt x="f65" y="f45"/>
                </a:cubicBezTo>
                <a:cubicBezTo>
                  <a:pt x="f44" y="f66"/>
                  <a:pt x="f67" y="f63"/>
                  <a:pt x="f5" y="f5"/>
                </a:cubicBezTo>
                <a:cubicBezTo>
                  <a:pt x="f64" y="f67"/>
                  <a:pt x="f41" y="f44"/>
                  <a:pt x="f68" y="f69"/>
                </a:cubicBezTo>
                <a:cubicBezTo>
                  <a:pt x="f59" y="f70"/>
                  <a:pt x="f71" y="f72"/>
                  <a:pt x="f73" y="f74"/>
                </a:cubicBezTo>
                <a:cubicBezTo>
                  <a:pt x="f52" y="f59"/>
                  <a:pt x="f50" y="f75"/>
                  <a:pt x="f76" y="f56"/>
                </a:cubicBezTo>
                <a:cubicBezTo>
                  <a:pt x="f77" y="f47"/>
                  <a:pt x="f76" y="f57"/>
                  <a:pt x="f78" y="f79"/>
                </a:cubicBezTo>
                <a:cubicBezTo>
                  <a:pt x="f57" y="f80"/>
                  <a:pt x="f55" y="f60"/>
                  <a:pt x="f81" y="f82"/>
                </a:cubicBezTo>
                <a:cubicBezTo>
                  <a:pt x="f79" y="f83"/>
                  <a:pt x="f84" y="f81"/>
                  <a:pt x="f80" y="f55"/>
                </a:cubicBezTo>
                <a:cubicBezTo>
                  <a:pt x="f85" y="f86"/>
                  <a:pt x="f87" y="f77"/>
                  <a:pt x="f88" y="f89"/>
                </a:cubicBezTo>
                <a:cubicBezTo>
                  <a:pt x="f90" y="f56"/>
                  <a:pt x="f90" y="f91"/>
                  <a:pt x="f90" y="f92"/>
                </a:cubicBezTo>
                <a:cubicBezTo>
                  <a:pt x="f90" y="f93"/>
                  <a:pt x="f94" y="f95"/>
                  <a:pt x="f96" y="f97"/>
                </a:cubicBezTo>
                <a:cubicBezTo>
                  <a:pt x="f98" y="f39"/>
                  <a:pt x="f16" y="f33"/>
                  <a:pt x="f6" y="f33"/>
                </a:cubicBezTo>
                <a:cubicBezTo>
                  <a:pt x="f99" y="f59"/>
                  <a:pt x="f100" y="f101"/>
                  <a:pt x="f98" y="f91"/>
                </a:cubicBezTo>
                <a:cubicBezTo>
                  <a:pt x="f24" y="f78"/>
                  <a:pt x="f102" y="f78"/>
                  <a:pt x="f103" y="f89"/>
                </a:cubicBezTo>
                <a:cubicBezTo>
                  <a:pt x="f60" y="f79"/>
                  <a:pt x="f85" y="f103"/>
                  <a:pt x="f104" y="f9"/>
                </a:cubicBezTo>
                <a:cubicBezTo>
                  <a:pt x="f102" y="f9"/>
                  <a:pt x="f105" y="f9"/>
                  <a:pt x="f8" y="f9"/>
                </a:cubicBezTo>
                <a:close/>
                <a:moveTo>
                  <a:pt x="f95" y="f106"/>
                </a:moveTo>
                <a:cubicBezTo>
                  <a:pt x="f107" y="f108"/>
                  <a:pt x="f109" y="f110"/>
                  <a:pt x="f111" y="f112"/>
                </a:cubicBezTo>
                <a:cubicBezTo>
                  <a:pt x="f71" y="f113"/>
                  <a:pt x="f114" y="f40"/>
                  <a:pt x="f95" y="f106"/>
                </a:cubicBezTo>
                <a:close/>
                <a:moveTo>
                  <a:pt x="f114" y="f75"/>
                </a:moveTo>
                <a:cubicBezTo>
                  <a:pt x="f115" y="f46"/>
                  <a:pt x="f101" y="f73"/>
                  <a:pt x="f32" y="f116"/>
                </a:cubicBezTo>
                <a:cubicBezTo>
                  <a:pt x="f32" y="f117"/>
                  <a:pt x="f32" y="f118"/>
                  <a:pt x="f32" y="f119"/>
                </a:cubicBezTo>
                <a:cubicBezTo>
                  <a:pt x="f32" y="f75"/>
                  <a:pt x="f32" y="f71"/>
                  <a:pt x="f32" y="f93"/>
                </a:cubicBezTo>
                <a:cubicBezTo>
                  <a:pt x="f117" y="f93"/>
                  <a:pt x="f117" y="f93"/>
                  <a:pt x="f117" y="f93"/>
                </a:cubicBezTo>
                <a:cubicBezTo>
                  <a:pt x="f117" y="f46"/>
                  <a:pt x="f117" y="f119"/>
                  <a:pt x="f117" y="f73"/>
                </a:cubicBezTo>
                <a:cubicBezTo>
                  <a:pt x="f71" y="f111"/>
                  <a:pt x="f93" y="f62"/>
                  <a:pt x="f120" y="f121"/>
                </a:cubicBezTo>
                <a:cubicBezTo>
                  <a:pt x="f120" y="f95"/>
                  <a:pt x="f120" y="f122"/>
                  <a:pt x="f120" y="f123"/>
                </a:cubicBezTo>
                <a:cubicBezTo>
                  <a:pt x="f122" y="f124"/>
                  <a:pt x="f125" y="f97"/>
                  <a:pt x="f45" y="f33"/>
                </a:cubicBezTo>
                <a:cubicBezTo>
                  <a:pt x="f39" y="f33"/>
                  <a:pt x="f33" y="f126"/>
                  <a:pt x="f127" y="f72"/>
                </a:cubicBezTo>
                <a:cubicBezTo>
                  <a:pt x="f66" y="f128"/>
                  <a:pt x="f128" y="f129"/>
                  <a:pt x="f130" y="f42"/>
                </a:cubicBezTo>
                <a:cubicBezTo>
                  <a:pt x="f130" y="f42"/>
                  <a:pt x="f130" y="f42"/>
                  <a:pt x="f130" y="f130"/>
                </a:cubicBezTo>
                <a:cubicBezTo>
                  <a:pt x="f129" y="f129"/>
                  <a:pt x="f128" y="f131"/>
                  <a:pt x="f41" y="f41"/>
                </a:cubicBezTo>
                <a:cubicBezTo>
                  <a:pt x="f128" y="f41"/>
                  <a:pt x="f131" y="f72"/>
                  <a:pt x="f129" y="f72"/>
                </a:cubicBezTo>
                <a:cubicBezTo>
                  <a:pt x="f132" y="f126"/>
                  <a:pt x="f45" y="f97"/>
                  <a:pt x="f124" y="f121"/>
                </a:cubicBezTo>
                <a:cubicBezTo>
                  <a:pt x="f35" y="f124"/>
                  <a:pt x="f125" y="f124"/>
                  <a:pt x="f133" y="f124"/>
                </a:cubicBezTo>
                <a:cubicBezTo>
                  <a:pt x="f134" y="f107"/>
                  <a:pt x="f135" y="f120"/>
                  <a:pt x="f111" y="f75"/>
                </a:cubicBezTo>
                <a:cubicBezTo>
                  <a:pt x="f93" y="f75"/>
                  <a:pt x="f62" y="f75"/>
                  <a:pt x="f114" y="f75"/>
                </a:cubicBezTo>
                <a:close/>
                <a:moveTo>
                  <a:pt x="f136" y="f124"/>
                </a:moveTo>
                <a:cubicBezTo>
                  <a:pt x="f98" y="f107"/>
                  <a:pt x="f137" y="f75"/>
                  <a:pt x="f138" y="f118"/>
                </a:cubicBezTo>
                <a:cubicBezTo>
                  <a:pt x="f139" y="f140"/>
                  <a:pt x="f141" y="f101"/>
                  <a:pt x="f142" y="f119"/>
                </a:cubicBezTo>
                <a:cubicBezTo>
                  <a:pt x="f142" y="f115"/>
                  <a:pt x="f143" y="f115"/>
                  <a:pt x="f144" y="f115"/>
                </a:cubicBezTo>
                <a:cubicBezTo>
                  <a:pt x="f145" y="f93"/>
                  <a:pt x="f27" y="f134"/>
                  <a:pt x="f136" y="f12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pic>
        <p:nvPicPr>
          <p:cNvPr id="5" name="图片 38">
            <a:extLst>
              <a:ext uri="{FF2B5EF4-FFF2-40B4-BE49-F238E27FC236}">
                <a16:creationId xmlns:a16="http://schemas.microsoft.com/office/drawing/2014/main" id="{1F8CB0A4-9CAE-719D-B874-F4682A2D3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198633" y="3857769"/>
            <a:ext cx="2534189" cy="3015960"/>
          </a:xfrm>
          <a:prstGeom prst="rect">
            <a:avLst/>
          </a:prstGeom>
        </p:spPr>
      </p:pic>
      <p:pic>
        <p:nvPicPr>
          <p:cNvPr id="8" name="图片 38">
            <a:extLst>
              <a:ext uri="{FF2B5EF4-FFF2-40B4-BE49-F238E27FC236}">
                <a16:creationId xmlns:a16="http://schemas.microsoft.com/office/drawing/2014/main" id="{06283CBF-B9D4-D4F6-92DC-C45542E2C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523623" y="4004430"/>
            <a:ext cx="1939645" cy="2887062"/>
          </a:xfrm>
          <a:prstGeom prst="rect">
            <a:avLst/>
          </a:prstGeom>
        </p:spPr>
      </p:pic>
      <p:pic>
        <p:nvPicPr>
          <p:cNvPr id="9" name="图片 34">
            <a:extLst>
              <a:ext uri="{FF2B5EF4-FFF2-40B4-BE49-F238E27FC236}">
                <a16:creationId xmlns:a16="http://schemas.microsoft.com/office/drawing/2014/main" id="{3DA9BC65-1D4C-8FF7-8B95-7F9BF8A4B5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623" y="777127"/>
            <a:ext cx="2505205" cy="2505205"/>
          </a:xfrm>
          <a:prstGeom prst="rect">
            <a:avLst/>
          </a:prstGeom>
        </p:spPr>
      </p:pic>
      <p:pic>
        <p:nvPicPr>
          <p:cNvPr id="10" name="图片 34">
            <a:extLst>
              <a:ext uri="{FF2B5EF4-FFF2-40B4-BE49-F238E27FC236}">
                <a16:creationId xmlns:a16="http://schemas.microsoft.com/office/drawing/2014/main" id="{AD141E23-68C6-4BFB-CB1F-2CFFACF5C4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292" y="691768"/>
            <a:ext cx="2505205" cy="250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496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D1BC12E9-BCD3-4360-A9C0-B4F58A9D1A99}"/>
              </a:ext>
            </a:extLst>
          </p:cNvPr>
          <p:cNvGrpSpPr/>
          <p:nvPr/>
        </p:nvGrpSpPr>
        <p:grpSpPr>
          <a:xfrm>
            <a:off x="624324" y="2666590"/>
            <a:ext cx="4482698" cy="946557"/>
            <a:chOff x="611559" y="2708920"/>
            <a:chExt cx="2337227" cy="946557"/>
          </a:xfrm>
        </p:grpSpPr>
        <p:sp>
          <p:nvSpPr>
            <p:cNvPr id="30" name="Rounded Rectangle 58">
              <a:extLst>
                <a:ext uri="{FF2B5EF4-FFF2-40B4-BE49-F238E27FC236}">
                  <a16:creationId xmlns:a16="http://schemas.microsoft.com/office/drawing/2014/main" id="{3DD8FB36-527C-408C-A507-DB2CBB17A8F7}"/>
                </a:ext>
              </a:extLst>
            </p:cNvPr>
            <p:cNvSpPr/>
            <p:nvPr/>
          </p:nvSpPr>
          <p:spPr>
            <a:xfrm>
              <a:off x="611559" y="2708920"/>
              <a:ext cx="1772278" cy="379785"/>
            </a:xfrm>
            <a:prstGeom prst="roundRect">
              <a:avLst>
                <a:gd name="adj" fmla="val 50000"/>
              </a:avLst>
            </a:prstGeom>
            <a:solidFill>
              <a:srgbClr val="58946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76CE9B-BCC7-4638-887C-5772E9B6C01B}"/>
                </a:ext>
              </a:extLst>
            </p:cNvPr>
            <p:cNvSpPr txBox="1"/>
            <p:nvPr/>
          </p:nvSpPr>
          <p:spPr>
            <a:xfrm>
              <a:off x="665833" y="3193812"/>
              <a:ext cx="22829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8DAA61E-8608-44C6-821B-06E9E6795174}"/>
                </a:ext>
              </a:extLst>
            </p:cNvPr>
            <p:cNvSpPr txBox="1"/>
            <p:nvPr/>
          </p:nvSpPr>
          <p:spPr>
            <a:xfrm>
              <a:off x="665833" y="2744923"/>
              <a:ext cx="1501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8A08A17-2D0A-43E4-9A28-B69A1611F975}"/>
              </a:ext>
            </a:extLst>
          </p:cNvPr>
          <p:cNvGrpSpPr/>
          <p:nvPr/>
        </p:nvGrpSpPr>
        <p:grpSpPr>
          <a:xfrm>
            <a:off x="624324" y="3781768"/>
            <a:ext cx="4482698" cy="946557"/>
            <a:chOff x="611559" y="2708920"/>
            <a:chExt cx="2337227" cy="946557"/>
          </a:xfrm>
        </p:grpSpPr>
        <p:sp>
          <p:nvSpPr>
            <p:cNvPr id="34" name="Rounded Rectangle 64">
              <a:extLst>
                <a:ext uri="{FF2B5EF4-FFF2-40B4-BE49-F238E27FC236}">
                  <a16:creationId xmlns:a16="http://schemas.microsoft.com/office/drawing/2014/main" id="{D60ABFE9-8E24-45D0-B951-F5F7C6D7E861}"/>
                </a:ext>
              </a:extLst>
            </p:cNvPr>
            <p:cNvSpPr/>
            <p:nvPr/>
          </p:nvSpPr>
          <p:spPr>
            <a:xfrm>
              <a:off x="611559" y="2708920"/>
              <a:ext cx="1772278" cy="379785"/>
            </a:xfrm>
            <a:prstGeom prst="roundRect">
              <a:avLst>
                <a:gd name="adj" fmla="val 50000"/>
              </a:avLst>
            </a:prstGeom>
            <a:solidFill>
              <a:srgbClr val="58946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6511700-56DF-4762-8BCF-D49F01B28BE9}"/>
                </a:ext>
              </a:extLst>
            </p:cNvPr>
            <p:cNvSpPr txBox="1"/>
            <p:nvPr/>
          </p:nvSpPr>
          <p:spPr>
            <a:xfrm>
              <a:off x="665833" y="3193812"/>
              <a:ext cx="22829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EBE6304-98A9-4C83-9326-BC731E881361}"/>
                </a:ext>
              </a:extLst>
            </p:cNvPr>
            <p:cNvSpPr txBox="1"/>
            <p:nvPr/>
          </p:nvSpPr>
          <p:spPr>
            <a:xfrm>
              <a:off x="665833" y="2744923"/>
              <a:ext cx="1501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FD2954D-4D40-4933-A80B-FFC1CD4BACBD}"/>
              </a:ext>
            </a:extLst>
          </p:cNvPr>
          <p:cNvGrpSpPr/>
          <p:nvPr/>
        </p:nvGrpSpPr>
        <p:grpSpPr>
          <a:xfrm>
            <a:off x="624324" y="4896946"/>
            <a:ext cx="4482698" cy="946557"/>
            <a:chOff x="611559" y="2708920"/>
            <a:chExt cx="2337227" cy="946557"/>
          </a:xfrm>
        </p:grpSpPr>
        <p:sp>
          <p:nvSpPr>
            <p:cNvPr id="38" name="Rounded Rectangle 68">
              <a:extLst>
                <a:ext uri="{FF2B5EF4-FFF2-40B4-BE49-F238E27FC236}">
                  <a16:creationId xmlns:a16="http://schemas.microsoft.com/office/drawing/2014/main" id="{678A36DD-0901-4BAF-83E8-0A7995D80371}"/>
                </a:ext>
              </a:extLst>
            </p:cNvPr>
            <p:cNvSpPr/>
            <p:nvPr/>
          </p:nvSpPr>
          <p:spPr>
            <a:xfrm>
              <a:off x="611559" y="2708920"/>
              <a:ext cx="1772278" cy="379785"/>
            </a:xfrm>
            <a:prstGeom prst="roundRect">
              <a:avLst>
                <a:gd name="adj" fmla="val 50000"/>
              </a:avLst>
            </a:prstGeom>
            <a:solidFill>
              <a:srgbClr val="58946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5674E91-B9AB-4588-BB3B-E9315C98BF71}"/>
                </a:ext>
              </a:extLst>
            </p:cNvPr>
            <p:cNvSpPr txBox="1"/>
            <p:nvPr/>
          </p:nvSpPr>
          <p:spPr>
            <a:xfrm>
              <a:off x="665833" y="3193812"/>
              <a:ext cx="22829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0A7CC84-9F01-4893-995E-E28C929519B3}"/>
                </a:ext>
              </a:extLst>
            </p:cNvPr>
            <p:cNvSpPr txBox="1"/>
            <p:nvPr/>
          </p:nvSpPr>
          <p:spPr>
            <a:xfrm>
              <a:off x="665833" y="2744923"/>
              <a:ext cx="1501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77FE53E8-4978-4798-B23C-3A58EB3AEDD5}"/>
              </a:ext>
            </a:extLst>
          </p:cNvPr>
          <p:cNvSpPr txBox="1"/>
          <p:nvPr/>
        </p:nvSpPr>
        <p:spPr>
          <a:xfrm>
            <a:off x="624324" y="2040486"/>
            <a:ext cx="297971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0F81DEE-55F7-4C74-97B8-DF58BBA80AAE}"/>
              </a:ext>
            </a:extLst>
          </p:cNvPr>
          <p:cNvGrpSpPr/>
          <p:nvPr/>
        </p:nvGrpSpPr>
        <p:grpSpPr>
          <a:xfrm>
            <a:off x="624324" y="700326"/>
            <a:ext cx="3885230" cy="1230871"/>
            <a:chOff x="3862980" y="5153255"/>
            <a:chExt cx="3433328" cy="1087705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3A04978-7ED0-43DE-804E-DD8A55947399}"/>
                </a:ext>
              </a:extLst>
            </p:cNvPr>
            <p:cNvSpPr txBox="1"/>
            <p:nvPr/>
          </p:nvSpPr>
          <p:spPr>
            <a:xfrm>
              <a:off x="3862980" y="5153255"/>
              <a:ext cx="3433328" cy="67994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عالی</a:t>
              </a:r>
              <a:endParaRPr lang="en-US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1BC4AD0-E7B0-4433-9627-2A344E0D33A1}"/>
                </a:ext>
              </a:extLst>
            </p:cNvPr>
            <p:cNvSpPr txBox="1"/>
            <p:nvPr/>
          </p:nvSpPr>
          <p:spPr>
            <a:xfrm>
              <a:off x="3862980" y="5724202"/>
              <a:ext cx="3433328" cy="5167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3200" b="1" dirty="0">
                  <a:solidFill>
                    <a:schemeClr val="accent6">
                      <a:lumMod val="50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3200" b="1" dirty="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Gráfico 20">
            <a:extLst>
              <a:ext uri="{FF2B5EF4-FFF2-40B4-BE49-F238E27FC236}">
                <a16:creationId xmlns:a16="http://schemas.microsoft.com/office/drawing/2014/main" id="{0401E2E9-1834-46E3-963A-D8D5BE408595}"/>
              </a:ext>
            </a:extLst>
          </p:cNvPr>
          <p:cNvSpPr/>
          <p:nvPr/>
        </p:nvSpPr>
        <p:spPr>
          <a:xfrm flipH="1">
            <a:off x="0" y="6131852"/>
            <a:ext cx="12192000" cy="726147"/>
          </a:xfrm>
          <a:custGeom>
            <a:avLst/>
            <a:gdLst>
              <a:gd name="connsiteX0" fmla="*/ 0 w 12205704"/>
              <a:gd name="connsiteY0" fmla="*/ 0 h 4377712"/>
              <a:gd name="connsiteX1" fmla="*/ 0 w 12205704"/>
              <a:gd name="connsiteY1" fmla="*/ 4377712 h 4377712"/>
              <a:gd name="connsiteX2" fmla="*/ 12205704 w 12205704"/>
              <a:gd name="connsiteY2" fmla="*/ 4377712 h 4377712"/>
              <a:gd name="connsiteX3" fmla="*/ 12205704 w 12205704"/>
              <a:gd name="connsiteY3" fmla="*/ 1687089 h 4377712"/>
              <a:gd name="connsiteX4" fmla="*/ 10380556 w 12205704"/>
              <a:gd name="connsiteY4" fmla="*/ 3330449 h 4377712"/>
              <a:gd name="connsiteX5" fmla="*/ 7274611 w 12205704"/>
              <a:gd name="connsiteY5" fmla="*/ 3328048 h 4377712"/>
              <a:gd name="connsiteX6" fmla="*/ 0 w 12205704"/>
              <a:gd name="connsiteY6" fmla="*/ 0 h 437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5704" h="4377712">
                <a:moveTo>
                  <a:pt x="0" y="0"/>
                </a:moveTo>
                <a:lnTo>
                  <a:pt x="0" y="4377712"/>
                </a:lnTo>
                <a:lnTo>
                  <a:pt x="12205704" y="4377712"/>
                </a:lnTo>
                <a:lnTo>
                  <a:pt x="12205704" y="1687089"/>
                </a:lnTo>
                <a:lnTo>
                  <a:pt x="10380556" y="3330449"/>
                </a:lnTo>
                <a:lnTo>
                  <a:pt x="7274611" y="332804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1271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B3F3E07C-A535-46A3-9D5F-D268BE3DDF96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28816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C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E283170-F337-4DAB-9C4A-F25008056E48}"/>
              </a:ext>
            </a:extLst>
          </p:cNvPr>
          <p:cNvSpPr txBox="1"/>
          <p:nvPr/>
        </p:nvSpPr>
        <p:spPr>
          <a:xfrm>
            <a:off x="192290" y="163677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2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86CD04-B720-4C6D-868A-746A4F592E3F}"/>
              </a:ext>
            </a:extLst>
          </p:cNvPr>
          <p:cNvGrpSpPr/>
          <p:nvPr/>
        </p:nvGrpSpPr>
        <p:grpSpPr>
          <a:xfrm>
            <a:off x="797584" y="1286334"/>
            <a:ext cx="10596833" cy="4349687"/>
            <a:chOff x="800380" y="1633459"/>
            <a:chExt cx="10596833" cy="434968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5B5AEA-A8D4-4745-BD28-F1104F673024}"/>
                </a:ext>
              </a:extLst>
            </p:cNvPr>
            <p:cNvSpPr/>
            <p:nvPr/>
          </p:nvSpPr>
          <p:spPr>
            <a:xfrm>
              <a:off x="1435790" y="380969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F000A97-BFB7-413C-BC94-235B57846159}"/>
                </a:ext>
              </a:extLst>
            </p:cNvPr>
            <p:cNvSpPr/>
            <p:nvPr/>
          </p:nvSpPr>
          <p:spPr>
            <a:xfrm>
              <a:off x="4182596" y="3809697"/>
              <a:ext cx="1080000" cy="1080000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1528215-6411-4446-9C65-FE4D8D228B3E}"/>
                </a:ext>
              </a:extLst>
            </p:cNvPr>
            <p:cNvSpPr/>
            <p:nvPr/>
          </p:nvSpPr>
          <p:spPr>
            <a:xfrm>
              <a:off x="6929402" y="3809697"/>
              <a:ext cx="1080000" cy="1080000"/>
            </a:xfrm>
            <a:prstGeom prst="ellipse">
              <a:avLst/>
            </a:prstGeom>
            <a:solidFill>
              <a:schemeClr val="accent3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DEADB3-1854-4AE7-BAA1-BA5F9B5A2271}"/>
                </a:ext>
              </a:extLst>
            </p:cNvPr>
            <p:cNvSpPr/>
            <p:nvPr/>
          </p:nvSpPr>
          <p:spPr>
            <a:xfrm>
              <a:off x="9676209" y="3809697"/>
              <a:ext cx="1080000" cy="1080000"/>
            </a:xfrm>
            <a:prstGeom prst="ellipse">
              <a:avLst/>
            </a:prstGeom>
            <a:solidFill>
              <a:schemeClr val="accent4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F9B12F-9D7B-491B-B99C-12709FC32FAC}"/>
                </a:ext>
              </a:extLst>
            </p:cNvPr>
            <p:cNvGrpSpPr/>
            <p:nvPr/>
          </p:nvGrpSpPr>
          <p:grpSpPr>
            <a:xfrm>
              <a:off x="1931657" y="2948465"/>
              <a:ext cx="8334279" cy="802933"/>
              <a:chOff x="403321" y="2998094"/>
              <a:chExt cx="8334279" cy="971640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9E2D5A5-6ACA-4C8A-9FC7-100DF2212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321" y="3639368"/>
                <a:ext cx="8334279" cy="5656"/>
              </a:xfrm>
              <a:prstGeom prst="line">
                <a:avLst/>
              </a:prstGeom>
              <a:grpFill/>
              <a:ln w="11430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BB21B7C-2EDE-493F-B45A-535A056CEE1D}"/>
                  </a:ext>
                </a:extLst>
              </p:cNvPr>
              <p:cNvCxnSpPr/>
              <p:nvPr/>
            </p:nvCxnSpPr>
            <p:spPr>
              <a:xfrm>
                <a:off x="462955" y="3645025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D0E34F28-9853-4FBC-8C82-7A015AD0C6F6}"/>
                  </a:ext>
                </a:extLst>
              </p:cNvPr>
              <p:cNvCxnSpPr/>
              <p:nvPr/>
            </p:nvCxnSpPr>
            <p:spPr>
              <a:xfrm>
                <a:off x="8681045" y="3656551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82AAA7A-3948-4E8C-BC89-74E2D1460006}"/>
                  </a:ext>
                </a:extLst>
              </p:cNvPr>
              <p:cNvCxnSpPr/>
              <p:nvPr/>
            </p:nvCxnSpPr>
            <p:spPr>
              <a:xfrm>
                <a:off x="5941681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11E705D-BF01-4865-AEF4-23534DC5D4E8}"/>
                  </a:ext>
                </a:extLst>
              </p:cNvPr>
              <p:cNvCxnSpPr/>
              <p:nvPr/>
            </p:nvCxnSpPr>
            <p:spPr>
              <a:xfrm>
                <a:off x="3202318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own Arrow 23">
                <a:extLst>
                  <a:ext uri="{FF2B5EF4-FFF2-40B4-BE49-F238E27FC236}">
                    <a16:creationId xmlns:a16="http://schemas.microsoft.com/office/drawing/2014/main" id="{FD79E957-EA28-4E0C-BA91-FFDD7F4B06A8}"/>
                  </a:ext>
                </a:extLst>
              </p:cNvPr>
              <p:cNvSpPr/>
              <p:nvPr/>
            </p:nvSpPr>
            <p:spPr>
              <a:xfrm rot="10800000">
                <a:off x="4209481" y="2998094"/>
                <a:ext cx="716398" cy="646930"/>
              </a:xfrm>
              <a:prstGeom prst="downArrow">
                <a:avLst>
                  <a:gd name="adj1" fmla="val 37917"/>
                  <a:gd name="adj2" fmla="val 498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D161DF-0D48-40E2-9007-108BEBB91542}"/>
                </a:ext>
              </a:extLst>
            </p:cNvPr>
            <p:cNvSpPr/>
            <p:nvPr/>
          </p:nvSpPr>
          <p:spPr>
            <a:xfrm>
              <a:off x="5477567" y="1633459"/>
              <a:ext cx="1236898" cy="1236898"/>
            </a:xfrm>
            <a:prstGeom prst="ellipse">
              <a:avLst/>
            </a:prstGeom>
            <a:solidFill>
              <a:schemeClr val="accent6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12A22-D369-4B62-819D-2EB9B2C48E10}"/>
                </a:ext>
              </a:extLst>
            </p:cNvPr>
            <p:cNvSpPr txBox="1"/>
            <p:nvPr/>
          </p:nvSpPr>
          <p:spPr>
            <a:xfrm>
              <a:off x="1954109" y="1940737"/>
              <a:ext cx="124029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000" b="1" dirty="0">
                  <a:solidFill>
                    <a:schemeClr val="bg1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endParaRPr lang="ko-KR" altLang="en-US" sz="2000" b="1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B5785D-C54A-4437-85A4-97E886FB448F}"/>
                </a:ext>
              </a:extLst>
            </p:cNvPr>
            <p:cNvSpPr txBox="1"/>
            <p:nvPr/>
          </p:nvSpPr>
          <p:spPr>
            <a:xfrm>
              <a:off x="800380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عنوان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7C6B51-D624-4AEB-9773-DAF486304E7A}"/>
                </a:ext>
              </a:extLst>
            </p:cNvPr>
            <p:cNvSpPr txBox="1"/>
            <p:nvPr/>
          </p:nvSpPr>
          <p:spPr>
            <a:xfrm>
              <a:off x="3578473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</a:t>
              </a:r>
              <a:r>
                <a:rPr lang="en-US" sz="14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2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 cond" panose="02040506050405020303" pitchFamily="18" charset="0"/>
                <a:cs typeface="B Nazanin" panose="00000400000000000000" pitchFamily="2" charset="-78"/>
              </a:endParaRP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عنوان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B8F80BA-E493-4755-B731-7A17AEDBAE6F}"/>
                </a:ext>
              </a:extLst>
            </p:cNvPr>
            <p:cNvSpPr txBox="1"/>
            <p:nvPr/>
          </p:nvSpPr>
          <p:spPr>
            <a:xfrm>
              <a:off x="6356566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عنوان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44359D-56A5-457A-8548-E6BD8800265C}"/>
                </a:ext>
              </a:extLst>
            </p:cNvPr>
            <p:cNvSpPr txBox="1"/>
            <p:nvPr/>
          </p:nvSpPr>
          <p:spPr>
            <a:xfrm>
              <a:off x="9134659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عنوان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686C17E0-F32F-6AF4-3328-66198F63A770}"/>
              </a:ext>
            </a:extLst>
          </p:cNvPr>
          <p:cNvSpPr/>
          <p:nvPr/>
        </p:nvSpPr>
        <p:spPr bwMode="auto">
          <a:xfrm>
            <a:off x="5735021" y="1768533"/>
            <a:ext cx="627678" cy="684517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EF55D2DD-7AC7-EA4C-5798-D0130AD552A0}"/>
              </a:ext>
            </a:extLst>
          </p:cNvPr>
          <p:cNvSpPr/>
          <p:nvPr/>
        </p:nvSpPr>
        <p:spPr bwMode="auto">
          <a:xfrm>
            <a:off x="6001719" y="1395472"/>
            <a:ext cx="573143" cy="683428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 32">
            <a:extLst>
              <a:ext uri="{FF2B5EF4-FFF2-40B4-BE49-F238E27FC236}">
                <a16:creationId xmlns:a16="http://schemas.microsoft.com/office/drawing/2014/main" id="{E9F62788-738E-ED71-FEE6-171C03082D04}"/>
              </a:ext>
            </a:extLst>
          </p:cNvPr>
          <p:cNvSpPr/>
          <p:nvPr/>
        </p:nvSpPr>
        <p:spPr bwMode="auto">
          <a:xfrm>
            <a:off x="1665248" y="3920338"/>
            <a:ext cx="545976" cy="445097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425135D1-E2BC-F75A-4594-92A48EF9F14D}"/>
              </a:ext>
            </a:extLst>
          </p:cNvPr>
          <p:cNvSpPr/>
          <p:nvPr/>
        </p:nvSpPr>
        <p:spPr bwMode="auto">
          <a:xfrm>
            <a:off x="1985725" y="3743980"/>
            <a:ext cx="225499" cy="256926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BBDD13B0-AAA2-27EC-C380-27E441DBD4C1}"/>
              </a:ext>
            </a:extLst>
          </p:cNvPr>
          <p:cNvSpPr/>
          <p:nvPr/>
        </p:nvSpPr>
        <p:spPr bwMode="auto">
          <a:xfrm>
            <a:off x="1679545" y="3722972"/>
            <a:ext cx="155435" cy="285983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106DDEF0-E819-9389-F018-33384D76B33D}"/>
              </a:ext>
            </a:extLst>
          </p:cNvPr>
          <p:cNvSpPr/>
          <p:nvPr/>
        </p:nvSpPr>
        <p:spPr bwMode="auto">
          <a:xfrm>
            <a:off x="1879437" y="3799304"/>
            <a:ext cx="106568" cy="229399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078AE6F3-2456-C4A8-9122-2A9C15F5B97E}"/>
              </a:ext>
            </a:extLst>
          </p:cNvPr>
          <p:cNvSpPr/>
          <p:nvPr/>
        </p:nvSpPr>
        <p:spPr bwMode="auto">
          <a:xfrm>
            <a:off x="4447665" y="3733875"/>
            <a:ext cx="395919" cy="365946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9B65DA91-AF05-E3E3-F7EA-A67857574B59}"/>
              </a:ext>
            </a:extLst>
          </p:cNvPr>
          <p:cNvSpPr/>
          <p:nvPr/>
        </p:nvSpPr>
        <p:spPr bwMode="auto">
          <a:xfrm>
            <a:off x="4582334" y="3831816"/>
            <a:ext cx="363950" cy="431320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85ADE610-1B77-4D1F-B635-203D684D429B}"/>
              </a:ext>
            </a:extLst>
          </p:cNvPr>
          <p:cNvSpPr/>
          <p:nvPr/>
        </p:nvSpPr>
        <p:spPr bwMode="auto">
          <a:xfrm>
            <a:off x="4657982" y="3916849"/>
            <a:ext cx="391001" cy="362940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07628563-C230-E5C0-2DBB-21B221FFE8ED}"/>
              </a:ext>
            </a:extLst>
          </p:cNvPr>
          <p:cNvSpPr>
            <a:spLocks noEditPoints="1"/>
          </p:cNvSpPr>
          <p:nvPr/>
        </p:nvSpPr>
        <p:spPr bwMode="auto">
          <a:xfrm>
            <a:off x="7118871" y="3859278"/>
            <a:ext cx="828134" cy="420689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597D10E4-F0CB-3986-2AA0-036FA91BC215}"/>
              </a:ext>
            </a:extLst>
          </p:cNvPr>
          <p:cNvSpPr/>
          <p:nvPr/>
        </p:nvSpPr>
        <p:spPr bwMode="auto">
          <a:xfrm>
            <a:off x="6922503" y="3733664"/>
            <a:ext cx="279625" cy="280108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D899EFA2-E024-8CBA-C83E-1F067C4D19AA}"/>
              </a:ext>
            </a:extLst>
          </p:cNvPr>
          <p:cNvSpPr/>
          <p:nvPr/>
        </p:nvSpPr>
        <p:spPr bwMode="auto">
          <a:xfrm>
            <a:off x="7232364" y="3743980"/>
            <a:ext cx="102085" cy="275864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8B095F4A-DC75-4E37-64CA-88DCF12A80D9}"/>
              </a:ext>
            </a:extLst>
          </p:cNvPr>
          <p:cNvSpPr>
            <a:spLocks noEditPoints="1"/>
          </p:cNvSpPr>
          <p:nvPr/>
        </p:nvSpPr>
        <p:spPr bwMode="auto">
          <a:xfrm>
            <a:off x="10014857" y="3722972"/>
            <a:ext cx="417239" cy="646636"/>
          </a:xfrm>
          <a:custGeom>
            <a:avLst/>
            <a:gdLst>
              <a:gd name="T0" fmla="*/ 5 w 446"/>
              <a:gd name="T1" fmla="*/ 557 h 808"/>
              <a:gd name="T2" fmla="*/ 4 w 446"/>
              <a:gd name="T3" fmla="*/ 405 h 808"/>
              <a:gd name="T4" fmla="*/ 78 w 446"/>
              <a:gd name="T5" fmla="*/ 234 h 808"/>
              <a:gd name="T6" fmla="*/ 99 w 446"/>
              <a:gd name="T7" fmla="*/ 213 h 808"/>
              <a:gd name="T8" fmla="*/ 117 w 446"/>
              <a:gd name="T9" fmla="*/ 168 h 808"/>
              <a:gd name="T10" fmla="*/ 116 w 446"/>
              <a:gd name="T11" fmla="*/ 83 h 808"/>
              <a:gd name="T12" fmla="*/ 104 w 446"/>
              <a:gd name="T13" fmla="*/ 65 h 808"/>
              <a:gd name="T14" fmla="*/ 84 w 446"/>
              <a:gd name="T15" fmla="*/ 28 h 808"/>
              <a:gd name="T16" fmla="*/ 119 w 446"/>
              <a:gd name="T17" fmla="*/ 0 h 808"/>
              <a:gd name="T18" fmla="*/ 329 w 446"/>
              <a:gd name="T19" fmla="*/ 0 h 808"/>
              <a:gd name="T20" fmla="*/ 366 w 446"/>
              <a:gd name="T21" fmla="*/ 26 h 808"/>
              <a:gd name="T22" fmla="*/ 345 w 446"/>
              <a:gd name="T23" fmla="*/ 66 h 808"/>
              <a:gd name="T24" fmla="*/ 334 w 446"/>
              <a:gd name="T25" fmla="*/ 82 h 808"/>
              <a:gd name="T26" fmla="*/ 334 w 446"/>
              <a:gd name="T27" fmla="*/ 176 h 808"/>
              <a:gd name="T28" fmla="*/ 356 w 446"/>
              <a:gd name="T29" fmla="*/ 217 h 808"/>
              <a:gd name="T30" fmla="*/ 436 w 446"/>
              <a:gd name="T31" fmla="*/ 322 h 808"/>
              <a:gd name="T32" fmla="*/ 446 w 446"/>
              <a:gd name="T33" fmla="*/ 373 h 808"/>
              <a:gd name="T34" fmla="*/ 446 w 446"/>
              <a:gd name="T35" fmla="*/ 745 h 808"/>
              <a:gd name="T36" fmla="*/ 382 w 446"/>
              <a:gd name="T37" fmla="*/ 808 h 808"/>
              <a:gd name="T38" fmla="*/ 70 w 446"/>
              <a:gd name="T39" fmla="*/ 808 h 808"/>
              <a:gd name="T40" fmla="*/ 5 w 446"/>
              <a:gd name="T41" fmla="*/ 743 h 808"/>
              <a:gd name="T42" fmla="*/ 5 w 446"/>
              <a:gd name="T43" fmla="*/ 557 h 808"/>
              <a:gd name="T44" fmla="*/ 5 w 446"/>
              <a:gd name="T45" fmla="*/ 557 h 808"/>
              <a:gd name="T46" fmla="*/ 117 w 446"/>
              <a:gd name="T47" fmla="*/ 715 h 808"/>
              <a:gd name="T48" fmla="*/ 261 w 446"/>
              <a:gd name="T49" fmla="*/ 540 h 808"/>
              <a:gd name="T50" fmla="*/ 138 w 446"/>
              <a:gd name="T51" fmla="*/ 751 h 808"/>
              <a:gd name="T52" fmla="*/ 271 w 446"/>
              <a:gd name="T53" fmla="*/ 688 h 808"/>
              <a:gd name="T54" fmla="*/ 359 w 446"/>
              <a:gd name="T55" fmla="*/ 584 h 808"/>
              <a:gd name="T56" fmla="*/ 399 w 446"/>
              <a:gd name="T57" fmla="*/ 441 h 808"/>
              <a:gd name="T58" fmla="*/ 388 w 446"/>
              <a:gd name="T59" fmla="*/ 434 h 808"/>
              <a:gd name="T60" fmla="*/ 289 w 446"/>
              <a:gd name="T61" fmla="*/ 464 h 808"/>
              <a:gd name="T62" fmla="*/ 126 w 446"/>
              <a:gd name="T63" fmla="*/ 620 h 808"/>
              <a:gd name="T64" fmla="*/ 117 w 446"/>
              <a:gd name="T65" fmla="*/ 715 h 808"/>
              <a:gd name="T66" fmla="*/ 83 w 446"/>
              <a:gd name="T67" fmla="*/ 342 h 808"/>
              <a:gd name="T68" fmla="*/ 79 w 446"/>
              <a:gd name="T69" fmla="*/ 442 h 808"/>
              <a:gd name="T70" fmla="*/ 72 w 446"/>
              <a:gd name="T71" fmla="*/ 470 h 808"/>
              <a:gd name="T72" fmla="*/ 96 w 446"/>
              <a:gd name="T73" fmla="*/ 575 h 808"/>
              <a:gd name="T74" fmla="*/ 114 w 446"/>
              <a:gd name="T75" fmla="*/ 575 h 808"/>
              <a:gd name="T76" fmla="*/ 141 w 446"/>
              <a:gd name="T77" fmla="*/ 536 h 808"/>
              <a:gd name="T78" fmla="*/ 156 w 446"/>
              <a:gd name="T79" fmla="*/ 458 h 808"/>
              <a:gd name="T80" fmla="*/ 83 w 446"/>
              <a:gd name="T81" fmla="*/ 342 h 808"/>
              <a:gd name="T82" fmla="*/ 235 w 446"/>
              <a:gd name="T83" fmla="*/ 300 h 808"/>
              <a:gd name="T84" fmla="*/ 210 w 446"/>
              <a:gd name="T85" fmla="*/ 272 h 808"/>
              <a:gd name="T86" fmla="*/ 181 w 446"/>
              <a:gd name="T87" fmla="*/ 300 h 808"/>
              <a:gd name="T88" fmla="*/ 208 w 446"/>
              <a:gd name="T89" fmla="*/ 327 h 808"/>
              <a:gd name="T90" fmla="*/ 235 w 446"/>
              <a:gd name="T91" fmla="*/ 300 h 808"/>
              <a:gd name="T92" fmla="*/ 261 w 446"/>
              <a:gd name="T93" fmla="*/ 332 h 808"/>
              <a:gd name="T94" fmla="*/ 242 w 446"/>
              <a:gd name="T95" fmla="*/ 352 h 808"/>
              <a:gd name="T96" fmla="*/ 263 w 446"/>
              <a:gd name="T97" fmla="*/ 373 h 808"/>
              <a:gd name="T98" fmla="*/ 283 w 446"/>
              <a:gd name="T99" fmla="*/ 351 h 808"/>
              <a:gd name="T100" fmla="*/ 261 w 446"/>
              <a:gd name="T101" fmla="*/ 332 h 808"/>
              <a:gd name="T102" fmla="*/ 240 w 446"/>
              <a:gd name="T103" fmla="*/ 416 h 808"/>
              <a:gd name="T104" fmla="*/ 228 w 446"/>
              <a:gd name="T105" fmla="*/ 403 h 808"/>
              <a:gd name="T106" fmla="*/ 214 w 446"/>
              <a:gd name="T107" fmla="*/ 416 h 808"/>
              <a:gd name="T108" fmla="*/ 225 w 446"/>
              <a:gd name="T109" fmla="*/ 429 h 808"/>
              <a:gd name="T110" fmla="*/ 240 w 446"/>
              <a:gd name="T111" fmla="*/ 41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6" h="807">
                <a:moveTo>
                  <a:pt x="5" y="557"/>
                </a:moveTo>
                <a:cubicBezTo>
                  <a:pt x="5" y="506"/>
                  <a:pt x="8" y="455"/>
                  <a:pt x="4" y="405"/>
                </a:cubicBezTo>
                <a:cubicBezTo>
                  <a:pt x="0" y="334"/>
                  <a:pt x="28" y="280"/>
                  <a:pt x="78" y="234"/>
                </a:cubicBezTo>
                <a:cubicBezTo>
                  <a:pt x="85" y="227"/>
                  <a:pt x="93" y="221"/>
                  <a:pt x="99" y="213"/>
                </a:cubicBezTo>
                <a:cubicBezTo>
                  <a:pt x="111" y="201"/>
                  <a:pt x="118" y="187"/>
                  <a:pt x="117" y="168"/>
                </a:cubicBezTo>
                <a:cubicBezTo>
                  <a:pt x="116" y="140"/>
                  <a:pt x="116" y="111"/>
                  <a:pt x="116" y="83"/>
                </a:cubicBezTo>
                <a:cubicBezTo>
                  <a:pt x="116" y="74"/>
                  <a:pt x="114" y="68"/>
                  <a:pt x="104" y="65"/>
                </a:cubicBezTo>
                <a:cubicBezTo>
                  <a:pt x="88" y="59"/>
                  <a:pt x="81" y="45"/>
                  <a:pt x="84" y="28"/>
                </a:cubicBezTo>
                <a:cubicBezTo>
                  <a:pt x="86" y="11"/>
                  <a:pt x="101" y="0"/>
                  <a:pt x="119" y="0"/>
                </a:cubicBezTo>
                <a:cubicBezTo>
                  <a:pt x="189" y="0"/>
                  <a:pt x="259" y="0"/>
                  <a:pt x="329" y="0"/>
                </a:cubicBezTo>
                <a:cubicBezTo>
                  <a:pt x="349" y="0"/>
                  <a:pt x="362" y="8"/>
                  <a:pt x="366" y="26"/>
                </a:cubicBezTo>
                <a:cubicBezTo>
                  <a:pt x="371" y="44"/>
                  <a:pt x="363" y="59"/>
                  <a:pt x="345" y="66"/>
                </a:cubicBezTo>
                <a:cubicBezTo>
                  <a:pt x="337" y="69"/>
                  <a:pt x="334" y="73"/>
                  <a:pt x="334" y="82"/>
                </a:cubicBezTo>
                <a:cubicBezTo>
                  <a:pt x="335" y="113"/>
                  <a:pt x="334" y="144"/>
                  <a:pt x="334" y="176"/>
                </a:cubicBezTo>
                <a:cubicBezTo>
                  <a:pt x="334" y="193"/>
                  <a:pt x="344" y="205"/>
                  <a:pt x="356" y="217"/>
                </a:cubicBezTo>
                <a:cubicBezTo>
                  <a:pt x="387" y="248"/>
                  <a:pt x="419" y="280"/>
                  <a:pt x="436" y="322"/>
                </a:cubicBezTo>
                <a:cubicBezTo>
                  <a:pt x="443" y="339"/>
                  <a:pt x="446" y="355"/>
                  <a:pt x="446" y="373"/>
                </a:cubicBezTo>
                <a:cubicBezTo>
                  <a:pt x="446" y="497"/>
                  <a:pt x="446" y="621"/>
                  <a:pt x="446" y="745"/>
                </a:cubicBezTo>
                <a:cubicBezTo>
                  <a:pt x="446" y="786"/>
                  <a:pt x="423" y="808"/>
                  <a:pt x="382" y="808"/>
                </a:cubicBezTo>
                <a:cubicBezTo>
                  <a:pt x="278" y="808"/>
                  <a:pt x="174" y="808"/>
                  <a:pt x="70" y="808"/>
                </a:cubicBezTo>
                <a:cubicBezTo>
                  <a:pt x="28" y="808"/>
                  <a:pt x="5" y="786"/>
                  <a:pt x="5" y="743"/>
                </a:cubicBezTo>
                <a:cubicBezTo>
                  <a:pt x="5" y="681"/>
                  <a:pt x="5" y="619"/>
                  <a:pt x="5" y="557"/>
                </a:cubicBezTo>
                <a:cubicBezTo>
                  <a:pt x="5" y="557"/>
                  <a:pt x="5" y="557"/>
                  <a:pt x="5" y="557"/>
                </a:cubicBezTo>
                <a:close/>
                <a:moveTo>
                  <a:pt x="117" y="715"/>
                </a:moveTo>
                <a:cubicBezTo>
                  <a:pt x="150" y="626"/>
                  <a:pt x="229" y="531"/>
                  <a:pt x="261" y="540"/>
                </a:cubicBezTo>
                <a:cubicBezTo>
                  <a:pt x="202" y="600"/>
                  <a:pt x="154" y="666"/>
                  <a:pt x="138" y="751"/>
                </a:cubicBezTo>
                <a:cubicBezTo>
                  <a:pt x="179" y="722"/>
                  <a:pt x="227" y="709"/>
                  <a:pt x="271" y="688"/>
                </a:cubicBezTo>
                <a:cubicBezTo>
                  <a:pt x="316" y="666"/>
                  <a:pt x="348" y="634"/>
                  <a:pt x="359" y="584"/>
                </a:cubicBezTo>
                <a:cubicBezTo>
                  <a:pt x="370" y="536"/>
                  <a:pt x="375" y="486"/>
                  <a:pt x="399" y="441"/>
                </a:cubicBezTo>
                <a:cubicBezTo>
                  <a:pt x="405" y="429"/>
                  <a:pt x="394" y="432"/>
                  <a:pt x="388" y="434"/>
                </a:cubicBezTo>
                <a:cubicBezTo>
                  <a:pt x="355" y="443"/>
                  <a:pt x="322" y="451"/>
                  <a:pt x="289" y="464"/>
                </a:cubicBezTo>
                <a:cubicBezTo>
                  <a:pt x="214" y="495"/>
                  <a:pt x="154" y="540"/>
                  <a:pt x="126" y="620"/>
                </a:cubicBezTo>
                <a:cubicBezTo>
                  <a:pt x="116" y="650"/>
                  <a:pt x="111" y="680"/>
                  <a:pt x="117" y="715"/>
                </a:cubicBezTo>
                <a:close/>
                <a:moveTo>
                  <a:pt x="83" y="342"/>
                </a:moveTo>
                <a:cubicBezTo>
                  <a:pt x="96" y="380"/>
                  <a:pt x="90" y="411"/>
                  <a:pt x="79" y="442"/>
                </a:cubicBezTo>
                <a:cubicBezTo>
                  <a:pt x="75" y="451"/>
                  <a:pt x="73" y="460"/>
                  <a:pt x="72" y="470"/>
                </a:cubicBezTo>
                <a:cubicBezTo>
                  <a:pt x="66" y="508"/>
                  <a:pt x="69" y="544"/>
                  <a:pt x="96" y="575"/>
                </a:cubicBezTo>
                <a:cubicBezTo>
                  <a:pt x="102" y="583"/>
                  <a:pt x="107" y="587"/>
                  <a:pt x="114" y="575"/>
                </a:cubicBezTo>
                <a:cubicBezTo>
                  <a:pt x="122" y="561"/>
                  <a:pt x="132" y="549"/>
                  <a:pt x="141" y="536"/>
                </a:cubicBezTo>
                <a:cubicBezTo>
                  <a:pt x="157" y="512"/>
                  <a:pt x="161" y="486"/>
                  <a:pt x="156" y="458"/>
                </a:cubicBezTo>
                <a:cubicBezTo>
                  <a:pt x="147" y="412"/>
                  <a:pt x="121" y="377"/>
                  <a:pt x="83" y="342"/>
                </a:cubicBezTo>
                <a:close/>
                <a:moveTo>
                  <a:pt x="235" y="300"/>
                </a:moveTo>
                <a:cubicBezTo>
                  <a:pt x="235" y="286"/>
                  <a:pt x="224" y="273"/>
                  <a:pt x="210" y="272"/>
                </a:cubicBezTo>
                <a:cubicBezTo>
                  <a:pt x="193" y="271"/>
                  <a:pt x="181" y="283"/>
                  <a:pt x="181" y="300"/>
                </a:cubicBezTo>
                <a:cubicBezTo>
                  <a:pt x="180" y="315"/>
                  <a:pt x="193" y="327"/>
                  <a:pt x="208" y="327"/>
                </a:cubicBezTo>
                <a:cubicBezTo>
                  <a:pt x="222" y="327"/>
                  <a:pt x="234" y="315"/>
                  <a:pt x="235" y="300"/>
                </a:cubicBezTo>
                <a:close/>
                <a:moveTo>
                  <a:pt x="261" y="332"/>
                </a:moveTo>
                <a:cubicBezTo>
                  <a:pt x="250" y="333"/>
                  <a:pt x="242" y="339"/>
                  <a:pt x="242" y="352"/>
                </a:cubicBezTo>
                <a:cubicBezTo>
                  <a:pt x="242" y="365"/>
                  <a:pt x="250" y="373"/>
                  <a:pt x="263" y="373"/>
                </a:cubicBezTo>
                <a:cubicBezTo>
                  <a:pt x="275" y="372"/>
                  <a:pt x="284" y="365"/>
                  <a:pt x="283" y="351"/>
                </a:cubicBezTo>
                <a:cubicBezTo>
                  <a:pt x="282" y="338"/>
                  <a:pt x="274" y="332"/>
                  <a:pt x="261" y="332"/>
                </a:cubicBezTo>
                <a:close/>
                <a:moveTo>
                  <a:pt x="240" y="416"/>
                </a:moveTo>
                <a:cubicBezTo>
                  <a:pt x="239" y="409"/>
                  <a:pt x="236" y="404"/>
                  <a:pt x="228" y="403"/>
                </a:cubicBezTo>
                <a:cubicBezTo>
                  <a:pt x="220" y="403"/>
                  <a:pt x="214" y="407"/>
                  <a:pt x="214" y="416"/>
                </a:cubicBezTo>
                <a:cubicBezTo>
                  <a:pt x="214" y="423"/>
                  <a:pt x="217" y="429"/>
                  <a:pt x="225" y="429"/>
                </a:cubicBezTo>
                <a:cubicBezTo>
                  <a:pt x="234" y="430"/>
                  <a:pt x="239" y="425"/>
                  <a:pt x="240" y="4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grpSp>
        <p:nvGrpSpPr>
          <p:cNvPr id="18" name="Grupo 19">
            <a:extLst>
              <a:ext uri="{FF2B5EF4-FFF2-40B4-BE49-F238E27FC236}">
                <a16:creationId xmlns:a16="http://schemas.microsoft.com/office/drawing/2014/main" id="{7861CF0D-4AB1-A041-F816-97370A845DF8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19" name="Imagen 20">
              <a:extLst>
                <a:ext uri="{FF2B5EF4-FFF2-40B4-BE49-F238E27FC236}">
                  <a16:creationId xmlns:a16="http://schemas.microsoft.com/office/drawing/2014/main" id="{1661592C-28DA-897F-6A43-54DE3EF7A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20" name="Imagen 21">
              <a:extLst>
                <a:ext uri="{FF2B5EF4-FFF2-40B4-BE49-F238E27FC236}">
                  <a16:creationId xmlns:a16="http://schemas.microsoft.com/office/drawing/2014/main" id="{14401111-9E03-9FBE-EBB4-E6A789D41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21" name="Imagen 22">
              <a:extLst>
                <a:ext uri="{FF2B5EF4-FFF2-40B4-BE49-F238E27FC236}">
                  <a16:creationId xmlns:a16="http://schemas.microsoft.com/office/drawing/2014/main" id="{ED0C88F2-BA3B-6285-4BEF-8EAFB7971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22" name="Imagen 23">
              <a:extLst>
                <a:ext uri="{FF2B5EF4-FFF2-40B4-BE49-F238E27FC236}">
                  <a16:creationId xmlns:a16="http://schemas.microsoft.com/office/drawing/2014/main" id="{2990496F-32CF-4111-960B-A1CE54954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  <p:pic>
        <p:nvPicPr>
          <p:cNvPr id="27" name="Imagen 39">
            <a:extLst>
              <a:ext uri="{FF2B5EF4-FFF2-40B4-BE49-F238E27FC236}">
                <a16:creationId xmlns:a16="http://schemas.microsoft.com/office/drawing/2014/main" id="{42966C26-7772-278E-9B34-0335C8C96A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3771" y="0"/>
            <a:ext cx="2898229" cy="3089564"/>
          </a:xfrm>
          <a:prstGeom prst="rect">
            <a:avLst/>
          </a:prstGeom>
        </p:spPr>
      </p:pic>
      <p:pic>
        <p:nvPicPr>
          <p:cNvPr id="28" name="Imagen 40">
            <a:extLst>
              <a:ext uri="{FF2B5EF4-FFF2-40B4-BE49-F238E27FC236}">
                <a16:creationId xmlns:a16="http://schemas.microsoft.com/office/drawing/2014/main" id="{5B1F0572-400B-886E-8EF4-A7FB70BE38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13817"/>
            <a:ext cx="2911190" cy="310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7599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C9A5196-A47A-4086-88D6-9BC418CFA7AD}"/>
              </a:ext>
            </a:extLst>
          </p:cNvPr>
          <p:cNvGrpSpPr/>
          <p:nvPr/>
        </p:nvGrpSpPr>
        <p:grpSpPr>
          <a:xfrm>
            <a:off x="4741504" y="869504"/>
            <a:ext cx="2635968" cy="754244"/>
            <a:chOff x="4741504" y="869504"/>
            <a:chExt cx="2635968" cy="754244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EAB8973-E78D-400B-9D41-923EF3B9D4AF}"/>
                </a:ext>
              </a:extLst>
            </p:cNvPr>
            <p:cNvSpPr txBox="1"/>
            <p:nvPr/>
          </p:nvSpPr>
          <p:spPr>
            <a:xfrm>
              <a:off x="5101442" y="892683"/>
              <a:ext cx="19160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2000" b="1" spc="600" dirty="0">
                  <a:cs typeface="B Nazanin" panose="00000400000000000000" pitchFamily="2" charset="-78"/>
                  <a:sym typeface="+mn-lt"/>
                </a:rPr>
                <a:t>فهرست مطالب</a:t>
              </a:r>
              <a:endParaRPr lang="zh-CN" altLang="en-US" sz="2000" b="1" spc="600" dirty="0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FB77651-3FB2-4F19-8E1F-11659A5C918D}"/>
                </a:ext>
              </a:extLst>
            </p:cNvPr>
            <p:cNvSpPr/>
            <p:nvPr/>
          </p:nvSpPr>
          <p:spPr>
            <a:xfrm>
              <a:off x="4741504" y="869504"/>
              <a:ext cx="2635968" cy="754244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C5D0000-186F-4079-BBC4-F1429DDE1208}"/>
              </a:ext>
            </a:extLst>
          </p:cNvPr>
          <p:cNvGrpSpPr/>
          <p:nvPr/>
        </p:nvGrpSpPr>
        <p:grpSpPr>
          <a:xfrm>
            <a:off x="6059488" y="2264227"/>
            <a:ext cx="4495099" cy="1126463"/>
            <a:chOff x="6059488" y="2264227"/>
            <a:chExt cx="4495099" cy="1126463"/>
          </a:xfrm>
        </p:grpSpPr>
        <p:sp>
          <p:nvSpPr>
            <p:cNvPr id="4" name="箭头: 五边形 3">
              <a:extLst>
                <a:ext uri="{FF2B5EF4-FFF2-40B4-BE49-F238E27FC236}">
                  <a16:creationId xmlns:a16="http://schemas.microsoft.com/office/drawing/2014/main" id="{6BB93C26-CDC1-426C-AA99-2705C95F7CF3}"/>
                </a:ext>
              </a:extLst>
            </p:cNvPr>
            <p:cNvSpPr/>
            <p:nvPr/>
          </p:nvSpPr>
          <p:spPr>
            <a:xfrm>
              <a:off x="6059488" y="2264227"/>
              <a:ext cx="1317984" cy="837191"/>
            </a:xfrm>
            <a:prstGeom prst="homePlate">
              <a:avLst/>
            </a:prstGeom>
            <a:solidFill>
              <a:srgbClr val="71A6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rtl="1"/>
              <a:r>
                <a:rPr lang="en-US" altLang="zh-CN" sz="4400" b="1">
                  <a:solidFill>
                    <a:prstClr val="white"/>
                  </a:solidFill>
                  <a:cs typeface="B Nazanin" panose="00000400000000000000" pitchFamily="2" charset="-78"/>
                </a:rPr>
                <a:t>01</a:t>
              </a:r>
              <a:endParaRPr lang="zh-CN" altLang="en-US" sz="4400" b="1">
                <a:solidFill>
                  <a:prstClr val="white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98931DF-370F-42E2-9B19-B360434164BC}"/>
                </a:ext>
              </a:extLst>
            </p:cNvPr>
            <p:cNvSpPr txBox="1"/>
            <p:nvPr/>
          </p:nvSpPr>
          <p:spPr>
            <a:xfrm>
              <a:off x="7495654" y="2264228"/>
              <a:ext cx="3058933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+mn-ea"/>
                </a:rPr>
                <a:t>برای وارد کردن متن عنوان اینجا را کلیک کنید</a:t>
              </a:r>
            </a:p>
            <a:p>
              <a:pPr algn="r" rtl="1">
                <a:lnSpc>
                  <a:spcPct val="120000"/>
                </a:lnSpc>
              </a:pPr>
              <a:r>
                <a:rPr lang="fa-IR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+mn-ea"/>
                </a:rPr>
                <a:t>برای افزودن عنوان خود اینجا را کلیک کنید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9D9693B-E6A5-4CBB-B869-E8A47CBEE78D}"/>
              </a:ext>
            </a:extLst>
          </p:cNvPr>
          <p:cNvGrpSpPr/>
          <p:nvPr/>
        </p:nvGrpSpPr>
        <p:grpSpPr>
          <a:xfrm>
            <a:off x="6059487" y="4225209"/>
            <a:ext cx="4495099" cy="1126463"/>
            <a:chOff x="6059487" y="4225209"/>
            <a:chExt cx="4495099" cy="1126463"/>
          </a:xfrm>
        </p:grpSpPr>
        <p:sp>
          <p:nvSpPr>
            <p:cNvPr id="7" name="箭头: 五边形 6">
              <a:extLst>
                <a:ext uri="{FF2B5EF4-FFF2-40B4-BE49-F238E27FC236}">
                  <a16:creationId xmlns:a16="http://schemas.microsoft.com/office/drawing/2014/main" id="{FAAC0B98-52CF-4800-89E1-7E67CE379F09}"/>
                </a:ext>
              </a:extLst>
            </p:cNvPr>
            <p:cNvSpPr/>
            <p:nvPr/>
          </p:nvSpPr>
          <p:spPr>
            <a:xfrm>
              <a:off x="6059487" y="4225209"/>
              <a:ext cx="1317984" cy="837191"/>
            </a:xfrm>
            <a:prstGeom prst="homePlate">
              <a:avLst/>
            </a:prstGeom>
            <a:solidFill>
              <a:srgbClr val="71A6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rtl="1"/>
              <a:r>
                <a:rPr lang="en-US" altLang="zh-CN" sz="4400" b="1">
                  <a:solidFill>
                    <a:prstClr val="white"/>
                  </a:solidFill>
                  <a:cs typeface="B Nazanin" panose="00000400000000000000" pitchFamily="2" charset="-78"/>
                </a:rPr>
                <a:t>03</a:t>
              </a:r>
              <a:endParaRPr lang="zh-CN" altLang="en-US" sz="4400" b="1">
                <a:solidFill>
                  <a:prstClr val="white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6ECFDBB-4E7B-47FA-B7B7-9D5D749A73AD}"/>
                </a:ext>
              </a:extLst>
            </p:cNvPr>
            <p:cNvSpPr txBox="1"/>
            <p:nvPr/>
          </p:nvSpPr>
          <p:spPr>
            <a:xfrm>
              <a:off x="7495653" y="4225210"/>
              <a:ext cx="3058933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+mn-ea"/>
                </a:rPr>
                <a:t>برای وارد کردن متن عنوان اینجا را کلیک کنید</a:t>
              </a:r>
            </a:p>
            <a:p>
              <a:pPr algn="r" rtl="1">
                <a:lnSpc>
                  <a:spcPct val="120000"/>
                </a:lnSpc>
              </a:pPr>
              <a:r>
                <a:rPr lang="fa-IR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+mn-ea"/>
                </a:rPr>
                <a:t>برای افزودن عنوان خود اینجا را کلیک کنید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8AC38C7-A760-490A-8C03-2255DA41A35E}"/>
              </a:ext>
            </a:extLst>
          </p:cNvPr>
          <p:cNvGrpSpPr/>
          <p:nvPr/>
        </p:nvGrpSpPr>
        <p:grpSpPr>
          <a:xfrm>
            <a:off x="1078173" y="3206165"/>
            <a:ext cx="4981315" cy="1183713"/>
            <a:chOff x="1078173" y="3206165"/>
            <a:chExt cx="4981315" cy="1183713"/>
          </a:xfrm>
        </p:grpSpPr>
        <p:sp>
          <p:nvSpPr>
            <p:cNvPr id="9" name="箭头: 五边形 8">
              <a:extLst>
                <a:ext uri="{FF2B5EF4-FFF2-40B4-BE49-F238E27FC236}">
                  <a16:creationId xmlns:a16="http://schemas.microsoft.com/office/drawing/2014/main" id="{A2C2599F-0F8D-4434-81B9-42AE1BAF7917}"/>
                </a:ext>
              </a:extLst>
            </p:cNvPr>
            <p:cNvSpPr/>
            <p:nvPr/>
          </p:nvSpPr>
          <p:spPr>
            <a:xfrm flipH="1">
              <a:off x="4741504" y="3206165"/>
              <a:ext cx="1317984" cy="837191"/>
            </a:xfrm>
            <a:prstGeom prst="homePlate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rtl="1"/>
              <a:r>
                <a:rPr lang="en-US" altLang="zh-CN" sz="4400" b="1">
                  <a:solidFill>
                    <a:prstClr val="white"/>
                  </a:solidFill>
                  <a:cs typeface="B Nazanin" panose="00000400000000000000" pitchFamily="2" charset="-78"/>
                </a:rPr>
                <a:t>02</a:t>
              </a:r>
              <a:endParaRPr lang="zh-CN" altLang="en-US" sz="4400" b="1">
                <a:solidFill>
                  <a:prstClr val="white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D2D650A-2A97-4629-A0F1-6A0188C9FA56}"/>
                </a:ext>
              </a:extLst>
            </p:cNvPr>
            <p:cNvSpPr txBox="1"/>
            <p:nvPr/>
          </p:nvSpPr>
          <p:spPr>
            <a:xfrm flipH="1">
              <a:off x="1078173" y="3263416"/>
              <a:ext cx="3551750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+mn-ea"/>
                </a:rPr>
                <a:t>برای وارد کردن متن عنوان اینجا را کلیک کنید</a:t>
              </a:r>
            </a:p>
            <a:p>
              <a:pPr algn="r" rtl="1">
                <a:lnSpc>
                  <a:spcPct val="120000"/>
                </a:lnSpc>
              </a:pPr>
              <a:r>
                <a:rPr lang="fa-IR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+mn-ea"/>
                </a:rPr>
                <a:t>برای افزودن عنوان خود اینجا را کلیک کنید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9733C42-A778-4139-9427-0FF3FAFF5190}"/>
              </a:ext>
            </a:extLst>
          </p:cNvPr>
          <p:cNvGrpSpPr/>
          <p:nvPr/>
        </p:nvGrpSpPr>
        <p:grpSpPr>
          <a:xfrm>
            <a:off x="1570989" y="5153040"/>
            <a:ext cx="4488498" cy="1183713"/>
            <a:chOff x="1570989" y="5153040"/>
            <a:chExt cx="4488498" cy="1183713"/>
          </a:xfrm>
        </p:grpSpPr>
        <p:sp>
          <p:nvSpPr>
            <p:cNvPr id="11" name="箭头: 五边形 10">
              <a:extLst>
                <a:ext uri="{FF2B5EF4-FFF2-40B4-BE49-F238E27FC236}">
                  <a16:creationId xmlns:a16="http://schemas.microsoft.com/office/drawing/2014/main" id="{48259765-DB72-497F-8EE6-6516150547EB}"/>
                </a:ext>
              </a:extLst>
            </p:cNvPr>
            <p:cNvSpPr/>
            <p:nvPr/>
          </p:nvSpPr>
          <p:spPr>
            <a:xfrm flipH="1">
              <a:off x="4741503" y="5153040"/>
              <a:ext cx="1317984" cy="837191"/>
            </a:xfrm>
            <a:prstGeom prst="homePlate">
              <a:avLst/>
            </a:prstGeom>
            <a:solidFill>
              <a:srgbClr val="71A6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 rtl="1"/>
              <a:r>
                <a:rPr lang="en-US" altLang="zh-CN" sz="4400" b="1">
                  <a:solidFill>
                    <a:prstClr val="white"/>
                  </a:solidFill>
                  <a:cs typeface="B Nazanin" panose="00000400000000000000" pitchFamily="2" charset="-78"/>
                </a:rPr>
                <a:t>04</a:t>
              </a:r>
              <a:endParaRPr lang="zh-CN" altLang="en-US" sz="4400" b="1">
                <a:solidFill>
                  <a:prstClr val="white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6281473-8170-4580-9EF2-A8D686946431}"/>
                </a:ext>
              </a:extLst>
            </p:cNvPr>
            <p:cNvSpPr txBox="1"/>
            <p:nvPr/>
          </p:nvSpPr>
          <p:spPr>
            <a:xfrm flipH="1">
              <a:off x="1570989" y="5210291"/>
              <a:ext cx="3058933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+mn-ea"/>
                </a:rPr>
                <a:t>برای وارد کردن متن عنوان اینجا را کلیک کنید</a:t>
              </a:r>
            </a:p>
            <a:p>
              <a:pPr algn="r" rtl="1">
                <a:lnSpc>
                  <a:spcPct val="120000"/>
                </a:lnSpc>
              </a:pPr>
              <a:r>
                <a:rPr lang="fa-IR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+mn-ea"/>
                </a:rPr>
                <a:t>برای افزودن عنوان خود اینجا را کلیک کنید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pic>
        <p:nvPicPr>
          <p:cNvPr id="40" name="Imagen 39">
            <a:extLst>
              <a:ext uri="{FF2B5EF4-FFF2-40B4-BE49-F238E27FC236}">
                <a16:creationId xmlns:a16="http://schemas.microsoft.com/office/drawing/2014/main" id="{DDEBE336-3D01-484D-BB0F-4BAF1B8623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3771" y="0"/>
            <a:ext cx="2898229" cy="3089564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A74389DC-186C-4AB0-A564-4C7FB62CD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13817"/>
            <a:ext cx="2911190" cy="310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6188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50000"/>
              </a:lnSpc>
            </a:pPr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04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5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grpSp>
        <p:nvGrpSpPr>
          <p:cNvPr id="51" name="Group 25">
            <a:extLst>
              <a:ext uri="{FF2B5EF4-FFF2-40B4-BE49-F238E27FC236}">
                <a16:creationId xmlns:a16="http://schemas.microsoft.com/office/drawing/2014/main" id="{EB5334E1-FA28-4FD6-A15B-CE96C3447AA3}"/>
              </a:ext>
            </a:extLst>
          </p:cNvPr>
          <p:cNvGrpSpPr/>
          <p:nvPr/>
        </p:nvGrpSpPr>
        <p:grpSpPr>
          <a:xfrm>
            <a:off x="1715866" y="4101544"/>
            <a:ext cx="1711836" cy="1084912"/>
            <a:chOff x="870078" y="1451323"/>
            <a:chExt cx="1544637" cy="937411"/>
          </a:xfrm>
        </p:grpSpPr>
        <p:sp>
          <p:nvSpPr>
            <p:cNvPr id="52" name="Text Placeholder 3">
              <a:extLst>
                <a:ext uri="{FF2B5EF4-FFF2-40B4-BE49-F238E27FC236}">
                  <a16:creationId xmlns:a16="http://schemas.microsoft.com/office/drawing/2014/main" id="{296B906C-2154-48FD-B92D-10DC1CBB858E}"/>
                </a:ext>
              </a:extLst>
            </p:cNvPr>
            <p:cNvSpPr txBox="1"/>
            <p:nvPr/>
          </p:nvSpPr>
          <p:spPr>
            <a:xfrm>
              <a:off x="1511019" y="1535775"/>
              <a:ext cx="50626" cy="28521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253" rtl="1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Arial" panose="020B0604020202020204" pitchFamily="34" charset="0"/>
                </a:rPr>
                <a:t> </a:t>
              </a:r>
              <a:endParaRPr 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Arial" pitchFamily="34" charset="0"/>
              </a:endParaRPr>
            </a:p>
          </p:txBody>
        </p:sp>
        <p:sp>
          <p:nvSpPr>
            <p:cNvPr id="53" name="Text Placeholder 3">
              <a:extLst>
                <a:ext uri="{FF2B5EF4-FFF2-40B4-BE49-F238E27FC236}">
                  <a16:creationId xmlns:a16="http://schemas.microsoft.com/office/drawing/2014/main" id="{EC67CFC2-863D-498F-AAC9-A982D4733064}"/>
                </a:ext>
              </a:extLst>
            </p:cNvPr>
            <p:cNvSpPr txBox="1"/>
            <p:nvPr/>
          </p:nvSpPr>
          <p:spPr>
            <a:xfrm>
              <a:off x="870078" y="1451323"/>
              <a:ext cx="1544637" cy="9374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rtl="1">
                <a:lnSpc>
                  <a:spcPct val="150000"/>
                </a:lnSpc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54" name="Group 25">
            <a:extLst>
              <a:ext uri="{FF2B5EF4-FFF2-40B4-BE49-F238E27FC236}">
                <a16:creationId xmlns:a16="http://schemas.microsoft.com/office/drawing/2014/main" id="{EE012A78-D1B8-4C6F-86FD-11C45EA7BDFC}"/>
              </a:ext>
            </a:extLst>
          </p:cNvPr>
          <p:cNvGrpSpPr/>
          <p:nvPr/>
        </p:nvGrpSpPr>
        <p:grpSpPr>
          <a:xfrm>
            <a:off x="4042768" y="4079099"/>
            <a:ext cx="1711836" cy="1084912"/>
            <a:chOff x="763596" y="1431931"/>
            <a:chExt cx="1544637" cy="937414"/>
          </a:xfrm>
        </p:grpSpPr>
        <p:sp>
          <p:nvSpPr>
            <p:cNvPr id="55" name="Text Placeholder 3">
              <a:extLst>
                <a:ext uri="{FF2B5EF4-FFF2-40B4-BE49-F238E27FC236}">
                  <a16:creationId xmlns:a16="http://schemas.microsoft.com/office/drawing/2014/main" id="{D53D16C6-D08A-4199-BE95-3F986137D726}"/>
                </a:ext>
              </a:extLst>
            </p:cNvPr>
            <p:cNvSpPr txBox="1"/>
            <p:nvPr/>
          </p:nvSpPr>
          <p:spPr>
            <a:xfrm>
              <a:off x="1511019" y="1535775"/>
              <a:ext cx="50626" cy="285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253" rtl="1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Arial" panose="020B0604020202020204" pitchFamily="34" charset="0"/>
                </a:rPr>
                <a:t> </a:t>
              </a:r>
              <a:endParaRPr 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>
              <a:extLst>
                <a:ext uri="{FF2B5EF4-FFF2-40B4-BE49-F238E27FC236}">
                  <a16:creationId xmlns:a16="http://schemas.microsoft.com/office/drawing/2014/main" id="{F950E3F5-2A14-4676-896F-8B28D0FAC9CB}"/>
                </a:ext>
              </a:extLst>
            </p:cNvPr>
            <p:cNvSpPr txBox="1"/>
            <p:nvPr/>
          </p:nvSpPr>
          <p:spPr>
            <a:xfrm>
              <a:off x="763596" y="1431931"/>
              <a:ext cx="1544637" cy="93741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>
                <a:lnSpc>
                  <a:spcPts val="2000"/>
                </a:lnSpc>
                <a:buNone/>
                <a:defRPr sz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rtl="1">
                <a:lnSpc>
                  <a:spcPct val="150000"/>
                </a:lnSpc>
              </a:pPr>
              <a:r>
                <a:rPr lang="fa-IR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60" name="Group 25">
            <a:extLst>
              <a:ext uri="{FF2B5EF4-FFF2-40B4-BE49-F238E27FC236}">
                <a16:creationId xmlns:a16="http://schemas.microsoft.com/office/drawing/2014/main" id="{930C525A-6925-4A8F-AC36-C7AFE6E10AF8}"/>
              </a:ext>
            </a:extLst>
          </p:cNvPr>
          <p:cNvGrpSpPr/>
          <p:nvPr/>
        </p:nvGrpSpPr>
        <p:grpSpPr>
          <a:xfrm>
            <a:off x="6399398" y="4168806"/>
            <a:ext cx="1711836" cy="1093740"/>
            <a:chOff x="764013" y="1535776"/>
            <a:chExt cx="1544637" cy="945040"/>
          </a:xfrm>
        </p:grpSpPr>
        <p:sp>
          <p:nvSpPr>
            <p:cNvPr id="61" name="Text Placeholder 3">
              <a:extLst>
                <a:ext uri="{FF2B5EF4-FFF2-40B4-BE49-F238E27FC236}">
                  <a16:creationId xmlns:a16="http://schemas.microsoft.com/office/drawing/2014/main" id="{142068F6-A79C-49DE-A613-2A4668DEBA36}"/>
                </a:ext>
              </a:extLst>
            </p:cNvPr>
            <p:cNvSpPr txBox="1"/>
            <p:nvPr/>
          </p:nvSpPr>
          <p:spPr>
            <a:xfrm>
              <a:off x="1511019" y="1535776"/>
              <a:ext cx="50626" cy="28521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253" rtl="1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Arial" panose="020B0604020202020204" pitchFamily="34" charset="0"/>
                </a:rPr>
                <a:t> </a:t>
              </a:r>
              <a:endParaRPr 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Arial" panose="020B0604020202020204" pitchFamily="34" charset="0"/>
              </a:endParaRPr>
            </a:p>
          </p:txBody>
        </p:sp>
        <p:sp>
          <p:nvSpPr>
            <p:cNvPr id="62" name="Text Placeholder 3">
              <a:extLst>
                <a:ext uri="{FF2B5EF4-FFF2-40B4-BE49-F238E27FC236}">
                  <a16:creationId xmlns:a16="http://schemas.microsoft.com/office/drawing/2014/main" id="{43432713-977A-4D48-BAFE-93D8C989D352}"/>
                </a:ext>
              </a:extLst>
            </p:cNvPr>
            <p:cNvSpPr txBox="1"/>
            <p:nvPr/>
          </p:nvSpPr>
          <p:spPr>
            <a:xfrm>
              <a:off x="764013" y="1543404"/>
              <a:ext cx="1544637" cy="9374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>
                <a:lnSpc>
                  <a:spcPts val="2000"/>
                </a:lnSpc>
                <a:buNone/>
                <a:defRPr sz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rtl="1">
                <a:lnSpc>
                  <a:spcPct val="150000"/>
                </a:lnSpc>
              </a:pPr>
              <a:r>
                <a:rPr lang="fa-IR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63" name="Group 25">
            <a:extLst>
              <a:ext uri="{FF2B5EF4-FFF2-40B4-BE49-F238E27FC236}">
                <a16:creationId xmlns:a16="http://schemas.microsoft.com/office/drawing/2014/main" id="{E58B94A7-348B-4EB4-B263-44F2C727231A}"/>
              </a:ext>
            </a:extLst>
          </p:cNvPr>
          <p:cNvGrpSpPr/>
          <p:nvPr/>
        </p:nvGrpSpPr>
        <p:grpSpPr>
          <a:xfrm>
            <a:off x="8764298" y="4153571"/>
            <a:ext cx="1711836" cy="1132139"/>
            <a:chOff x="764013" y="1535776"/>
            <a:chExt cx="1544637" cy="978217"/>
          </a:xfrm>
        </p:grpSpPr>
        <p:sp>
          <p:nvSpPr>
            <p:cNvPr id="64" name="Text Placeholder 3">
              <a:extLst>
                <a:ext uri="{FF2B5EF4-FFF2-40B4-BE49-F238E27FC236}">
                  <a16:creationId xmlns:a16="http://schemas.microsoft.com/office/drawing/2014/main" id="{FE197B73-EFF1-45AC-9307-D5168BEFFED9}"/>
                </a:ext>
              </a:extLst>
            </p:cNvPr>
            <p:cNvSpPr txBox="1"/>
            <p:nvPr/>
          </p:nvSpPr>
          <p:spPr>
            <a:xfrm>
              <a:off x="1511019" y="1535776"/>
              <a:ext cx="50626" cy="28521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253" rtl="1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  <a:sym typeface="Arial" panose="020B0604020202020204" pitchFamily="34" charset="0"/>
                </a:rPr>
                <a:t> </a:t>
              </a:r>
              <a:endParaRPr 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">
              <a:extLst>
                <a:ext uri="{FF2B5EF4-FFF2-40B4-BE49-F238E27FC236}">
                  <a16:creationId xmlns:a16="http://schemas.microsoft.com/office/drawing/2014/main" id="{5903163C-8E77-4E09-89E8-B1DED5C34465}"/>
                </a:ext>
              </a:extLst>
            </p:cNvPr>
            <p:cNvSpPr txBox="1"/>
            <p:nvPr/>
          </p:nvSpPr>
          <p:spPr>
            <a:xfrm>
              <a:off x="764013" y="1576582"/>
              <a:ext cx="1544637" cy="9374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>
                <a:lnSpc>
                  <a:spcPts val="2000"/>
                </a:lnSpc>
                <a:buNone/>
                <a:defRPr sz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rtl="1">
                <a:lnSpc>
                  <a:spcPct val="150000"/>
                </a:lnSpc>
              </a:pPr>
              <a:r>
                <a:rPr lang="fa-IR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  <a:sym typeface="+mn-ea"/>
              </a:endParaRPr>
            </a:p>
          </p:txBody>
        </p:sp>
      </p:grpSp>
      <p:sp>
        <p:nvSpPr>
          <p:cNvPr id="44" name="Forma libre: forma 43">
            <a:extLst>
              <a:ext uri="{FF2B5EF4-FFF2-40B4-BE49-F238E27FC236}">
                <a16:creationId xmlns:a16="http://schemas.microsoft.com/office/drawing/2014/main" id="{58C56B35-EBB2-46D1-BBA4-4C7858260EC6}"/>
              </a:ext>
            </a:extLst>
          </p:cNvPr>
          <p:cNvSpPr/>
          <p:nvPr/>
        </p:nvSpPr>
        <p:spPr>
          <a:xfrm>
            <a:off x="9194775" y="2685027"/>
            <a:ext cx="751247" cy="577561"/>
          </a:xfrm>
          <a:custGeom>
            <a:avLst/>
            <a:gdLst>
              <a:gd name="connsiteX0" fmla="*/ 317118 w 751247"/>
              <a:gd name="connsiteY0" fmla="*/ 276809 h 577561"/>
              <a:gd name="connsiteX1" fmla="*/ 360400 w 751247"/>
              <a:gd name="connsiteY1" fmla="*/ 20801 h 577561"/>
              <a:gd name="connsiteX2" fmla="*/ 421076 w 751247"/>
              <a:gd name="connsiteY2" fmla="*/ 18960 h 577561"/>
              <a:gd name="connsiteX3" fmla="*/ 452592 w 751247"/>
              <a:gd name="connsiteY3" fmla="*/ 279776 h 577561"/>
              <a:gd name="connsiteX4" fmla="*/ 634620 w 751247"/>
              <a:gd name="connsiteY4" fmla="*/ 245294 h 577561"/>
              <a:gd name="connsiteX5" fmla="*/ 678107 w 751247"/>
              <a:gd name="connsiteY5" fmla="*/ 259926 h 577561"/>
              <a:gd name="connsiteX6" fmla="*/ 751164 w 751247"/>
              <a:gd name="connsiteY6" fmla="*/ 315588 h 577561"/>
              <a:gd name="connsiteX7" fmla="*/ 686395 w 751247"/>
              <a:gd name="connsiteY7" fmla="*/ 395296 h 577561"/>
              <a:gd name="connsiteX8" fmla="*/ 454331 w 751247"/>
              <a:gd name="connsiteY8" fmla="*/ 403891 h 577561"/>
              <a:gd name="connsiteX9" fmla="*/ 411458 w 751247"/>
              <a:gd name="connsiteY9" fmla="*/ 442569 h 577561"/>
              <a:gd name="connsiteX10" fmla="*/ 421486 w 751247"/>
              <a:gd name="connsiteY10" fmla="*/ 538853 h 577561"/>
              <a:gd name="connsiteX11" fmla="*/ 397338 w 751247"/>
              <a:gd name="connsiteY11" fmla="*/ 577530 h 577561"/>
              <a:gd name="connsiteX12" fmla="*/ 379227 w 751247"/>
              <a:gd name="connsiteY12" fmla="*/ 539467 h 577561"/>
              <a:gd name="connsiteX13" fmla="*/ 376465 w 751247"/>
              <a:gd name="connsiteY13" fmla="*/ 442466 h 577561"/>
              <a:gd name="connsiteX14" fmla="*/ 317528 w 751247"/>
              <a:gd name="connsiteY14" fmla="*/ 405222 h 577561"/>
              <a:gd name="connsiteX15" fmla="*/ 19364 w 751247"/>
              <a:gd name="connsiteY15" fmla="*/ 345261 h 577561"/>
              <a:gd name="connsiteX16" fmla="*/ 27243 w 751247"/>
              <a:gd name="connsiteY16" fmla="*/ 272409 h 577561"/>
              <a:gd name="connsiteX17" fmla="*/ 317118 w 751247"/>
              <a:gd name="connsiteY17" fmla="*/ 276809 h 577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1247" h="577561">
                <a:moveTo>
                  <a:pt x="317118" y="276809"/>
                </a:moveTo>
                <a:cubicBezTo>
                  <a:pt x="293687" y="174590"/>
                  <a:pt x="302793" y="93347"/>
                  <a:pt x="360400" y="20801"/>
                </a:cubicBezTo>
                <a:cubicBezTo>
                  <a:pt x="382297" y="-6723"/>
                  <a:pt x="399077" y="-6518"/>
                  <a:pt x="421076" y="18960"/>
                </a:cubicBezTo>
                <a:cubicBezTo>
                  <a:pt x="486971" y="95394"/>
                  <a:pt x="496692" y="179808"/>
                  <a:pt x="452592" y="279776"/>
                </a:cubicBezTo>
                <a:cubicBezTo>
                  <a:pt x="515928" y="250308"/>
                  <a:pt x="572102" y="226364"/>
                  <a:pt x="634620" y="245294"/>
                </a:cubicBezTo>
                <a:cubicBezTo>
                  <a:pt x="649252" y="249694"/>
                  <a:pt x="664805" y="252763"/>
                  <a:pt x="678107" y="259926"/>
                </a:cubicBezTo>
                <a:cubicBezTo>
                  <a:pt x="705734" y="274762"/>
                  <a:pt x="749220" y="281311"/>
                  <a:pt x="751164" y="315588"/>
                </a:cubicBezTo>
                <a:cubicBezTo>
                  <a:pt x="753211" y="352629"/>
                  <a:pt x="717091" y="376572"/>
                  <a:pt x="686395" y="395296"/>
                </a:cubicBezTo>
                <a:cubicBezTo>
                  <a:pt x="611087" y="441341"/>
                  <a:pt x="532504" y="428039"/>
                  <a:pt x="454331" y="403891"/>
                </a:cubicBezTo>
                <a:cubicBezTo>
                  <a:pt x="401738" y="387622"/>
                  <a:pt x="402761" y="386804"/>
                  <a:pt x="411458" y="442569"/>
                </a:cubicBezTo>
                <a:cubicBezTo>
                  <a:pt x="416472" y="474391"/>
                  <a:pt x="419746" y="506622"/>
                  <a:pt x="421486" y="538853"/>
                </a:cubicBezTo>
                <a:cubicBezTo>
                  <a:pt x="422407" y="555940"/>
                  <a:pt x="419337" y="576712"/>
                  <a:pt x="397338" y="577530"/>
                </a:cubicBezTo>
                <a:cubicBezTo>
                  <a:pt x="368791" y="578553"/>
                  <a:pt x="380046" y="554201"/>
                  <a:pt x="379227" y="539467"/>
                </a:cubicBezTo>
                <a:cubicBezTo>
                  <a:pt x="377488" y="507133"/>
                  <a:pt x="377897" y="474800"/>
                  <a:pt x="376465" y="442466"/>
                </a:cubicBezTo>
                <a:cubicBezTo>
                  <a:pt x="374623" y="402664"/>
                  <a:pt x="364800" y="384860"/>
                  <a:pt x="317528" y="405222"/>
                </a:cubicBezTo>
                <a:cubicBezTo>
                  <a:pt x="201803" y="455154"/>
                  <a:pt x="96310" y="430188"/>
                  <a:pt x="19364" y="345261"/>
                </a:cubicBezTo>
                <a:cubicBezTo>
                  <a:pt x="-7546" y="315486"/>
                  <a:pt x="-7751" y="295943"/>
                  <a:pt x="27243" y="272409"/>
                </a:cubicBezTo>
                <a:cubicBezTo>
                  <a:pt x="119639" y="210300"/>
                  <a:pt x="211932" y="196691"/>
                  <a:pt x="317118" y="27680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>
              <a:lnSpc>
                <a:spcPct val="150000"/>
              </a:lnSpc>
            </a:pPr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5" name="Forma libre: forma 44">
            <a:extLst>
              <a:ext uri="{FF2B5EF4-FFF2-40B4-BE49-F238E27FC236}">
                <a16:creationId xmlns:a16="http://schemas.microsoft.com/office/drawing/2014/main" id="{8F73CC54-E6F8-4516-B703-48174EF358F4}"/>
              </a:ext>
            </a:extLst>
          </p:cNvPr>
          <p:cNvSpPr/>
          <p:nvPr/>
        </p:nvSpPr>
        <p:spPr>
          <a:xfrm>
            <a:off x="2466667" y="2645669"/>
            <a:ext cx="408930" cy="647383"/>
          </a:xfrm>
          <a:custGeom>
            <a:avLst/>
            <a:gdLst>
              <a:gd name="connsiteX0" fmla="*/ 172058 w 408930"/>
              <a:gd name="connsiteY0" fmla="*/ 63641 h 647383"/>
              <a:gd name="connsiteX1" fmla="*/ 172058 w 408930"/>
              <a:gd name="connsiteY1" fmla="*/ 136085 h 647383"/>
              <a:gd name="connsiteX2" fmla="*/ 329120 w 408930"/>
              <a:gd name="connsiteY2" fmla="*/ 3477 h 647383"/>
              <a:gd name="connsiteX3" fmla="*/ 386216 w 408930"/>
              <a:gd name="connsiteY3" fmla="*/ 47168 h 647383"/>
              <a:gd name="connsiteX4" fmla="*/ 348971 w 408930"/>
              <a:gd name="connsiteY4" fmla="*/ 235131 h 647383"/>
              <a:gd name="connsiteX5" fmla="*/ 408931 w 408930"/>
              <a:gd name="connsiteY5" fmla="*/ 215997 h 647383"/>
              <a:gd name="connsiteX6" fmla="*/ 335874 w 408930"/>
              <a:gd name="connsiteY6" fmla="*/ 317091 h 647383"/>
              <a:gd name="connsiteX7" fmla="*/ 329223 w 408930"/>
              <a:gd name="connsiteY7" fmla="*/ 351777 h 647383"/>
              <a:gd name="connsiteX8" fmla="*/ 317149 w 408930"/>
              <a:gd name="connsiteY8" fmla="*/ 381451 h 647383"/>
              <a:gd name="connsiteX9" fmla="*/ 144738 w 408930"/>
              <a:gd name="connsiteY9" fmla="*/ 479167 h 647383"/>
              <a:gd name="connsiteX10" fmla="*/ 56026 w 408930"/>
              <a:gd name="connsiteY10" fmla="*/ 562252 h 647383"/>
              <a:gd name="connsiteX11" fmla="*/ 49272 w 408930"/>
              <a:gd name="connsiteY11" fmla="*/ 612696 h 647383"/>
              <a:gd name="connsiteX12" fmla="*/ 31775 w 408930"/>
              <a:gd name="connsiteY12" fmla="*/ 647281 h 647383"/>
              <a:gd name="connsiteX13" fmla="*/ 56 w 408930"/>
              <a:gd name="connsiteY13" fmla="*/ 607580 h 647383"/>
              <a:gd name="connsiteX14" fmla="*/ 46100 w 408930"/>
              <a:gd name="connsiteY14" fmla="*/ 484897 h 647383"/>
              <a:gd name="connsiteX15" fmla="*/ 49170 w 408930"/>
              <a:gd name="connsiteY15" fmla="*/ 423300 h 647383"/>
              <a:gd name="connsiteX16" fmla="*/ 54286 w 408930"/>
              <a:gd name="connsiteY16" fmla="*/ 235848 h 647383"/>
              <a:gd name="connsiteX17" fmla="*/ 72090 w 408930"/>
              <a:gd name="connsiteY17" fmla="*/ 288952 h 647383"/>
              <a:gd name="connsiteX18" fmla="*/ 172262 w 408930"/>
              <a:gd name="connsiteY18" fmla="*/ 63539 h 64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8930" h="647383">
                <a:moveTo>
                  <a:pt x="172058" y="63641"/>
                </a:moveTo>
                <a:lnTo>
                  <a:pt x="172058" y="136085"/>
                </a:lnTo>
                <a:cubicBezTo>
                  <a:pt x="211247" y="65279"/>
                  <a:pt x="259235" y="21178"/>
                  <a:pt x="329120" y="3477"/>
                </a:cubicBezTo>
                <a:cubicBezTo>
                  <a:pt x="369128" y="-6653"/>
                  <a:pt x="387034" y="4602"/>
                  <a:pt x="386216" y="47168"/>
                </a:cubicBezTo>
                <a:cubicBezTo>
                  <a:pt x="384988" y="111937"/>
                  <a:pt x="370663" y="174148"/>
                  <a:pt x="348971" y="235131"/>
                </a:cubicBezTo>
                <a:cubicBezTo>
                  <a:pt x="375881" y="242601"/>
                  <a:pt x="382839" y="208835"/>
                  <a:pt x="408931" y="215997"/>
                </a:cubicBezTo>
                <a:cubicBezTo>
                  <a:pt x="395936" y="258870"/>
                  <a:pt x="365547" y="287315"/>
                  <a:pt x="335874" y="317091"/>
                </a:cubicBezTo>
                <a:cubicBezTo>
                  <a:pt x="329427" y="323639"/>
                  <a:pt x="287885" y="330392"/>
                  <a:pt x="329223" y="351777"/>
                </a:cubicBezTo>
                <a:cubicBezTo>
                  <a:pt x="338841" y="356791"/>
                  <a:pt x="324107" y="372651"/>
                  <a:pt x="317149" y="381451"/>
                </a:cubicBezTo>
                <a:cubicBezTo>
                  <a:pt x="273151" y="437625"/>
                  <a:pt x="216465" y="476916"/>
                  <a:pt x="144738" y="479167"/>
                </a:cubicBezTo>
                <a:cubicBezTo>
                  <a:pt x="85187" y="481009"/>
                  <a:pt x="63086" y="510682"/>
                  <a:pt x="56026" y="562252"/>
                </a:cubicBezTo>
                <a:cubicBezTo>
                  <a:pt x="53672" y="579032"/>
                  <a:pt x="52444" y="596018"/>
                  <a:pt x="49272" y="612696"/>
                </a:cubicBezTo>
                <a:cubicBezTo>
                  <a:pt x="46817" y="625896"/>
                  <a:pt x="55719" y="649122"/>
                  <a:pt x="31775" y="647281"/>
                </a:cubicBezTo>
                <a:cubicBezTo>
                  <a:pt x="12130" y="645746"/>
                  <a:pt x="-967" y="629988"/>
                  <a:pt x="56" y="607580"/>
                </a:cubicBezTo>
                <a:cubicBezTo>
                  <a:pt x="2102" y="561740"/>
                  <a:pt x="19906" y="521221"/>
                  <a:pt x="46100" y="484897"/>
                </a:cubicBezTo>
                <a:cubicBezTo>
                  <a:pt x="61551" y="463512"/>
                  <a:pt x="65746" y="448880"/>
                  <a:pt x="49170" y="423300"/>
                </a:cubicBezTo>
                <a:cubicBezTo>
                  <a:pt x="10493" y="363544"/>
                  <a:pt x="14483" y="285269"/>
                  <a:pt x="54286" y="235848"/>
                </a:cubicBezTo>
                <a:cubicBezTo>
                  <a:pt x="59607" y="251605"/>
                  <a:pt x="64109" y="265214"/>
                  <a:pt x="72090" y="288952"/>
                </a:cubicBezTo>
                <a:cubicBezTo>
                  <a:pt x="93577" y="204026"/>
                  <a:pt x="101661" y="123295"/>
                  <a:pt x="172262" y="6353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>
              <a:lnSpc>
                <a:spcPct val="150000"/>
              </a:lnSpc>
            </a:pPr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6" name="Forma libre: forma 45">
            <a:extLst>
              <a:ext uri="{FF2B5EF4-FFF2-40B4-BE49-F238E27FC236}">
                <a16:creationId xmlns:a16="http://schemas.microsoft.com/office/drawing/2014/main" id="{D90EBF77-9D94-4E28-9533-336FFC8677EE}"/>
              </a:ext>
            </a:extLst>
          </p:cNvPr>
          <p:cNvSpPr/>
          <p:nvPr/>
        </p:nvSpPr>
        <p:spPr>
          <a:xfrm>
            <a:off x="7248120" y="2845197"/>
            <a:ext cx="408072" cy="447855"/>
          </a:xfrm>
          <a:custGeom>
            <a:avLst/>
            <a:gdLst>
              <a:gd name="connsiteX0" fmla="*/ 55863 w 408072"/>
              <a:gd name="connsiteY0" fmla="*/ 446362 h 447855"/>
              <a:gd name="connsiteX1" fmla="*/ 201 w 408072"/>
              <a:gd name="connsiteY1" fmla="*/ 385072 h 447855"/>
              <a:gd name="connsiteX2" fmla="*/ 369375 w 408072"/>
              <a:gd name="connsiteY2" fmla="*/ 140 h 447855"/>
              <a:gd name="connsiteX3" fmla="*/ 407848 w 408072"/>
              <a:gd name="connsiteY3" fmla="*/ 34827 h 447855"/>
              <a:gd name="connsiteX4" fmla="*/ 281379 w 408072"/>
              <a:gd name="connsiteY4" fmla="*/ 355194 h 447855"/>
              <a:gd name="connsiteX5" fmla="*/ 55863 w 408072"/>
              <a:gd name="connsiteY5" fmla="*/ 446362 h 44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072" h="447855">
                <a:moveTo>
                  <a:pt x="55863" y="446362"/>
                </a:moveTo>
                <a:cubicBezTo>
                  <a:pt x="16981" y="454650"/>
                  <a:pt x="1326" y="427637"/>
                  <a:pt x="201" y="385072"/>
                </a:cubicBezTo>
                <a:cubicBezTo>
                  <a:pt x="-6348" y="138069"/>
                  <a:pt x="147952" y="13442"/>
                  <a:pt x="369375" y="140"/>
                </a:cubicBezTo>
                <a:cubicBezTo>
                  <a:pt x="393830" y="-1292"/>
                  <a:pt x="410201" y="8121"/>
                  <a:pt x="407848" y="34827"/>
                </a:cubicBezTo>
                <a:cubicBezTo>
                  <a:pt x="397411" y="154031"/>
                  <a:pt x="369170" y="266277"/>
                  <a:pt x="281379" y="355194"/>
                </a:cubicBezTo>
                <a:cubicBezTo>
                  <a:pt x="221930" y="415461"/>
                  <a:pt x="148668" y="441655"/>
                  <a:pt x="55863" y="446362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>
              <a:lnSpc>
                <a:spcPct val="150000"/>
              </a:lnSpc>
            </a:pPr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7" name="Forma libre: forma 46">
            <a:extLst>
              <a:ext uri="{FF2B5EF4-FFF2-40B4-BE49-F238E27FC236}">
                <a16:creationId xmlns:a16="http://schemas.microsoft.com/office/drawing/2014/main" id="{25CBDD46-7CE1-4487-9555-E0BFB3F1A691}"/>
              </a:ext>
            </a:extLst>
          </p:cNvPr>
          <p:cNvSpPr/>
          <p:nvPr/>
        </p:nvSpPr>
        <p:spPr>
          <a:xfrm>
            <a:off x="4584131" y="2595857"/>
            <a:ext cx="573927" cy="697195"/>
          </a:xfrm>
          <a:custGeom>
            <a:avLst/>
            <a:gdLst>
              <a:gd name="connsiteX0" fmla="*/ 350416 w 573927"/>
              <a:gd name="connsiteY0" fmla="*/ 465254 h 697195"/>
              <a:gd name="connsiteX1" fmla="*/ 514846 w 573927"/>
              <a:gd name="connsiteY1" fmla="*/ 344003 h 697195"/>
              <a:gd name="connsiteX2" fmla="*/ 568053 w 573927"/>
              <a:gd name="connsiteY2" fmla="*/ 346868 h 697195"/>
              <a:gd name="connsiteX3" fmla="*/ 563961 w 573927"/>
              <a:gd name="connsiteY3" fmla="*/ 395368 h 697195"/>
              <a:gd name="connsiteX4" fmla="*/ 391447 w 573927"/>
              <a:gd name="connsiteY4" fmla="*/ 563380 h 697195"/>
              <a:gd name="connsiteX5" fmla="*/ 338547 w 573927"/>
              <a:gd name="connsiteY5" fmla="*/ 639506 h 697195"/>
              <a:gd name="connsiteX6" fmla="*/ 293526 w 573927"/>
              <a:gd name="connsiteY6" fmla="*/ 697011 h 697195"/>
              <a:gd name="connsiteX7" fmla="*/ 247584 w 573927"/>
              <a:gd name="connsiteY7" fmla="*/ 632958 h 697195"/>
              <a:gd name="connsiteX8" fmla="*/ 238273 w 573927"/>
              <a:gd name="connsiteY8" fmla="*/ 434046 h 697195"/>
              <a:gd name="connsiteX9" fmla="*/ 189875 w 573927"/>
              <a:gd name="connsiteY9" fmla="*/ 387797 h 697195"/>
              <a:gd name="connsiteX10" fmla="*/ 8153 w 573927"/>
              <a:gd name="connsiteY10" fmla="*/ 256007 h 697195"/>
              <a:gd name="connsiteX11" fmla="*/ 38542 w 573927"/>
              <a:gd name="connsiteY11" fmla="*/ 209451 h 697195"/>
              <a:gd name="connsiteX12" fmla="*/ 150481 w 573927"/>
              <a:gd name="connsiteY12" fmla="*/ 254677 h 697195"/>
              <a:gd name="connsiteX13" fmla="*/ 207065 w 573927"/>
              <a:gd name="connsiteY13" fmla="*/ 301438 h 697195"/>
              <a:gd name="connsiteX14" fmla="*/ 51537 w 573927"/>
              <a:gd name="connsiteY14" fmla="*/ 5423 h 697195"/>
              <a:gd name="connsiteX15" fmla="*/ 289740 w 573927"/>
              <a:gd name="connsiteY15" fmla="*/ 449599 h 697195"/>
              <a:gd name="connsiteX16" fmla="*/ 568360 w 573927"/>
              <a:gd name="connsiteY16" fmla="*/ 0 h 697195"/>
              <a:gd name="connsiteX17" fmla="*/ 350416 w 573927"/>
              <a:gd name="connsiteY17" fmla="*/ 465356 h 69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3927" h="697195">
                <a:moveTo>
                  <a:pt x="350416" y="465254"/>
                </a:moveTo>
                <a:cubicBezTo>
                  <a:pt x="401577" y="403452"/>
                  <a:pt x="449361" y="360477"/>
                  <a:pt x="514846" y="344003"/>
                </a:cubicBezTo>
                <a:cubicBezTo>
                  <a:pt x="532446" y="339603"/>
                  <a:pt x="553728" y="330702"/>
                  <a:pt x="568053" y="346868"/>
                </a:cubicBezTo>
                <a:cubicBezTo>
                  <a:pt x="580843" y="361296"/>
                  <a:pt x="569588" y="379713"/>
                  <a:pt x="563961" y="395368"/>
                </a:cubicBezTo>
                <a:cubicBezTo>
                  <a:pt x="533776" y="479272"/>
                  <a:pt x="477295" y="539232"/>
                  <a:pt x="391447" y="563380"/>
                </a:cubicBezTo>
                <a:cubicBezTo>
                  <a:pt x="347347" y="575760"/>
                  <a:pt x="334352" y="597759"/>
                  <a:pt x="338547" y="639506"/>
                </a:cubicBezTo>
                <a:cubicBezTo>
                  <a:pt x="341719" y="671124"/>
                  <a:pt x="343561" y="699774"/>
                  <a:pt x="293526" y="697011"/>
                </a:cubicBezTo>
                <a:cubicBezTo>
                  <a:pt x="244514" y="694248"/>
                  <a:pt x="247175" y="669691"/>
                  <a:pt x="247584" y="632958"/>
                </a:cubicBezTo>
                <a:cubicBezTo>
                  <a:pt x="248403" y="566654"/>
                  <a:pt x="242366" y="500248"/>
                  <a:pt x="238273" y="434046"/>
                </a:cubicBezTo>
                <a:cubicBezTo>
                  <a:pt x="236431" y="404782"/>
                  <a:pt x="222618" y="390048"/>
                  <a:pt x="189875" y="387797"/>
                </a:cubicBezTo>
                <a:cubicBezTo>
                  <a:pt x="103107" y="381760"/>
                  <a:pt x="47649" y="329064"/>
                  <a:pt x="8153" y="256007"/>
                </a:cubicBezTo>
                <a:cubicBezTo>
                  <a:pt x="-10265" y="221934"/>
                  <a:pt x="3651" y="208633"/>
                  <a:pt x="38542" y="209451"/>
                </a:cubicBezTo>
                <a:cubicBezTo>
                  <a:pt x="81517" y="210372"/>
                  <a:pt x="117227" y="230018"/>
                  <a:pt x="150481" y="254677"/>
                </a:cubicBezTo>
                <a:cubicBezTo>
                  <a:pt x="169206" y="268593"/>
                  <a:pt x="186498" y="284350"/>
                  <a:pt x="207065" y="301438"/>
                </a:cubicBezTo>
                <a:cubicBezTo>
                  <a:pt x="195605" y="209860"/>
                  <a:pt x="153653" y="130869"/>
                  <a:pt x="51537" y="5423"/>
                </a:cubicBezTo>
                <a:cubicBezTo>
                  <a:pt x="147207" y="10232"/>
                  <a:pt x="233975" y="170671"/>
                  <a:pt x="289740" y="449599"/>
                </a:cubicBezTo>
                <a:cubicBezTo>
                  <a:pt x="340798" y="270639"/>
                  <a:pt x="377941" y="87484"/>
                  <a:pt x="568360" y="0"/>
                </a:cubicBezTo>
                <a:cubicBezTo>
                  <a:pt x="429818" y="118488"/>
                  <a:pt x="375281" y="276267"/>
                  <a:pt x="350416" y="465356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>
              <a:lnSpc>
                <a:spcPct val="150000"/>
              </a:lnSpc>
            </a:pPr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7DC3DE30-02FE-42A6-B940-C54A9D966541}"/>
              </a:ext>
            </a:extLst>
          </p:cNvPr>
          <p:cNvSpPr/>
          <p:nvPr/>
        </p:nvSpPr>
        <p:spPr>
          <a:xfrm>
            <a:off x="7033944" y="2719073"/>
            <a:ext cx="284945" cy="543515"/>
          </a:xfrm>
          <a:custGeom>
            <a:avLst/>
            <a:gdLst>
              <a:gd name="connsiteX0" fmla="*/ 102949 w 284945"/>
              <a:gd name="connsiteY0" fmla="*/ 0 h 543515"/>
              <a:gd name="connsiteX1" fmla="*/ 122390 w 284945"/>
              <a:gd name="connsiteY1" fmla="*/ 11972 h 543515"/>
              <a:gd name="connsiteX2" fmla="*/ 275463 w 284945"/>
              <a:gd name="connsiteY2" fmla="*/ 188271 h 543515"/>
              <a:gd name="connsiteX3" fmla="*/ 272393 w 284945"/>
              <a:gd name="connsiteY3" fmla="*/ 254165 h 543515"/>
              <a:gd name="connsiteX4" fmla="*/ 199540 w 284945"/>
              <a:gd name="connsiteY4" fmla="*/ 522656 h 543515"/>
              <a:gd name="connsiteX5" fmla="*/ 191559 w 284945"/>
              <a:gd name="connsiteY5" fmla="*/ 543427 h 543515"/>
              <a:gd name="connsiteX6" fmla="*/ 163830 w 284945"/>
              <a:gd name="connsiteY6" fmla="*/ 534423 h 543515"/>
              <a:gd name="connsiteX7" fmla="*/ 9735 w 284945"/>
              <a:gd name="connsiteY7" fmla="*/ 170671 h 543515"/>
              <a:gd name="connsiteX8" fmla="*/ 70820 w 284945"/>
              <a:gd name="connsiteY8" fmla="*/ 25273 h 543515"/>
              <a:gd name="connsiteX9" fmla="*/ 103052 w 284945"/>
              <a:gd name="connsiteY9" fmla="*/ 0 h 54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945" h="543515">
                <a:moveTo>
                  <a:pt x="102949" y="0"/>
                </a:moveTo>
                <a:cubicBezTo>
                  <a:pt x="108168" y="3172"/>
                  <a:pt x="116149" y="6549"/>
                  <a:pt x="122390" y="11972"/>
                </a:cubicBezTo>
                <a:cubicBezTo>
                  <a:pt x="181634" y="63541"/>
                  <a:pt x="238115" y="117567"/>
                  <a:pt x="275463" y="188271"/>
                </a:cubicBezTo>
                <a:cubicBezTo>
                  <a:pt x="287741" y="211498"/>
                  <a:pt x="289480" y="231552"/>
                  <a:pt x="272393" y="254165"/>
                </a:cubicBezTo>
                <a:cubicBezTo>
                  <a:pt x="212228" y="333567"/>
                  <a:pt x="197494" y="426065"/>
                  <a:pt x="199540" y="522656"/>
                </a:cubicBezTo>
                <a:cubicBezTo>
                  <a:pt x="199745" y="531353"/>
                  <a:pt x="201587" y="542404"/>
                  <a:pt x="191559" y="543427"/>
                </a:cubicBezTo>
                <a:cubicBezTo>
                  <a:pt x="182657" y="544246"/>
                  <a:pt x="172221" y="539232"/>
                  <a:pt x="163830" y="534423"/>
                </a:cubicBezTo>
                <a:cubicBezTo>
                  <a:pt x="37259" y="462184"/>
                  <a:pt x="-25566" y="313921"/>
                  <a:pt x="9735" y="170671"/>
                </a:cubicBezTo>
                <a:cubicBezTo>
                  <a:pt x="22423" y="119102"/>
                  <a:pt x="43603" y="70806"/>
                  <a:pt x="70820" y="25273"/>
                </a:cubicBezTo>
                <a:cubicBezTo>
                  <a:pt x="77574" y="14018"/>
                  <a:pt x="83611" y="614"/>
                  <a:pt x="103052" y="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>
              <a:lnSpc>
                <a:spcPct val="150000"/>
              </a:lnSpc>
            </a:pPr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9" name="矩形 561">
            <a:extLst>
              <a:ext uri="{FF2B5EF4-FFF2-40B4-BE49-F238E27FC236}">
                <a16:creationId xmlns:a16="http://schemas.microsoft.com/office/drawing/2014/main" id="{3B42B7D5-2F3B-48B7-89CE-63215682F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8556" y="3280868"/>
            <a:ext cx="1725151" cy="71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rtl="1">
              <a:lnSpc>
                <a:spcPct val="100000"/>
              </a:lnSpc>
              <a:buNone/>
            </a:pPr>
            <a:r>
              <a:rPr lang="fa-IR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rPr>
              <a:t>برای افزودن عنوان اینجا </a:t>
            </a:r>
          </a:p>
          <a:p>
            <a:pPr algn="ctr" rtl="1">
              <a:lnSpc>
                <a:spcPct val="100000"/>
              </a:lnSpc>
              <a:buNone/>
            </a:pPr>
            <a:r>
              <a:rPr lang="fa-IR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rPr>
              <a:t>را کلیک کنید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0" name="矩形 561">
            <a:extLst>
              <a:ext uri="{FF2B5EF4-FFF2-40B4-BE49-F238E27FC236}">
                <a16:creationId xmlns:a16="http://schemas.microsoft.com/office/drawing/2014/main" id="{CD81B8F9-F9FB-49F8-8EA2-01396164A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0957" y="3254304"/>
            <a:ext cx="1675459" cy="71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rtl="1">
              <a:lnSpc>
                <a:spcPct val="100000"/>
              </a:lnSpc>
              <a:buNone/>
            </a:pPr>
            <a:r>
              <a:rPr lang="fa-IR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rPr>
              <a:t>برای افزودن عنوان اینجا</a:t>
            </a:r>
          </a:p>
          <a:p>
            <a:pPr algn="ctr" rtl="1">
              <a:lnSpc>
                <a:spcPct val="100000"/>
              </a:lnSpc>
              <a:buNone/>
            </a:pPr>
            <a:r>
              <a:rPr lang="fa-IR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rPr>
              <a:t> را کلیک کنید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7" name="矩形 561">
            <a:extLst>
              <a:ext uri="{FF2B5EF4-FFF2-40B4-BE49-F238E27FC236}">
                <a16:creationId xmlns:a16="http://schemas.microsoft.com/office/drawing/2014/main" id="{9B3A5798-D003-4429-A39F-42DE5CCAB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9181" y="3435868"/>
            <a:ext cx="1725151" cy="71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ctr" rtl="1">
              <a:lnSpc>
                <a:spcPct val="100000"/>
              </a:lnSpc>
              <a:buNone/>
            </a:pPr>
            <a:r>
              <a:rPr lang="fa-IR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rPr>
              <a:t>برای افزودن عنوان اینجا </a:t>
            </a:r>
          </a:p>
          <a:p>
            <a:pPr algn="ctr" rtl="1">
              <a:lnSpc>
                <a:spcPct val="100000"/>
              </a:lnSpc>
              <a:buNone/>
            </a:pPr>
            <a:r>
              <a:rPr lang="fa-IR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rPr>
              <a:t>را کلیک کنید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8" name="矩形 561">
            <a:extLst>
              <a:ext uri="{FF2B5EF4-FFF2-40B4-BE49-F238E27FC236}">
                <a16:creationId xmlns:a16="http://schemas.microsoft.com/office/drawing/2014/main" id="{F6A8D3DC-1E4A-4490-8529-57E216823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7944" y="3388528"/>
            <a:ext cx="1386918" cy="71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algn="r" rtl="1">
              <a:lnSpc>
                <a:spcPct val="100000"/>
              </a:lnSpc>
              <a:buNone/>
            </a:pPr>
            <a:r>
              <a:rPr lang="fa-IR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rPr>
              <a:t>برای افزودن عنوان </a:t>
            </a:r>
          </a:p>
          <a:p>
            <a:pPr algn="r" rtl="1">
              <a:lnSpc>
                <a:spcPct val="100000"/>
              </a:lnSpc>
              <a:buNone/>
            </a:pPr>
            <a:r>
              <a:rPr lang="fa-IR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rPr>
              <a:t>اینجا را کلیک کنید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8D6464E5-9B87-E24A-0018-C89F1F3ECD40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70" name="Imagen 69">
              <a:extLst>
                <a:ext uri="{FF2B5EF4-FFF2-40B4-BE49-F238E27FC236}">
                  <a16:creationId xmlns:a16="http://schemas.microsoft.com/office/drawing/2014/main" id="{BBCCEFBC-5447-490A-AB9D-EDBD0C4AD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71" name="Imagen 70">
              <a:extLst>
                <a:ext uri="{FF2B5EF4-FFF2-40B4-BE49-F238E27FC236}">
                  <a16:creationId xmlns:a16="http://schemas.microsoft.com/office/drawing/2014/main" id="{D8688BBF-D6E6-49A2-9B36-40D295865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72" name="Imagen 71">
              <a:extLst>
                <a:ext uri="{FF2B5EF4-FFF2-40B4-BE49-F238E27FC236}">
                  <a16:creationId xmlns:a16="http://schemas.microsoft.com/office/drawing/2014/main" id="{A702E418-843A-4397-A910-B3CA7465B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73" name="Imagen 72">
              <a:extLst>
                <a:ext uri="{FF2B5EF4-FFF2-40B4-BE49-F238E27FC236}">
                  <a16:creationId xmlns:a16="http://schemas.microsoft.com/office/drawing/2014/main" id="{6B4B2F5D-D6F5-4BAC-B216-0D6CFF4FF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  <p:pic>
        <p:nvPicPr>
          <p:cNvPr id="3" name="Imagen 39">
            <a:extLst>
              <a:ext uri="{FF2B5EF4-FFF2-40B4-BE49-F238E27FC236}">
                <a16:creationId xmlns:a16="http://schemas.microsoft.com/office/drawing/2014/main" id="{40AF0B72-26DA-A7A4-4A2F-6A443A743F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3771" y="0"/>
            <a:ext cx="2898229" cy="308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103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3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3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C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9" name="Group 2368">
            <a:extLst>
              <a:ext uri="{FF2B5EF4-FFF2-40B4-BE49-F238E27FC236}">
                <a16:creationId xmlns:a16="http://schemas.microsoft.com/office/drawing/2014/main" id="{287B4C6E-BCFD-4E31-B157-3A3DE259683C}"/>
              </a:ext>
            </a:extLst>
          </p:cNvPr>
          <p:cNvGrpSpPr/>
          <p:nvPr/>
        </p:nvGrpSpPr>
        <p:grpSpPr>
          <a:xfrm>
            <a:off x="493400" y="1130277"/>
            <a:ext cx="11205201" cy="5551596"/>
            <a:chOff x="490750" y="-12429"/>
            <a:chExt cx="11205201" cy="5551596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4036C49-8B5D-4F84-8C55-380912C45DC5}"/>
                </a:ext>
              </a:extLst>
            </p:cNvPr>
            <p:cNvSpPr/>
            <p:nvPr/>
          </p:nvSpPr>
          <p:spPr>
            <a:xfrm>
              <a:off x="2981325" y="1141571"/>
              <a:ext cx="6313455" cy="3291363"/>
            </a:xfrm>
            <a:custGeom>
              <a:avLst/>
              <a:gdLst>
                <a:gd name="connsiteX0" fmla="*/ 6313456 w 6313455"/>
                <a:gd name="connsiteY0" fmla="*/ 3272314 h 3291363"/>
                <a:gd name="connsiteX1" fmla="*/ 6312980 w 6313455"/>
                <a:gd name="connsiteY1" fmla="*/ 3272314 h 3291363"/>
                <a:gd name="connsiteX2" fmla="*/ 6312980 w 6313455"/>
                <a:gd name="connsiteY2" fmla="*/ 3155252 h 3291363"/>
                <a:gd name="connsiteX3" fmla="*/ 3157728 w 6313455"/>
                <a:gd name="connsiteY3" fmla="*/ 0 h 3291363"/>
                <a:gd name="connsiteX4" fmla="*/ 2477 w 6313455"/>
                <a:gd name="connsiteY4" fmla="*/ 3155252 h 3291363"/>
                <a:gd name="connsiteX5" fmla="*/ 2477 w 6313455"/>
                <a:gd name="connsiteY5" fmla="*/ 3272314 h 3291363"/>
                <a:gd name="connsiteX6" fmla="*/ 0 w 6313455"/>
                <a:gd name="connsiteY6" fmla="*/ 3272314 h 3291363"/>
                <a:gd name="connsiteX7" fmla="*/ 0 w 6313455"/>
                <a:gd name="connsiteY7" fmla="*/ 3291364 h 3291363"/>
                <a:gd name="connsiteX8" fmla="*/ 20383 w 6313455"/>
                <a:gd name="connsiteY8" fmla="*/ 3291364 h 3291363"/>
                <a:gd name="connsiteX9" fmla="*/ 20383 w 6313455"/>
                <a:gd name="connsiteY9" fmla="*/ 3155252 h 3291363"/>
                <a:gd name="connsiteX10" fmla="*/ 3156585 w 6313455"/>
                <a:gd name="connsiteY10" fmla="*/ 19050 h 3291363"/>
                <a:gd name="connsiteX11" fmla="*/ 6292786 w 6313455"/>
                <a:gd name="connsiteY11" fmla="*/ 3155252 h 3291363"/>
                <a:gd name="connsiteX12" fmla="*/ 6292786 w 6313455"/>
                <a:gd name="connsiteY12" fmla="*/ 3291269 h 3291363"/>
                <a:gd name="connsiteX13" fmla="*/ 6311836 w 6313455"/>
                <a:gd name="connsiteY13" fmla="*/ 3291269 h 329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13455" h="3291363">
                  <a:moveTo>
                    <a:pt x="6313456" y="3272314"/>
                  </a:moveTo>
                  <a:lnTo>
                    <a:pt x="6312980" y="3272314"/>
                  </a:lnTo>
                  <a:lnTo>
                    <a:pt x="6312980" y="3155252"/>
                  </a:lnTo>
                  <a:cubicBezTo>
                    <a:pt x="6312980" y="1412653"/>
                    <a:pt x="4900327" y="0"/>
                    <a:pt x="3157728" y="0"/>
                  </a:cubicBezTo>
                  <a:cubicBezTo>
                    <a:pt x="1415129" y="0"/>
                    <a:pt x="2477" y="1412653"/>
                    <a:pt x="2477" y="3155252"/>
                  </a:cubicBezTo>
                  <a:lnTo>
                    <a:pt x="2477" y="3272314"/>
                  </a:lnTo>
                  <a:lnTo>
                    <a:pt x="0" y="3272314"/>
                  </a:lnTo>
                  <a:lnTo>
                    <a:pt x="0" y="3291364"/>
                  </a:lnTo>
                  <a:lnTo>
                    <a:pt x="20383" y="3291364"/>
                  </a:lnTo>
                  <a:lnTo>
                    <a:pt x="20383" y="3155252"/>
                  </a:lnTo>
                  <a:cubicBezTo>
                    <a:pt x="20383" y="1423178"/>
                    <a:pt x="1424511" y="19050"/>
                    <a:pt x="3156585" y="19050"/>
                  </a:cubicBezTo>
                  <a:cubicBezTo>
                    <a:pt x="4888659" y="19050"/>
                    <a:pt x="6292786" y="1423178"/>
                    <a:pt x="6292786" y="3155252"/>
                  </a:cubicBezTo>
                  <a:lnTo>
                    <a:pt x="6292786" y="3291269"/>
                  </a:lnTo>
                  <a:lnTo>
                    <a:pt x="6311836" y="32912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90DBBF-5261-40B3-B6A0-20D57C1A4556}"/>
                </a:ext>
              </a:extLst>
            </p:cNvPr>
            <p:cNvSpPr/>
            <p:nvPr/>
          </p:nvSpPr>
          <p:spPr>
            <a:xfrm>
              <a:off x="2907220" y="1063652"/>
              <a:ext cx="6462906" cy="3369282"/>
            </a:xfrm>
            <a:custGeom>
              <a:avLst/>
              <a:gdLst>
                <a:gd name="connsiteX0" fmla="*/ 6208205 w 6462906"/>
                <a:gd name="connsiteY0" fmla="*/ 1974822 h 3369282"/>
                <a:gd name="connsiteX1" fmla="*/ 1973990 w 6462906"/>
                <a:gd name="connsiteY1" fmla="*/ 255535 h 3369282"/>
                <a:gd name="connsiteX2" fmla="*/ 0 w 6462906"/>
                <a:gd name="connsiteY2" fmla="*/ 3233170 h 3369282"/>
                <a:gd name="connsiteX3" fmla="*/ 0 w 6462906"/>
                <a:gd name="connsiteY3" fmla="*/ 3369282 h 3369282"/>
                <a:gd name="connsiteX4" fmla="*/ 19050 w 6462906"/>
                <a:gd name="connsiteY4" fmla="*/ 3369282 h 3369282"/>
                <a:gd name="connsiteX5" fmla="*/ 19050 w 6462906"/>
                <a:gd name="connsiteY5" fmla="*/ 3233170 h 3369282"/>
                <a:gd name="connsiteX6" fmla="*/ 3231452 w 6462906"/>
                <a:gd name="connsiteY6" fmla="*/ 20768 h 3369282"/>
                <a:gd name="connsiteX7" fmla="*/ 6443853 w 6462906"/>
                <a:gd name="connsiteY7" fmla="*/ 3233170 h 3369282"/>
                <a:gd name="connsiteX8" fmla="*/ 6443853 w 6462906"/>
                <a:gd name="connsiteY8" fmla="*/ 3233170 h 3369282"/>
                <a:gd name="connsiteX9" fmla="*/ 6443853 w 6462906"/>
                <a:gd name="connsiteY9" fmla="*/ 3350232 h 3369282"/>
                <a:gd name="connsiteX10" fmla="*/ 6442901 w 6462906"/>
                <a:gd name="connsiteY10" fmla="*/ 3350232 h 3369282"/>
                <a:gd name="connsiteX11" fmla="*/ 6442901 w 6462906"/>
                <a:gd name="connsiteY11" fmla="*/ 3369282 h 3369282"/>
                <a:gd name="connsiteX12" fmla="*/ 6462903 w 6462906"/>
                <a:gd name="connsiteY12" fmla="*/ 3369282 h 3369282"/>
                <a:gd name="connsiteX13" fmla="*/ 6462903 w 6462906"/>
                <a:gd name="connsiteY13" fmla="*/ 3252220 h 3369282"/>
                <a:gd name="connsiteX14" fmla="*/ 6462903 w 6462906"/>
                <a:gd name="connsiteY14" fmla="*/ 3252220 h 3369282"/>
                <a:gd name="connsiteX15" fmla="*/ 6462903 w 6462906"/>
                <a:gd name="connsiteY15" fmla="*/ 3233170 h 3369282"/>
                <a:gd name="connsiteX16" fmla="*/ 6208205 w 6462906"/>
                <a:gd name="connsiteY16" fmla="*/ 1974822 h 336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62906" h="3369282">
                  <a:moveTo>
                    <a:pt x="6208205" y="1974822"/>
                  </a:moveTo>
                  <a:cubicBezTo>
                    <a:pt x="5513727" y="330807"/>
                    <a:pt x="3618005" y="-438945"/>
                    <a:pt x="1973990" y="255535"/>
                  </a:cubicBezTo>
                  <a:cubicBezTo>
                    <a:pt x="777278" y="761061"/>
                    <a:pt x="-354" y="1934065"/>
                    <a:pt x="0" y="3233170"/>
                  </a:cubicBezTo>
                  <a:lnTo>
                    <a:pt x="0" y="3369282"/>
                  </a:lnTo>
                  <a:lnTo>
                    <a:pt x="19050" y="3369282"/>
                  </a:lnTo>
                  <a:lnTo>
                    <a:pt x="19050" y="3233170"/>
                  </a:lnTo>
                  <a:cubicBezTo>
                    <a:pt x="19050" y="1459005"/>
                    <a:pt x="1457287" y="20768"/>
                    <a:pt x="3231452" y="20768"/>
                  </a:cubicBezTo>
                  <a:cubicBezTo>
                    <a:pt x="5005617" y="20768"/>
                    <a:pt x="6443853" y="1459005"/>
                    <a:pt x="6443853" y="3233170"/>
                  </a:cubicBezTo>
                  <a:lnTo>
                    <a:pt x="6443853" y="3233170"/>
                  </a:lnTo>
                  <a:lnTo>
                    <a:pt x="6443853" y="3350232"/>
                  </a:lnTo>
                  <a:lnTo>
                    <a:pt x="6442901" y="3350232"/>
                  </a:lnTo>
                  <a:lnTo>
                    <a:pt x="6442901" y="3369282"/>
                  </a:lnTo>
                  <a:lnTo>
                    <a:pt x="6462903" y="3369282"/>
                  </a:lnTo>
                  <a:lnTo>
                    <a:pt x="6462903" y="3252220"/>
                  </a:lnTo>
                  <a:lnTo>
                    <a:pt x="6462903" y="3252220"/>
                  </a:lnTo>
                  <a:lnTo>
                    <a:pt x="6462903" y="3233170"/>
                  </a:lnTo>
                  <a:cubicBezTo>
                    <a:pt x="6463513" y="2800859"/>
                    <a:pt x="6376883" y="2372872"/>
                    <a:pt x="6208205" y="1974822"/>
                  </a:cubicBez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931075D-F97E-4A83-A80B-9A979589EDF6}"/>
                </a:ext>
              </a:extLst>
            </p:cNvPr>
            <p:cNvSpPr/>
            <p:nvPr/>
          </p:nvSpPr>
          <p:spPr>
            <a:xfrm>
              <a:off x="2926175" y="1083176"/>
              <a:ext cx="6424901" cy="3330708"/>
            </a:xfrm>
            <a:custGeom>
              <a:avLst/>
              <a:gdLst>
                <a:gd name="connsiteX0" fmla="*/ 6171534 w 6424901"/>
                <a:gd name="connsiteY0" fmla="*/ 1962633 h 3330708"/>
                <a:gd name="connsiteX1" fmla="*/ 1961798 w 6424901"/>
                <a:gd name="connsiteY1" fmla="*/ 254292 h 3330708"/>
                <a:gd name="connsiteX2" fmla="*/ 0 w 6424901"/>
                <a:gd name="connsiteY2" fmla="*/ 3213646 h 3330708"/>
                <a:gd name="connsiteX3" fmla="*/ 0 w 6424901"/>
                <a:gd name="connsiteY3" fmla="*/ 3330709 h 3330708"/>
                <a:gd name="connsiteX4" fmla="*/ 57150 w 6424901"/>
                <a:gd name="connsiteY4" fmla="*/ 3330709 h 3330708"/>
                <a:gd name="connsiteX5" fmla="*/ 57150 w 6424901"/>
                <a:gd name="connsiteY5" fmla="*/ 3213646 h 3330708"/>
                <a:gd name="connsiteX6" fmla="*/ 3195114 w 6424901"/>
                <a:gd name="connsiteY6" fmla="*/ 41011 h 3330708"/>
                <a:gd name="connsiteX7" fmla="*/ 6367748 w 6424901"/>
                <a:gd name="connsiteY7" fmla="*/ 3178975 h 3330708"/>
                <a:gd name="connsiteX8" fmla="*/ 6367748 w 6424901"/>
                <a:gd name="connsiteY8" fmla="*/ 3213646 h 3330708"/>
                <a:gd name="connsiteX9" fmla="*/ 6367748 w 6424901"/>
                <a:gd name="connsiteY9" fmla="*/ 3330709 h 3330708"/>
                <a:gd name="connsiteX10" fmla="*/ 6424898 w 6424901"/>
                <a:gd name="connsiteY10" fmla="*/ 3330709 h 3330708"/>
                <a:gd name="connsiteX11" fmla="*/ 6424898 w 6424901"/>
                <a:gd name="connsiteY11" fmla="*/ 3213646 h 3330708"/>
                <a:gd name="connsiteX12" fmla="*/ 6424898 w 6424901"/>
                <a:gd name="connsiteY12" fmla="*/ 3213646 h 3330708"/>
                <a:gd name="connsiteX13" fmla="*/ 6171534 w 6424901"/>
                <a:gd name="connsiteY13" fmla="*/ 1962633 h 333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24901" h="3330708">
                  <a:moveTo>
                    <a:pt x="6171534" y="1962633"/>
                  </a:moveTo>
                  <a:cubicBezTo>
                    <a:pt x="5480790" y="328402"/>
                    <a:pt x="3596031" y="-436449"/>
                    <a:pt x="1961798" y="254292"/>
                  </a:cubicBezTo>
                  <a:cubicBezTo>
                    <a:pt x="772620" y="756920"/>
                    <a:pt x="-128" y="1922609"/>
                    <a:pt x="0" y="3213646"/>
                  </a:cubicBezTo>
                  <a:lnTo>
                    <a:pt x="0" y="3330709"/>
                  </a:lnTo>
                  <a:lnTo>
                    <a:pt x="57150" y="3330709"/>
                  </a:lnTo>
                  <a:lnTo>
                    <a:pt x="57150" y="3213646"/>
                  </a:lnTo>
                  <a:cubicBezTo>
                    <a:pt x="47576" y="1471019"/>
                    <a:pt x="1452486" y="50585"/>
                    <a:pt x="3195114" y="41011"/>
                  </a:cubicBezTo>
                  <a:cubicBezTo>
                    <a:pt x="4937741" y="31436"/>
                    <a:pt x="6358176" y="1436348"/>
                    <a:pt x="6367748" y="3178975"/>
                  </a:cubicBezTo>
                  <a:cubicBezTo>
                    <a:pt x="6367815" y="3190529"/>
                    <a:pt x="6367815" y="3202093"/>
                    <a:pt x="6367748" y="3213646"/>
                  </a:cubicBezTo>
                  <a:lnTo>
                    <a:pt x="6367748" y="3330709"/>
                  </a:lnTo>
                  <a:lnTo>
                    <a:pt x="6424898" y="3330709"/>
                  </a:lnTo>
                  <a:lnTo>
                    <a:pt x="6424898" y="3213646"/>
                  </a:lnTo>
                  <a:lnTo>
                    <a:pt x="6424898" y="3213646"/>
                  </a:lnTo>
                  <a:cubicBezTo>
                    <a:pt x="6425489" y="2783840"/>
                    <a:pt x="6339316" y="2358339"/>
                    <a:pt x="6171534" y="196263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FC5872F-B7D5-4F89-A0B8-69708A8929E1}"/>
                </a:ext>
              </a:extLst>
            </p:cNvPr>
            <p:cNvSpPr/>
            <p:nvPr/>
          </p:nvSpPr>
          <p:spPr>
            <a:xfrm>
              <a:off x="2926175" y="1083652"/>
              <a:ext cx="6384036" cy="3330232"/>
            </a:xfrm>
            <a:custGeom>
              <a:avLst/>
              <a:gdLst>
                <a:gd name="connsiteX0" fmla="*/ 16288 w 6384036"/>
                <a:gd name="connsiteY0" fmla="*/ 3330233 h 3330232"/>
                <a:gd name="connsiteX1" fmla="*/ 0 w 6384036"/>
                <a:gd name="connsiteY1" fmla="*/ 3330233 h 3330232"/>
                <a:gd name="connsiteX2" fmla="*/ 0 w 6384036"/>
                <a:gd name="connsiteY2" fmla="*/ 3213170 h 3330232"/>
                <a:gd name="connsiteX3" fmla="*/ 3211249 w 6384036"/>
                <a:gd name="connsiteY3" fmla="*/ 0 h 3330232"/>
                <a:gd name="connsiteX4" fmla="*/ 5484400 w 6384036"/>
                <a:gd name="connsiteY4" fmla="*/ 941648 h 3330232"/>
                <a:gd name="connsiteX5" fmla="*/ 5492401 w 6384036"/>
                <a:gd name="connsiteY5" fmla="*/ 949840 h 3330232"/>
                <a:gd name="connsiteX6" fmla="*/ 949938 w 6384036"/>
                <a:gd name="connsiteY6" fmla="*/ 964118 h 3330232"/>
                <a:gd name="connsiteX7" fmla="*/ 16288 w 6384036"/>
                <a:gd name="connsiteY7" fmla="*/ 3229363 h 3330232"/>
                <a:gd name="connsiteX8" fmla="*/ 6383941 w 6384036"/>
                <a:gd name="connsiteY8" fmla="*/ 3229363 h 3330232"/>
                <a:gd name="connsiteX9" fmla="*/ 5460016 w 6384036"/>
                <a:gd name="connsiteY9" fmla="*/ 998322 h 3330232"/>
                <a:gd name="connsiteX10" fmla="*/ 5451825 w 6384036"/>
                <a:gd name="connsiteY10" fmla="*/ 990321 h 3330232"/>
                <a:gd name="connsiteX11" fmla="*/ 6367939 w 6384036"/>
                <a:gd name="connsiteY11" fmla="*/ 3213170 h 3330232"/>
                <a:gd name="connsiteX12" fmla="*/ 6367939 w 6384036"/>
                <a:gd name="connsiteY12" fmla="*/ 3330233 h 3330232"/>
                <a:gd name="connsiteX13" fmla="*/ 6384037 w 6384036"/>
                <a:gd name="connsiteY13" fmla="*/ 3330233 h 333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84036" h="3330232">
                  <a:moveTo>
                    <a:pt x="16288" y="3330233"/>
                  </a:moveTo>
                  <a:lnTo>
                    <a:pt x="0" y="3330233"/>
                  </a:lnTo>
                  <a:lnTo>
                    <a:pt x="0" y="3213170"/>
                  </a:lnTo>
                  <a:cubicBezTo>
                    <a:pt x="-529" y="1439111"/>
                    <a:pt x="1437199" y="530"/>
                    <a:pt x="3211249" y="0"/>
                  </a:cubicBezTo>
                  <a:cubicBezTo>
                    <a:pt x="4063918" y="-254"/>
                    <a:pt x="4881696" y="338509"/>
                    <a:pt x="5484400" y="941648"/>
                  </a:cubicBezTo>
                  <a:cubicBezTo>
                    <a:pt x="5487067" y="944411"/>
                    <a:pt x="5489639" y="947173"/>
                    <a:pt x="5492401" y="949840"/>
                  </a:cubicBezTo>
                  <a:cubicBezTo>
                    <a:pt x="4234092" y="-300584"/>
                    <a:pt x="2200361" y="-294193"/>
                    <a:pt x="949938" y="964118"/>
                  </a:cubicBezTo>
                  <a:cubicBezTo>
                    <a:pt x="351654" y="1566184"/>
                    <a:pt x="15983" y="2380581"/>
                    <a:pt x="16288" y="3229363"/>
                  </a:cubicBezTo>
                  <a:close/>
                  <a:moveTo>
                    <a:pt x="6383941" y="3229363"/>
                  </a:moveTo>
                  <a:cubicBezTo>
                    <a:pt x="6384398" y="2392506"/>
                    <a:pt x="6051985" y="1589834"/>
                    <a:pt x="5460016" y="998322"/>
                  </a:cubicBezTo>
                  <a:lnTo>
                    <a:pt x="5451825" y="990321"/>
                  </a:lnTo>
                  <a:cubicBezTo>
                    <a:pt x="6039012" y="1581052"/>
                    <a:pt x="6368387" y="2380257"/>
                    <a:pt x="6367939" y="3213170"/>
                  </a:cubicBezTo>
                  <a:lnTo>
                    <a:pt x="6367939" y="3330233"/>
                  </a:lnTo>
                  <a:lnTo>
                    <a:pt x="6384037" y="3330233"/>
                  </a:lnTo>
                  <a:close/>
                </a:path>
              </a:pathLst>
            </a:custGeom>
            <a:solidFill>
              <a:srgbClr val="D1D3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6A433CA-92B6-4C9E-9C3C-303F514335C4}"/>
                </a:ext>
              </a:extLst>
            </p:cNvPr>
            <p:cNvSpPr/>
            <p:nvPr/>
          </p:nvSpPr>
          <p:spPr>
            <a:xfrm>
              <a:off x="5814345" y="781236"/>
              <a:ext cx="596741" cy="1044896"/>
            </a:xfrm>
            <a:custGeom>
              <a:avLst/>
              <a:gdLst>
                <a:gd name="connsiteX0" fmla="*/ 0 w 596741"/>
                <a:gd name="connsiteY0" fmla="*/ 1044896 h 1044896"/>
                <a:gd name="connsiteX1" fmla="*/ 0 w 596741"/>
                <a:gd name="connsiteY1" fmla="*/ 293088 h 1044896"/>
                <a:gd name="connsiteX2" fmla="*/ 303705 w 596741"/>
                <a:gd name="connsiteY2" fmla="*/ 49 h 1044896"/>
                <a:gd name="connsiteX3" fmla="*/ 596741 w 596741"/>
                <a:gd name="connsiteY3" fmla="*/ 293088 h 1044896"/>
                <a:gd name="connsiteX4" fmla="*/ 596741 w 596741"/>
                <a:gd name="connsiteY4" fmla="*/ 1044896 h 1044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741" h="1044896">
                  <a:moveTo>
                    <a:pt x="0" y="1044896"/>
                  </a:moveTo>
                  <a:lnTo>
                    <a:pt x="0" y="293088"/>
                  </a:lnTo>
                  <a:cubicBezTo>
                    <a:pt x="2943" y="128303"/>
                    <a:pt x="138913" y="-2896"/>
                    <a:pt x="303705" y="49"/>
                  </a:cubicBezTo>
                  <a:cubicBezTo>
                    <a:pt x="464344" y="2918"/>
                    <a:pt x="593874" y="132451"/>
                    <a:pt x="596741" y="293088"/>
                  </a:cubicBezTo>
                  <a:lnTo>
                    <a:pt x="596741" y="1044896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AF2AB96-6571-4281-B795-1ED0F6FB331F}"/>
                </a:ext>
              </a:extLst>
            </p:cNvPr>
            <p:cNvSpPr/>
            <p:nvPr/>
          </p:nvSpPr>
          <p:spPr>
            <a:xfrm>
              <a:off x="5833395" y="795051"/>
              <a:ext cx="558641" cy="1012031"/>
            </a:xfrm>
            <a:custGeom>
              <a:avLst/>
              <a:gdLst>
                <a:gd name="connsiteX0" fmla="*/ 279368 w 558641"/>
                <a:gd name="connsiteY0" fmla="*/ 0 h 1012031"/>
                <a:gd name="connsiteX1" fmla="*/ 0 w 558641"/>
                <a:gd name="connsiteY1" fmla="*/ 279273 h 1012031"/>
                <a:gd name="connsiteX2" fmla="*/ 0 w 558641"/>
                <a:gd name="connsiteY2" fmla="*/ 1012031 h 1012031"/>
                <a:gd name="connsiteX3" fmla="*/ 558641 w 558641"/>
                <a:gd name="connsiteY3" fmla="*/ 1012031 h 1012031"/>
                <a:gd name="connsiteX4" fmla="*/ 558641 w 558641"/>
                <a:gd name="connsiteY4" fmla="*/ 279273 h 1012031"/>
                <a:gd name="connsiteX5" fmla="*/ 279368 w 558641"/>
                <a:gd name="connsiteY5" fmla="*/ 0 h 101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641" h="1012031">
                  <a:moveTo>
                    <a:pt x="279368" y="0"/>
                  </a:moveTo>
                  <a:cubicBezTo>
                    <a:pt x="125111" y="0"/>
                    <a:pt x="57" y="125019"/>
                    <a:pt x="0" y="279273"/>
                  </a:cubicBezTo>
                  <a:lnTo>
                    <a:pt x="0" y="1012031"/>
                  </a:lnTo>
                  <a:lnTo>
                    <a:pt x="558641" y="1012031"/>
                  </a:lnTo>
                  <a:lnTo>
                    <a:pt x="558641" y="279273"/>
                  </a:lnTo>
                  <a:cubicBezTo>
                    <a:pt x="558641" y="125035"/>
                    <a:pt x="433607" y="0"/>
                    <a:pt x="27936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D24589F-8423-45F8-9B04-7F9430CEE205}"/>
                </a:ext>
              </a:extLst>
            </p:cNvPr>
            <p:cNvSpPr/>
            <p:nvPr/>
          </p:nvSpPr>
          <p:spPr>
            <a:xfrm>
              <a:off x="3269582" y="1938227"/>
              <a:ext cx="1057719" cy="1021666"/>
            </a:xfrm>
            <a:custGeom>
              <a:avLst/>
              <a:gdLst>
                <a:gd name="connsiteX0" fmla="*/ 660242 w 1057719"/>
                <a:gd name="connsiteY0" fmla="*/ 1021666 h 1021666"/>
                <a:gd name="connsiteX1" fmla="*/ 99600 w 1057719"/>
                <a:gd name="connsiteY1" fmla="*/ 520842 h 1021666"/>
                <a:gd name="connsiteX2" fmla="*/ 75835 w 1057719"/>
                <a:gd name="connsiteY2" fmla="*/ 99599 h 1021666"/>
                <a:gd name="connsiteX3" fmla="*/ 497078 w 1057719"/>
                <a:gd name="connsiteY3" fmla="*/ 75834 h 1021666"/>
                <a:gd name="connsiteX4" fmla="*/ 1057720 w 1057719"/>
                <a:gd name="connsiteY4" fmla="*/ 576372 h 1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19" h="1021666">
                  <a:moveTo>
                    <a:pt x="660242" y="1021666"/>
                  </a:moveTo>
                  <a:lnTo>
                    <a:pt x="99600" y="520842"/>
                  </a:lnTo>
                  <a:cubicBezTo>
                    <a:pt x="-23282" y="411085"/>
                    <a:pt x="-33925" y="222480"/>
                    <a:pt x="75835" y="99599"/>
                  </a:cubicBezTo>
                  <a:cubicBezTo>
                    <a:pt x="185592" y="-23283"/>
                    <a:pt x="374196" y="-33923"/>
                    <a:pt x="497078" y="75834"/>
                  </a:cubicBezTo>
                  <a:lnTo>
                    <a:pt x="1057720" y="576372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95128FE-909B-41CC-A17A-197EE058FC31}"/>
                </a:ext>
              </a:extLst>
            </p:cNvPr>
            <p:cNvSpPr/>
            <p:nvPr/>
          </p:nvSpPr>
          <p:spPr>
            <a:xfrm>
              <a:off x="3288632" y="1957234"/>
              <a:ext cx="1011809" cy="975798"/>
            </a:xfrm>
            <a:custGeom>
              <a:avLst/>
              <a:gdLst>
                <a:gd name="connsiteX0" fmla="*/ 71025 w 1011809"/>
                <a:gd name="connsiteY0" fmla="*/ 93212 h 975798"/>
                <a:gd name="connsiteX1" fmla="*/ 93219 w 1011809"/>
                <a:gd name="connsiteY1" fmla="*/ 487643 h 975798"/>
                <a:gd name="connsiteX2" fmla="*/ 639668 w 1011809"/>
                <a:gd name="connsiteY2" fmla="*/ 975799 h 975798"/>
                <a:gd name="connsiteX3" fmla="*/ 1011810 w 1011809"/>
                <a:gd name="connsiteY3" fmla="*/ 559175 h 975798"/>
                <a:gd name="connsiteX4" fmla="*/ 465360 w 1011809"/>
                <a:gd name="connsiteY4" fmla="*/ 71019 h 975798"/>
                <a:gd name="connsiteX5" fmla="*/ 71035 w 1011809"/>
                <a:gd name="connsiteY5" fmla="*/ 93203 h 975798"/>
                <a:gd name="connsiteX6" fmla="*/ 71025 w 1011809"/>
                <a:gd name="connsiteY6" fmla="*/ 93212 h 97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1809" h="975798">
                  <a:moveTo>
                    <a:pt x="71025" y="93212"/>
                  </a:moveTo>
                  <a:cubicBezTo>
                    <a:pt x="-31749" y="208265"/>
                    <a:pt x="-21815" y="384849"/>
                    <a:pt x="93219" y="487643"/>
                  </a:cubicBezTo>
                  <a:lnTo>
                    <a:pt x="639668" y="975799"/>
                  </a:lnTo>
                  <a:lnTo>
                    <a:pt x="1011810" y="559175"/>
                  </a:lnTo>
                  <a:lnTo>
                    <a:pt x="465360" y="71019"/>
                  </a:lnTo>
                  <a:cubicBezTo>
                    <a:pt x="350346" y="-31746"/>
                    <a:pt x="173800" y="-21811"/>
                    <a:pt x="71035" y="93203"/>
                  </a:cubicBezTo>
                  <a:cubicBezTo>
                    <a:pt x="71025" y="93203"/>
                    <a:pt x="71025" y="93212"/>
                    <a:pt x="71025" y="9321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20FD8B6-5214-4B0C-99EA-17A0312DF0A4}"/>
                </a:ext>
              </a:extLst>
            </p:cNvPr>
            <p:cNvSpPr/>
            <p:nvPr/>
          </p:nvSpPr>
          <p:spPr>
            <a:xfrm>
              <a:off x="2504690" y="4308633"/>
              <a:ext cx="1046610" cy="600932"/>
            </a:xfrm>
            <a:custGeom>
              <a:avLst/>
              <a:gdLst>
                <a:gd name="connsiteX0" fmla="*/ 1043467 w 1046610"/>
                <a:gd name="connsiteY0" fmla="*/ 600932 h 600932"/>
                <a:gd name="connsiteX1" fmla="*/ 291754 w 1046610"/>
                <a:gd name="connsiteY1" fmla="*/ 596741 h 600932"/>
                <a:gd name="connsiteX2" fmla="*/ 76 w 1046610"/>
                <a:gd name="connsiteY2" fmla="*/ 291732 h 600932"/>
                <a:gd name="connsiteX3" fmla="*/ 294898 w 1046610"/>
                <a:gd name="connsiteY3" fmla="*/ 0 h 600932"/>
                <a:gd name="connsiteX4" fmla="*/ 1046611 w 1046610"/>
                <a:gd name="connsiteY4" fmla="*/ 4000 h 60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10" h="600932">
                  <a:moveTo>
                    <a:pt x="1043467" y="600932"/>
                  </a:moveTo>
                  <a:lnTo>
                    <a:pt x="291754" y="596741"/>
                  </a:lnTo>
                  <a:cubicBezTo>
                    <a:pt x="126983" y="593055"/>
                    <a:pt x="-3605" y="456505"/>
                    <a:pt x="76" y="291732"/>
                  </a:cubicBezTo>
                  <a:cubicBezTo>
                    <a:pt x="3670" y="130921"/>
                    <a:pt x="134062" y="1896"/>
                    <a:pt x="294898" y="0"/>
                  </a:cubicBezTo>
                  <a:lnTo>
                    <a:pt x="1046611" y="4000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E207502-75C8-45AE-B810-613DCD33B075}"/>
                </a:ext>
              </a:extLst>
            </p:cNvPr>
            <p:cNvSpPr/>
            <p:nvPr/>
          </p:nvSpPr>
          <p:spPr>
            <a:xfrm>
              <a:off x="2518693" y="4327679"/>
              <a:ext cx="1013462" cy="562551"/>
            </a:xfrm>
            <a:custGeom>
              <a:avLst/>
              <a:gdLst>
                <a:gd name="connsiteX0" fmla="*/ 2 w 1013462"/>
                <a:gd name="connsiteY0" fmla="*/ 278135 h 562551"/>
                <a:gd name="connsiteX1" fmla="*/ 277847 w 1013462"/>
                <a:gd name="connsiteY1" fmla="*/ 558646 h 562551"/>
                <a:gd name="connsiteX2" fmla="*/ 1010510 w 1013462"/>
                <a:gd name="connsiteY2" fmla="*/ 562551 h 562551"/>
                <a:gd name="connsiteX3" fmla="*/ 1013462 w 1013462"/>
                <a:gd name="connsiteY3" fmla="*/ 3910 h 562551"/>
                <a:gd name="connsiteX4" fmla="*/ 280799 w 1013462"/>
                <a:gd name="connsiteY4" fmla="*/ 5 h 562551"/>
                <a:gd name="connsiteX5" fmla="*/ 5 w 1013462"/>
                <a:gd name="connsiteY5" fmla="*/ 277554 h 562551"/>
                <a:gd name="connsiteX6" fmla="*/ 2 w 1013462"/>
                <a:gd name="connsiteY6" fmla="*/ 278135 h 5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462" h="562551">
                  <a:moveTo>
                    <a:pt x="2" y="278135"/>
                  </a:moveTo>
                  <a:cubicBezTo>
                    <a:pt x="-631" y="432278"/>
                    <a:pt x="123705" y="557808"/>
                    <a:pt x="277847" y="558646"/>
                  </a:cubicBezTo>
                  <a:lnTo>
                    <a:pt x="1010510" y="562551"/>
                  </a:lnTo>
                  <a:lnTo>
                    <a:pt x="1013462" y="3910"/>
                  </a:lnTo>
                  <a:lnTo>
                    <a:pt x="280799" y="5"/>
                  </a:lnTo>
                  <a:cubicBezTo>
                    <a:pt x="126616" y="-890"/>
                    <a:pt x="901" y="123373"/>
                    <a:pt x="5" y="277554"/>
                  </a:cubicBezTo>
                  <a:cubicBezTo>
                    <a:pt x="4" y="277754"/>
                    <a:pt x="3" y="277944"/>
                    <a:pt x="2" y="27813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2738285-928A-4219-A3CD-C7A2019EC747}"/>
                </a:ext>
              </a:extLst>
            </p:cNvPr>
            <p:cNvSpPr/>
            <p:nvPr/>
          </p:nvSpPr>
          <p:spPr>
            <a:xfrm>
              <a:off x="7898130" y="1938194"/>
              <a:ext cx="1057798" cy="1021698"/>
            </a:xfrm>
            <a:custGeom>
              <a:avLst/>
              <a:gdLst>
                <a:gd name="connsiteX0" fmla="*/ 397573 w 1057798"/>
                <a:gd name="connsiteY0" fmla="*/ 1021699 h 1021698"/>
                <a:gd name="connsiteX1" fmla="*/ 958215 w 1057798"/>
                <a:gd name="connsiteY1" fmla="*/ 520874 h 1021698"/>
                <a:gd name="connsiteX2" fmla="*/ 981932 w 1057798"/>
                <a:gd name="connsiteY2" fmla="*/ 99584 h 1021698"/>
                <a:gd name="connsiteX3" fmla="*/ 560641 w 1057798"/>
                <a:gd name="connsiteY3" fmla="*/ 75866 h 1021698"/>
                <a:gd name="connsiteX4" fmla="*/ 0 w 1057798"/>
                <a:gd name="connsiteY4" fmla="*/ 576405 h 102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98" h="1021698">
                  <a:moveTo>
                    <a:pt x="397573" y="1021699"/>
                  </a:moveTo>
                  <a:lnTo>
                    <a:pt x="958215" y="520874"/>
                  </a:lnTo>
                  <a:cubicBezTo>
                    <a:pt x="1081097" y="411089"/>
                    <a:pt x="1091717" y="222466"/>
                    <a:pt x="981932" y="99584"/>
                  </a:cubicBezTo>
                  <a:cubicBezTo>
                    <a:pt x="872147" y="-23299"/>
                    <a:pt x="683523" y="-33919"/>
                    <a:pt x="560641" y="75866"/>
                  </a:cubicBezTo>
                  <a:lnTo>
                    <a:pt x="0" y="576405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41B7BC7-D2F0-43DF-90C3-49E407EE6300}"/>
                </a:ext>
              </a:extLst>
            </p:cNvPr>
            <p:cNvSpPr/>
            <p:nvPr/>
          </p:nvSpPr>
          <p:spPr>
            <a:xfrm>
              <a:off x="7924800" y="1957172"/>
              <a:ext cx="1012059" cy="975860"/>
            </a:xfrm>
            <a:custGeom>
              <a:avLst/>
              <a:gdLst>
                <a:gd name="connsiteX0" fmla="*/ 941070 w 1012059"/>
                <a:gd name="connsiteY0" fmla="*/ 93274 h 975860"/>
                <a:gd name="connsiteX1" fmla="*/ 918877 w 1012059"/>
                <a:gd name="connsiteY1" fmla="*/ 487705 h 975860"/>
                <a:gd name="connsiteX2" fmla="*/ 372427 w 1012059"/>
                <a:gd name="connsiteY2" fmla="*/ 975861 h 975860"/>
                <a:gd name="connsiteX3" fmla="*/ 0 w 1012059"/>
                <a:gd name="connsiteY3" fmla="*/ 559237 h 975860"/>
                <a:gd name="connsiteX4" fmla="*/ 546449 w 1012059"/>
                <a:gd name="connsiteY4" fmla="*/ 71081 h 975860"/>
                <a:gd name="connsiteX5" fmla="*/ 941051 w 1012059"/>
                <a:gd name="connsiteY5" fmla="*/ 93246 h 975860"/>
                <a:gd name="connsiteX6" fmla="*/ 941070 w 1012059"/>
                <a:gd name="connsiteY6" fmla="*/ 93274 h 97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2059" h="975860">
                  <a:moveTo>
                    <a:pt x="941070" y="93274"/>
                  </a:moveTo>
                  <a:cubicBezTo>
                    <a:pt x="1043797" y="208346"/>
                    <a:pt x="1033863" y="384882"/>
                    <a:pt x="918877" y="487705"/>
                  </a:cubicBezTo>
                  <a:lnTo>
                    <a:pt x="372427" y="975861"/>
                  </a:lnTo>
                  <a:lnTo>
                    <a:pt x="0" y="559237"/>
                  </a:lnTo>
                  <a:lnTo>
                    <a:pt x="546449" y="71081"/>
                  </a:lnTo>
                  <a:cubicBezTo>
                    <a:pt x="661540" y="-31760"/>
                    <a:pt x="838200" y="-21835"/>
                    <a:pt x="941051" y="93246"/>
                  </a:cubicBezTo>
                  <a:cubicBezTo>
                    <a:pt x="941051" y="93255"/>
                    <a:pt x="941061" y="93265"/>
                    <a:pt x="941070" y="9327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7BA8DF7-A073-44B8-AE30-D0F3602E39DE}"/>
                </a:ext>
              </a:extLst>
            </p:cNvPr>
            <p:cNvSpPr/>
            <p:nvPr/>
          </p:nvSpPr>
          <p:spPr>
            <a:xfrm>
              <a:off x="8674131" y="4308748"/>
              <a:ext cx="1056828" cy="600817"/>
            </a:xfrm>
            <a:custGeom>
              <a:avLst/>
              <a:gdLst>
                <a:gd name="connsiteX0" fmla="*/ 3143 w 1056828"/>
                <a:gd name="connsiteY0" fmla="*/ 600818 h 600817"/>
                <a:gd name="connsiteX1" fmla="*/ 754952 w 1056828"/>
                <a:gd name="connsiteY1" fmla="*/ 596817 h 600817"/>
                <a:gd name="connsiteX2" fmla="*/ 1056808 w 1056828"/>
                <a:gd name="connsiteY2" fmla="*/ 301876 h 600817"/>
                <a:gd name="connsiteX3" fmla="*/ 761867 w 1056828"/>
                <a:gd name="connsiteY3" fmla="*/ 19 h 600817"/>
                <a:gd name="connsiteX4" fmla="*/ 751713 w 1056828"/>
                <a:gd name="connsiteY4" fmla="*/ 76 h 600817"/>
                <a:gd name="connsiteX5" fmla="*/ 0 w 1056828"/>
                <a:gd name="connsiteY5" fmla="*/ 4077 h 60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828" h="600817">
                  <a:moveTo>
                    <a:pt x="3143" y="600818"/>
                  </a:moveTo>
                  <a:lnTo>
                    <a:pt x="754952" y="596817"/>
                  </a:lnTo>
                  <a:cubicBezTo>
                    <a:pt x="919753" y="598732"/>
                    <a:pt x="1054904" y="466677"/>
                    <a:pt x="1056808" y="301876"/>
                  </a:cubicBezTo>
                  <a:cubicBezTo>
                    <a:pt x="1058723" y="137074"/>
                    <a:pt x="926668" y="1934"/>
                    <a:pt x="761867" y="19"/>
                  </a:cubicBezTo>
                  <a:cubicBezTo>
                    <a:pt x="758486" y="-19"/>
                    <a:pt x="755095" y="0"/>
                    <a:pt x="751713" y="76"/>
                  </a:cubicBezTo>
                  <a:lnTo>
                    <a:pt x="0" y="4077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A6512A6-20EE-4E6F-BF76-826ADCBC055A}"/>
                </a:ext>
              </a:extLst>
            </p:cNvPr>
            <p:cNvSpPr/>
            <p:nvPr/>
          </p:nvSpPr>
          <p:spPr>
            <a:xfrm>
              <a:off x="8693276" y="4327680"/>
              <a:ext cx="1013557" cy="562550"/>
            </a:xfrm>
            <a:custGeom>
              <a:avLst/>
              <a:gdLst>
                <a:gd name="connsiteX0" fmla="*/ 1013556 w 1013557"/>
                <a:gd name="connsiteY0" fmla="*/ 278134 h 562550"/>
                <a:gd name="connsiteX1" fmla="*/ 735711 w 1013557"/>
                <a:gd name="connsiteY1" fmla="*/ 558645 h 562550"/>
                <a:gd name="connsiteX2" fmla="*/ 2953 w 1013557"/>
                <a:gd name="connsiteY2" fmla="*/ 562550 h 562550"/>
                <a:gd name="connsiteX3" fmla="*/ 0 w 1013557"/>
                <a:gd name="connsiteY3" fmla="*/ 3909 h 562550"/>
                <a:gd name="connsiteX4" fmla="*/ 732758 w 1013557"/>
                <a:gd name="connsiteY4" fmla="*/ 4 h 562550"/>
                <a:gd name="connsiteX5" fmla="*/ 1013556 w 1013557"/>
                <a:gd name="connsiteY5" fmla="*/ 277934 h 562550"/>
                <a:gd name="connsiteX6" fmla="*/ 1013556 w 1013557"/>
                <a:gd name="connsiteY6" fmla="*/ 278134 h 56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557" h="562550">
                  <a:moveTo>
                    <a:pt x="1013556" y="278134"/>
                  </a:moveTo>
                  <a:cubicBezTo>
                    <a:pt x="1014136" y="432258"/>
                    <a:pt x="889835" y="557750"/>
                    <a:pt x="735711" y="558645"/>
                  </a:cubicBezTo>
                  <a:lnTo>
                    <a:pt x="2953" y="562550"/>
                  </a:lnTo>
                  <a:lnTo>
                    <a:pt x="0" y="3909"/>
                  </a:lnTo>
                  <a:lnTo>
                    <a:pt x="732758" y="4"/>
                  </a:lnTo>
                  <a:cubicBezTo>
                    <a:pt x="887044" y="-787"/>
                    <a:pt x="1012765" y="123648"/>
                    <a:pt x="1013556" y="277934"/>
                  </a:cubicBezTo>
                  <a:cubicBezTo>
                    <a:pt x="1013556" y="278000"/>
                    <a:pt x="1013556" y="278067"/>
                    <a:pt x="1013556" y="27813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A35FD65-5A3A-472A-B6EB-78972B4403FC}"/>
                </a:ext>
              </a:extLst>
            </p:cNvPr>
            <p:cNvSpPr/>
            <p:nvPr/>
          </p:nvSpPr>
          <p:spPr>
            <a:xfrm rot="21082802">
              <a:off x="5116930" y="3476812"/>
              <a:ext cx="2043302" cy="2043302"/>
            </a:xfrm>
            <a:custGeom>
              <a:avLst/>
              <a:gdLst>
                <a:gd name="connsiteX0" fmla="*/ 2043303 w 2043302"/>
                <a:gd name="connsiteY0" fmla="*/ 1021651 h 2043302"/>
                <a:gd name="connsiteX1" fmla="*/ 1021651 w 2043302"/>
                <a:gd name="connsiteY1" fmla="*/ 2043303 h 2043302"/>
                <a:gd name="connsiteX2" fmla="*/ 0 w 2043302"/>
                <a:gd name="connsiteY2" fmla="*/ 1021651 h 2043302"/>
                <a:gd name="connsiteX3" fmla="*/ 1021651 w 2043302"/>
                <a:gd name="connsiteY3" fmla="*/ 0 h 2043302"/>
                <a:gd name="connsiteX4" fmla="*/ 2043303 w 2043302"/>
                <a:gd name="connsiteY4" fmla="*/ 1021651 h 20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3302" h="2043302">
                  <a:moveTo>
                    <a:pt x="2043303" y="1021651"/>
                  </a:moveTo>
                  <a:cubicBezTo>
                    <a:pt x="2043303" y="1585894"/>
                    <a:pt x="1585894" y="2043303"/>
                    <a:pt x="1021651" y="2043303"/>
                  </a:cubicBezTo>
                  <a:cubicBezTo>
                    <a:pt x="457409" y="2043303"/>
                    <a:pt x="0" y="1585894"/>
                    <a:pt x="0" y="1021651"/>
                  </a:cubicBezTo>
                  <a:cubicBezTo>
                    <a:pt x="0" y="457409"/>
                    <a:pt x="457409" y="0"/>
                    <a:pt x="1021651" y="0"/>
                  </a:cubicBezTo>
                  <a:cubicBezTo>
                    <a:pt x="1585894" y="0"/>
                    <a:pt x="2043303" y="457409"/>
                    <a:pt x="2043303" y="1021651"/>
                  </a:cubicBezTo>
                  <a:close/>
                </a:path>
              </a:pathLst>
            </a:custGeom>
            <a:solidFill>
              <a:srgbClr val="F3F4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7FE1BC4-A2B3-4A6B-AF13-8AD517BEDEF1}"/>
                </a:ext>
              </a:extLst>
            </p:cNvPr>
            <p:cNvSpPr/>
            <p:nvPr/>
          </p:nvSpPr>
          <p:spPr>
            <a:xfrm>
              <a:off x="5097780" y="3457574"/>
              <a:ext cx="2081593" cy="2081593"/>
            </a:xfrm>
            <a:custGeom>
              <a:avLst/>
              <a:gdLst>
                <a:gd name="connsiteX0" fmla="*/ 1040892 w 2081593"/>
                <a:gd name="connsiteY0" fmla="*/ 0 h 2081593"/>
                <a:gd name="connsiteX1" fmla="*/ 0 w 2081593"/>
                <a:gd name="connsiteY1" fmla="*/ 1040702 h 2081593"/>
                <a:gd name="connsiteX2" fmla="*/ 1040701 w 2081593"/>
                <a:gd name="connsiteY2" fmla="*/ 2081593 h 2081593"/>
                <a:gd name="connsiteX3" fmla="*/ 2081593 w 2081593"/>
                <a:gd name="connsiteY3" fmla="*/ 1040892 h 2081593"/>
                <a:gd name="connsiteX4" fmla="*/ 2081593 w 2081593"/>
                <a:gd name="connsiteY4" fmla="*/ 1040702 h 2081593"/>
                <a:gd name="connsiteX5" fmla="*/ 1040892 w 2081593"/>
                <a:gd name="connsiteY5" fmla="*/ 0 h 2081593"/>
                <a:gd name="connsiteX6" fmla="*/ 1040892 w 2081593"/>
                <a:gd name="connsiteY6" fmla="*/ 2062449 h 2081593"/>
                <a:gd name="connsiteX7" fmla="*/ 19050 w 2081593"/>
                <a:gd name="connsiteY7" fmla="*/ 1040797 h 2081593"/>
                <a:gd name="connsiteX8" fmla="*/ 1040701 w 2081593"/>
                <a:gd name="connsiteY8" fmla="*/ 18955 h 2081593"/>
                <a:gd name="connsiteX9" fmla="*/ 2062543 w 2081593"/>
                <a:gd name="connsiteY9" fmla="*/ 1040606 h 2081593"/>
                <a:gd name="connsiteX10" fmla="*/ 2062543 w 2081593"/>
                <a:gd name="connsiteY10" fmla="*/ 1040702 h 2081593"/>
                <a:gd name="connsiteX11" fmla="*/ 1040892 w 2081593"/>
                <a:gd name="connsiteY11" fmla="*/ 2062353 h 20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1593" h="2081593">
                  <a:moveTo>
                    <a:pt x="1040892" y="0"/>
                  </a:moveTo>
                  <a:cubicBezTo>
                    <a:pt x="466077" y="-57"/>
                    <a:pt x="57" y="465887"/>
                    <a:pt x="0" y="1040702"/>
                  </a:cubicBezTo>
                  <a:cubicBezTo>
                    <a:pt x="-57" y="1615516"/>
                    <a:pt x="465887" y="2081536"/>
                    <a:pt x="1040701" y="2081593"/>
                  </a:cubicBezTo>
                  <a:cubicBezTo>
                    <a:pt x="1615516" y="2081651"/>
                    <a:pt x="2081536" y="1615707"/>
                    <a:pt x="2081593" y="1040892"/>
                  </a:cubicBezTo>
                  <a:cubicBezTo>
                    <a:pt x="2081593" y="1040825"/>
                    <a:pt x="2081593" y="1040768"/>
                    <a:pt x="2081593" y="1040702"/>
                  </a:cubicBezTo>
                  <a:cubicBezTo>
                    <a:pt x="2081546" y="465963"/>
                    <a:pt x="1615631" y="57"/>
                    <a:pt x="1040892" y="0"/>
                  </a:cubicBezTo>
                  <a:close/>
                  <a:moveTo>
                    <a:pt x="1040892" y="2062449"/>
                  </a:moveTo>
                  <a:cubicBezTo>
                    <a:pt x="476593" y="2062506"/>
                    <a:pt x="19107" y="1605096"/>
                    <a:pt x="19050" y="1040797"/>
                  </a:cubicBezTo>
                  <a:cubicBezTo>
                    <a:pt x="18993" y="476498"/>
                    <a:pt x="476402" y="19012"/>
                    <a:pt x="1040701" y="18955"/>
                  </a:cubicBezTo>
                  <a:cubicBezTo>
                    <a:pt x="1605001" y="18898"/>
                    <a:pt x="2062486" y="476307"/>
                    <a:pt x="2062543" y="1040606"/>
                  </a:cubicBezTo>
                  <a:cubicBezTo>
                    <a:pt x="2062543" y="1040635"/>
                    <a:pt x="2062543" y="1040673"/>
                    <a:pt x="2062543" y="1040702"/>
                  </a:cubicBezTo>
                  <a:cubicBezTo>
                    <a:pt x="2061858" y="1604658"/>
                    <a:pt x="1604848" y="2061667"/>
                    <a:pt x="1040892" y="206235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7D26365C-34FA-4B94-BCF8-60CB187FC13D}"/>
                </a:ext>
              </a:extLst>
            </p:cNvPr>
            <p:cNvSpPr/>
            <p:nvPr/>
          </p:nvSpPr>
          <p:spPr>
            <a:xfrm rot="16606799">
              <a:off x="3583855" y="2117490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AEB4CD8A-E5B7-469F-9A78-A38531DE27A2}"/>
                </a:ext>
              </a:extLst>
            </p:cNvPr>
            <p:cNvSpPr/>
            <p:nvPr/>
          </p:nvSpPr>
          <p:spPr>
            <a:xfrm>
              <a:off x="3583495" y="2116740"/>
              <a:ext cx="1496949" cy="1497234"/>
            </a:xfrm>
            <a:custGeom>
              <a:avLst/>
              <a:gdLst>
                <a:gd name="connsiteX0" fmla="*/ 1468660 w 1496949"/>
                <a:gd name="connsiteY0" fmla="*/ 876014 h 1497234"/>
                <a:gd name="connsiteX1" fmla="*/ 1488662 w 1496949"/>
                <a:gd name="connsiteY1" fmla="*/ 861917 h 1497234"/>
                <a:gd name="connsiteX2" fmla="*/ 1492568 w 1496949"/>
                <a:gd name="connsiteY2" fmla="*/ 831628 h 1497234"/>
                <a:gd name="connsiteX3" fmla="*/ 1477832 w 1496949"/>
                <a:gd name="connsiteY3" fmla="*/ 811863 h 1497234"/>
                <a:gd name="connsiteX4" fmla="*/ 1495615 w 1496949"/>
                <a:gd name="connsiteY4" fmla="*/ 796957 h 1497234"/>
                <a:gd name="connsiteX5" fmla="*/ 1496949 w 1496949"/>
                <a:gd name="connsiteY5" fmla="*/ 766477 h 1497234"/>
                <a:gd name="connsiteX6" fmla="*/ 1480852 w 1496949"/>
                <a:gd name="connsiteY6" fmla="*/ 747808 h 1497234"/>
                <a:gd name="connsiteX7" fmla="*/ 1496949 w 1496949"/>
                <a:gd name="connsiteY7" fmla="*/ 731711 h 1497234"/>
                <a:gd name="connsiteX8" fmla="*/ 1495615 w 1496949"/>
                <a:gd name="connsiteY8" fmla="*/ 701231 h 1497234"/>
                <a:gd name="connsiteX9" fmla="*/ 1477661 w 1496949"/>
                <a:gd name="connsiteY9" fmla="*/ 684343 h 1497234"/>
                <a:gd name="connsiteX10" fmla="*/ 1492568 w 1496949"/>
                <a:gd name="connsiteY10" fmla="*/ 666560 h 1497234"/>
                <a:gd name="connsiteX11" fmla="*/ 1488662 w 1496949"/>
                <a:gd name="connsiteY11" fmla="*/ 636270 h 1497234"/>
                <a:gd name="connsiteX12" fmla="*/ 1469279 w 1496949"/>
                <a:gd name="connsiteY12" fmla="*/ 621040 h 1497234"/>
                <a:gd name="connsiteX13" fmla="*/ 1482662 w 1496949"/>
                <a:gd name="connsiteY13" fmla="*/ 601980 h 1497234"/>
                <a:gd name="connsiteX14" fmla="*/ 1475994 w 1496949"/>
                <a:gd name="connsiteY14" fmla="*/ 572262 h 1497234"/>
                <a:gd name="connsiteX15" fmla="*/ 1455468 w 1496949"/>
                <a:gd name="connsiteY15" fmla="*/ 558613 h 1497234"/>
                <a:gd name="connsiteX16" fmla="*/ 1467040 w 1496949"/>
                <a:gd name="connsiteY16" fmla="*/ 538639 h 1497234"/>
                <a:gd name="connsiteX17" fmla="*/ 1457515 w 1496949"/>
                <a:gd name="connsiteY17" fmla="*/ 509492 h 1497234"/>
                <a:gd name="connsiteX18" fmla="*/ 1435770 w 1496949"/>
                <a:gd name="connsiteY18" fmla="*/ 497891 h 1497234"/>
                <a:gd name="connsiteX19" fmla="*/ 1445514 w 1496949"/>
                <a:gd name="connsiteY19" fmla="*/ 476821 h 1497234"/>
                <a:gd name="connsiteX20" fmla="*/ 1433798 w 1496949"/>
                <a:gd name="connsiteY20" fmla="*/ 448723 h 1497234"/>
                <a:gd name="connsiteX21" fmla="*/ 1411091 w 1496949"/>
                <a:gd name="connsiteY21" fmla="*/ 439122 h 1497234"/>
                <a:gd name="connsiteX22" fmla="*/ 1419035 w 1496949"/>
                <a:gd name="connsiteY22" fmla="*/ 417195 h 1497234"/>
                <a:gd name="connsiteX23" fmla="*/ 1404938 w 1496949"/>
                <a:gd name="connsiteY23" fmla="*/ 390144 h 1497234"/>
                <a:gd name="connsiteX24" fmla="*/ 1381601 w 1496949"/>
                <a:gd name="connsiteY24" fmla="*/ 382200 h 1497234"/>
                <a:gd name="connsiteX25" fmla="*/ 1387507 w 1496949"/>
                <a:gd name="connsiteY25" fmla="*/ 360045 h 1497234"/>
                <a:gd name="connsiteX26" fmla="*/ 1371029 w 1496949"/>
                <a:gd name="connsiteY26" fmla="*/ 334328 h 1497234"/>
                <a:gd name="connsiteX27" fmla="*/ 1346740 w 1496949"/>
                <a:gd name="connsiteY27" fmla="*/ 330041 h 1497234"/>
                <a:gd name="connsiteX28" fmla="*/ 1351026 w 1496949"/>
                <a:gd name="connsiteY28" fmla="*/ 305753 h 1497234"/>
                <a:gd name="connsiteX29" fmla="*/ 1331976 w 1496949"/>
                <a:gd name="connsiteY29" fmla="*/ 281559 h 1497234"/>
                <a:gd name="connsiteX30" fmla="*/ 1308345 w 1496949"/>
                <a:gd name="connsiteY30" fmla="*/ 275025 h 1497234"/>
                <a:gd name="connsiteX31" fmla="*/ 1310449 w 1496949"/>
                <a:gd name="connsiteY31" fmla="*/ 254984 h 1497234"/>
                <a:gd name="connsiteX32" fmla="*/ 1289876 w 1496949"/>
                <a:gd name="connsiteY32" fmla="*/ 232505 h 1497234"/>
                <a:gd name="connsiteX33" fmla="*/ 1265301 w 1496949"/>
                <a:gd name="connsiteY33" fmla="*/ 230572 h 1497234"/>
                <a:gd name="connsiteX34" fmla="*/ 1265301 w 1496949"/>
                <a:gd name="connsiteY34" fmla="*/ 207931 h 1497234"/>
                <a:gd name="connsiteX35" fmla="*/ 1242727 w 1496949"/>
                <a:gd name="connsiteY35" fmla="*/ 187262 h 1497234"/>
                <a:gd name="connsiteX36" fmla="*/ 1218295 w 1496949"/>
                <a:gd name="connsiteY36" fmla="*/ 189405 h 1497234"/>
                <a:gd name="connsiteX37" fmla="*/ 1216152 w 1496949"/>
                <a:gd name="connsiteY37" fmla="*/ 164973 h 1497234"/>
                <a:gd name="connsiteX38" fmla="*/ 1191958 w 1496949"/>
                <a:gd name="connsiteY38" fmla="*/ 145923 h 1497234"/>
                <a:gd name="connsiteX39" fmla="*/ 1167670 w 1496949"/>
                <a:gd name="connsiteY39" fmla="*/ 150209 h 1497234"/>
                <a:gd name="connsiteX40" fmla="*/ 1163383 w 1496949"/>
                <a:gd name="connsiteY40" fmla="*/ 125921 h 1497234"/>
                <a:gd name="connsiteX41" fmla="*/ 1137666 w 1496949"/>
                <a:gd name="connsiteY41" fmla="*/ 109538 h 1497234"/>
                <a:gd name="connsiteX42" fmla="*/ 1113473 w 1496949"/>
                <a:gd name="connsiteY42" fmla="*/ 114262 h 1497234"/>
                <a:gd name="connsiteX43" fmla="*/ 1107567 w 1496949"/>
                <a:gd name="connsiteY43" fmla="*/ 92107 h 1497234"/>
                <a:gd name="connsiteX44" fmla="*/ 1080516 w 1496949"/>
                <a:gd name="connsiteY44" fmla="*/ 78010 h 1497234"/>
                <a:gd name="connsiteX45" fmla="*/ 1056932 w 1496949"/>
                <a:gd name="connsiteY45" fmla="*/ 85173 h 1497234"/>
                <a:gd name="connsiteX46" fmla="*/ 1048988 w 1496949"/>
                <a:gd name="connsiteY46" fmla="*/ 63246 h 1497234"/>
                <a:gd name="connsiteX47" fmla="*/ 1020413 w 1496949"/>
                <a:gd name="connsiteY47" fmla="*/ 51435 h 1497234"/>
                <a:gd name="connsiteX48" fmla="*/ 998220 w 1496949"/>
                <a:gd name="connsiteY48" fmla="*/ 61722 h 1497234"/>
                <a:gd name="connsiteX49" fmla="*/ 987743 w 1496949"/>
                <a:gd name="connsiteY49" fmla="*/ 39529 h 1497234"/>
                <a:gd name="connsiteX50" fmla="*/ 959168 w 1496949"/>
                <a:gd name="connsiteY50" fmla="*/ 30004 h 1497234"/>
                <a:gd name="connsiteX51" fmla="*/ 937231 w 1496949"/>
                <a:gd name="connsiteY51" fmla="*/ 41243 h 1497234"/>
                <a:gd name="connsiteX52" fmla="*/ 925544 w 1496949"/>
                <a:gd name="connsiteY52" fmla="*/ 20955 h 1497234"/>
                <a:gd name="connsiteX53" fmla="*/ 895731 w 1496949"/>
                <a:gd name="connsiteY53" fmla="*/ 14383 h 1497234"/>
                <a:gd name="connsiteX54" fmla="*/ 874919 w 1496949"/>
                <a:gd name="connsiteY54" fmla="*/ 27594 h 1497234"/>
                <a:gd name="connsiteX55" fmla="*/ 861441 w 1496949"/>
                <a:gd name="connsiteY55" fmla="*/ 8287 h 1497234"/>
                <a:gd name="connsiteX56" fmla="*/ 831247 w 1496949"/>
                <a:gd name="connsiteY56" fmla="*/ 4382 h 1497234"/>
                <a:gd name="connsiteX57" fmla="*/ 811463 w 1496949"/>
                <a:gd name="connsiteY57" fmla="*/ 19088 h 1497234"/>
                <a:gd name="connsiteX58" fmla="*/ 796576 w 1496949"/>
                <a:gd name="connsiteY58" fmla="*/ 1429 h 1497234"/>
                <a:gd name="connsiteX59" fmla="*/ 766096 w 1496949"/>
                <a:gd name="connsiteY59" fmla="*/ 0 h 1497234"/>
                <a:gd name="connsiteX60" fmla="*/ 748665 w 1496949"/>
                <a:gd name="connsiteY60" fmla="*/ 17431 h 1497234"/>
                <a:gd name="connsiteX61" fmla="*/ 731234 w 1496949"/>
                <a:gd name="connsiteY61" fmla="*/ 0 h 1497234"/>
                <a:gd name="connsiteX62" fmla="*/ 700850 w 1496949"/>
                <a:gd name="connsiteY62" fmla="*/ 1429 h 1497234"/>
                <a:gd name="connsiteX63" fmla="*/ 683838 w 1496949"/>
                <a:gd name="connsiteY63" fmla="*/ 19269 h 1497234"/>
                <a:gd name="connsiteX64" fmla="*/ 666179 w 1496949"/>
                <a:gd name="connsiteY64" fmla="*/ 4382 h 1497234"/>
                <a:gd name="connsiteX65" fmla="*/ 635889 w 1496949"/>
                <a:gd name="connsiteY65" fmla="*/ 8287 h 1497234"/>
                <a:gd name="connsiteX66" fmla="*/ 620906 w 1496949"/>
                <a:gd name="connsiteY66" fmla="*/ 27861 h 1497234"/>
                <a:gd name="connsiteX67" fmla="*/ 601599 w 1496949"/>
                <a:gd name="connsiteY67" fmla="*/ 14383 h 1497234"/>
                <a:gd name="connsiteX68" fmla="*/ 571881 w 1496949"/>
                <a:gd name="connsiteY68" fmla="*/ 20955 h 1497234"/>
                <a:gd name="connsiteX69" fmla="*/ 558546 w 1496949"/>
                <a:gd name="connsiteY69" fmla="*/ 41691 h 1497234"/>
                <a:gd name="connsiteX70" fmla="*/ 538258 w 1496949"/>
                <a:gd name="connsiteY70" fmla="*/ 30004 h 1497234"/>
                <a:gd name="connsiteX71" fmla="*/ 509111 w 1496949"/>
                <a:gd name="connsiteY71" fmla="*/ 39529 h 1497234"/>
                <a:gd name="connsiteX72" fmla="*/ 497138 w 1496949"/>
                <a:gd name="connsiteY72" fmla="*/ 61074 h 1497234"/>
                <a:gd name="connsiteX73" fmla="*/ 476441 w 1496949"/>
                <a:gd name="connsiteY73" fmla="*/ 51435 h 1497234"/>
                <a:gd name="connsiteX74" fmla="*/ 447866 w 1496949"/>
                <a:gd name="connsiteY74" fmla="*/ 63246 h 1497234"/>
                <a:gd name="connsiteX75" fmla="*/ 438264 w 1496949"/>
                <a:gd name="connsiteY75" fmla="*/ 85954 h 1497234"/>
                <a:gd name="connsiteX76" fmla="*/ 416338 w 1496949"/>
                <a:gd name="connsiteY76" fmla="*/ 78010 h 1497234"/>
                <a:gd name="connsiteX77" fmla="*/ 389287 w 1496949"/>
                <a:gd name="connsiteY77" fmla="*/ 92107 h 1497234"/>
                <a:gd name="connsiteX78" fmla="*/ 383000 w 1496949"/>
                <a:gd name="connsiteY78" fmla="*/ 115824 h 1497234"/>
                <a:gd name="connsiteX79" fmla="*/ 359283 w 1496949"/>
                <a:gd name="connsiteY79" fmla="*/ 109538 h 1497234"/>
                <a:gd name="connsiteX80" fmla="*/ 333566 w 1496949"/>
                <a:gd name="connsiteY80" fmla="*/ 125921 h 1497234"/>
                <a:gd name="connsiteX81" fmla="*/ 329279 w 1496949"/>
                <a:gd name="connsiteY81" fmla="*/ 150209 h 1497234"/>
                <a:gd name="connsiteX82" fmla="*/ 304991 w 1496949"/>
                <a:gd name="connsiteY82" fmla="*/ 145923 h 1497234"/>
                <a:gd name="connsiteX83" fmla="*/ 280797 w 1496949"/>
                <a:gd name="connsiteY83" fmla="*/ 164973 h 1497234"/>
                <a:gd name="connsiteX84" fmla="*/ 274692 w 1496949"/>
                <a:gd name="connsiteY84" fmla="*/ 188719 h 1497234"/>
                <a:gd name="connsiteX85" fmla="*/ 255079 w 1496949"/>
                <a:gd name="connsiteY85" fmla="*/ 187357 h 1497234"/>
                <a:gd name="connsiteX86" fmla="*/ 232505 w 1496949"/>
                <a:gd name="connsiteY86" fmla="*/ 208026 h 1497234"/>
                <a:gd name="connsiteX87" fmla="*/ 230572 w 1496949"/>
                <a:gd name="connsiteY87" fmla="*/ 232600 h 1497234"/>
                <a:gd name="connsiteX88" fmla="*/ 207931 w 1496949"/>
                <a:gd name="connsiteY88" fmla="*/ 232600 h 1497234"/>
                <a:gd name="connsiteX89" fmla="*/ 187357 w 1496949"/>
                <a:gd name="connsiteY89" fmla="*/ 255079 h 1497234"/>
                <a:gd name="connsiteX90" fmla="*/ 189452 w 1496949"/>
                <a:gd name="connsiteY90" fmla="*/ 279559 h 1497234"/>
                <a:gd name="connsiteX91" fmla="*/ 164973 w 1496949"/>
                <a:gd name="connsiteY91" fmla="*/ 281654 h 1497234"/>
                <a:gd name="connsiteX92" fmla="*/ 146399 w 1496949"/>
                <a:gd name="connsiteY92" fmla="*/ 305848 h 1497234"/>
                <a:gd name="connsiteX93" fmla="*/ 150685 w 1496949"/>
                <a:gd name="connsiteY93" fmla="*/ 330137 h 1497234"/>
                <a:gd name="connsiteX94" fmla="*/ 126397 w 1496949"/>
                <a:gd name="connsiteY94" fmla="*/ 334423 h 1497234"/>
                <a:gd name="connsiteX95" fmla="*/ 109918 w 1496949"/>
                <a:gd name="connsiteY95" fmla="*/ 360140 h 1497234"/>
                <a:gd name="connsiteX96" fmla="*/ 116014 w 1496949"/>
                <a:gd name="connsiteY96" fmla="*/ 383667 h 1497234"/>
                <a:gd name="connsiteX97" fmla="*/ 92488 w 1496949"/>
                <a:gd name="connsiteY97" fmla="*/ 390239 h 1497234"/>
                <a:gd name="connsiteX98" fmla="*/ 78391 w 1496949"/>
                <a:gd name="connsiteY98" fmla="*/ 417290 h 1497234"/>
                <a:gd name="connsiteX99" fmla="*/ 85554 w 1496949"/>
                <a:gd name="connsiteY99" fmla="*/ 440874 h 1497234"/>
                <a:gd name="connsiteX100" fmla="*/ 63627 w 1496949"/>
                <a:gd name="connsiteY100" fmla="*/ 448818 h 1497234"/>
                <a:gd name="connsiteX101" fmla="*/ 51911 w 1496949"/>
                <a:gd name="connsiteY101" fmla="*/ 476917 h 1497234"/>
                <a:gd name="connsiteX102" fmla="*/ 60703 w 1496949"/>
                <a:gd name="connsiteY102" fmla="*/ 499948 h 1497234"/>
                <a:gd name="connsiteX103" fmla="*/ 40005 w 1496949"/>
                <a:gd name="connsiteY103" fmla="*/ 509588 h 1497234"/>
                <a:gd name="connsiteX104" fmla="*/ 30480 w 1496949"/>
                <a:gd name="connsiteY104" fmla="*/ 538734 h 1497234"/>
                <a:gd name="connsiteX105" fmla="*/ 42529 w 1496949"/>
                <a:gd name="connsiteY105" fmla="*/ 560308 h 1497234"/>
                <a:gd name="connsiteX106" fmla="*/ 20955 w 1496949"/>
                <a:gd name="connsiteY106" fmla="*/ 572357 h 1497234"/>
                <a:gd name="connsiteX107" fmla="*/ 14383 w 1496949"/>
                <a:gd name="connsiteY107" fmla="*/ 602075 h 1497234"/>
                <a:gd name="connsiteX108" fmla="*/ 27594 w 1496949"/>
                <a:gd name="connsiteY108" fmla="*/ 622887 h 1497234"/>
                <a:gd name="connsiteX109" fmla="*/ 8287 w 1496949"/>
                <a:gd name="connsiteY109" fmla="*/ 636365 h 1497234"/>
                <a:gd name="connsiteX110" fmla="*/ 4381 w 1496949"/>
                <a:gd name="connsiteY110" fmla="*/ 666655 h 1497234"/>
                <a:gd name="connsiteX111" fmla="*/ 19117 w 1496949"/>
                <a:gd name="connsiteY111" fmla="*/ 686419 h 1497234"/>
                <a:gd name="connsiteX112" fmla="*/ 1333 w 1496949"/>
                <a:gd name="connsiteY112" fmla="*/ 701326 h 1497234"/>
                <a:gd name="connsiteX113" fmla="*/ 0 w 1496949"/>
                <a:gd name="connsiteY113" fmla="*/ 731806 h 1497234"/>
                <a:gd name="connsiteX114" fmla="*/ 16097 w 1496949"/>
                <a:gd name="connsiteY114" fmla="*/ 750475 h 1497234"/>
                <a:gd name="connsiteX115" fmla="*/ 0 w 1496949"/>
                <a:gd name="connsiteY115" fmla="*/ 766572 h 1497234"/>
                <a:gd name="connsiteX116" fmla="*/ 1333 w 1496949"/>
                <a:gd name="connsiteY116" fmla="*/ 797052 h 1497234"/>
                <a:gd name="connsiteX117" fmla="*/ 19288 w 1496949"/>
                <a:gd name="connsiteY117" fmla="*/ 813940 h 1497234"/>
                <a:gd name="connsiteX118" fmla="*/ 4381 w 1496949"/>
                <a:gd name="connsiteY118" fmla="*/ 831723 h 1497234"/>
                <a:gd name="connsiteX119" fmla="*/ 8287 w 1496949"/>
                <a:gd name="connsiteY119" fmla="*/ 862013 h 1497234"/>
                <a:gd name="connsiteX120" fmla="*/ 27861 w 1496949"/>
                <a:gd name="connsiteY120" fmla="*/ 876995 h 1497234"/>
                <a:gd name="connsiteX121" fmla="*/ 14383 w 1496949"/>
                <a:gd name="connsiteY121" fmla="*/ 896302 h 1497234"/>
                <a:gd name="connsiteX122" fmla="*/ 20955 w 1496949"/>
                <a:gd name="connsiteY122" fmla="*/ 926021 h 1497234"/>
                <a:gd name="connsiteX123" fmla="*/ 42529 w 1496949"/>
                <a:gd name="connsiteY123" fmla="*/ 938070 h 1497234"/>
                <a:gd name="connsiteX124" fmla="*/ 30480 w 1496949"/>
                <a:gd name="connsiteY124" fmla="*/ 959644 h 1497234"/>
                <a:gd name="connsiteX125" fmla="*/ 40005 w 1496949"/>
                <a:gd name="connsiteY125" fmla="*/ 988790 h 1497234"/>
                <a:gd name="connsiteX126" fmla="*/ 61551 w 1496949"/>
                <a:gd name="connsiteY126" fmla="*/ 1000763 h 1497234"/>
                <a:gd name="connsiteX127" fmla="*/ 51911 w 1496949"/>
                <a:gd name="connsiteY127" fmla="*/ 1021461 h 1497234"/>
                <a:gd name="connsiteX128" fmla="*/ 63627 w 1496949"/>
                <a:gd name="connsiteY128" fmla="*/ 1050036 h 1497234"/>
                <a:gd name="connsiteX129" fmla="*/ 86335 w 1496949"/>
                <a:gd name="connsiteY129" fmla="*/ 1059637 h 1497234"/>
                <a:gd name="connsiteX130" fmla="*/ 78391 w 1496949"/>
                <a:gd name="connsiteY130" fmla="*/ 1081564 h 1497234"/>
                <a:gd name="connsiteX131" fmla="*/ 92488 w 1496949"/>
                <a:gd name="connsiteY131" fmla="*/ 1108615 h 1497234"/>
                <a:gd name="connsiteX132" fmla="*/ 115824 w 1496949"/>
                <a:gd name="connsiteY132" fmla="*/ 1116559 h 1497234"/>
                <a:gd name="connsiteX133" fmla="*/ 109918 w 1496949"/>
                <a:gd name="connsiteY133" fmla="*/ 1138714 h 1497234"/>
                <a:gd name="connsiteX134" fmla="*/ 126397 w 1496949"/>
                <a:gd name="connsiteY134" fmla="*/ 1164431 h 1497234"/>
                <a:gd name="connsiteX135" fmla="*/ 150685 w 1496949"/>
                <a:gd name="connsiteY135" fmla="*/ 1168718 h 1497234"/>
                <a:gd name="connsiteX136" fmla="*/ 146399 w 1496949"/>
                <a:gd name="connsiteY136" fmla="*/ 1193006 h 1497234"/>
                <a:gd name="connsiteX137" fmla="*/ 164973 w 1496949"/>
                <a:gd name="connsiteY137" fmla="*/ 1217295 h 1497234"/>
                <a:gd name="connsiteX138" fmla="*/ 189452 w 1496949"/>
                <a:gd name="connsiteY138" fmla="*/ 1219391 h 1497234"/>
                <a:gd name="connsiteX139" fmla="*/ 187357 w 1496949"/>
                <a:gd name="connsiteY139" fmla="*/ 1243870 h 1497234"/>
                <a:gd name="connsiteX140" fmla="*/ 207931 w 1496949"/>
                <a:gd name="connsiteY140" fmla="*/ 1266349 h 1497234"/>
                <a:gd name="connsiteX141" fmla="*/ 232505 w 1496949"/>
                <a:gd name="connsiteY141" fmla="*/ 1268282 h 1497234"/>
                <a:gd name="connsiteX142" fmla="*/ 232505 w 1496949"/>
                <a:gd name="connsiteY142" fmla="*/ 1290923 h 1497234"/>
                <a:gd name="connsiteX143" fmla="*/ 255079 w 1496949"/>
                <a:gd name="connsiteY143" fmla="*/ 1311593 h 1497234"/>
                <a:gd name="connsiteX144" fmla="*/ 279511 w 1496949"/>
                <a:gd name="connsiteY144" fmla="*/ 1309449 h 1497234"/>
                <a:gd name="connsiteX145" fmla="*/ 281654 w 1496949"/>
                <a:gd name="connsiteY145" fmla="*/ 1333881 h 1497234"/>
                <a:gd name="connsiteX146" fmla="*/ 305848 w 1496949"/>
                <a:gd name="connsiteY146" fmla="*/ 1352931 h 1497234"/>
                <a:gd name="connsiteX147" fmla="*/ 330089 w 1496949"/>
                <a:gd name="connsiteY147" fmla="*/ 1348597 h 1497234"/>
                <a:gd name="connsiteX148" fmla="*/ 334423 w 1496949"/>
                <a:gd name="connsiteY148" fmla="*/ 1372838 h 1497234"/>
                <a:gd name="connsiteX149" fmla="*/ 360140 w 1496949"/>
                <a:gd name="connsiteY149" fmla="*/ 1389317 h 1497234"/>
                <a:gd name="connsiteX150" fmla="*/ 383858 w 1496949"/>
                <a:gd name="connsiteY150" fmla="*/ 1383030 h 1497234"/>
                <a:gd name="connsiteX151" fmla="*/ 390144 w 1496949"/>
                <a:gd name="connsiteY151" fmla="*/ 1406747 h 1497234"/>
                <a:gd name="connsiteX152" fmla="*/ 417195 w 1496949"/>
                <a:gd name="connsiteY152" fmla="*/ 1420844 h 1497234"/>
                <a:gd name="connsiteX153" fmla="*/ 440779 w 1496949"/>
                <a:gd name="connsiteY153" fmla="*/ 1413682 h 1497234"/>
                <a:gd name="connsiteX154" fmla="*/ 448723 w 1496949"/>
                <a:gd name="connsiteY154" fmla="*/ 1435608 h 1497234"/>
                <a:gd name="connsiteX155" fmla="*/ 477298 w 1496949"/>
                <a:gd name="connsiteY155" fmla="*/ 1447324 h 1497234"/>
                <a:gd name="connsiteX156" fmla="*/ 500224 w 1496949"/>
                <a:gd name="connsiteY156" fmla="*/ 1438256 h 1497234"/>
                <a:gd name="connsiteX157" fmla="*/ 509968 w 1496949"/>
                <a:gd name="connsiteY157" fmla="*/ 1459325 h 1497234"/>
                <a:gd name="connsiteX158" fmla="*/ 539115 w 1496949"/>
                <a:gd name="connsiteY158" fmla="*/ 1468850 h 1497234"/>
                <a:gd name="connsiteX159" fmla="*/ 559556 w 1496949"/>
                <a:gd name="connsiteY159" fmla="*/ 1455068 h 1497234"/>
                <a:gd name="connsiteX160" fmla="*/ 559880 w 1496949"/>
                <a:gd name="connsiteY160" fmla="*/ 1455134 h 1497234"/>
                <a:gd name="connsiteX161" fmla="*/ 572262 w 1496949"/>
                <a:gd name="connsiteY161" fmla="*/ 1476375 h 1497234"/>
                <a:gd name="connsiteX162" fmla="*/ 601980 w 1496949"/>
                <a:gd name="connsiteY162" fmla="*/ 1482947 h 1497234"/>
                <a:gd name="connsiteX163" fmla="*/ 622792 w 1496949"/>
                <a:gd name="connsiteY163" fmla="*/ 1469746 h 1497234"/>
                <a:gd name="connsiteX164" fmla="*/ 636270 w 1496949"/>
                <a:gd name="connsiteY164" fmla="*/ 1489043 h 1497234"/>
                <a:gd name="connsiteX165" fmla="*/ 666559 w 1496949"/>
                <a:gd name="connsiteY165" fmla="*/ 1492949 h 1497234"/>
                <a:gd name="connsiteX166" fmla="*/ 686343 w 1496949"/>
                <a:gd name="connsiteY166" fmla="*/ 1478242 h 1497234"/>
                <a:gd name="connsiteX167" fmla="*/ 701230 w 1496949"/>
                <a:gd name="connsiteY167" fmla="*/ 1495901 h 1497234"/>
                <a:gd name="connsiteX168" fmla="*/ 731615 w 1496949"/>
                <a:gd name="connsiteY168" fmla="*/ 1497235 h 1497234"/>
                <a:gd name="connsiteX169" fmla="*/ 749046 w 1496949"/>
                <a:gd name="connsiteY169" fmla="*/ 1479804 h 1497234"/>
                <a:gd name="connsiteX170" fmla="*/ 766477 w 1496949"/>
                <a:gd name="connsiteY170" fmla="*/ 1497235 h 1497234"/>
                <a:gd name="connsiteX171" fmla="*/ 796957 w 1496949"/>
                <a:gd name="connsiteY171" fmla="*/ 1495901 h 1497234"/>
                <a:gd name="connsiteX172" fmla="*/ 813968 w 1496949"/>
                <a:gd name="connsiteY172" fmla="*/ 1478061 h 1497234"/>
                <a:gd name="connsiteX173" fmla="*/ 831628 w 1496949"/>
                <a:gd name="connsiteY173" fmla="*/ 1492949 h 1497234"/>
                <a:gd name="connsiteX174" fmla="*/ 861822 w 1496949"/>
                <a:gd name="connsiteY174" fmla="*/ 1489043 h 1497234"/>
                <a:gd name="connsiteX175" fmla="*/ 876805 w 1496949"/>
                <a:gd name="connsiteY175" fmla="*/ 1469470 h 1497234"/>
                <a:gd name="connsiteX176" fmla="*/ 896112 w 1496949"/>
                <a:gd name="connsiteY176" fmla="*/ 1482947 h 1497234"/>
                <a:gd name="connsiteX177" fmla="*/ 925925 w 1496949"/>
                <a:gd name="connsiteY177" fmla="*/ 1476375 h 1497234"/>
                <a:gd name="connsiteX178" fmla="*/ 937974 w 1496949"/>
                <a:gd name="connsiteY178" fmla="*/ 1454801 h 1497234"/>
                <a:gd name="connsiteX179" fmla="*/ 959549 w 1496949"/>
                <a:gd name="connsiteY179" fmla="*/ 1466850 h 1497234"/>
                <a:gd name="connsiteX180" fmla="*/ 988124 w 1496949"/>
                <a:gd name="connsiteY180" fmla="*/ 1457325 h 1497234"/>
                <a:gd name="connsiteX181" fmla="*/ 999725 w 1496949"/>
                <a:gd name="connsiteY181" fmla="*/ 1435579 h 1497234"/>
                <a:gd name="connsiteX182" fmla="*/ 1020794 w 1496949"/>
                <a:gd name="connsiteY182" fmla="*/ 1445324 h 1497234"/>
                <a:gd name="connsiteX183" fmla="*/ 1049369 w 1496949"/>
                <a:gd name="connsiteY183" fmla="*/ 1433608 h 1497234"/>
                <a:gd name="connsiteX184" fmla="*/ 1058970 w 1496949"/>
                <a:gd name="connsiteY184" fmla="*/ 1410900 h 1497234"/>
                <a:gd name="connsiteX185" fmla="*/ 1080897 w 1496949"/>
                <a:gd name="connsiteY185" fmla="*/ 1418844 h 1497234"/>
                <a:gd name="connsiteX186" fmla="*/ 1107948 w 1496949"/>
                <a:gd name="connsiteY186" fmla="*/ 1404747 h 1497234"/>
                <a:gd name="connsiteX187" fmla="*/ 1115892 w 1496949"/>
                <a:gd name="connsiteY187" fmla="*/ 1381411 h 1497234"/>
                <a:gd name="connsiteX188" fmla="*/ 1138047 w 1496949"/>
                <a:gd name="connsiteY188" fmla="*/ 1387316 h 1497234"/>
                <a:gd name="connsiteX189" fmla="*/ 1163764 w 1496949"/>
                <a:gd name="connsiteY189" fmla="*/ 1370838 h 1497234"/>
                <a:gd name="connsiteX190" fmla="*/ 1168099 w 1496949"/>
                <a:gd name="connsiteY190" fmla="*/ 1346597 h 1497234"/>
                <a:gd name="connsiteX191" fmla="*/ 1192339 w 1496949"/>
                <a:gd name="connsiteY191" fmla="*/ 1350931 h 1497234"/>
                <a:gd name="connsiteX192" fmla="*/ 1216533 w 1496949"/>
                <a:gd name="connsiteY192" fmla="*/ 1331881 h 1497234"/>
                <a:gd name="connsiteX193" fmla="*/ 1218676 w 1496949"/>
                <a:gd name="connsiteY193" fmla="*/ 1307449 h 1497234"/>
                <a:gd name="connsiteX194" fmla="*/ 1243108 w 1496949"/>
                <a:gd name="connsiteY194" fmla="*/ 1309592 h 1497234"/>
                <a:gd name="connsiteX195" fmla="*/ 1265682 w 1496949"/>
                <a:gd name="connsiteY195" fmla="*/ 1288923 h 1497234"/>
                <a:gd name="connsiteX196" fmla="*/ 1267616 w 1496949"/>
                <a:gd name="connsiteY196" fmla="*/ 1264349 h 1497234"/>
                <a:gd name="connsiteX197" fmla="*/ 1290256 w 1496949"/>
                <a:gd name="connsiteY197" fmla="*/ 1264349 h 1497234"/>
                <a:gd name="connsiteX198" fmla="*/ 1310831 w 1496949"/>
                <a:gd name="connsiteY198" fmla="*/ 1241869 h 1497234"/>
                <a:gd name="connsiteX199" fmla="*/ 1308735 w 1496949"/>
                <a:gd name="connsiteY199" fmla="*/ 1217390 h 1497234"/>
                <a:gd name="connsiteX200" fmla="*/ 1333214 w 1496949"/>
                <a:gd name="connsiteY200" fmla="*/ 1215295 h 1497234"/>
                <a:gd name="connsiteX201" fmla="*/ 1352264 w 1496949"/>
                <a:gd name="connsiteY201" fmla="*/ 1191006 h 1497234"/>
                <a:gd name="connsiteX202" fmla="*/ 1347978 w 1496949"/>
                <a:gd name="connsiteY202" fmla="*/ 1166717 h 1497234"/>
                <a:gd name="connsiteX203" fmla="*/ 1372267 w 1496949"/>
                <a:gd name="connsiteY203" fmla="*/ 1162431 h 1497234"/>
                <a:gd name="connsiteX204" fmla="*/ 1388745 w 1496949"/>
                <a:gd name="connsiteY204" fmla="*/ 1136714 h 1497234"/>
                <a:gd name="connsiteX205" fmla="*/ 1384021 w 1496949"/>
                <a:gd name="connsiteY205" fmla="*/ 1112520 h 1497234"/>
                <a:gd name="connsiteX206" fmla="*/ 1406176 w 1496949"/>
                <a:gd name="connsiteY206" fmla="*/ 1106615 h 1497234"/>
                <a:gd name="connsiteX207" fmla="*/ 1420273 w 1496949"/>
                <a:gd name="connsiteY207" fmla="*/ 1079564 h 1497234"/>
                <a:gd name="connsiteX208" fmla="*/ 1413110 w 1496949"/>
                <a:gd name="connsiteY208" fmla="*/ 1055980 h 1497234"/>
                <a:gd name="connsiteX209" fmla="*/ 1435037 w 1496949"/>
                <a:gd name="connsiteY209" fmla="*/ 1048036 h 1497234"/>
                <a:gd name="connsiteX210" fmla="*/ 1446752 w 1496949"/>
                <a:gd name="connsiteY210" fmla="*/ 1019461 h 1497234"/>
                <a:gd name="connsiteX211" fmla="*/ 1436561 w 1496949"/>
                <a:gd name="connsiteY211" fmla="*/ 997172 h 1497234"/>
                <a:gd name="connsiteX212" fmla="*/ 1458754 w 1496949"/>
                <a:gd name="connsiteY212" fmla="*/ 986790 h 1497234"/>
                <a:gd name="connsiteX213" fmla="*/ 1468279 w 1496949"/>
                <a:gd name="connsiteY213" fmla="*/ 957643 h 1497234"/>
                <a:gd name="connsiteX214" fmla="*/ 1457258 w 1496949"/>
                <a:gd name="connsiteY214" fmla="*/ 935593 h 1497234"/>
                <a:gd name="connsiteX215" fmla="*/ 1477232 w 1496949"/>
                <a:gd name="connsiteY215" fmla="*/ 924020 h 1497234"/>
                <a:gd name="connsiteX216" fmla="*/ 1483900 w 1496949"/>
                <a:gd name="connsiteY216" fmla="*/ 894302 h 1497234"/>
                <a:gd name="connsiteX217" fmla="*/ 1468660 w 1496949"/>
                <a:gd name="connsiteY217" fmla="*/ 876014 h 149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6949" h="1497234">
                  <a:moveTo>
                    <a:pt x="1468660" y="876014"/>
                  </a:moveTo>
                  <a:cubicBezTo>
                    <a:pt x="1470308" y="866604"/>
                    <a:pt x="1479252" y="860308"/>
                    <a:pt x="1488662" y="861917"/>
                  </a:cubicBezTo>
                  <a:cubicBezTo>
                    <a:pt x="1490186" y="851821"/>
                    <a:pt x="1491520" y="841724"/>
                    <a:pt x="1492568" y="831628"/>
                  </a:cubicBezTo>
                  <a:cubicBezTo>
                    <a:pt x="1483043" y="830237"/>
                    <a:pt x="1476442" y="821388"/>
                    <a:pt x="1477832" y="811863"/>
                  </a:cubicBezTo>
                  <a:cubicBezTo>
                    <a:pt x="1479109" y="803100"/>
                    <a:pt x="1486757" y="796690"/>
                    <a:pt x="1495615" y="796957"/>
                  </a:cubicBezTo>
                  <a:cubicBezTo>
                    <a:pt x="1496282" y="786860"/>
                    <a:pt x="1496758" y="776669"/>
                    <a:pt x="1496949" y="766477"/>
                  </a:cubicBezTo>
                  <a:cubicBezTo>
                    <a:pt x="1487348" y="765762"/>
                    <a:pt x="1480147" y="757409"/>
                    <a:pt x="1480852" y="747808"/>
                  </a:cubicBezTo>
                  <a:cubicBezTo>
                    <a:pt x="1481490" y="739197"/>
                    <a:pt x="1488339" y="732349"/>
                    <a:pt x="1496949" y="731711"/>
                  </a:cubicBezTo>
                  <a:cubicBezTo>
                    <a:pt x="1496949" y="721519"/>
                    <a:pt x="1496282" y="711327"/>
                    <a:pt x="1495615" y="701231"/>
                  </a:cubicBezTo>
                  <a:cubicBezTo>
                    <a:pt x="1485995" y="701526"/>
                    <a:pt x="1477956" y="693963"/>
                    <a:pt x="1477661" y="684343"/>
                  </a:cubicBezTo>
                  <a:cubicBezTo>
                    <a:pt x="1477385" y="675485"/>
                    <a:pt x="1483805" y="667836"/>
                    <a:pt x="1492568" y="666560"/>
                  </a:cubicBezTo>
                  <a:cubicBezTo>
                    <a:pt x="1491520" y="656368"/>
                    <a:pt x="1490186" y="646271"/>
                    <a:pt x="1488662" y="636270"/>
                  </a:cubicBezTo>
                  <a:cubicBezTo>
                    <a:pt x="1479109" y="637413"/>
                    <a:pt x="1470422" y="630603"/>
                    <a:pt x="1469279" y="621040"/>
                  </a:cubicBezTo>
                  <a:cubicBezTo>
                    <a:pt x="1468222" y="612200"/>
                    <a:pt x="1473984" y="603980"/>
                    <a:pt x="1482662" y="601980"/>
                  </a:cubicBezTo>
                  <a:cubicBezTo>
                    <a:pt x="1480661" y="591979"/>
                    <a:pt x="1478375" y="582073"/>
                    <a:pt x="1475994" y="572262"/>
                  </a:cubicBezTo>
                  <a:cubicBezTo>
                    <a:pt x="1466555" y="574158"/>
                    <a:pt x="1457363" y="568052"/>
                    <a:pt x="1455468" y="558613"/>
                  </a:cubicBezTo>
                  <a:cubicBezTo>
                    <a:pt x="1453734" y="549983"/>
                    <a:pt x="1458697" y="541420"/>
                    <a:pt x="1467040" y="538639"/>
                  </a:cubicBezTo>
                  <a:cubicBezTo>
                    <a:pt x="1464183" y="528857"/>
                    <a:pt x="1461011" y="519141"/>
                    <a:pt x="1457515" y="509492"/>
                  </a:cubicBezTo>
                  <a:cubicBezTo>
                    <a:pt x="1448305" y="512293"/>
                    <a:pt x="1438570" y="507101"/>
                    <a:pt x="1435770" y="497891"/>
                  </a:cubicBezTo>
                  <a:cubicBezTo>
                    <a:pt x="1433189" y="489414"/>
                    <a:pt x="1437380" y="480346"/>
                    <a:pt x="1445514" y="476821"/>
                  </a:cubicBezTo>
                  <a:cubicBezTo>
                    <a:pt x="1441799" y="467296"/>
                    <a:pt x="1437894" y="457771"/>
                    <a:pt x="1433798" y="448723"/>
                  </a:cubicBezTo>
                  <a:cubicBezTo>
                    <a:pt x="1424873" y="452342"/>
                    <a:pt x="1414710" y="448047"/>
                    <a:pt x="1411091" y="439122"/>
                  </a:cubicBezTo>
                  <a:cubicBezTo>
                    <a:pt x="1407738" y="430854"/>
                    <a:pt x="1411167" y="421396"/>
                    <a:pt x="1419035" y="417195"/>
                  </a:cubicBezTo>
                  <a:cubicBezTo>
                    <a:pt x="1414558" y="407670"/>
                    <a:pt x="1409510" y="399002"/>
                    <a:pt x="1404938" y="390144"/>
                  </a:cubicBezTo>
                  <a:cubicBezTo>
                    <a:pt x="1396298" y="394392"/>
                    <a:pt x="1385849" y="390839"/>
                    <a:pt x="1381601" y="382200"/>
                  </a:cubicBezTo>
                  <a:cubicBezTo>
                    <a:pt x="1377753" y="374380"/>
                    <a:pt x="1380277" y="364912"/>
                    <a:pt x="1387507" y="360045"/>
                  </a:cubicBezTo>
                  <a:cubicBezTo>
                    <a:pt x="1382173" y="351377"/>
                    <a:pt x="1376648" y="342805"/>
                    <a:pt x="1371029" y="334328"/>
                  </a:cubicBezTo>
                  <a:cubicBezTo>
                    <a:pt x="1363142" y="339852"/>
                    <a:pt x="1352264" y="337928"/>
                    <a:pt x="1346740" y="330041"/>
                  </a:cubicBezTo>
                  <a:cubicBezTo>
                    <a:pt x="1341215" y="322155"/>
                    <a:pt x="1343139" y="311277"/>
                    <a:pt x="1351026" y="305753"/>
                  </a:cubicBezTo>
                  <a:cubicBezTo>
                    <a:pt x="1345025" y="297561"/>
                    <a:pt x="1338834" y="289560"/>
                    <a:pt x="1331976" y="281559"/>
                  </a:cubicBezTo>
                  <a:cubicBezTo>
                    <a:pt x="1323651" y="286283"/>
                    <a:pt x="1313069" y="283359"/>
                    <a:pt x="1308345" y="275025"/>
                  </a:cubicBezTo>
                  <a:cubicBezTo>
                    <a:pt x="1304697" y="268586"/>
                    <a:pt x="1305535" y="260528"/>
                    <a:pt x="1310449" y="254984"/>
                  </a:cubicBezTo>
                  <a:cubicBezTo>
                    <a:pt x="1303782" y="247364"/>
                    <a:pt x="1296924" y="239840"/>
                    <a:pt x="1289876" y="232505"/>
                  </a:cubicBezTo>
                  <a:cubicBezTo>
                    <a:pt x="1282551" y="238754"/>
                    <a:pt x="1271549" y="237887"/>
                    <a:pt x="1265301" y="230572"/>
                  </a:cubicBezTo>
                  <a:cubicBezTo>
                    <a:pt x="1259739" y="224047"/>
                    <a:pt x="1259739" y="214446"/>
                    <a:pt x="1265301" y="207931"/>
                  </a:cubicBezTo>
                  <a:cubicBezTo>
                    <a:pt x="1257967" y="200882"/>
                    <a:pt x="1250442" y="194024"/>
                    <a:pt x="1242727" y="187262"/>
                  </a:cubicBezTo>
                  <a:cubicBezTo>
                    <a:pt x="1236574" y="194596"/>
                    <a:pt x="1225629" y="195558"/>
                    <a:pt x="1218295" y="189405"/>
                  </a:cubicBezTo>
                  <a:cubicBezTo>
                    <a:pt x="1210961" y="183251"/>
                    <a:pt x="1209999" y="172307"/>
                    <a:pt x="1216152" y="164973"/>
                  </a:cubicBezTo>
                  <a:cubicBezTo>
                    <a:pt x="1208246" y="158591"/>
                    <a:pt x="1200150" y="152400"/>
                    <a:pt x="1191958" y="145923"/>
                  </a:cubicBezTo>
                  <a:cubicBezTo>
                    <a:pt x="1186434" y="153810"/>
                    <a:pt x="1175557" y="155734"/>
                    <a:pt x="1167670" y="150209"/>
                  </a:cubicBezTo>
                  <a:cubicBezTo>
                    <a:pt x="1159783" y="144685"/>
                    <a:pt x="1157859" y="133807"/>
                    <a:pt x="1163383" y="125921"/>
                  </a:cubicBezTo>
                  <a:cubicBezTo>
                    <a:pt x="1154906" y="120301"/>
                    <a:pt x="1146334" y="114776"/>
                    <a:pt x="1137666" y="109538"/>
                  </a:cubicBezTo>
                  <a:cubicBezTo>
                    <a:pt x="1132294" y="117519"/>
                    <a:pt x="1121454" y="119644"/>
                    <a:pt x="1113473" y="114262"/>
                  </a:cubicBezTo>
                  <a:cubicBezTo>
                    <a:pt x="1106243" y="109395"/>
                    <a:pt x="1103719" y="99927"/>
                    <a:pt x="1107567" y="92107"/>
                  </a:cubicBezTo>
                  <a:cubicBezTo>
                    <a:pt x="1098614" y="87154"/>
                    <a:pt x="1089660" y="82582"/>
                    <a:pt x="1080516" y="78010"/>
                  </a:cubicBezTo>
                  <a:cubicBezTo>
                    <a:pt x="1075982" y="86506"/>
                    <a:pt x="1065419" y="89706"/>
                    <a:pt x="1056932" y="85173"/>
                  </a:cubicBezTo>
                  <a:cubicBezTo>
                    <a:pt x="1049065" y="80972"/>
                    <a:pt x="1045635" y="71514"/>
                    <a:pt x="1048988" y="63246"/>
                  </a:cubicBezTo>
                  <a:cubicBezTo>
                    <a:pt x="1039463" y="59150"/>
                    <a:pt x="1029938" y="55150"/>
                    <a:pt x="1020413" y="51435"/>
                  </a:cubicBezTo>
                  <a:cubicBezTo>
                    <a:pt x="1017108" y="60389"/>
                    <a:pt x="1007193" y="64989"/>
                    <a:pt x="998220" y="61722"/>
                  </a:cubicBezTo>
                  <a:cubicBezTo>
                    <a:pt x="989267" y="58417"/>
                    <a:pt x="984609" y="48549"/>
                    <a:pt x="987743" y="39529"/>
                  </a:cubicBezTo>
                  <a:cubicBezTo>
                    <a:pt x="978218" y="36290"/>
                    <a:pt x="968693" y="33242"/>
                    <a:pt x="959168" y="30004"/>
                  </a:cubicBezTo>
                  <a:cubicBezTo>
                    <a:pt x="956215" y="39167"/>
                    <a:pt x="946394" y="44196"/>
                    <a:pt x="937231" y="41243"/>
                  </a:cubicBezTo>
                  <a:cubicBezTo>
                    <a:pt x="928697" y="38491"/>
                    <a:pt x="923639" y="29718"/>
                    <a:pt x="925544" y="20955"/>
                  </a:cubicBezTo>
                  <a:cubicBezTo>
                    <a:pt x="916019" y="18574"/>
                    <a:pt x="905732" y="16383"/>
                    <a:pt x="895731" y="14383"/>
                  </a:cubicBezTo>
                  <a:cubicBezTo>
                    <a:pt x="893626" y="23774"/>
                    <a:pt x="884311" y="29689"/>
                    <a:pt x="874919" y="27594"/>
                  </a:cubicBezTo>
                  <a:cubicBezTo>
                    <a:pt x="866099" y="25622"/>
                    <a:pt x="860250" y="17240"/>
                    <a:pt x="861441" y="8287"/>
                  </a:cubicBezTo>
                  <a:cubicBezTo>
                    <a:pt x="851916" y="6763"/>
                    <a:pt x="841343" y="5525"/>
                    <a:pt x="831247" y="4382"/>
                  </a:cubicBezTo>
                  <a:cubicBezTo>
                    <a:pt x="829847" y="13907"/>
                    <a:pt x="820988" y="20488"/>
                    <a:pt x="811463" y="19088"/>
                  </a:cubicBezTo>
                  <a:cubicBezTo>
                    <a:pt x="802757" y="17812"/>
                    <a:pt x="796366" y="10230"/>
                    <a:pt x="796576" y="1429"/>
                  </a:cubicBezTo>
                  <a:cubicBezTo>
                    <a:pt x="786479" y="762"/>
                    <a:pt x="776288" y="286"/>
                    <a:pt x="766096" y="0"/>
                  </a:cubicBezTo>
                  <a:cubicBezTo>
                    <a:pt x="766096" y="9630"/>
                    <a:pt x="758295" y="17431"/>
                    <a:pt x="748665" y="17431"/>
                  </a:cubicBezTo>
                  <a:cubicBezTo>
                    <a:pt x="739035" y="17431"/>
                    <a:pt x="731234" y="9630"/>
                    <a:pt x="731234" y="0"/>
                  </a:cubicBezTo>
                  <a:cubicBezTo>
                    <a:pt x="721043" y="0"/>
                    <a:pt x="710946" y="762"/>
                    <a:pt x="700850" y="1429"/>
                  </a:cubicBezTo>
                  <a:cubicBezTo>
                    <a:pt x="701078" y="11049"/>
                    <a:pt x="693468" y="19041"/>
                    <a:pt x="683838" y="19269"/>
                  </a:cubicBezTo>
                  <a:cubicBezTo>
                    <a:pt x="675037" y="19479"/>
                    <a:pt x="667464" y="13097"/>
                    <a:pt x="666179" y="4382"/>
                  </a:cubicBezTo>
                  <a:cubicBezTo>
                    <a:pt x="655987" y="5525"/>
                    <a:pt x="645890" y="6763"/>
                    <a:pt x="635889" y="8287"/>
                  </a:cubicBezTo>
                  <a:cubicBezTo>
                    <a:pt x="637156" y="17831"/>
                    <a:pt x="630441" y="26594"/>
                    <a:pt x="620906" y="27861"/>
                  </a:cubicBezTo>
                  <a:cubicBezTo>
                    <a:pt x="611943" y="29042"/>
                    <a:pt x="603571" y="23193"/>
                    <a:pt x="601599" y="14383"/>
                  </a:cubicBezTo>
                  <a:cubicBezTo>
                    <a:pt x="591626" y="16355"/>
                    <a:pt x="581720" y="18545"/>
                    <a:pt x="571881" y="20955"/>
                  </a:cubicBezTo>
                  <a:cubicBezTo>
                    <a:pt x="573919" y="30366"/>
                    <a:pt x="567957" y="39643"/>
                    <a:pt x="558546" y="41691"/>
                  </a:cubicBezTo>
                  <a:cubicBezTo>
                    <a:pt x="549783" y="43586"/>
                    <a:pt x="541010" y="38538"/>
                    <a:pt x="538258" y="30004"/>
                  </a:cubicBezTo>
                  <a:cubicBezTo>
                    <a:pt x="528419" y="32861"/>
                    <a:pt x="518703" y="36033"/>
                    <a:pt x="509111" y="39529"/>
                  </a:cubicBezTo>
                  <a:cubicBezTo>
                    <a:pt x="511750" y="48787"/>
                    <a:pt x="506387" y="58436"/>
                    <a:pt x="497138" y="61074"/>
                  </a:cubicBezTo>
                  <a:cubicBezTo>
                    <a:pt x="488804" y="63456"/>
                    <a:pt x="479984" y="59350"/>
                    <a:pt x="476441" y="51435"/>
                  </a:cubicBezTo>
                  <a:cubicBezTo>
                    <a:pt x="466916" y="55150"/>
                    <a:pt x="457391" y="59150"/>
                    <a:pt x="447866" y="63246"/>
                  </a:cubicBezTo>
                  <a:cubicBezTo>
                    <a:pt x="451485" y="72171"/>
                    <a:pt x="447189" y="82334"/>
                    <a:pt x="438264" y="85954"/>
                  </a:cubicBezTo>
                  <a:cubicBezTo>
                    <a:pt x="429997" y="89306"/>
                    <a:pt x="420538" y="85877"/>
                    <a:pt x="416338" y="78010"/>
                  </a:cubicBezTo>
                  <a:cubicBezTo>
                    <a:pt x="407289" y="82487"/>
                    <a:pt x="398240" y="87535"/>
                    <a:pt x="389287" y="92107"/>
                  </a:cubicBezTo>
                  <a:cubicBezTo>
                    <a:pt x="394097" y="100394"/>
                    <a:pt x="391287" y="111014"/>
                    <a:pt x="383000" y="115824"/>
                  </a:cubicBezTo>
                  <a:cubicBezTo>
                    <a:pt x="374713" y="120634"/>
                    <a:pt x="364093" y="117824"/>
                    <a:pt x="359283" y="109538"/>
                  </a:cubicBezTo>
                  <a:cubicBezTo>
                    <a:pt x="350520" y="114776"/>
                    <a:pt x="341947" y="120301"/>
                    <a:pt x="333566" y="125921"/>
                  </a:cubicBezTo>
                  <a:cubicBezTo>
                    <a:pt x="339090" y="133807"/>
                    <a:pt x="337166" y="144685"/>
                    <a:pt x="329279" y="150209"/>
                  </a:cubicBezTo>
                  <a:cubicBezTo>
                    <a:pt x="321393" y="155734"/>
                    <a:pt x="310515" y="153810"/>
                    <a:pt x="304991" y="145923"/>
                  </a:cubicBezTo>
                  <a:cubicBezTo>
                    <a:pt x="296799" y="152019"/>
                    <a:pt x="288703" y="158210"/>
                    <a:pt x="280797" y="164973"/>
                  </a:cubicBezTo>
                  <a:cubicBezTo>
                    <a:pt x="285664" y="173212"/>
                    <a:pt x="282931" y="183842"/>
                    <a:pt x="274692" y="188719"/>
                  </a:cubicBezTo>
                  <a:cubicBezTo>
                    <a:pt x="268500" y="192367"/>
                    <a:pt x="260699" y="191834"/>
                    <a:pt x="255079" y="187357"/>
                  </a:cubicBezTo>
                  <a:cubicBezTo>
                    <a:pt x="247459" y="194120"/>
                    <a:pt x="239935" y="200978"/>
                    <a:pt x="232505" y="208026"/>
                  </a:cubicBezTo>
                  <a:cubicBezTo>
                    <a:pt x="238754" y="215351"/>
                    <a:pt x="237887" y="226352"/>
                    <a:pt x="230572" y="232600"/>
                  </a:cubicBezTo>
                  <a:cubicBezTo>
                    <a:pt x="224047" y="238163"/>
                    <a:pt x="214446" y="238163"/>
                    <a:pt x="207931" y="232600"/>
                  </a:cubicBezTo>
                  <a:cubicBezTo>
                    <a:pt x="200978" y="239935"/>
                    <a:pt x="194120" y="247460"/>
                    <a:pt x="187357" y="255079"/>
                  </a:cubicBezTo>
                  <a:cubicBezTo>
                    <a:pt x="194691" y="261261"/>
                    <a:pt x="195634" y="272225"/>
                    <a:pt x="189452" y="279559"/>
                  </a:cubicBezTo>
                  <a:cubicBezTo>
                    <a:pt x="183271" y="286893"/>
                    <a:pt x="172307" y="287836"/>
                    <a:pt x="164973" y="281654"/>
                  </a:cubicBezTo>
                  <a:cubicBezTo>
                    <a:pt x="158687" y="289655"/>
                    <a:pt x="152400" y="297656"/>
                    <a:pt x="146399" y="305848"/>
                  </a:cubicBezTo>
                  <a:cubicBezTo>
                    <a:pt x="154286" y="311372"/>
                    <a:pt x="156210" y="322250"/>
                    <a:pt x="150685" y="330137"/>
                  </a:cubicBezTo>
                  <a:cubicBezTo>
                    <a:pt x="145161" y="338023"/>
                    <a:pt x="134283" y="339947"/>
                    <a:pt x="126397" y="334423"/>
                  </a:cubicBezTo>
                  <a:cubicBezTo>
                    <a:pt x="120777" y="342900"/>
                    <a:pt x="115253" y="351473"/>
                    <a:pt x="109918" y="360140"/>
                  </a:cubicBezTo>
                  <a:cubicBezTo>
                    <a:pt x="118024" y="365008"/>
                    <a:pt x="120739" y="375475"/>
                    <a:pt x="116014" y="383667"/>
                  </a:cubicBezTo>
                  <a:cubicBezTo>
                    <a:pt x="111214" y="391820"/>
                    <a:pt x="100822" y="394726"/>
                    <a:pt x="92488" y="390239"/>
                  </a:cubicBezTo>
                  <a:cubicBezTo>
                    <a:pt x="87630" y="399098"/>
                    <a:pt x="82963" y="408146"/>
                    <a:pt x="78391" y="417290"/>
                  </a:cubicBezTo>
                  <a:cubicBezTo>
                    <a:pt x="86887" y="421824"/>
                    <a:pt x="90087" y="432387"/>
                    <a:pt x="85554" y="440874"/>
                  </a:cubicBezTo>
                  <a:cubicBezTo>
                    <a:pt x="81353" y="448742"/>
                    <a:pt x="71895" y="452171"/>
                    <a:pt x="63627" y="448818"/>
                  </a:cubicBezTo>
                  <a:cubicBezTo>
                    <a:pt x="59531" y="458343"/>
                    <a:pt x="55626" y="467392"/>
                    <a:pt x="51911" y="476917"/>
                  </a:cubicBezTo>
                  <a:cubicBezTo>
                    <a:pt x="60693" y="480851"/>
                    <a:pt x="64637" y="491166"/>
                    <a:pt x="60703" y="499948"/>
                  </a:cubicBezTo>
                  <a:cubicBezTo>
                    <a:pt x="57159" y="507863"/>
                    <a:pt x="48339" y="511969"/>
                    <a:pt x="40005" y="509588"/>
                  </a:cubicBezTo>
                  <a:cubicBezTo>
                    <a:pt x="36671" y="519113"/>
                    <a:pt x="33718" y="528638"/>
                    <a:pt x="30480" y="538734"/>
                  </a:cubicBezTo>
                  <a:cubicBezTo>
                    <a:pt x="39767" y="541363"/>
                    <a:pt x="45158" y="551021"/>
                    <a:pt x="42529" y="560308"/>
                  </a:cubicBezTo>
                  <a:cubicBezTo>
                    <a:pt x="39900" y="569595"/>
                    <a:pt x="30242" y="574986"/>
                    <a:pt x="20955" y="572357"/>
                  </a:cubicBezTo>
                  <a:cubicBezTo>
                    <a:pt x="18602" y="582197"/>
                    <a:pt x="16411" y="592103"/>
                    <a:pt x="14383" y="602075"/>
                  </a:cubicBezTo>
                  <a:cubicBezTo>
                    <a:pt x="23774" y="604180"/>
                    <a:pt x="29689" y="613496"/>
                    <a:pt x="27594" y="622887"/>
                  </a:cubicBezTo>
                  <a:cubicBezTo>
                    <a:pt x="25622" y="631708"/>
                    <a:pt x="17240" y="637556"/>
                    <a:pt x="8287" y="636365"/>
                  </a:cubicBezTo>
                  <a:cubicBezTo>
                    <a:pt x="6763" y="646367"/>
                    <a:pt x="5525" y="656463"/>
                    <a:pt x="4381" y="666655"/>
                  </a:cubicBezTo>
                  <a:cubicBezTo>
                    <a:pt x="13906" y="668045"/>
                    <a:pt x="20507" y="676894"/>
                    <a:pt x="19117" y="686419"/>
                  </a:cubicBezTo>
                  <a:cubicBezTo>
                    <a:pt x="17840" y="695182"/>
                    <a:pt x="10192" y="701593"/>
                    <a:pt x="1333" y="701326"/>
                  </a:cubicBezTo>
                  <a:cubicBezTo>
                    <a:pt x="762" y="711422"/>
                    <a:pt x="286" y="721614"/>
                    <a:pt x="0" y="731806"/>
                  </a:cubicBezTo>
                  <a:cubicBezTo>
                    <a:pt x="9601" y="732520"/>
                    <a:pt x="16802" y="740874"/>
                    <a:pt x="16097" y="750475"/>
                  </a:cubicBezTo>
                  <a:cubicBezTo>
                    <a:pt x="15459" y="759085"/>
                    <a:pt x="8611" y="765934"/>
                    <a:pt x="0" y="766572"/>
                  </a:cubicBezTo>
                  <a:cubicBezTo>
                    <a:pt x="0" y="776764"/>
                    <a:pt x="762" y="786956"/>
                    <a:pt x="1333" y="797052"/>
                  </a:cubicBezTo>
                  <a:cubicBezTo>
                    <a:pt x="10954" y="796757"/>
                    <a:pt x="18993" y="804320"/>
                    <a:pt x="19288" y="813940"/>
                  </a:cubicBezTo>
                  <a:cubicBezTo>
                    <a:pt x="19564" y="822798"/>
                    <a:pt x="13145" y="830447"/>
                    <a:pt x="4381" y="831723"/>
                  </a:cubicBezTo>
                  <a:cubicBezTo>
                    <a:pt x="5525" y="841820"/>
                    <a:pt x="6763" y="851916"/>
                    <a:pt x="8287" y="862013"/>
                  </a:cubicBezTo>
                  <a:cubicBezTo>
                    <a:pt x="17831" y="860746"/>
                    <a:pt x="26594" y="867461"/>
                    <a:pt x="27861" y="876995"/>
                  </a:cubicBezTo>
                  <a:cubicBezTo>
                    <a:pt x="29042" y="885949"/>
                    <a:pt x="23193" y="894331"/>
                    <a:pt x="14383" y="896302"/>
                  </a:cubicBezTo>
                  <a:cubicBezTo>
                    <a:pt x="16411" y="906275"/>
                    <a:pt x="18602" y="916181"/>
                    <a:pt x="20955" y="926021"/>
                  </a:cubicBezTo>
                  <a:cubicBezTo>
                    <a:pt x="30242" y="923392"/>
                    <a:pt x="39900" y="928783"/>
                    <a:pt x="42529" y="938070"/>
                  </a:cubicBezTo>
                  <a:cubicBezTo>
                    <a:pt x="45158" y="947357"/>
                    <a:pt x="39767" y="957015"/>
                    <a:pt x="30480" y="959644"/>
                  </a:cubicBezTo>
                  <a:cubicBezTo>
                    <a:pt x="33338" y="969169"/>
                    <a:pt x="36290" y="978694"/>
                    <a:pt x="40005" y="988790"/>
                  </a:cubicBezTo>
                  <a:cubicBezTo>
                    <a:pt x="49263" y="986152"/>
                    <a:pt x="58912" y="991514"/>
                    <a:pt x="61551" y="1000763"/>
                  </a:cubicBezTo>
                  <a:cubicBezTo>
                    <a:pt x="63932" y="1009098"/>
                    <a:pt x="59827" y="1017918"/>
                    <a:pt x="51911" y="1021461"/>
                  </a:cubicBezTo>
                  <a:cubicBezTo>
                    <a:pt x="55626" y="1030986"/>
                    <a:pt x="59531" y="1040511"/>
                    <a:pt x="63627" y="1050036"/>
                  </a:cubicBezTo>
                  <a:cubicBezTo>
                    <a:pt x="72552" y="1046417"/>
                    <a:pt x="82715" y="1050712"/>
                    <a:pt x="86335" y="1059637"/>
                  </a:cubicBezTo>
                  <a:cubicBezTo>
                    <a:pt x="89687" y="1067905"/>
                    <a:pt x="86258" y="1077363"/>
                    <a:pt x="78391" y="1081564"/>
                  </a:cubicBezTo>
                  <a:cubicBezTo>
                    <a:pt x="82963" y="1091089"/>
                    <a:pt x="87916" y="1099757"/>
                    <a:pt x="92488" y="1108615"/>
                  </a:cubicBezTo>
                  <a:cubicBezTo>
                    <a:pt x="101127" y="1104367"/>
                    <a:pt x="111576" y="1107920"/>
                    <a:pt x="115824" y="1116559"/>
                  </a:cubicBezTo>
                  <a:cubicBezTo>
                    <a:pt x="119672" y="1124379"/>
                    <a:pt x="117148" y="1133847"/>
                    <a:pt x="109918" y="1138714"/>
                  </a:cubicBezTo>
                  <a:cubicBezTo>
                    <a:pt x="115253" y="1147382"/>
                    <a:pt x="120777" y="1155954"/>
                    <a:pt x="126397" y="1164431"/>
                  </a:cubicBezTo>
                  <a:cubicBezTo>
                    <a:pt x="134283" y="1158907"/>
                    <a:pt x="145161" y="1160831"/>
                    <a:pt x="150685" y="1168718"/>
                  </a:cubicBezTo>
                  <a:cubicBezTo>
                    <a:pt x="156210" y="1176604"/>
                    <a:pt x="154286" y="1187482"/>
                    <a:pt x="146399" y="1193006"/>
                  </a:cubicBezTo>
                  <a:cubicBezTo>
                    <a:pt x="152400" y="1201293"/>
                    <a:pt x="158687" y="1209294"/>
                    <a:pt x="164973" y="1217295"/>
                  </a:cubicBezTo>
                  <a:cubicBezTo>
                    <a:pt x="172307" y="1211113"/>
                    <a:pt x="183271" y="1212056"/>
                    <a:pt x="189452" y="1219391"/>
                  </a:cubicBezTo>
                  <a:cubicBezTo>
                    <a:pt x="195634" y="1226725"/>
                    <a:pt x="194691" y="1237688"/>
                    <a:pt x="187357" y="1243870"/>
                  </a:cubicBezTo>
                  <a:cubicBezTo>
                    <a:pt x="194120" y="1251490"/>
                    <a:pt x="200978" y="1259015"/>
                    <a:pt x="207931" y="1266349"/>
                  </a:cubicBezTo>
                  <a:cubicBezTo>
                    <a:pt x="215255" y="1260100"/>
                    <a:pt x="226257" y="1260967"/>
                    <a:pt x="232505" y="1268282"/>
                  </a:cubicBezTo>
                  <a:cubicBezTo>
                    <a:pt x="238068" y="1274807"/>
                    <a:pt x="238068" y="1284408"/>
                    <a:pt x="232505" y="1290923"/>
                  </a:cubicBezTo>
                  <a:cubicBezTo>
                    <a:pt x="239935" y="1297972"/>
                    <a:pt x="247459" y="1304830"/>
                    <a:pt x="255079" y="1311593"/>
                  </a:cubicBezTo>
                  <a:cubicBezTo>
                    <a:pt x="261233" y="1304258"/>
                    <a:pt x="272177" y="1303296"/>
                    <a:pt x="279511" y="1309449"/>
                  </a:cubicBezTo>
                  <a:cubicBezTo>
                    <a:pt x="286845" y="1315603"/>
                    <a:pt x="287807" y="1326547"/>
                    <a:pt x="281654" y="1333881"/>
                  </a:cubicBezTo>
                  <a:cubicBezTo>
                    <a:pt x="289560" y="1340263"/>
                    <a:pt x="297656" y="1346454"/>
                    <a:pt x="305848" y="1352931"/>
                  </a:cubicBezTo>
                  <a:cubicBezTo>
                    <a:pt x="311344" y="1345044"/>
                    <a:pt x="322202" y="1343101"/>
                    <a:pt x="330089" y="1348597"/>
                  </a:cubicBezTo>
                  <a:cubicBezTo>
                    <a:pt x="337976" y="1354093"/>
                    <a:pt x="339919" y="1364952"/>
                    <a:pt x="334423" y="1372838"/>
                  </a:cubicBezTo>
                  <a:cubicBezTo>
                    <a:pt x="342805" y="1378553"/>
                    <a:pt x="351377" y="1384078"/>
                    <a:pt x="360140" y="1389317"/>
                  </a:cubicBezTo>
                  <a:cubicBezTo>
                    <a:pt x="364950" y="1381030"/>
                    <a:pt x="375571" y="1378220"/>
                    <a:pt x="383858" y="1383030"/>
                  </a:cubicBezTo>
                  <a:cubicBezTo>
                    <a:pt x="392144" y="1387840"/>
                    <a:pt x="394954" y="1398460"/>
                    <a:pt x="390144" y="1406747"/>
                  </a:cubicBezTo>
                  <a:cubicBezTo>
                    <a:pt x="399097" y="1411700"/>
                    <a:pt x="408146" y="1416272"/>
                    <a:pt x="417195" y="1420844"/>
                  </a:cubicBezTo>
                  <a:cubicBezTo>
                    <a:pt x="421729" y="1412348"/>
                    <a:pt x="432292" y="1409148"/>
                    <a:pt x="440779" y="1413682"/>
                  </a:cubicBezTo>
                  <a:cubicBezTo>
                    <a:pt x="448647" y="1417882"/>
                    <a:pt x="452076" y="1427340"/>
                    <a:pt x="448723" y="1435608"/>
                  </a:cubicBezTo>
                  <a:cubicBezTo>
                    <a:pt x="458248" y="1439704"/>
                    <a:pt x="467773" y="1443609"/>
                    <a:pt x="477298" y="1447324"/>
                  </a:cubicBezTo>
                  <a:cubicBezTo>
                    <a:pt x="481127" y="1438494"/>
                    <a:pt x="491385" y="1434427"/>
                    <a:pt x="500224" y="1438256"/>
                  </a:cubicBezTo>
                  <a:cubicBezTo>
                    <a:pt x="508349" y="1441780"/>
                    <a:pt x="512550" y="1450848"/>
                    <a:pt x="509968" y="1459325"/>
                  </a:cubicBezTo>
                  <a:cubicBezTo>
                    <a:pt x="519560" y="1462564"/>
                    <a:pt x="529276" y="1465736"/>
                    <a:pt x="539115" y="1468850"/>
                  </a:cubicBezTo>
                  <a:cubicBezTo>
                    <a:pt x="540953" y="1459402"/>
                    <a:pt x="550107" y="1453229"/>
                    <a:pt x="559556" y="1455068"/>
                  </a:cubicBezTo>
                  <a:cubicBezTo>
                    <a:pt x="559660" y="1455087"/>
                    <a:pt x="559775" y="1455115"/>
                    <a:pt x="559880" y="1455134"/>
                  </a:cubicBezTo>
                  <a:cubicBezTo>
                    <a:pt x="569081" y="1457687"/>
                    <a:pt x="574567" y="1467107"/>
                    <a:pt x="572262" y="1476375"/>
                  </a:cubicBezTo>
                  <a:cubicBezTo>
                    <a:pt x="582044" y="1478785"/>
                    <a:pt x="591950" y="1480976"/>
                    <a:pt x="601980" y="1482947"/>
                  </a:cubicBezTo>
                  <a:cubicBezTo>
                    <a:pt x="604085" y="1473556"/>
                    <a:pt x="613401" y="1467641"/>
                    <a:pt x="622792" y="1469746"/>
                  </a:cubicBezTo>
                  <a:cubicBezTo>
                    <a:pt x="631612" y="1471708"/>
                    <a:pt x="637461" y="1480090"/>
                    <a:pt x="636270" y="1489043"/>
                  </a:cubicBezTo>
                  <a:cubicBezTo>
                    <a:pt x="645795" y="1490567"/>
                    <a:pt x="656368" y="1491806"/>
                    <a:pt x="666559" y="1492949"/>
                  </a:cubicBezTo>
                  <a:cubicBezTo>
                    <a:pt x="667960" y="1483424"/>
                    <a:pt x="676818" y="1476842"/>
                    <a:pt x="686343" y="1478242"/>
                  </a:cubicBezTo>
                  <a:cubicBezTo>
                    <a:pt x="695049" y="1479518"/>
                    <a:pt x="701440" y="1487100"/>
                    <a:pt x="701230" y="1495901"/>
                  </a:cubicBezTo>
                  <a:cubicBezTo>
                    <a:pt x="711327" y="1496568"/>
                    <a:pt x="721424" y="1497044"/>
                    <a:pt x="731615" y="1497235"/>
                  </a:cubicBezTo>
                  <a:cubicBezTo>
                    <a:pt x="731615" y="1487605"/>
                    <a:pt x="739416" y="1479804"/>
                    <a:pt x="749046" y="1479804"/>
                  </a:cubicBezTo>
                  <a:cubicBezTo>
                    <a:pt x="758676" y="1479804"/>
                    <a:pt x="766477" y="1487605"/>
                    <a:pt x="766477" y="1497235"/>
                  </a:cubicBezTo>
                  <a:cubicBezTo>
                    <a:pt x="776668" y="1497235"/>
                    <a:pt x="786860" y="1496568"/>
                    <a:pt x="796957" y="1495901"/>
                  </a:cubicBezTo>
                  <a:cubicBezTo>
                    <a:pt x="796728" y="1486281"/>
                    <a:pt x="804339" y="1478290"/>
                    <a:pt x="813968" y="1478061"/>
                  </a:cubicBezTo>
                  <a:cubicBezTo>
                    <a:pt x="822770" y="1477852"/>
                    <a:pt x="830342" y="1484233"/>
                    <a:pt x="831628" y="1492949"/>
                  </a:cubicBezTo>
                  <a:cubicBezTo>
                    <a:pt x="841724" y="1491806"/>
                    <a:pt x="851821" y="1490567"/>
                    <a:pt x="861822" y="1489043"/>
                  </a:cubicBezTo>
                  <a:cubicBezTo>
                    <a:pt x="860555" y="1479499"/>
                    <a:pt x="867270" y="1470736"/>
                    <a:pt x="876805" y="1469470"/>
                  </a:cubicBezTo>
                  <a:cubicBezTo>
                    <a:pt x="885768" y="1468288"/>
                    <a:pt x="894140" y="1474137"/>
                    <a:pt x="896112" y="1482947"/>
                  </a:cubicBezTo>
                  <a:cubicBezTo>
                    <a:pt x="905637" y="1480947"/>
                    <a:pt x="916019" y="1478756"/>
                    <a:pt x="925925" y="1476375"/>
                  </a:cubicBezTo>
                  <a:cubicBezTo>
                    <a:pt x="923296" y="1467088"/>
                    <a:pt x="928688" y="1457430"/>
                    <a:pt x="937974" y="1454801"/>
                  </a:cubicBezTo>
                  <a:cubicBezTo>
                    <a:pt x="947261" y="1452172"/>
                    <a:pt x="956920" y="1457563"/>
                    <a:pt x="959549" y="1466850"/>
                  </a:cubicBezTo>
                  <a:cubicBezTo>
                    <a:pt x="969074" y="1463993"/>
                    <a:pt x="978599" y="1460944"/>
                    <a:pt x="988124" y="1457325"/>
                  </a:cubicBezTo>
                  <a:cubicBezTo>
                    <a:pt x="985323" y="1448114"/>
                    <a:pt x="990514" y="1438380"/>
                    <a:pt x="999725" y="1435579"/>
                  </a:cubicBezTo>
                  <a:cubicBezTo>
                    <a:pt x="1008202" y="1432998"/>
                    <a:pt x="1017270" y="1437189"/>
                    <a:pt x="1020794" y="1445324"/>
                  </a:cubicBezTo>
                  <a:cubicBezTo>
                    <a:pt x="1030319" y="1441609"/>
                    <a:pt x="1039844" y="1437704"/>
                    <a:pt x="1049369" y="1433608"/>
                  </a:cubicBezTo>
                  <a:cubicBezTo>
                    <a:pt x="1045750" y="1424683"/>
                    <a:pt x="1050046" y="1414520"/>
                    <a:pt x="1058970" y="1410900"/>
                  </a:cubicBezTo>
                  <a:cubicBezTo>
                    <a:pt x="1067238" y="1407547"/>
                    <a:pt x="1076697" y="1410977"/>
                    <a:pt x="1080897" y="1418844"/>
                  </a:cubicBezTo>
                  <a:cubicBezTo>
                    <a:pt x="1090422" y="1414367"/>
                    <a:pt x="1098995" y="1409319"/>
                    <a:pt x="1107948" y="1404747"/>
                  </a:cubicBezTo>
                  <a:cubicBezTo>
                    <a:pt x="1103700" y="1396108"/>
                    <a:pt x="1107253" y="1385659"/>
                    <a:pt x="1115892" y="1381411"/>
                  </a:cubicBezTo>
                  <a:cubicBezTo>
                    <a:pt x="1123712" y="1377563"/>
                    <a:pt x="1133180" y="1380087"/>
                    <a:pt x="1138047" y="1387316"/>
                  </a:cubicBezTo>
                  <a:cubicBezTo>
                    <a:pt x="1146715" y="1382077"/>
                    <a:pt x="1155287" y="1376553"/>
                    <a:pt x="1163764" y="1370838"/>
                  </a:cubicBezTo>
                  <a:cubicBezTo>
                    <a:pt x="1158269" y="1362951"/>
                    <a:pt x="1160212" y="1352093"/>
                    <a:pt x="1168099" y="1346597"/>
                  </a:cubicBezTo>
                  <a:cubicBezTo>
                    <a:pt x="1175985" y="1341101"/>
                    <a:pt x="1186844" y="1343044"/>
                    <a:pt x="1192339" y="1350931"/>
                  </a:cubicBezTo>
                  <a:cubicBezTo>
                    <a:pt x="1200531" y="1344835"/>
                    <a:pt x="1208627" y="1338643"/>
                    <a:pt x="1216533" y="1331881"/>
                  </a:cubicBezTo>
                  <a:cubicBezTo>
                    <a:pt x="1210380" y="1324547"/>
                    <a:pt x="1211342" y="1313602"/>
                    <a:pt x="1218676" y="1307449"/>
                  </a:cubicBezTo>
                  <a:cubicBezTo>
                    <a:pt x="1226010" y="1301296"/>
                    <a:pt x="1236955" y="1302258"/>
                    <a:pt x="1243108" y="1309592"/>
                  </a:cubicBezTo>
                  <a:cubicBezTo>
                    <a:pt x="1250823" y="1302830"/>
                    <a:pt x="1258348" y="1295972"/>
                    <a:pt x="1265682" y="1288923"/>
                  </a:cubicBezTo>
                  <a:cubicBezTo>
                    <a:pt x="1259434" y="1281598"/>
                    <a:pt x="1260300" y="1270597"/>
                    <a:pt x="1267616" y="1264349"/>
                  </a:cubicBezTo>
                  <a:cubicBezTo>
                    <a:pt x="1274140" y="1258786"/>
                    <a:pt x="1283741" y="1258786"/>
                    <a:pt x="1290256" y="1264349"/>
                  </a:cubicBezTo>
                  <a:cubicBezTo>
                    <a:pt x="1297305" y="1257014"/>
                    <a:pt x="1304163" y="1249490"/>
                    <a:pt x="1310831" y="1241869"/>
                  </a:cubicBezTo>
                  <a:cubicBezTo>
                    <a:pt x="1303496" y="1235688"/>
                    <a:pt x="1302553" y="1224725"/>
                    <a:pt x="1308735" y="1217390"/>
                  </a:cubicBezTo>
                  <a:cubicBezTo>
                    <a:pt x="1314917" y="1210056"/>
                    <a:pt x="1325880" y="1209113"/>
                    <a:pt x="1333214" y="1215295"/>
                  </a:cubicBezTo>
                  <a:cubicBezTo>
                    <a:pt x="1339596" y="1207294"/>
                    <a:pt x="1345787" y="1199293"/>
                    <a:pt x="1352264" y="1191006"/>
                  </a:cubicBezTo>
                  <a:cubicBezTo>
                    <a:pt x="1344378" y="1185482"/>
                    <a:pt x="1342454" y="1174604"/>
                    <a:pt x="1347978" y="1166717"/>
                  </a:cubicBezTo>
                  <a:cubicBezTo>
                    <a:pt x="1353503" y="1158831"/>
                    <a:pt x="1364380" y="1156907"/>
                    <a:pt x="1372267" y="1162431"/>
                  </a:cubicBezTo>
                  <a:cubicBezTo>
                    <a:pt x="1377887" y="1153954"/>
                    <a:pt x="1383411" y="1145381"/>
                    <a:pt x="1388745" y="1136714"/>
                  </a:cubicBezTo>
                  <a:cubicBezTo>
                    <a:pt x="1380763" y="1131342"/>
                    <a:pt x="1378639" y="1120502"/>
                    <a:pt x="1384021" y="1112520"/>
                  </a:cubicBezTo>
                  <a:cubicBezTo>
                    <a:pt x="1388888" y="1105291"/>
                    <a:pt x="1398356" y="1102767"/>
                    <a:pt x="1406176" y="1106615"/>
                  </a:cubicBezTo>
                  <a:cubicBezTo>
                    <a:pt x="1411033" y="1097756"/>
                    <a:pt x="1415701" y="1088708"/>
                    <a:pt x="1420273" y="1079564"/>
                  </a:cubicBezTo>
                  <a:cubicBezTo>
                    <a:pt x="1411776" y="1075030"/>
                    <a:pt x="1408576" y="1064466"/>
                    <a:pt x="1413110" y="1055980"/>
                  </a:cubicBezTo>
                  <a:cubicBezTo>
                    <a:pt x="1417311" y="1048112"/>
                    <a:pt x="1426769" y="1044683"/>
                    <a:pt x="1435037" y="1048036"/>
                  </a:cubicBezTo>
                  <a:cubicBezTo>
                    <a:pt x="1439132" y="1038511"/>
                    <a:pt x="1443038" y="1028986"/>
                    <a:pt x="1446752" y="1019461"/>
                  </a:cubicBezTo>
                  <a:cubicBezTo>
                    <a:pt x="1437865" y="1016041"/>
                    <a:pt x="1433331" y="1006135"/>
                    <a:pt x="1436561" y="997172"/>
                  </a:cubicBezTo>
                  <a:cubicBezTo>
                    <a:pt x="1439828" y="988181"/>
                    <a:pt x="1449762" y="983533"/>
                    <a:pt x="1458754" y="986790"/>
                  </a:cubicBezTo>
                  <a:cubicBezTo>
                    <a:pt x="1461992" y="977198"/>
                    <a:pt x="1465164" y="967483"/>
                    <a:pt x="1468279" y="957643"/>
                  </a:cubicBezTo>
                  <a:cubicBezTo>
                    <a:pt x="1459144" y="954596"/>
                    <a:pt x="1454210" y="944728"/>
                    <a:pt x="1457258" y="935593"/>
                  </a:cubicBezTo>
                  <a:cubicBezTo>
                    <a:pt x="1460049" y="927249"/>
                    <a:pt x="1468612" y="922287"/>
                    <a:pt x="1477232" y="924020"/>
                  </a:cubicBezTo>
                  <a:cubicBezTo>
                    <a:pt x="1479614" y="914495"/>
                    <a:pt x="1481899" y="904304"/>
                    <a:pt x="1483900" y="894302"/>
                  </a:cubicBezTo>
                  <a:cubicBezTo>
                    <a:pt x="1474823" y="893121"/>
                    <a:pt x="1468183" y="885158"/>
                    <a:pt x="1468660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060E2247-EC41-4815-BBA4-96CD6BF8BAB9}"/>
                </a:ext>
              </a:extLst>
            </p:cNvPr>
            <p:cNvSpPr/>
            <p:nvPr/>
          </p:nvSpPr>
          <p:spPr>
            <a:xfrm rot="16443000">
              <a:off x="3640467" y="2174065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3" name="Freeform: Shape 1742">
              <a:extLst>
                <a:ext uri="{FF2B5EF4-FFF2-40B4-BE49-F238E27FC236}">
                  <a16:creationId xmlns:a16="http://schemas.microsoft.com/office/drawing/2014/main" id="{943EC30E-F282-448C-9CB5-6ABC671D563A}"/>
                </a:ext>
              </a:extLst>
            </p:cNvPr>
            <p:cNvSpPr/>
            <p:nvPr/>
          </p:nvSpPr>
          <p:spPr>
            <a:xfrm>
              <a:off x="22860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4763" cap="flat">
              <a:solidFill>
                <a:srgbClr val="BCBE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4" name="Freeform: Shape 2093">
              <a:extLst>
                <a:ext uri="{FF2B5EF4-FFF2-40B4-BE49-F238E27FC236}">
                  <a16:creationId xmlns:a16="http://schemas.microsoft.com/office/drawing/2014/main" id="{2B06C79C-5EAE-4912-8D0B-C24C1230D94D}"/>
                </a:ext>
              </a:extLst>
            </p:cNvPr>
            <p:cNvSpPr/>
            <p:nvPr/>
          </p:nvSpPr>
          <p:spPr>
            <a:xfrm rot="21587400">
              <a:off x="3086315" y="3861064"/>
              <a:ext cx="1496567" cy="1496567"/>
            </a:xfrm>
            <a:custGeom>
              <a:avLst/>
              <a:gdLst>
                <a:gd name="connsiteX0" fmla="*/ 1496568 w 1496567"/>
                <a:gd name="connsiteY0" fmla="*/ 748284 h 1496567"/>
                <a:gd name="connsiteX1" fmla="*/ 748284 w 1496567"/>
                <a:gd name="connsiteY1" fmla="*/ 1496568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8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5" name="Freeform: Shape 2094">
              <a:extLst>
                <a:ext uri="{FF2B5EF4-FFF2-40B4-BE49-F238E27FC236}">
                  <a16:creationId xmlns:a16="http://schemas.microsoft.com/office/drawing/2014/main" id="{46167038-B909-453C-82F6-88FDFC24066E}"/>
                </a:ext>
              </a:extLst>
            </p:cNvPr>
            <p:cNvSpPr/>
            <p:nvPr/>
          </p:nvSpPr>
          <p:spPr>
            <a:xfrm>
              <a:off x="3083337" y="3860101"/>
              <a:ext cx="1499615" cy="1498568"/>
            </a:xfrm>
            <a:custGeom>
              <a:avLst/>
              <a:gdLst>
                <a:gd name="connsiteX0" fmla="*/ 1471327 w 1499615"/>
                <a:gd name="connsiteY0" fmla="*/ 876014 h 1498568"/>
                <a:gd name="connsiteX1" fmla="*/ 1491425 w 1499615"/>
                <a:gd name="connsiteY1" fmla="*/ 861917 h 1498568"/>
                <a:gd name="connsiteX2" fmla="*/ 1495330 w 1499615"/>
                <a:gd name="connsiteY2" fmla="*/ 831628 h 1498568"/>
                <a:gd name="connsiteX3" fmla="*/ 1480623 w 1499615"/>
                <a:gd name="connsiteY3" fmla="*/ 811844 h 1498568"/>
                <a:gd name="connsiteX4" fmla="*/ 1498283 w 1499615"/>
                <a:gd name="connsiteY4" fmla="*/ 796957 h 1498568"/>
                <a:gd name="connsiteX5" fmla="*/ 1499616 w 1499615"/>
                <a:gd name="connsiteY5" fmla="*/ 766477 h 1498568"/>
                <a:gd name="connsiteX6" fmla="*/ 1483519 w 1499615"/>
                <a:gd name="connsiteY6" fmla="*/ 747808 h 1498568"/>
                <a:gd name="connsiteX7" fmla="*/ 1499616 w 1499615"/>
                <a:gd name="connsiteY7" fmla="*/ 731710 h 1498568"/>
                <a:gd name="connsiteX8" fmla="*/ 1498283 w 1499615"/>
                <a:gd name="connsiteY8" fmla="*/ 701230 h 1498568"/>
                <a:gd name="connsiteX9" fmla="*/ 1480442 w 1499615"/>
                <a:gd name="connsiteY9" fmla="*/ 684219 h 1498568"/>
                <a:gd name="connsiteX10" fmla="*/ 1495330 w 1499615"/>
                <a:gd name="connsiteY10" fmla="*/ 666559 h 1498568"/>
                <a:gd name="connsiteX11" fmla="*/ 1491425 w 1499615"/>
                <a:gd name="connsiteY11" fmla="*/ 636365 h 1498568"/>
                <a:gd name="connsiteX12" fmla="*/ 1471851 w 1499615"/>
                <a:gd name="connsiteY12" fmla="*/ 621382 h 1498568"/>
                <a:gd name="connsiteX13" fmla="*/ 1485329 w 1499615"/>
                <a:gd name="connsiteY13" fmla="*/ 602075 h 1498568"/>
                <a:gd name="connsiteX14" fmla="*/ 1478756 w 1499615"/>
                <a:gd name="connsiteY14" fmla="*/ 572262 h 1498568"/>
                <a:gd name="connsiteX15" fmla="*/ 1457182 w 1499615"/>
                <a:gd name="connsiteY15" fmla="*/ 560213 h 1498568"/>
                <a:gd name="connsiteX16" fmla="*/ 1469231 w 1499615"/>
                <a:gd name="connsiteY16" fmla="*/ 538639 h 1498568"/>
                <a:gd name="connsiteX17" fmla="*/ 1459706 w 1499615"/>
                <a:gd name="connsiteY17" fmla="*/ 509588 h 1498568"/>
                <a:gd name="connsiteX18" fmla="*/ 1437323 w 1499615"/>
                <a:gd name="connsiteY18" fmla="*/ 499205 h 1498568"/>
                <a:gd name="connsiteX19" fmla="*/ 1447705 w 1499615"/>
                <a:gd name="connsiteY19" fmla="*/ 476821 h 1498568"/>
                <a:gd name="connsiteX20" fmla="*/ 1435989 w 1499615"/>
                <a:gd name="connsiteY20" fmla="*/ 448723 h 1498568"/>
                <a:gd name="connsiteX21" fmla="*/ 1413281 w 1499615"/>
                <a:gd name="connsiteY21" fmla="*/ 439121 h 1498568"/>
                <a:gd name="connsiteX22" fmla="*/ 1421225 w 1499615"/>
                <a:gd name="connsiteY22" fmla="*/ 417195 h 1498568"/>
                <a:gd name="connsiteX23" fmla="*/ 1407128 w 1499615"/>
                <a:gd name="connsiteY23" fmla="*/ 390144 h 1498568"/>
                <a:gd name="connsiteX24" fmla="*/ 1383792 w 1499615"/>
                <a:gd name="connsiteY24" fmla="*/ 382200 h 1498568"/>
                <a:gd name="connsiteX25" fmla="*/ 1389698 w 1499615"/>
                <a:gd name="connsiteY25" fmla="*/ 360045 h 1498568"/>
                <a:gd name="connsiteX26" fmla="*/ 1373219 w 1499615"/>
                <a:gd name="connsiteY26" fmla="*/ 334327 h 1498568"/>
                <a:gd name="connsiteX27" fmla="*/ 1348978 w 1499615"/>
                <a:gd name="connsiteY27" fmla="*/ 329994 h 1498568"/>
                <a:gd name="connsiteX28" fmla="*/ 1353312 w 1499615"/>
                <a:gd name="connsiteY28" fmla="*/ 305752 h 1498568"/>
                <a:gd name="connsiteX29" fmla="*/ 1334262 w 1499615"/>
                <a:gd name="connsiteY29" fmla="*/ 281559 h 1498568"/>
                <a:gd name="connsiteX30" fmla="*/ 1309954 w 1499615"/>
                <a:gd name="connsiteY30" fmla="*/ 277473 h 1498568"/>
                <a:gd name="connsiteX31" fmla="*/ 1311974 w 1499615"/>
                <a:gd name="connsiteY31" fmla="*/ 254889 h 1498568"/>
                <a:gd name="connsiteX32" fmla="*/ 1291304 w 1499615"/>
                <a:gd name="connsiteY32" fmla="*/ 232410 h 1498568"/>
                <a:gd name="connsiteX33" fmla="*/ 1266730 w 1499615"/>
                <a:gd name="connsiteY33" fmla="*/ 230476 h 1498568"/>
                <a:gd name="connsiteX34" fmla="*/ 1266730 w 1499615"/>
                <a:gd name="connsiteY34" fmla="*/ 207835 h 1498568"/>
                <a:gd name="connsiteX35" fmla="*/ 1244251 w 1499615"/>
                <a:gd name="connsiteY35" fmla="*/ 187262 h 1498568"/>
                <a:gd name="connsiteX36" fmla="*/ 1219772 w 1499615"/>
                <a:gd name="connsiteY36" fmla="*/ 189357 h 1498568"/>
                <a:gd name="connsiteX37" fmla="*/ 1217676 w 1499615"/>
                <a:gd name="connsiteY37" fmla="*/ 164878 h 1498568"/>
                <a:gd name="connsiteX38" fmla="*/ 1193387 w 1499615"/>
                <a:gd name="connsiteY38" fmla="*/ 145828 h 1498568"/>
                <a:gd name="connsiteX39" fmla="*/ 1169146 w 1499615"/>
                <a:gd name="connsiteY39" fmla="*/ 150161 h 1498568"/>
                <a:gd name="connsiteX40" fmla="*/ 1164812 w 1499615"/>
                <a:gd name="connsiteY40" fmla="*/ 125921 h 1498568"/>
                <a:gd name="connsiteX41" fmla="*/ 1139095 w 1499615"/>
                <a:gd name="connsiteY41" fmla="*/ 109442 h 1498568"/>
                <a:gd name="connsiteX42" fmla="*/ 1114901 w 1499615"/>
                <a:gd name="connsiteY42" fmla="*/ 114167 h 1498568"/>
                <a:gd name="connsiteX43" fmla="*/ 1108996 w 1499615"/>
                <a:gd name="connsiteY43" fmla="*/ 92012 h 1498568"/>
                <a:gd name="connsiteX44" fmla="*/ 1081945 w 1499615"/>
                <a:gd name="connsiteY44" fmla="*/ 77914 h 1498568"/>
                <a:gd name="connsiteX45" fmla="*/ 1058361 w 1499615"/>
                <a:gd name="connsiteY45" fmla="*/ 85077 h 1498568"/>
                <a:gd name="connsiteX46" fmla="*/ 1050417 w 1499615"/>
                <a:gd name="connsiteY46" fmla="*/ 63151 h 1498568"/>
                <a:gd name="connsiteX47" fmla="*/ 1022318 w 1499615"/>
                <a:gd name="connsiteY47" fmla="*/ 51435 h 1498568"/>
                <a:gd name="connsiteX48" fmla="*/ 999392 w 1499615"/>
                <a:gd name="connsiteY48" fmla="*/ 60503 h 1498568"/>
                <a:gd name="connsiteX49" fmla="*/ 989648 w 1499615"/>
                <a:gd name="connsiteY49" fmla="*/ 39433 h 1498568"/>
                <a:gd name="connsiteX50" fmla="*/ 960501 w 1499615"/>
                <a:gd name="connsiteY50" fmla="*/ 29908 h 1498568"/>
                <a:gd name="connsiteX51" fmla="*/ 938451 w 1499615"/>
                <a:gd name="connsiteY51" fmla="*/ 40929 h 1498568"/>
                <a:gd name="connsiteX52" fmla="*/ 926878 w 1499615"/>
                <a:gd name="connsiteY52" fmla="*/ 20955 h 1498568"/>
                <a:gd name="connsiteX53" fmla="*/ 897160 w 1499615"/>
                <a:gd name="connsiteY53" fmla="*/ 14288 h 1498568"/>
                <a:gd name="connsiteX54" fmla="*/ 876252 w 1499615"/>
                <a:gd name="connsiteY54" fmla="*/ 27346 h 1498568"/>
                <a:gd name="connsiteX55" fmla="*/ 862870 w 1499615"/>
                <a:gd name="connsiteY55" fmla="*/ 8287 h 1498568"/>
                <a:gd name="connsiteX56" fmla="*/ 832580 w 1499615"/>
                <a:gd name="connsiteY56" fmla="*/ 4286 h 1498568"/>
                <a:gd name="connsiteX57" fmla="*/ 812797 w 1499615"/>
                <a:gd name="connsiteY57" fmla="*/ 18993 h 1498568"/>
                <a:gd name="connsiteX58" fmla="*/ 797909 w 1499615"/>
                <a:gd name="connsiteY58" fmla="*/ 1333 h 1498568"/>
                <a:gd name="connsiteX59" fmla="*/ 767429 w 1499615"/>
                <a:gd name="connsiteY59" fmla="*/ 0 h 1498568"/>
                <a:gd name="connsiteX60" fmla="*/ 748760 w 1499615"/>
                <a:gd name="connsiteY60" fmla="*/ 16097 h 1498568"/>
                <a:gd name="connsiteX61" fmla="*/ 732663 w 1499615"/>
                <a:gd name="connsiteY61" fmla="*/ 0 h 1498568"/>
                <a:gd name="connsiteX62" fmla="*/ 702183 w 1499615"/>
                <a:gd name="connsiteY62" fmla="*/ 1333 h 1498568"/>
                <a:gd name="connsiteX63" fmla="*/ 685171 w 1499615"/>
                <a:gd name="connsiteY63" fmla="*/ 19174 h 1498568"/>
                <a:gd name="connsiteX64" fmla="*/ 667512 w 1499615"/>
                <a:gd name="connsiteY64" fmla="*/ 4286 h 1498568"/>
                <a:gd name="connsiteX65" fmla="*/ 637223 w 1499615"/>
                <a:gd name="connsiteY65" fmla="*/ 8287 h 1498568"/>
                <a:gd name="connsiteX66" fmla="*/ 621992 w 1499615"/>
                <a:gd name="connsiteY66" fmla="*/ 27670 h 1498568"/>
                <a:gd name="connsiteX67" fmla="*/ 602932 w 1499615"/>
                <a:gd name="connsiteY67" fmla="*/ 14288 h 1498568"/>
                <a:gd name="connsiteX68" fmla="*/ 573215 w 1499615"/>
                <a:gd name="connsiteY68" fmla="*/ 20955 h 1498568"/>
                <a:gd name="connsiteX69" fmla="*/ 559565 w 1499615"/>
                <a:gd name="connsiteY69" fmla="*/ 41481 h 1498568"/>
                <a:gd name="connsiteX70" fmla="*/ 539591 w 1499615"/>
                <a:gd name="connsiteY70" fmla="*/ 29908 h 1498568"/>
                <a:gd name="connsiteX71" fmla="*/ 510445 w 1499615"/>
                <a:gd name="connsiteY71" fmla="*/ 39433 h 1498568"/>
                <a:gd name="connsiteX72" fmla="*/ 498843 w 1499615"/>
                <a:gd name="connsiteY72" fmla="*/ 61179 h 1498568"/>
                <a:gd name="connsiteX73" fmla="*/ 477774 w 1499615"/>
                <a:gd name="connsiteY73" fmla="*/ 51435 h 1498568"/>
                <a:gd name="connsiteX74" fmla="*/ 449199 w 1499615"/>
                <a:gd name="connsiteY74" fmla="*/ 63151 h 1498568"/>
                <a:gd name="connsiteX75" fmla="*/ 439598 w 1499615"/>
                <a:gd name="connsiteY75" fmla="*/ 85858 h 1498568"/>
                <a:gd name="connsiteX76" fmla="*/ 417671 w 1499615"/>
                <a:gd name="connsiteY76" fmla="*/ 77914 h 1498568"/>
                <a:gd name="connsiteX77" fmla="*/ 390620 w 1499615"/>
                <a:gd name="connsiteY77" fmla="*/ 92012 h 1498568"/>
                <a:gd name="connsiteX78" fmla="*/ 382676 w 1499615"/>
                <a:gd name="connsiteY78" fmla="*/ 115348 h 1498568"/>
                <a:gd name="connsiteX79" fmla="*/ 360521 w 1499615"/>
                <a:gd name="connsiteY79" fmla="*/ 109442 h 1498568"/>
                <a:gd name="connsiteX80" fmla="*/ 334804 w 1499615"/>
                <a:gd name="connsiteY80" fmla="*/ 125921 h 1498568"/>
                <a:gd name="connsiteX81" fmla="*/ 330470 w 1499615"/>
                <a:gd name="connsiteY81" fmla="*/ 150161 h 1498568"/>
                <a:gd name="connsiteX82" fmla="*/ 306229 w 1499615"/>
                <a:gd name="connsiteY82" fmla="*/ 145828 h 1498568"/>
                <a:gd name="connsiteX83" fmla="*/ 282035 w 1499615"/>
                <a:gd name="connsiteY83" fmla="*/ 164878 h 1498568"/>
                <a:gd name="connsiteX84" fmla="*/ 279940 w 1499615"/>
                <a:gd name="connsiteY84" fmla="*/ 189357 h 1498568"/>
                <a:gd name="connsiteX85" fmla="*/ 255461 w 1499615"/>
                <a:gd name="connsiteY85" fmla="*/ 187262 h 1498568"/>
                <a:gd name="connsiteX86" fmla="*/ 232981 w 1499615"/>
                <a:gd name="connsiteY86" fmla="*/ 207835 h 1498568"/>
                <a:gd name="connsiteX87" fmla="*/ 231048 w 1499615"/>
                <a:gd name="connsiteY87" fmla="*/ 232410 h 1498568"/>
                <a:gd name="connsiteX88" fmla="*/ 208407 w 1499615"/>
                <a:gd name="connsiteY88" fmla="*/ 232410 h 1498568"/>
                <a:gd name="connsiteX89" fmla="*/ 187738 w 1499615"/>
                <a:gd name="connsiteY89" fmla="*/ 254889 h 1498568"/>
                <a:gd name="connsiteX90" fmla="*/ 188033 w 1499615"/>
                <a:gd name="connsiteY90" fmla="*/ 279540 h 1498568"/>
                <a:gd name="connsiteX91" fmla="*/ 165449 w 1499615"/>
                <a:gd name="connsiteY91" fmla="*/ 281559 h 1498568"/>
                <a:gd name="connsiteX92" fmla="*/ 146399 w 1499615"/>
                <a:gd name="connsiteY92" fmla="*/ 305752 h 1498568"/>
                <a:gd name="connsiteX93" fmla="*/ 150686 w 1499615"/>
                <a:gd name="connsiteY93" fmla="*/ 330041 h 1498568"/>
                <a:gd name="connsiteX94" fmla="*/ 126397 w 1499615"/>
                <a:gd name="connsiteY94" fmla="*/ 334327 h 1498568"/>
                <a:gd name="connsiteX95" fmla="*/ 110014 w 1499615"/>
                <a:gd name="connsiteY95" fmla="*/ 360045 h 1498568"/>
                <a:gd name="connsiteX96" fmla="*/ 114739 w 1499615"/>
                <a:gd name="connsiteY96" fmla="*/ 384238 h 1498568"/>
                <a:gd name="connsiteX97" fmla="*/ 92583 w 1499615"/>
                <a:gd name="connsiteY97" fmla="*/ 390144 h 1498568"/>
                <a:gd name="connsiteX98" fmla="*/ 78486 w 1499615"/>
                <a:gd name="connsiteY98" fmla="*/ 417195 h 1498568"/>
                <a:gd name="connsiteX99" fmla="*/ 85650 w 1499615"/>
                <a:gd name="connsiteY99" fmla="*/ 440779 h 1498568"/>
                <a:gd name="connsiteX100" fmla="*/ 63722 w 1499615"/>
                <a:gd name="connsiteY100" fmla="*/ 448723 h 1498568"/>
                <a:gd name="connsiteX101" fmla="*/ 51911 w 1499615"/>
                <a:gd name="connsiteY101" fmla="*/ 476821 h 1498568"/>
                <a:gd name="connsiteX102" fmla="*/ 62341 w 1499615"/>
                <a:gd name="connsiteY102" fmla="*/ 499158 h 1498568"/>
                <a:gd name="connsiteX103" fmla="*/ 40005 w 1499615"/>
                <a:gd name="connsiteY103" fmla="*/ 509588 h 1498568"/>
                <a:gd name="connsiteX104" fmla="*/ 30480 w 1499615"/>
                <a:gd name="connsiteY104" fmla="*/ 538639 h 1498568"/>
                <a:gd name="connsiteX105" fmla="*/ 42529 w 1499615"/>
                <a:gd name="connsiteY105" fmla="*/ 560213 h 1498568"/>
                <a:gd name="connsiteX106" fmla="*/ 20955 w 1499615"/>
                <a:gd name="connsiteY106" fmla="*/ 572262 h 1498568"/>
                <a:gd name="connsiteX107" fmla="*/ 14383 w 1499615"/>
                <a:gd name="connsiteY107" fmla="*/ 602075 h 1498568"/>
                <a:gd name="connsiteX108" fmla="*/ 27589 w 1499615"/>
                <a:gd name="connsiteY108" fmla="*/ 622887 h 1498568"/>
                <a:gd name="connsiteX109" fmla="*/ 8287 w 1499615"/>
                <a:gd name="connsiteY109" fmla="*/ 636365 h 1498568"/>
                <a:gd name="connsiteX110" fmla="*/ 4381 w 1499615"/>
                <a:gd name="connsiteY110" fmla="*/ 666559 h 1498568"/>
                <a:gd name="connsiteX111" fmla="*/ 19090 w 1499615"/>
                <a:gd name="connsiteY111" fmla="*/ 686343 h 1498568"/>
                <a:gd name="connsiteX112" fmla="*/ 1429 w 1499615"/>
                <a:gd name="connsiteY112" fmla="*/ 701230 h 1498568"/>
                <a:gd name="connsiteX113" fmla="*/ 0 w 1499615"/>
                <a:gd name="connsiteY113" fmla="*/ 731710 h 1498568"/>
                <a:gd name="connsiteX114" fmla="*/ 16095 w 1499615"/>
                <a:gd name="connsiteY114" fmla="*/ 750380 h 1498568"/>
                <a:gd name="connsiteX115" fmla="*/ 0 w 1499615"/>
                <a:gd name="connsiteY115" fmla="*/ 766477 h 1498568"/>
                <a:gd name="connsiteX116" fmla="*/ 1429 w 1499615"/>
                <a:gd name="connsiteY116" fmla="*/ 796957 h 1498568"/>
                <a:gd name="connsiteX117" fmla="*/ 19271 w 1499615"/>
                <a:gd name="connsiteY117" fmla="*/ 813968 h 1498568"/>
                <a:gd name="connsiteX118" fmla="*/ 4381 w 1499615"/>
                <a:gd name="connsiteY118" fmla="*/ 831628 h 1498568"/>
                <a:gd name="connsiteX119" fmla="*/ 8287 w 1499615"/>
                <a:gd name="connsiteY119" fmla="*/ 861917 h 1498568"/>
                <a:gd name="connsiteX120" fmla="*/ 27858 w 1499615"/>
                <a:gd name="connsiteY120" fmla="*/ 876900 h 1498568"/>
                <a:gd name="connsiteX121" fmla="*/ 14383 w 1499615"/>
                <a:gd name="connsiteY121" fmla="*/ 896207 h 1498568"/>
                <a:gd name="connsiteX122" fmla="*/ 20955 w 1499615"/>
                <a:gd name="connsiteY122" fmla="*/ 925925 h 1498568"/>
                <a:gd name="connsiteX123" fmla="*/ 42529 w 1499615"/>
                <a:gd name="connsiteY123" fmla="*/ 937974 h 1498568"/>
                <a:gd name="connsiteX124" fmla="*/ 30480 w 1499615"/>
                <a:gd name="connsiteY124" fmla="*/ 959548 h 1498568"/>
                <a:gd name="connsiteX125" fmla="*/ 40005 w 1499615"/>
                <a:gd name="connsiteY125" fmla="*/ 988695 h 1498568"/>
                <a:gd name="connsiteX126" fmla="*/ 61551 w 1499615"/>
                <a:gd name="connsiteY126" fmla="*/ 1000668 h 1498568"/>
                <a:gd name="connsiteX127" fmla="*/ 51911 w 1499615"/>
                <a:gd name="connsiteY127" fmla="*/ 1021366 h 1498568"/>
                <a:gd name="connsiteX128" fmla="*/ 63722 w 1499615"/>
                <a:gd name="connsiteY128" fmla="*/ 1049941 h 1498568"/>
                <a:gd name="connsiteX129" fmla="*/ 86820 w 1499615"/>
                <a:gd name="connsiteY129" fmla="*/ 1058275 h 1498568"/>
                <a:gd name="connsiteX130" fmla="*/ 78486 w 1499615"/>
                <a:gd name="connsiteY130" fmla="*/ 1081373 h 1498568"/>
                <a:gd name="connsiteX131" fmla="*/ 92583 w 1499615"/>
                <a:gd name="connsiteY131" fmla="*/ 1108424 h 1498568"/>
                <a:gd name="connsiteX132" fmla="*/ 115919 w 1499615"/>
                <a:gd name="connsiteY132" fmla="*/ 1116368 h 1498568"/>
                <a:gd name="connsiteX133" fmla="*/ 110014 w 1499615"/>
                <a:gd name="connsiteY133" fmla="*/ 1138523 h 1498568"/>
                <a:gd name="connsiteX134" fmla="*/ 126397 w 1499615"/>
                <a:gd name="connsiteY134" fmla="*/ 1164241 h 1498568"/>
                <a:gd name="connsiteX135" fmla="*/ 150686 w 1499615"/>
                <a:gd name="connsiteY135" fmla="*/ 1168527 h 1498568"/>
                <a:gd name="connsiteX136" fmla="*/ 146399 w 1499615"/>
                <a:gd name="connsiteY136" fmla="*/ 1192816 h 1498568"/>
                <a:gd name="connsiteX137" fmla="*/ 165449 w 1499615"/>
                <a:gd name="connsiteY137" fmla="*/ 1217009 h 1498568"/>
                <a:gd name="connsiteX138" fmla="*/ 189881 w 1499615"/>
                <a:gd name="connsiteY138" fmla="*/ 1219152 h 1498568"/>
                <a:gd name="connsiteX139" fmla="*/ 187738 w 1499615"/>
                <a:gd name="connsiteY139" fmla="*/ 1243584 h 1498568"/>
                <a:gd name="connsiteX140" fmla="*/ 208407 w 1499615"/>
                <a:gd name="connsiteY140" fmla="*/ 1266158 h 1498568"/>
                <a:gd name="connsiteX141" fmla="*/ 232934 w 1499615"/>
                <a:gd name="connsiteY141" fmla="*/ 1266111 h 1498568"/>
                <a:gd name="connsiteX142" fmla="*/ 232981 w 1499615"/>
                <a:gd name="connsiteY142" fmla="*/ 1290638 h 1498568"/>
                <a:gd name="connsiteX143" fmla="*/ 255461 w 1499615"/>
                <a:gd name="connsiteY143" fmla="*/ 1311307 h 1498568"/>
                <a:gd name="connsiteX144" fmla="*/ 279892 w 1499615"/>
                <a:gd name="connsiteY144" fmla="*/ 1309163 h 1498568"/>
                <a:gd name="connsiteX145" fmla="*/ 282035 w 1499615"/>
                <a:gd name="connsiteY145" fmla="*/ 1333595 h 1498568"/>
                <a:gd name="connsiteX146" fmla="*/ 306229 w 1499615"/>
                <a:gd name="connsiteY146" fmla="*/ 1352645 h 1498568"/>
                <a:gd name="connsiteX147" fmla="*/ 330518 w 1499615"/>
                <a:gd name="connsiteY147" fmla="*/ 1348359 h 1498568"/>
                <a:gd name="connsiteX148" fmla="*/ 334804 w 1499615"/>
                <a:gd name="connsiteY148" fmla="*/ 1372648 h 1498568"/>
                <a:gd name="connsiteX149" fmla="*/ 360521 w 1499615"/>
                <a:gd name="connsiteY149" fmla="*/ 1389126 h 1498568"/>
                <a:gd name="connsiteX150" fmla="*/ 384239 w 1499615"/>
                <a:gd name="connsiteY150" fmla="*/ 1382744 h 1498568"/>
                <a:gd name="connsiteX151" fmla="*/ 390620 w 1499615"/>
                <a:gd name="connsiteY151" fmla="*/ 1406462 h 1498568"/>
                <a:gd name="connsiteX152" fmla="*/ 417671 w 1499615"/>
                <a:gd name="connsiteY152" fmla="*/ 1420654 h 1498568"/>
                <a:gd name="connsiteX153" fmla="*/ 440627 w 1499615"/>
                <a:gd name="connsiteY153" fmla="*/ 1412462 h 1498568"/>
                <a:gd name="connsiteX154" fmla="*/ 449199 w 1499615"/>
                <a:gd name="connsiteY154" fmla="*/ 1435417 h 1498568"/>
                <a:gd name="connsiteX155" fmla="*/ 477774 w 1499615"/>
                <a:gd name="connsiteY155" fmla="*/ 1447133 h 1498568"/>
                <a:gd name="connsiteX156" fmla="*/ 500805 w 1499615"/>
                <a:gd name="connsiteY156" fmla="*/ 1438342 h 1498568"/>
                <a:gd name="connsiteX157" fmla="*/ 510445 w 1499615"/>
                <a:gd name="connsiteY157" fmla="*/ 1459039 h 1498568"/>
                <a:gd name="connsiteX158" fmla="*/ 539591 w 1499615"/>
                <a:gd name="connsiteY158" fmla="*/ 1468564 h 1498568"/>
                <a:gd name="connsiteX159" fmla="*/ 561527 w 1499615"/>
                <a:gd name="connsiteY159" fmla="*/ 1457325 h 1498568"/>
                <a:gd name="connsiteX160" fmla="*/ 573215 w 1499615"/>
                <a:gd name="connsiteY160" fmla="*/ 1477613 h 1498568"/>
                <a:gd name="connsiteX161" fmla="*/ 602932 w 1499615"/>
                <a:gd name="connsiteY161" fmla="*/ 1484185 h 1498568"/>
                <a:gd name="connsiteX162" fmla="*/ 623745 w 1499615"/>
                <a:gd name="connsiteY162" fmla="*/ 1470974 h 1498568"/>
                <a:gd name="connsiteX163" fmla="*/ 637223 w 1499615"/>
                <a:gd name="connsiteY163" fmla="*/ 1490281 h 1498568"/>
                <a:gd name="connsiteX164" fmla="*/ 667512 w 1499615"/>
                <a:gd name="connsiteY164" fmla="*/ 1494187 h 1498568"/>
                <a:gd name="connsiteX165" fmla="*/ 687276 w 1499615"/>
                <a:gd name="connsiteY165" fmla="*/ 1479452 h 1498568"/>
                <a:gd name="connsiteX166" fmla="*/ 702183 w 1499615"/>
                <a:gd name="connsiteY166" fmla="*/ 1497235 h 1498568"/>
                <a:gd name="connsiteX167" fmla="*/ 732663 w 1499615"/>
                <a:gd name="connsiteY167" fmla="*/ 1498568 h 1498568"/>
                <a:gd name="connsiteX168" fmla="*/ 751332 w 1499615"/>
                <a:gd name="connsiteY168" fmla="*/ 1482471 h 1498568"/>
                <a:gd name="connsiteX169" fmla="*/ 767429 w 1499615"/>
                <a:gd name="connsiteY169" fmla="*/ 1498568 h 1498568"/>
                <a:gd name="connsiteX170" fmla="*/ 797909 w 1499615"/>
                <a:gd name="connsiteY170" fmla="*/ 1497235 h 1498568"/>
                <a:gd name="connsiteX171" fmla="*/ 814797 w 1499615"/>
                <a:gd name="connsiteY171" fmla="*/ 1479280 h 1498568"/>
                <a:gd name="connsiteX172" fmla="*/ 832580 w 1499615"/>
                <a:gd name="connsiteY172" fmla="*/ 1494187 h 1498568"/>
                <a:gd name="connsiteX173" fmla="*/ 862870 w 1499615"/>
                <a:gd name="connsiteY173" fmla="*/ 1490281 h 1498568"/>
                <a:gd name="connsiteX174" fmla="*/ 877853 w 1499615"/>
                <a:gd name="connsiteY174" fmla="*/ 1470708 h 1498568"/>
                <a:gd name="connsiteX175" fmla="*/ 897160 w 1499615"/>
                <a:gd name="connsiteY175" fmla="*/ 1484185 h 1498568"/>
                <a:gd name="connsiteX176" fmla="*/ 926878 w 1499615"/>
                <a:gd name="connsiteY176" fmla="*/ 1477613 h 1498568"/>
                <a:gd name="connsiteX177" fmla="*/ 940213 w 1499615"/>
                <a:gd name="connsiteY177" fmla="*/ 1456877 h 1498568"/>
                <a:gd name="connsiteX178" fmla="*/ 960501 w 1499615"/>
                <a:gd name="connsiteY178" fmla="*/ 1468564 h 1498568"/>
                <a:gd name="connsiteX179" fmla="*/ 989648 w 1499615"/>
                <a:gd name="connsiteY179" fmla="*/ 1459039 h 1498568"/>
                <a:gd name="connsiteX180" fmla="*/ 1001621 w 1499615"/>
                <a:gd name="connsiteY180" fmla="*/ 1437494 h 1498568"/>
                <a:gd name="connsiteX181" fmla="*/ 1022318 w 1499615"/>
                <a:gd name="connsiteY181" fmla="*/ 1447133 h 1498568"/>
                <a:gd name="connsiteX182" fmla="*/ 1050417 w 1499615"/>
                <a:gd name="connsiteY182" fmla="*/ 1435417 h 1498568"/>
                <a:gd name="connsiteX183" fmla="*/ 1060018 w 1499615"/>
                <a:gd name="connsiteY183" fmla="*/ 1412710 h 1498568"/>
                <a:gd name="connsiteX184" fmla="*/ 1081945 w 1499615"/>
                <a:gd name="connsiteY184" fmla="*/ 1420654 h 1498568"/>
                <a:gd name="connsiteX185" fmla="*/ 1108996 w 1499615"/>
                <a:gd name="connsiteY185" fmla="*/ 1406462 h 1498568"/>
                <a:gd name="connsiteX186" fmla="*/ 1115378 w 1499615"/>
                <a:gd name="connsiteY186" fmla="*/ 1382744 h 1498568"/>
                <a:gd name="connsiteX187" fmla="*/ 1139095 w 1499615"/>
                <a:gd name="connsiteY187" fmla="*/ 1389126 h 1498568"/>
                <a:gd name="connsiteX188" fmla="*/ 1164812 w 1499615"/>
                <a:gd name="connsiteY188" fmla="*/ 1372648 h 1498568"/>
                <a:gd name="connsiteX189" fmla="*/ 1169099 w 1499615"/>
                <a:gd name="connsiteY189" fmla="*/ 1348359 h 1498568"/>
                <a:gd name="connsiteX190" fmla="*/ 1193387 w 1499615"/>
                <a:gd name="connsiteY190" fmla="*/ 1352645 h 1498568"/>
                <a:gd name="connsiteX191" fmla="*/ 1217676 w 1499615"/>
                <a:gd name="connsiteY191" fmla="*/ 1333595 h 1498568"/>
                <a:gd name="connsiteX192" fmla="*/ 1219819 w 1499615"/>
                <a:gd name="connsiteY192" fmla="*/ 1309163 h 1498568"/>
                <a:gd name="connsiteX193" fmla="*/ 1244251 w 1499615"/>
                <a:gd name="connsiteY193" fmla="*/ 1311307 h 1498568"/>
                <a:gd name="connsiteX194" fmla="*/ 1266730 w 1499615"/>
                <a:gd name="connsiteY194" fmla="*/ 1290638 h 1498568"/>
                <a:gd name="connsiteX195" fmla="*/ 1266777 w 1499615"/>
                <a:gd name="connsiteY195" fmla="*/ 1266111 h 1498568"/>
                <a:gd name="connsiteX196" fmla="*/ 1291304 w 1499615"/>
                <a:gd name="connsiteY196" fmla="*/ 1266158 h 1498568"/>
                <a:gd name="connsiteX197" fmla="*/ 1311974 w 1499615"/>
                <a:gd name="connsiteY197" fmla="*/ 1243584 h 1498568"/>
                <a:gd name="connsiteX198" fmla="*/ 1309831 w 1499615"/>
                <a:gd name="connsiteY198" fmla="*/ 1219152 h 1498568"/>
                <a:gd name="connsiteX199" fmla="*/ 1334262 w 1499615"/>
                <a:gd name="connsiteY199" fmla="*/ 1217009 h 1498568"/>
                <a:gd name="connsiteX200" fmla="*/ 1353312 w 1499615"/>
                <a:gd name="connsiteY200" fmla="*/ 1192816 h 1498568"/>
                <a:gd name="connsiteX201" fmla="*/ 1348978 w 1499615"/>
                <a:gd name="connsiteY201" fmla="*/ 1168575 h 1498568"/>
                <a:gd name="connsiteX202" fmla="*/ 1373219 w 1499615"/>
                <a:gd name="connsiteY202" fmla="*/ 1164241 h 1498568"/>
                <a:gd name="connsiteX203" fmla="*/ 1389698 w 1499615"/>
                <a:gd name="connsiteY203" fmla="*/ 1138523 h 1498568"/>
                <a:gd name="connsiteX204" fmla="*/ 1384973 w 1499615"/>
                <a:gd name="connsiteY204" fmla="*/ 1114330 h 1498568"/>
                <a:gd name="connsiteX205" fmla="*/ 1407128 w 1499615"/>
                <a:gd name="connsiteY205" fmla="*/ 1108424 h 1498568"/>
                <a:gd name="connsiteX206" fmla="*/ 1421225 w 1499615"/>
                <a:gd name="connsiteY206" fmla="*/ 1081373 h 1498568"/>
                <a:gd name="connsiteX207" fmla="*/ 1412891 w 1499615"/>
                <a:gd name="connsiteY207" fmla="*/ 1058275 h 1498568"/>
                <a:gd name="connsiteX208" fmla="*/ 1435989 w 1499615"/>
                <a:gd name="connsiteY208" fmla="*/ 1049941 h 1498568"/>
                <a:gd name="connsiteX209" fmla="*/ 1447705 w 1499615"/>
                <a:gd name="connsiteY209" fmla="*/ 1021366 h 1498568"/>
                <a:gd name="connsiteX210" fmla="*/ 1438637 w 1499615"/>
                <a:gd name="connsiteY210" fmla="*/ 998439 h 1498568"/>
                <a:gd name="connsiteX211" fmla="*/ 1459706 w 1499615"/>
                <a:gd name="connsiteY211" fmla="*/ 988695 h 1498568"/>
                <a:gd name="connsiteX212" fmla="*/ 1469231 w 1499615"/>
                <a:gd name="connsiteY212" fmla="*/ 959548 h 1498568"/>
                <a:gd name="connsiteX213" fmla="*/ 1457182 w 1499615"/>
                <a:gd name="connsiteY213" fmla="*/ 937974 h 1498568"/>
                <a:gd name="connsiteX214" fmla="*/ 1478756 w 1499615"/>
                <a:gd name="connsiteY214" fmla="*/ 925925 h 1498568"/>
                <a:gd name="connsiteX215" fmla="*/ 1485329 w 1499615"/>
                <a:gd name="connsiteY215" fmla="*/ 896207 h 1498568"/>
                <a:gd name="connsiteX216" fmla="*/ 1471327 w 1499615"/>
                <a:gd name="connsiteY216" fmla="*/ 876014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9615" h="1498568">
                  <a:moveTo>
                    <a:pt x="1471327" y="876014"/>
                  </a:moveTo>
                  <a:cubicBezTo>
                    <a:pt x="1473070" y="866622"/>
                    <a:pt x="1482004" y="860355"/>
                    <a:pt x="1491425" y="861917"/>
                  </a:cubicBezTo>
                  <a:cubicBezTo>
                    <a:pt x="1492949" y="851916"/>
                    <a:pt x="1494187" y="841820"/>
                    <a:pt x="1495330" y="831628"/>
                  </a:cubicBezTo>
                  <a:cubicBezTo>
                    <a:pt x="1485805" y="830228"/>
                    <a:pt x="1479223" y="821369"/>
                    <a:pt x="1480623" y="811844"/>
                  </a:cubicBezTo>
                  <a:cubicBezTo>
                    <a:pt x="1481900" y="803139"/>
                    <a:pt x="1489481" y="796747"/>
                    <a:pt x="1498283" y="796957"/>
                  </a:cubicBezTo>
                  <a:cubicBezTo>
                    <a:pt x="1498949" y="786860"/>
                    <a:pt x="1499426" y="776764"/>
                    <a:pt x="1499616" y="766477"/>
                  </a:cubicBezTo>
                  <a:cubicBezTo>
                    <a:pt x="1490015" y="765762"/>
                    <a:pt x="1482814" y="757409"/>
                    <a:pt x="1483519" y="747808"/>
                  </a:cubicBezTo>
                  <a:cubicBezTo>
                    <a:pt x="1484157" y="739197"/>
                    <a:pt x="1491005" y="732349"/>
                    <a:pt x="1499616" y="731710"/>
                  </a:cubicBezTo>
                  <a:cubicBezTo>
                    <a:pt x="1499616" y="721519"/>
                    <a:pt x="1498949" y="711327"/>
                    <a:pt x="1498283" y="701230"/>
                  </a:cubicBezTo>
                  <a:cubicBezTo>
                    <a:pt x="1488662" y="701459"/>
                    <a:pt x="1480671" y="693849"/>
                    <a:pt x="1480442" y="684219"/>
                  </a:cubicBezTo>
                  <a:cubicBezTo>
                    <a:pt x="1480233" y="675418"/>
                    <a:pt x="1486614" y="667845"/>
                    <a:pt x="1495330" y="666559"/>
                  </a:cubicBezTo>
                  <a:cubicBezTo>
                    <a:pt x="1494187" y="656463"/>
                    <a:pt x="1492949" y="646366"/>
                    <a:pt x="1491425" y="636365"/>
                  </a:cubicBezTo>
                  <a:cubicBezTo>
                    <a:pt x="1481880" y="637632"/>
                    <a:pt x="1473117" y="630917"/>
                    <a:pt x="1471851" y="621382"/>
                  </a:cubicBezTo>
                  <a:cubicBezTo>
                    <a:pt x="1470670" y="612429"/>
                    <a:pt x="1476518" y="604047"/>
                    <a:pt x="1485329" y="602075"/>
                  </a:cubicBezTo>
                  <a:cubicBezTo>
                    <a:pt x="1483328" y="592074"/>
                    <a:pt x="1481138" y="582168"/>
                    <a:pt x="1478756" y="572262"/>
                  </a:cubicBezTo>
                  <a:cubicBezTo>
                    <a:pt x="1469469" y="574891"/>
                    <a:pt x="1459811" y="569500"/>
                    <a:pt x="1457182" y="560213"/>
                  </a:cubicBezTo>
                  <a:cubicBezTo>
                    <a:pt x="1454553" y="550926"/>
                    <a:pt x="1459944" y="541268"/>
                    <a:pt x="1469231" y="538639"/>
                  </a:cubicBezTo>
                  <a:cubicBezTo>
                    <a:pt x="1466374" y="529114"/>
                    <a:pt x="1463326" y="519113"/>
                    <a:pt x="1459706" y="509588"/>
                  </a:cubicBezTo>
                  <a:cubicBezTo>
                    <a:pt x="1450658" y="512902"/>
                    <a:pt x="1440637" y="508254"/>
                    <a:pt x="1437323" y="499205"/>
                  </a:cubicBezTo>
                  <a:cubicBezTo>
                    <a:pt x="1434008" y="490156"/>
                    <a:pt x="1438656" y="480136"/>
                    <a:pt x="1447705" y="476821"/>
                  </a:cubicBezTo>
                  <a:cubicBezTo>
                    <a:pt x="1443990" y="467296"/>
                    <a:pt x="1440085" y="457771"/>
                    <a:pt x="1435989" y="448723"/>
                  </a:cubicBezTo>
                  <a:cubicBezTo>
                    <a:pt x="1427064" y="452342"/>
                    <a:pt x="1416901" y="448047"/>
                    <a:pt x="1413281" y="439121"/>
                  </a:cubicBezTo>
                  <a:cubicBezTo>
                    <a:pt x="1409929" y="430854"/>
                    <a:pt x="1413358" y="421396"/>
                    <a:pt x="1421225" y="417195"/>
                  </a:cubicBezTo>
                  <a:cubicBezTo>
                    <a:pt x="1416749" y="407670"/>
                    <a:pt x="1411700" y="399097"/>
                    <a:pt x="1407128" y="390144"/>
                  </a:cubicBezTo>
                  <a:cubicBezTo>
                    <a:pt x="1398489" y="394392"/>
                    <a:pt x="1388040" y="390839"/>
                    <a:pt x="1383792" y="382200"/>
                  </a:cubicBezTo>
                  <a:cubicBezTo>
                    <a:pt x="1379944" y="374380"/>
                    <a:pt x="1382468" y="364912"/>
                    <a:pt x="1389698" y="360045"/>
                  </a:cubicBezTo>
                  <a:cubicBezTo>
                    <a:pt x="1384459" y="351377"/>
                    <a:pt x="1378934" y="342805"/>
                    <a:pt x="1373219" y="334327"/>
                  </a:cubicBezTo>
                  <a:cubicBezTo>
                    <a:pt x="1365333" y="339823"/>
                    <a:pt x="1354474" y="337880"/>
                    <a:pt x="1348978" y="329994"/>
                  </a:cubicBezTo>
                  <a:cubicBezTo>
                    <a:pt x="1343482" y="322107"/>
                    <a:pt x="1345425" y="311248"/>
                    <a:pt x="1353312" y="305752"/>
                  </a:cubicBezTo>
                  <a:cubicBezTo>
                    <a:pt x="1347216" y="297561"/>
                    <a:pt x="1341025" y="289465"/>
                    <a:pt x="1334262" y="281559"/>
                  </a:cubicBezTo>
                  <a:cubicBezTo>
                    <a:pt x="1326423" y="287141"/>
                    <a:pt x="1315536" y="285312"/>
                    <a:pt x="1309954" y="277473"/>
                  </a:cubicBezTo>
                  <a:cubicBezTo>
                    <a:pt x="1304973" y="270472"/>
                    <a:pt x="1305830" y="260890"/>
                    <a:pt x="1311974" y="254889"/>
                  </a:cubicBezTo>
                  <a:cubicBezTo>
                    <a:pt x="1305211" y="247269"/>
                    <a:pt x="1298353" y="239744"/>
                    <a:pt x="1291304" y="232410"/>
                  </a:cubicBezTo>
                  <a:cubicBezTo>
                    <a:pt x="1283980" y="238658"/>
                    <a:pt x="1272978" y="237792"/>
                    <a:pt x="1266730" y="230476"/>
                  </a:cubicBezTo>
                  <a:cubicBezTo>
                    <a:pt x="1261167" y="223952"/>
                    <a:pt x="1261167" y="214351"/>
                    <a:pt x="1266730" y="207835"/>
                  </a:cubicBezTo>
                  <a:cubicBezTo>
                    <a:pt x="1259396" y="200787"/>
                    <a:pt x="1251871" y="193929"/>
                    <a:pt x="1244251" y="187262"/>
                  </a:cubicBezTo>
                  <a:cubicBezTo>
                    <a:pt x="1238069" y="194596"/>
                    <a:pt x="1227106" y="195539"/>
                    <a:pt x="1219772" y="189357"/>
                  </a:cubicBezTo>
                  <a:cubicBezTo>
                    <a:pt x="1212437" y="183175"/>
                    <a:pt x="1211494" y="172212"/>
                    <a:pt x="1217676" y="164878"/>
                  </a:cubicBezTo>
                  <a:cubicBezTo>
                    <a:pt x="1209675" y="158496"/>
                    <a:pt x="1201674" y="152305"/>
                    <a:pt x="1193387" y="145828"/>
                  </a:cubicBezTo>
                  <a:cubicBezTo>
                    <a:pt x="1187891" y="153714"/>
                    <a:pt x="1177033" y="155657"/>
                    <a:pt x="1169146" y="150161"/>
                  </a:cubicBezTo>
                  <a:cubicBezTo>
                    <a:pt x="1161259" y="144666"/>
                    <a:pt x="1159316" y="133807"/>
                    <a:pt x="1164812" y="125921"/>
                  </a:cubicBezTo>
                  <a:cubicBezTo>
                    <a:pt x="1156335" y="120205"/>
                    <a:pt x="1147763" y="114776"/>
                    <a:pt x="1139095" y="109442"/>
                  </a:cubicBezTo>
                  <a:cubicBezTo>
                    <a:pt x="1133723" y="117424"/>
                    <a:pt x="1122883" y="119548"/>
                    <a:pt x="1114901" y="114167"/>
                  </a:cubicBezTo>
                  <a:cubicBezTo>
                    <a:pt x="1107672" y="109299"/>
                    <a:pt x="1105148" y="99831"/>
                    <a:pt x="1108996" y="92012"/>
                  </a:cubicBezTo>
                  <a:cubicBezTo>
                    <a:pt x="1100138" y="87154"/>
                    <a:pt x="1091089" y="82487"/>
                    <a:pt x="1081945" y="77914"/>
                  </a:cubicBezTo>
                  <a:cubicBezTo>
                    <a:pt x="1077411" y="86411"/>
                    <a:pt x="1066848" y="89611"/>
                    <a:pt x="1058361" y="85077"/>
                  </a:cubicBezTo>
                  <a:cubicBezTo>
                    <a:pt x="1050493" y="80877"/>
                    <a:pt x="1047064" y="71418"/>
                    <a:pt x="1050417" y="63151"/>
                  </a:cubicBezTo>
                  <a:cubicBezTo>
                    <a:pt x="1040892" y="59055"/>
                    <a:pt x="1031367" y="55150"/>
                    <a:pt x="1022318" y="51435"/>
                  </a:cubicBezTo>
                  <a:cubicBezTo>
                    <a:pt x="1018489" y="60265"/>
                    <a:pt x="1008231" y="64332"/>
                    <a:pt x="999392" y="60503"/>
                  </a:cubicBezTo>
                  <a:cubicBezTo>
                    <a:pt x="991267" y="56979"/>
                    <a:pt x="987066" y="47911"/>
                    <a:pt x="989648" y="39433"/>
                  </a:cubicBezTo>
                  <a:cubicBezTo>
                    <a:pt x="980056" y="36195"/>
                    <a:pt x="970340" y="33023"/>
                    <a:pt x="960501" y="29908"/>
                  </a:cubicBezTo>
                  <a:cubicBezTo>
                    <a:pt x="957453" y="39043"/>
                    <a:pt x="947585" y="43977"/>
                    <a:pt x="938451" y="40929"/>
                  </a:cubicBezTo>
                  <a:cubicBezTo>
                    <a:pt x="930107" y="38138"/>
                    <a:pt x="925144" y="29575"/>
                    <a:pt x="926878" y="20955"/>
                  </a:cubicBezTo>
                  <a:cubicBezTo>
                    <a:pt x="917353" y="18479"/>
                    <a:pt x="907161" y="16288"/>
                    <a:pt x="897160" y="14288"/>
                  </a:cubicBezTo>
                  <a:cubicBezTo>
                    <a:pt x="894998" y="23669"/>
                    <a:pt x="885635" y="29518"/>
                    <a:pt x="876252" y="27346"/>
                  </a:cubicBezTo>
                  <a:cubicBezTo>
                    <a:pt x="867575" y="25346"/>
                    <a:pt x="861812" y="17126"/>
                    <a:pt x="862870" y="8287"/>
                  </a:cubicBezTo>
                  <a:cubicBezTo>
                    <a:pt x="852773" y="6763"/>
                    <a:pt x="842772" y="5429"/>
                    <a:pt x="832580" y="4286"/>
                  </a:cubicBezTo>
                  <a:cubicBezTo>
                    <a:pt x="831180" y="13811"/>
                    <a:pt x="822322" y="20393"/>
                    <a:pt x="812797" y="18993"/>
                  </a:cubicBezTo>
                  <a:cubicBezTo>
                    <a:pt x="804091" y="17716"/>
                    <a:pt x="797700" y="10135"/>
                    <a:pt x="797909" y="1333"/>
                  </a:cubicBezTo>
                  <a:cubicBezTo>
                    <a:pt x="787813" y="667"/>
                    <a:pt x="777621" y="190"/>
                    <a:pt x="767429" y="0"/>
                  </a:cubicBezTo>
                  <a:cubicBezTo>
                    <a:pt x="766715" y="9601"/>
                    <a:pt x="758362" y="16802"/>
                    <a:pt x="748760" y="16097"/>
                  </a:cubicBezTo>
                  <a:cubicBezTo>
                    <a:pt x="740150" y="15459"/>
                    <a:pt x="733301" y="8611"/>
                    <a:pt x="732663" y="0"/>
                  </a:cubicBezTo>
                  <a:cubicBezTo>
                    <a:pt x="722471" y="0"/>
                    <a:pt x="712280" y="667"/>
                    <a:pt x="702183" y="1333"/>
                  </a:cubicBezTo>
                  <a:cubicBezTo>
                    <a:pt x="702412" y="10954"/>
                    <a:pt x="694801" y="18945"/>
                    <a:pt x="685171" y="19174"/>
                  </a:cubicBezTo>
                  <a:cubicBezTo>
                    <a:pt x="676370" y="19383"/>
                    <a:pt x="668798" y="13002"/>
                    <a:pt x="667512" y="4286"/>
                  </a:cubicBezTo>
                  <a:cubicBezTo>
                    <a:pt x="657349" y="5429"/>
                    <a:pt x="647252" y="6763"/>
                    <a:pt x="637223" y="8287"/>
                  </a:cubicBezTo>
                  <a:cubicBezTo>
                    <a:pt x="638365" y="17840"/>
                    <a:pt x="631555" y="26527"/>
                    <a:pt x="621992" y="27670"/>
                  </a:cubicBezTo>
                  <a:cubicBezTo>
                    <a:pt x="613153" y="28727"/>
                    <a:pt x="604933" y="22965"/>
                    <a:pt x="602932" y="14288"/>
                  </a:cubicBezTo>
                  <a:cubicBezTo>
                    <a:pt x="593407" y="16288"/>
                    <a:pt x="583025" y="18479"/>
                    <a:pt x="573215" y="20955"/>
                  </a:cubicBezTo>
                  <a:cubicBezTo>
                    <a:pt x="575110" y="30394"/>
                    <a:pt x="569004" y="39586"/>
                    <a:pt x="559565" y="41481"/>
                  </a:cubicBezTo>
                  <a:cubicBezTo>
                    <a:pt x="550936" y="43215"/>
                    <a:pt x="542373" y="38252"/>
                    <a:pt x="539591" y="29908"/>
                  </a:cubicBezTo>
                  <a:cubicBezTo>
                    <a:pt x="529752" y="32766"/>
                    <a:pt x="520037" y="35938"/>
                    <a:pt x="510445" y="39433"/>
                  </a:cubicBezTo>
                  <a:cubicBezTo>
                    <a:pt x="513245" y="48644"/>
                    <a:pt x="508054" y="58379"/>
                    <a:pt x="498843" y="61179"/>
                  </a:cubicBezTo>
                  <a:cubicBezTo>
                    <a:pt x="490366" y="63760"/>
                    <a:pt x="481298" y="59569"/>
                    <a:pt x="477774" y="51435"/>
                  </a:cubicBezTo>
                  <a:cubicBezTo>
                    <a:pt x="468249" y="55150"/>
                    <a:pt x="458724" y="59055"/>
                    <a:pt x="449199" y="63151"/>
                  </a:cubicBezTo>
                  <a:cubicBezTo>
                    <a:pt x="452819" y="72076"/>
                    <a:pt x="448523" y="82239"/>
                    <a:pt x="439598" y="85858"/>
                  </a:cubicBezTo>
                  <a:cubicBezTo>
                    <a:pt x="431330" y="89211"/>
                    <a:pt x="421872" y="85782"/>
                    <a:pt x="417671" y="77914"/>
                  </a:cubicBezTo>
                  <a:cubicBezTo>
                    <a:pt x="408146" y="82391"/>
                    <a:pt x="399479" y="87439"/>
                    <a:pt x="390620" y="92012"/>
                  </a:cubicBezTo>
                  <a:cubicBezTo>
                    <a:pt x="394868" y="100651"/>
                    <a:pt x="391316" y="111100"/>
                    <a:pt x="382676" y="115348"/>
                  </a:cubicBezTo>
                  <a:cubicBezTo>
                    <a:pt x="374856" y="119196"/>
                    <a:pt x="365389" y="116672"/>
                    <a:pt x="360521" y="109442"/>
                  </a:cubicBezTo>
                  <a:cubicBezTo>
                    <a:pt x="351854" y="114776"/>
                    <a:pt x="343281" y="120205"/>
                    <a:pt x="334804" y="125921"/>
                  </a:cubicBezTo>
                  <a:cubicBezTo>
                    <a:pt x="340300" y="133807"/>
                    <a:pt x="338357" y="144666"/>
                    <a:pt x="330470" y="150161"/>
                  </a:cubicBezTo>
                  <a:cubicBezTo>
                    <a:pt x="322583" y="155657"/>
                    <a:pt x="311725" y="153714"/>
                    <a:pt x="306229" y="145828"/>
                  </a:cubicBezTo>
                  <a:cubicBezTo>
                    <a:pt x="298037" y="151924"/>
                    <a:pt x="290036" y="158115"/>
                    <a:pt x="282035" y="164878"/>
                  </a:cubicBezTo>
                  <a:cubicBezTo>
                    <a:pt x="288217" y="172212"/>
                    <a:pt x="287274" y="183175"/>
                    <a:pt x="279940" y="189357"/>
                  </a:cubicBezTo>
                  <a:cubicBezTo>
                    <a:pt x="272606" y="195539"/>
                    <a:pt x="261642" y="194596"/>
                    <a:pt x="255461" y="187262"/>
                  </a:cubicBezTo>
                  <a:cubicBezTo>
                    <a:pt x="247841" y="193929"/>
                    <a:pt x="240316" y="200787"/>
                    <a:pt x="232981" y="207835"/>
                  </a:cubicBezTo>
                  <a:cubicBezTo>
                    <a:pt x="239230" y="215160"/>
                    <a:pt x="238363" y="226161"/>
                    <a:pt x="231048" y="232410"/>
                  </a:cubicBezTo>
                  <a:cubicBezTo>
                    <a:pt x="224523" y="237972"/>
                    <a:pt x="214922" y="237972"/>
                    <a:pt x="208407" y="232410"/>
                  </a:cubicBezTo>
                  <a:cubicBezTo>
                    <a:pt x="201359" y="239744"/>
                    <a:pt x="194500" y="247269"/>
                    <a:pt x="187738" y="254889"/>
                  </a:cubicBezTo>
                  <a:cubicBezTo>
                    <a:pt x="194624" y="261614"/>
                    <a:pt x="194758" y="272653"/>
                    <a:pt x="188033" y="279540"/>
                  </a:cubicBezTo>
                  <a:cubicBezTo>
                    <a:pt x="182032" y="285683"/>
                    <a:pt x="172450" y="286540"/>
                    <a:pt x="165449" y="281559"/>
                  </a:cubicBezTo>
                  <a:cubicBezTo>
                    <a:pt x="159068" y="289465"/>
                    <a:pt x="152876" y="297561"/>
                    <a:pt x="146399" y="305752"/>
                  </a:cubicBezTo>
                  <a:cubicBezTo>
                    <a:pt x="154290" y="311277"/>
                    <a:pt x="156210" y="322154"/>
                    <a:pt x="150686" y="330041"/>
                  </a:cubicBezTo>
                  <a:cubicBezTo>
                    <a:pt x="145162" y="337928"/>
                    <a:pt x="134287" y="339852"/>
                    <a:pt x="126397" y="334327"/>
                  </a:cubicBezTo>
                  <a:cubicBezTo>
                    <a:pt x="120777" y="342805"/>
                    <a:pt x="115252" y="351377"/>
                    <a:pt x="110014" y="360045"/>
                  </a:cubicBezTo>
                  <a:cubicBezTo>
                    <a:pt x="117999" y="365417"/>
                    <a:pt x="120115" y="376256"/>
                    <a:pt x="114739" y="384238"/>
                  </a:cubicBezTo>
                  <a:cubicBezTo>
                    <a:pt x="109870" y="391468"/>
                    <a:pt x="100406" y="393992"/>
                    <a:pt x="92583" y="390144"/>
                  </a:cubicBezTo>
                  <a:cubicBezTo>
                    <a:pt x="87630" y="399097"/>
                    <a:pt x="83058" y="408051"/>
                    <a:pt x="78486" y="417195"/>
                  </a:cubicBezTo>
                  <a:cubicBezTo>
                    <a:pt x="86978" y="421729"/>
                    <a:pt x="90185" y="432292"/>
                    <a:pt x="85650" y="440779"/>
                  </a:cubicBezTo>
                  <a:cubicBezTo>
                    <a:pt x="81448" y="448646"/>
                    <a:pt x="71986" y="452075"/>
                    <a:pt x="63722" y="448723"/>
                  </a:cubicBezTo>
                  <a:cubicBezTo>
                    <a:pt x="59627" y="458248"/>
                    <a:pt x="55626" y="467773"/>
                    <a:pt x="51911" y="476821"/>
                  </a:cubicBezTo>
                  <a:cubicBezTo>
                    <a:pt x="60959" y="480108"/>
                    <a:pt x="65629" y="490109"/>
                    <a:pt x="62341" y="499158"/>
                  </a:cubicBezTo>
                  <a:cubicBezTo>
                    <a:pt x="59053" y="508206"/>
                    <a:pt x="49053" y="512874"/>
                    <a:pt x="40005" y="509588"/>
                  </a:cubicBezTo>
                  <a:cubicBezTo>
                    <a:pt x="36767" y="519113"/>
                    <a:pt x="33719" y="528638"/>
                    <a:pt x="30480" y="538639"/>
                  </a:cubicBezTo>
                  <a:cubicBezTo>
                    <a:pt x="39765" y="541268"/>
                    <a:pt x="45159" y="550926"/>
                    <a:pt x="42529" y="560213"/>
                  </a:cubicBezTo>
                  <a:cubicBezTo>
                    <a:pt x="39899" y="569500"/>
                    <a:pt x="30240" y="574891"/>
                    <a:pt x="20955" y="572262"/>
                  </a:cubicBezTo>
                  <a:cubicBezTo>
                    <a:pt x="18574" y="581787"/>
                    <a:pt x="16383" y="592074"/>
                    <a:pt x="14383" y="602075"/>
                  </a:cubicBezTo>
                  <a:cubicBezTo>
                    <a:pt x="23777" y="604180"/>
                    <a:pt x="29690" y="613496"/>
                    <a:pt x="27589" y="622887"/>
                  </a:cubicBezTo>
                  <a:cubicBezTo>
                    <a:pt x="25618" y="631707"/>
                    <a:pt x="17240" y="637556"/>
                    <a:pt x="8287" y="636365"/>
                  </a:cubicBezTo>
                  <a:cubicBezTo>
                    <a:pt x="6763" y="646366"/>
                    <a:pt x="5525" y="656463"/>
                    <a:pt x="4381" y="666559"/>
                  </a:cubicBezTo>
                  <a:cubicBezTo>
                    <a:pt x="13906" y="667960"/>
                    <a:pt x="20491" y="676818"/>
                    <a:pt x="19090" y="686343"/>
                  </a:cubicBezTo>
                  <a:cubicBezTo>
                    <a:pt x="17809" y="695049"/>
                    <a:pt x="10232" y="701440"/>
                    <a:pt x="1429" y="701230"/>
                  </a:cubicBezTo>
                  <a:cubicBezTo>
                    <a:pt x="762" y="711327"/>
                    <a:pt x="286" y="721519"/>
                    <a:pt x="0" y="731710"/>
                  </a:cubicBezTo>
                  <a:cubicBezTo>
                    <a:pt x="9600" y="732425"/>
                    <a:pt x="16807" y="740778"/>
                    <a:pt x="16095" y="750380"/>
                  </a:cubicBezTo>
                  <a:cubicBezTo>
                    <a:pt x="15457" y="758990"/>
                    <a:pt x="8612" y="765838"/>
                    <a:pt x="0" y="766477"/>
                  </a:cubicBezTo>
                  <a:cubicBezTo>
                    <a:pt x="0" y="776764"/>
                    <a:pt x="762" y="786860"/>
                    <a:pt x="1429" y="796957"/>
                  </a:cubicBezTo>
                  <a:cubicBezTo>
                    <a:pt x="11053" y="796728"/>
                    <a:pt x="19040" y="804338"/>
                    <a:pt x="19271" y="813968"/>
                  </a:cubicBezTo>
                  <a:cubicBezTo>
                    <a:pt x="19482" y="822770"/>
                    <a:pt x="13093" y="830342"/>
                    <a:pt x="4381" y="831628"/>
                  </a:cubicBezTo>
                  <a:cubicBezTo>
                    <a:pt x="5525" y="841820"/>
                    <a:pt x="6763" y="851916"/>
                    <a:pt x="8287" y="861917"/>
                  </a:cubicBezTo>
                  <a:cubicBezTo>
                    <a:pt x="17830" y="860650"/>
                    <a:pt x="26592" y="867365"/>
                    <a:pt x="27858" y="876900"/>
                  </a:cubicBezTo>
                  <a:cubicBezTo>
                    <a:pt x="29046" y="885854"/>
                    <a:pt x="23197" y="894236"/>
                    <a:pt x="14383" y="896207"/>
                  </a:cubicBezTo>
                  <a:cubicBezTo>
                    <a:pt x="16352" y="906180"/>
                    <a:pt x="18542" y="916086"/>
                    <a:pt x="20955" y="925925"/>
                  </a:cubicBezTo>
                  <a:cubicBezTo>
                    <a:pt x="30240" y="923296"/>
                    <a:pt x="39899" y="928688"/>
                    <a:pt x="42529" y="937974"/>
                  </a:cubicBezTo>
                  <a:cubicBezTo>
                    <a:pt x="45159" y="947261"/>
                    <a:pt x="39765" y="956920"/>
                    <a:pt x="30480" y="959548"/>
                  </a:cubicBezTo>
                  <a:cubicBezTo>
                    <a:pt x="33338" y="969331"/>
                    <a:pt x="36512" y="979046"/>
                    <a:pt x="40005" y="988695"/>
                  </a:cubicBezTo>
                  <a:cubicBezTo>
                    <a:pt x="49262" y="986056"/>
                    <a:pt x="58908" y="991419"/>
                    <a:pt x="61551" y="1000668"/>
                  </a:cubicBezTo>
                  <a:cubicBezTo>
                    <a:pt x="63930" y="1009002"/>
                    <a:pt x="59823" y="1017822"/>
                    <a:pt x="51911" y="1021366"/>
                  </a:cubicBezTo>
                  <a:cubicBezTo>
                    <a:pt x="55626" y="1030891"/>
                    <a:pt x="59627" y="1040416"/>
                    <a:pt x="63722" y="1049941"/>
                  </a:cubicBezTo>
                  <a:cubicBezTo>
                    <a:pt x="72402" y="1045864"/>
                    <a:pt x="82744" y="1049598"/>
                    <a:pt x="86820" y="1058275"/>
                  </a:cubicBezTo>
                  <a:cubicBezTo>
                    <a:pt x="90897" y="1066952"/>
                    <a:pt x="87166" y="1077297"/>
                    <a:pt x="78486" y="1081373"/>
                  </a:cubicBezTo>
                  <a:cubicBezTo>
                    <a:pt x="82963" y="1090898"/>
                    <a:pt x="88011" y="1099566"/>
                    <a:pt x="92583" y="1108424"/>
                  </a:cubicBezTo>
                  <a:cubicBezTo>
                    <a:pt x="101220" y="1104176"/>
                    <a:pt x="111668" y="1107729"/>
                    <a:pt x="115919" y="1116368"/>
                  </a:cubicBezTo>
                  <a:cubicBezTo>
                    <a:pt x="119769" y="1124188"/>
                    <a:pt x="117246" y="1133656"/>
                    <a:pt x="110014" y="1138523"/>
                  </a:cubicBezTo>
                  <a:cubicBezTo>
                    <a:pt x="115252" y="1147286"/>
                    <a:pt x="120777" y="1155859"/>
                    <a:pt x="126397" y="1164241"/>
                  </a:cubicBezTo>
                  <a:cubicBezTo>
                    <a:pt x="134287" y="1158716"/>
                    <a:pt x="145162" y="1160640"/>
                    <a:pt x="150686" y="1168527"/>
                  </a:cubicBezTo>
                  <a:cubicBezTo>
                    <a:pt x="156210" y="1176414"/>
                    <a:pt x="154290" y="1187291"/>
                    <a:pt x="146399" y="1192816"/>
                  </a:cubicBezTo>
                  <a:cubicBezTo>
                    <a:pt x="152495" y="1201007"/>
                    <a:pt x="158687" y="1209104"/>
                    <a:pt x="165449" y="1217009"/>
                  </a:cubicBezTo>
                  <a:cubicBezTo>
                    <a:pt x="172784" y="1210856"/>
                    <a:pt x="183728" y="1211818"/>
                    <a:pt x="189881" y="1219152"/>
                  </a:cubicBezTo>
                  <a:cubicBezTo>
                    <a:pt x="196034" y="1226487"/>
                    <a:pt x="195072" y="1237431"/>
                    <a:pt x="187738" y="1243584"/>
                  </a:cubicBezTo>
                  <a:cubicBezTo>
                    <a:pt x="194500" y="1251204"/>
                    <a:pt x="201359" y="1258729"/>
                    <a:pt x="208407" y="1266158"/>
                  </a:cubicBezTo>
                  <a:cubicBezTo>
                    <a:pt x="215170" y="1259376"/>
                    <a:pt x="226152" y="1259348"/>
                    <a:pt x="232934" y="1266111"/>
                  </a:cubicBezTo>
                  <a:cubicBezTo>
                    <a:pt x="239716" y="1272873"/>
                    <a:pt x="239744" y="1283856"/>
                    <a:pt x="232981" y="1290638"/>
                  </a:cubicBezTo>
                  <a:cubicBezTo>
                    <a:pt x="240316" y="1297686"/>
                    <a:pt x="247841" y="1304544"/>
                    <a:pt x="255461" y="1311307"/>
                  </a:cubicBezTo>
                  <a:cubicBezTo>
                    <a:pt x="261614" y="1303973"/>
                    <a:pt x="272558" y="1303010"/>
                    <a:pt x="279892" y="1309163"/>
                  </a:cubicBezTo>
                  <a:cubicBezTo>
                    <a:pt x="287226" y="1315317"/>
                    <a:pt x="288188" y="1326261"/>
                    <a:pt x="282035" y="1333595"/>
                  </a:cubicBezTo>
                  <a:cubicBezTo>
                    <a:pt x="290036" y="1339977"/>
                    <a:pt x="298037" y="1346264"/>
                    <a:pt x="306229" y="1352645"/>
                  </a:cubicBezTo>
                  <a:cubicBezTo>
                    <a:pt x="311753" y="1344758"/>
                    <a:pt x="322631" y="1342834"/>
                    <a:pt x="330518" y="1348359"/>
                  </a:cubicBezTo>
                  <a:cubicBezTo>
                    <a:pt x="338404" y="1353883"/>
                    <a:pt x="340328" y="1364761"/>
                    <a:pt x="334804" y="1372648"/>
                  </a:cubicBezTo>
                  <a:cubicBezTo>
                    <a:pt x="343281" y="1378267"/>
                    <a:pt x="351854" y="1383792"/>
                    <a:pt x="360521" y="1389126"/>
                  </a:cubicBezTo>
                  <a:cubicBezTo>
                    <a:pt x="365312" y="1380811"/>
                    <a:pt x="375923" y="1377953"/>
                    <a:pt x="384239" y="1382744"/>
                  </a:cubicBezTo>
                  <a:cubicBezTo>
                    <a:pt x="392554" y="1387535"/>
                    <a:pt x="395411" y="1398146"/>
                    <a:pt x="390620" y="1406462"/>
                  </a:cubicBezTo>
                  <a:cubicBezTo>
                    <a:pt x="399479" y="1411414"/>
                    <a:pt x="408527" y="1415987"/>
                    <a:pt x="417671" y="1420654"/>
                  </a:cubicBezTo>
                  <a:cubicBezTo>
                    <a:pt x="421786" y="1412100"/>
                    <a:pt x="432025" y="1408443"/>
                    <a:pt x="440627" y="1412462"/>
                  </a:cubicBezTo>
                  <a:cubicBezTo>
                    <a:pt x="449247" y="1416510"/>
                    <a:pt x="453057" y="1426712"/>
                    <a:pt x="449199" y="1435417"/>
                  </a:cubicBezTo>
                  <a:cubicBezTo>
                    <a:pt x="458724" y="1439418"/>
                    <a:pt x="468249" y="1443418"/>
                    <a:pt x="477774" y="1447133"/>
                  </a:cubicBezTo>
                  <a:cubicBezTo>
                    <a:pt x="481708" y="1438351"/>
                    <a:pt x="492014" y="1434408"/>
                    <a:pt x="500805" y="1438342"/>
                  </a:cubicBezTo>
                  <a:cubicBezTo>
                    <a:pt x="508721" y="1441885"/>
                    <a:pt x="512826" y="1450705"/>
                    <a:pt x="510445" y="1459039"/>
                  </a:cubicBezTo>
                  <a:cubicBezTo>
                    <a:pt x="520094" y="1462278"/>
                    <a:pt x="529809" y="1465450"/>
                    <a:pt x="539591" y="1468564"/>
                  </a:cubicBezTo>
                  <a:cubicBezTo>
                    <a:pt x="542544" y="1459401"/>
                    <a:pt x="552364" y="1454372"/>
                    <a:pt x="561527" y="1457325"/>
                  </a:cubicBezTo>
                  <a:cubicBezTo>
                    <a:pt x="570062" y="1460078"/>
                    <a:pt x="575120" y="1468850"/>
                    <a:pt x="573215" y="1477613"/>
                  </a:cubicBezTo>
                  <a:cubicBezTo>
                    <a:pt x="582997" y="1480023"/>
                    <a:pt x="592903" y="1482214"/>
                    <a:pt x="602932" y="1484185"/>
                  </a:cubicBezTo>
                  <a:cubicBezTo>
                    <a:pt x="605038" y="1474794"/>
                    <a:pt x="614353" y="1468879"/>
                    <a:pt x="623745" y="1470974"/>
                  </a:cubicBezTo>
                  <a:cubicBezTo>
                    <a:pt x="632565" y="1472946"/>
                    <a:pt x="638413" y="1481328"/>
                    <a:pt x="637223" y="1490281"/>
                  </a:cubicBezTo>
                  <a:cubicBezTo>
                    <a:pt x="647224" y="1491806"/>
                    <a:pt x="657320" y="1493044"/>
                    <a:pt x="667512" y="1494187"/>
                  </a:cubicBezTo>
                  <a:cubicBezTo>
                    <a:pt x="668903" y="1484662"/>
                    <a:pt x="677751" y="1478061"/>
                    <a:pt x="687276" y="1479452"/>
                  </a:cubicBezTo>
                  <a:cubicBezTo>
                    <a:pt x="696039" y="1480728"/>
                    <a:pt x="702450" y="1488376"/>
                    <a:pt x="702183" y="1497235"/>
                  </a:cubicBezTo>
                  <a:cubicBezTo>
                    <a:pt x="712280" y="1497806"/>
                    <a:pt x="722471" y="1498282"/>
                    <a:pt x="732663" y="1498568"/>
                  </a:cubicBezTo>
                  <a:cubicBezTo>
                    <a:pt x="733377" y="1488967"/>
                    <a:pt x="741731" y="1481766"/>
                    <a:pt x="751332" y="1482471"/>
                  </a:cubicBezTo>
                  <a:cubicBezTo>
                    <a:pt x="759943" y="1483109"/>
                    <a:pt x="766791" y="1489958"/>
                    <a:pt x="767429" y="1498568"/>
                  </a:cubicBezTo>
                  <a:cubicBezTo>
                    <a:pt x="777621" y="1498568"/>
                    <a:pt x="787813" y="1497806"/>
                    <a:pt x="797909" y="1497235"/>
                  </a:cubicBezTo>
                  <a:cubicBezTo>
                    <a:pt x="797614" y="1487614"/>
                    <a:pt x="805177" y="1479575"/>
                    <a:pt x="814797" y="1479280"/>
                  </a:cubicBezTo>
                  <a:cubicBezTo>
                    <a:pt x="823655" y="1479004"/>
                    <a:pt x="831304" y="1485424"/>
                    <a:pt x="832580" y="1494187"/>
                  </a:cubicBezTo>
                  <a:cubicBezTo>
                    <a:pt x="842772" y="1493044"/>
                    <a:pt x="852773" y="1491806"/>
                    <a:pt x="862870" y="1490281"/>
                  </a:cubicBezTo>
                  <a:cubicBezTo>
                    <a:pt x="861603" y="1480737"/>
                    <a:pt x="868318" y="1471974"/>
                    <a:pt x="877853" y="1470708"/>
                  </a:cubicBezTo>
                  <a:cubicBezTo>
                    <a:pt x="886816" y="1469526"/>
                    <a:pt x="895188" y="1475375"/>
                    <a:pt x="897160" y="1484185"/>
                  </a:cubicBezTo>
                  <a:cubicBezTo>
                    <a:pt x="907133" y="1482214"/>
                    <a:pt x="917038" y="1480023"/>
                    <a:pt x="926878" y="1477613"/>
                  </a:cubicBezTo>
                  <a:cubicBezTo>
                    <a:pt x="924839" y="1468203"/>
                    <a:pt x="930802" y="1458925"/>
                    <a:pt x="940213" y="1456877"/>
                  </a:cubicBezTo>
                  <a:cubicBezTo>
                    <a:pt x="948976" y="1454982"/>
                    <a:pt x="957748" y="1460030"/>
                    <a:pt x="960501" y="1468564"/>
                  </a:cubicBezTo>
                  <a:cubicBezTo>
                    <a:pt x="970340" y="1465707"/>
                    <a:pt x="980056" y="1462535"/>
                    <a:pt x="989648" y="1459039"/>
                  </a:cubicBezTo>
                  <a:cubicBezTo>
                    <a:pt x="987009" y="1449781"/>
                    <a:pt x="992372" y="1440132"/>
                    <a:pt x="1001621" y="1437494"/>
                  </a:cubicBezTo>
                  <a:cubicBezTo>
                    <a:pt x="1009955" y="1435113"/>
                    <a:pt x="1018775" y="1439218"/>
                    <a:pt x="1022318" y="1447133"/>
                  </a:cubicBezTo>
                  <a:cubicBezTo>
                    <a:pt x="1031843" y="1443418"/>
                    <a:pt x="1041368" y="1439418"/>
                    <a:pt x="1050417" y="1435417"/>
                  </a:cubicBezTo>
                  <a:cubicBezTo>
                    <a:pt x="1046798" y="1426493"/>
                    <a:pt x="1051093" y="1416329"/>
                    <a:pt x="1060018" y="1412710"/>
                  </a:cubicBezTo>
                  <a:cubicBezTo>
                    <a:pt x="1068286" y="1409357"/>
                    <a:pt x="1077744" y="1412786"/>
                    <a:pt x="1081945" y="1420654"/>
                  </a:cubicBezTo>
                  <a:cubicBezTo>
                    <a:pt x="1091470" y="1416082"/>
                    <a:pt x="1100138" y="1411129"/>
                    <a:pt x="1108996" y="1406462"/>
                  </a:cubicBezTo>
                  <a:cubicBezTo>
                    <a:pt x="1104205" y="1398146"/>
                    <a:pt x="1107062" y="1387535"/>
                    <a:pt x="1115378" y="1382744"/>
                  </a:cubicBezTo>
                  <a:cubicBezTo>
                    <a:pt x="1123693" y="1377953"/>
                    <a:pt x="1134304" y="1380811"/>
                    <a:pt x="1139095" y="1389126"/>
                  </a:cubicBezTo>
                  <a:cubicBezTo>
                    <a:pt x="1147763" y="1383792"/>
                    <a:pt x="1156335" y="1378267"/>
                    <a:pt x="1164812" y="1372648"/>
                  </a:cubicBezTo>
                  <a:cubicBezTo>
                    <a:pt x="1159288" y="1364761"/>
                    <a:pt x="1161212" y="1353883"/>
                    <a:pt x="1169099" y="1348359"/>
                  </a:cubicBezTo>
                  <a:cubicBezTo>
                    <a:pt x="1176985" y="1342834"/>
                    <a:pt x="1187863" y="1344758"/>
                    <a:pt x="1193387" y="1352645"/>
                  </a:cubicBezTo>
                  <a:cubicBezTo>
                    <a:pt x="1201674" y="1346645"/>
                    <a:pt x="1209675" y="1340358"/>
                    <a:pt x="1217676" y="1333595"/>
                  </a:cubicBezTo>
                  <a:cubicBezTo>
                    <a:pt x="1211523" y="1326261"/>
                    <a:pt x="1212485" y="1315317"/>
                    <a:pt x="1219819" y="1309163"/>
                  </a:cubicBezTo>
                  <a:cubicBezTo>
                    <a:pt x="1227153" y="1303010"/>
                    <a:pt x="1238098" y="1303973"/>
                    <a:pt x="1244251" y="1311307"/>
                  </a:cubicBezTo>
                  <a:cubicBezTo>
                    <a:pt x="1251871" y="1304544"/>
                    <a:pt x="1259396" y="1297686"/>
                    <a:pt x="1266730" y="1290638"/>
                  </a:cubicBezTo>
                  <a:cubicBezTo>
                    <a:pt x="1259967" y="1283856"/>
                    <a:pt x="1259996" y="1272873"/>
                    <a:pt x="1266777" y="1266111"/>
                  </a:cubicBezTo>
                  <a:cubicBezTo>
                    <a:pt x="1273559" y="1259348"/>
                    <a:pt x="1284542" y="1259376"/>
                    <a:pt x="1291304" y="1266158"/>
                  </a:cubicBezTo>
                  <a:cubicBezTo>
                    <a:pt x="1298353" y="1258729"/>
                    <a:pt x="1305211" y="1251204"/>
                    <a:pt x="1311974" y="1243584"/>
                  </a:cubicBezTo>
                  <a:cubicBezTo>
                    <a:pt x="1304639" y="1237431"/>
                    <a:pt x="1303677" y="1226487"/>
                    <a:pt x="1309831" y="1219152"/>
                  </a:cubicBezTo>
                  <a:cubicBezTo>
                    <a:pt x="1315984" y="1211818"/>
                    <a:pt x="1326928" y="1210856"/>
                    <a:pt x="1334262" y="1217009"/>
                  </a:cubicBezTo>
                  <a:cubicBezTo>
                    <a:pt x="1340644" y="1209104"/>
                    <a:pt x="1346835" y="1201007"/>
                    <a:pt x="1353312" y="1192816"/>
                  </a:cubicBezTo>
                  <a:cubicBezTo>
                    <a:pt x="1345425" y="1187320"/>
                    <a:pt x="1343482" y="1176461"/>
                    <a:pt x="1348978" y="1168575"/>
                  </a:cubicBezTo>
                  <a:cubicBezTo>
                    <a:pt x="1354474" y="1160688"/>
                    <a:pt x="1365333" y="1158745"/>
                    <a:pt x="1373219" y="1164241"/>
                  </a:cubicBezTo>
                  <a:cubicBezTo>
                    <a:pt x="1378934" y="1155859"/>
                    <a:pt x="1384459" y="1147286"/>
                    <a:pt x="1389698" y="1138523"/>
                  </a:cubicBezTo>
                  <a:cubicBezTo>
                    <a:pt x="1381716" y="1133151"/>
                    <a:pt x="1379592" y="1122312"/>
                    <a:pt x="1384973" y="1114330"/>
                  </a:cubicBezTo>
                  <a:cubicBezTo>
                    <a:pt x="1389840" y="1107100"/>
                    <a:pt x="1399308" y="1104576"/>
                    <a:pt x="1407128" y="1108424"/>
                  </a:cubicBezTo>
                  <a:cubicBezTo>
                    <a:pt x="1412081" y="1099566"/>
                    <a:pt x="1416653" y="1090517"/>
                    <a:pt x="1421225" y="1081373"/>
                  </a:cubicBezTo>
                  <a:cubicBezTo>
                    <a:pt x="1412548" y="1077297"/>
                    <a:pt x="1408814" y="1066952"/>
                    <a:pt x="1412891" y="1058275"/>
                  </a:cubicBezTo>
                  <a:cubicBezTo>
                    <a:pt x="1416968" y="1049598"/>
                    <a:pt x="1427312" y="1045864"/>
                    <a:pt x="1435989" y="1049941"/>
                  </a:cubicBezTo>
                  <a:cubicBezTo>
                    <a:pt x="1440085" y="1040416"/>
                    <a:pt x="1443990" y="1030891"/>
                    <a:pt x="1447705" y="1021366"/>
                  </a:cubicBezTo>
                  <a:cubicBezTo>
                    <a:pt x="1438875" y="1017537"/>
                    <a:pt x="1434808" y="1007278"/>
                    <a:pt x="1438637" y="998439"/>
                  </a:cubicBezTo>
                  <a:cubicBezTo>
                    <a:pt x="1442161" y="990314"/>
                    <a:pt x="1451229" y="986114"/>
                    <a:pt x="1459706" y="988695"/>
                  </a:cubicBezTo>
                  <a:cubicBezTo>
                    <a:pt x="1462945" y="979103"/>
                    <a:pt x="1466117" y="969388"/>
                    <a:pt x="1469231" y="959548"/>
                  </a:cubicBezTo>
                  <a:cubicBezTo>
                    <a:pt x="1459944" y="956920"/>
                    <a:pt x="1454553" y="947261"/>
                    <a:pt x="1457182" y="937974"/>
                  </a:cubicBezTo>
                  <a:cubicBezTo>
                    <a:pt x="1459811" y="928688"/>
                    <a:pt x="1469469" y="923296"/>
                    <a:pt x="1478756" y="925925"/>
                  </a:cubicBezTo>
                  <a:cubicBezTo>
                    <a:pt x="1481166" y="916086"/>
                    <a:pt x="1483357" y="906180"/>
                    <a:pt x="1485329" y="896207"/>
                  </a:cubicBezTo>
                  <a:cubicBezTo>
                    <a:pt x="1475937" y="894426"/>
                    <a:pt x="1469708" y="885434"/>
                    <a:pt x="1471327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6" name="Freeform: Shape 2095">
              <a:extLst>
                <a:ext uri="{FF2B5EF4-FFF2-40B4-BE49-F238E27FC236}">
                  <a16:creationId xmlns:a16="http://schemas.microsoft.com/office/drawing/2014/main" id="{15439686-EB64-431C-8228-385EE320405B}"/>
                </a:ext>
              </a:extLst>
            </p:cNvPr>
            <p:cNvSpPr/>
            <p:nvPr/>
          </p:nvSpPr>
          <p:spPr>
            <a:xfrm rot="18900000">
              <a:off x="3143014" y="391748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2C9EF89A-9C0D-45BA-B266-C681B24EB140}"/>
                </a:ext>
              </a:extLst>
            </p:cNvPr>
            <p:cNvSpPr/>
            <p:nvPr/>
          </p:nvSpPr>
          <p:spPr>
            <a:xfrm rot="16850999">
              <a:off x="5364507" y="1300995"/>
              <a:ext cx="1496567" cy="1496567"/>
            </a:xfrm>
            <a:custGeom>
              <a:avLst/>
              <a:gdLst>
                <a:gd name="connsiteX0" fmla="*/ 1496567 w 1496567"/>
                <a:gd name="connsiteY0" fmla="*/ 748284 h 1496567"/>
                <a:gd name="connsiteX1" fmla="*/ 748284 w 1496567"/>
                <a:gd name="connsiteY1" fmla="*/ 1496567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7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7" y="748284"/>
                  </a:moveTo>
                  <a:cubicBezTo>
                    <a:pt x="1496567" y="1161549"/>
                    <a:pt x="1161549" y="1496567"/>
                    <a:pt x="748284" y="1496567"/>
                  </a:cubicBezTo>
                  <a:cubicBezTo>
                    <a:pt x="335018" y="1496567"/>
                    <a:pt x="0" y="1161549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49" y="0"/>
                    <a:pt x="1496567" y="335018"/>
                    <a:pt x="1496567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0" name="Freeform: Shape 2099">
              <a:extLst>
                <a:ext uri="{FF2B5EF4-FFF2-40B4-BE49-F238E27FC236}">
                  <a16:creationId xmlns:a16="http://schemas.microsoft.com/office/drawing/2014/main" id="{3F9ACB79-E085-4C2E-B546-EF69C1B23353}"/>
                </a:ext>
              </a:extLst>
            </p:cNvPr>
            <p:cNvSpPr/>
            <p:nvPr/>
          </p:nvSpPr>
          <p:spPr>
            <a:xfrm>
              <a:off x="5363622" y="1300257"/>
              <a:ext cx="1497330" cy="1499615"/>
            </a:xfrm>
            <a:custGeom>
              <a:avLst/>
              <a:gdLst>
                <a:gd name="connsiteX0" fmla="*/ 1469041 w 1497330"/>
                <a:gd name="connsiteY0" fmla="*/ 875919 h 1499615"/>
                <a:gd name="connsiteX1" fmla="*/ 1489043 w 1497330"/>
                <a:gd name="connsiteY1" fmla="*/ 861822 h 1499615"/>
                <a:gd name="connsiteX2" fmla="*/ 1492949 w 1497330"/>
                <a:gd name="connsiteY2" fmla="*/ 831532 h 1499615"/>
                <a:gd name="connsiteX3" fmla="*/ 1478214 w 1497330"/>
                <a:gd name="connsiteY3" fmla="*/ 811768 h 1499615"/>
                <a:gd name="connsiteX4" fmla="*/ 1495997 w 1497330"/>
                <a:gd name="connsiteY4" fmla="*/ 796861 h 1499615"/>
                <a:gd name="connsiteX5" fmla="*/ 1497330 w 1497330"/>
                <a:gd name="connsiteY5" fmla="*/ 766477 h 1499615"/>
                <a:gd name="connsiteX6" fmla="*/ 1479900 w 1497330"/>
                <a:gd name="connsiteY6" fmla="*/ 749046 h 1499615"/>
                <a:gd name="connsiteX7" fmla="*/ 1497330 w 1497330"/>
                <a:gd name="connsiteY7" fmla="*/ 731615 h 1499615"/>
                <a:gd name="connsiteX8" fmla="*/ 1495997 w 1497330"/>
                <a:gd name="connsiteY8" fmla="*/ 701135 h 1499615"/>
                <a:gd name="connsiteX9" fmla="*/ 1478042 w 1497330"/>
                <a:gd name="connsiteY9" fmla="*/ 684247 h 1499615"/>
                <a:gd name="connsiteX10" fmla="*/ 1492949 w 1497330"/>
                <a:gd name="connsiteY10" fmla="*/ 666464 h 1499615"/>
                <a:gd name="connsiteX11" fmla="*/ 1489043 w 1497330"/>
                <a:gd name="connsiteY11" fmla="*/ 636270 h 1499615"/>
                <a:gd name="connsiteX12" fmla="*/ 1469470 w 1497330"/>
                <a:gd name="connsiteY12" fmla="*/ 621287 h 1499615"/>
                <a:gd name="connsiteX13" fmla="*/ 1482947 w 1497330"/>
                <a:gd name="connsiteY13" fmla="*/ 601980 h 1499615"/>
                <a:gd name="connsiteX14" fmla="*/ 1476375 w 1497330"/>
                <a:gd name="connsiteY14" fmla="*/ 572167 h 1499615"/>
                <a:gd name="connsiteX15" fmla="*/ 1455639 w 1497330"/>
                <a:gd name="connsiteY15" fmla="*/ 558832 h 1499615"/>
                <a:gd name="connsiteX16" fmla="*/ 1467326 w 1497330"/>
                <a:gd name="connsiteY16" fmla="*/ 538544 h 1499615"/>
                <a:gd name="connsiteX17" fmla="*/ 1457801 w 1497330"/>
                <a:gd name="connsiteY17" fmla="*/ 509492 h 1499615"/>
                <a:gd name="connsiteX18" fmla="*/ 1435465 w 1497330"/>
                <a:gd name="connsiteY18" fmla="*/ 499062 h 1499615"/>
                <a:gd name="connsiteX19" fmla="*/ 1445895 w 1497330"/>
                <a:gd name="connsiteY19" fmla="*/ 476726 h 1499615"/>
                <a:gd name="connsiteX20" fmla="*/ 1434084 w 1497330"/>
                <a:gd name="connsiteY20" fmla="*/ 448151 h 1499615"/>
                <a:gd name="connsiteX21" fmla="*/ 1411586 w 1497330"/>
                <a:gd name="connsiteY21" fmla="*/ 438074 h 1499615"/>
                <a:gd name="connsiteX22" fmla="*/ 1419416 w 1497330"/>
                <a:gd name="connsiteY22" fmla="*/ 416623 h 1499615"/>
                <a:gd name="connsiteX23" fmla="*/ 1405224 w 1497330"/>
                <a:gd name="connsiteY23" fmla="*/ 389573 h 1499615"/>
                <a:gd name="connsiteX24" fmla="*/ 1381506 w 1497330"/>
                <a:gd name="connsiteY24" fmla="*/ 383191 h 1499615"/>
                <a:gd name="connsiteX25" fmla="*/ 1387888 w 1497330"/>
                <a:gd name="connsiteY25" fmla="*/ 359473 h 1499615"/>
                <a:gd name="connsiteX26" fmla="*/ 1371410 w 1497330"/>
                <a:gd name="connsiteY26" fmla="*/ 333756 h 1499615"/>
                <a:gd name="connsiteX27" fmla="*/ 1347121 w 1497330"/>
                <a:gd name="connsiteY27" fmla="*/ 329470 h 1499615"/>
                <a:gd name="connsiteX28" fmla="*/ 1351407 w 1497330"/>
                <a:gd name="connsiteY28" fmla="*/ 305181 h 1499615"/>
                <a:gd name="connsiteX29" fmla="*/ 1332357 w 1497330"/>
                <a:gd name="connsiteY29" fmla="*/ 280988 h 1499615"/>
                <a:gd name="connsiteX30" fmla="*/ 1307925 w 1497330"/>
                <a:gd name="connsiteY30" fmla="*/ 278844 h 1499615"/>
                <a:gd name="connsiteX31" fmla="*/ 1310069 w 1497330"/>
                <a:gd name="connsiteY31" fmla="*/ 254413 h 1499615"/>
                <a:gd name="connsiteX32" fmla="*/ 1289400 w 1497330"/>
                <a:gd name="connsiteY32" fmla="*/ 231838 h 1499615"/>
                <a:gd name="connsiteX33" fmla="*/ 1265673 w 1497330"/>
                <a:gd name="connsiteY33" fmla="*/ 225676 h 1499615"/>
                <a:gd name="connsiteX34" fmla="*/ 1265777 w 1497330"/>
                <a:gd name="connsiteY34" fmla="*/ 207931 h 1499615"/>
                <a:gd name="connsiteX35" fmla="*/ 1243203 w 1497330"/>
                <a:gd name="connsiteY35" fmla="*/ 187357 h 1499615"/>
                <a:gd name="connsiteX36" fmla="*/ 1218724 w 1497330"/>
                <a:gd name="connsiteY36" fmla="*/ 189452 h 1499615"/>
                <a:gd name="connsiteX37" fmla="*/ 1216628 w 1497330"/>
                <a:gd name="connsiteY37" fmla="*/ 164973 h 1499615"/>
                <a:gd name="connsiteX38" fmla="*/ 1192435 w 1497330"/>
                <a:gd name="connsiteY38" fmla="*/ 145923 h 1499615"/>
                <a:gd name="connsiteX39" fmla="*/ 1168146 w 1497330"/>
                <a:gd name="connsiteY39" fmla="*/ 150209 h 1499615"/>
                <a:gd name="connsiteX40" fmla="*/ 1163860 w 1497330"/>
                <a:gd name="connsiteY40" fmla="*/ 125921 h 1499615"/>
                <a:gd name="connsiteX41" fmla="*/ 1138143 w 1497330"/>
                <a:gd name="connsiteY41" fmla="*/ 109442 h 1499615"/>
                <a:gd name="connsiteX42" fmla="*/ 1114616 w 1497330"/>
                <a:gd name="connsiteY42" fmla="*/ 115538 h 1499615"/>
                <a:gd name="connsiteX43" fmla="*/ 1108043 w 1497330"/>
                <a:gd name="connsiteY43" fmla="*/ 92011 h 1499615"/>
                <a:gd name="connsiteX44" fmla="*/ 1080993 w 1497330"/>
                <a:gd name="connsiteY44" fmla="*/ 77915 h 1499615"/>
                <a:gd name="connsiteX45" fmla="*/ 1057894 w 1497330"/>
                <a:gd name="connsiteY45" fmla="*/ 86249 h 1499615"/>
                <a:gd name="connsiteX46" fmla="*/ 1049560 w 1497330"/>
                <a:gd name="connsiteY46" fmla="*/ 63151 h 1499615"/>
                <a:gd name="connsiteX47" fmla="*/ 1020985 w 1497330"/>
                <a:gd name="connsiteY47" fmla="*/ 51435 h 1499615"/>
                <a:gd name="connsiteX48" fmla="*/ 998058 w 1497330"/>
                <a:gd name="connsiteY48" fmla="*/ 60501 h 1499615"/>
                <a:gd name="connsiteX49" fmla="*/ 988314 w 1497330"/>
                <a:gd name="connsiteY49" fmla="*/ 39433 h 1499615"/>
                <a:gd name="connsiteX50" fmla="*/ 959168 w 1497330"/>
                <a:gd name="connsiteY50" fmla="*/ 29908 h 1499615"/>
                <a:gd name="connsiteX51" fmla="*/ 937117 w 1497330"/>
                <a:gd name="connsiteY51" fmla="*/ 40926 h 1499615"/>
                <a:gd name="connsiteX52" fmla="*/ 925544 w 1497330"/>
                <a:gd name="connsiteY52" fmla="*/ 20955 h 1499615"/>
                <a:gd name="connsiteX53" fmla="*/ 895826 w 1497330"/>
                <a:gd name="connsiteY53" fmla="*/ 14288 h 1499615"/>
                <a:gd name="connsiteX54" fmla="*/ 874919 w 1497330"/>
                <a:gd name="connsiteY54" fmla="*/ 27348 h 1499615"/>
                <a:gd name="connsiteX55" fmla="*/ 861536 w 1497330"/>
                <a:gd name="connsiteY55" fmla="*/ 8287 h 1499615"/>
                <a:gd name="connsiteX56" fmla="*/ 831247 w 1497330"/>
                <a:gd name="connsiteY56" fmla="*/ 4381 h 1499615"/>
                <a:gd name="connsiteX57" fmla="*/ 811482 w 1497330"/>
                <a:gd name="connsiteY57" fmla="*/ 19116 h 1499615"/>
                <a:gd name="connsiteX58" fmla="*/ 796576 w 1497330"/>
                <a:gd name="connsiteY58" fmla="*/ 1333 h 1499615"/>
                <a:gd name="connsiteX59" fmla="*/ 766096 w 1497330"/>
                <a:gd name="connsiteY59" fmla="*/ 0 h 1499615"/>
                <a:gd name="connsiteX60" fmla="*/ 747427 w 1497330"/>
                <a:gd name="connsiteY60" fmla="*/ 16095 h 1499615"/>
                <a:gd name="connsiteX61" fmla="*/ 731330 w 1497330"/>
                <a:gd name="connsiteY61" fmla="*/ 0 h 1499615"/>
                <a:gd name="connsiteX62" fmla="*/ 700850 w 1497330"/>
                <a:gd name="connsiteY62" fmla="*/ 1333 h 1499615"/>
                <a:gd name="connsiteX63" fmla="*/ 683962 w 1497330"/>
                <a:gd name="connsiteY63" fmla="*/ 19289 h 1499615"/>
                <a:gd name="connsiteX64" fmla="*/ 666179 w 1497330"/>
                <a:gd name="connsiteY64" fmla="*/ 4381 h 1499615"/>
                <a:gd name="connsiteX65" fmla="*/ 635984 w 1497330"/>
                <a:gd name="connsiteY65" fmla="*/ 8287 h 1499615"/>
                <a:gd name="connsiteX66" fmla="*/ 620754 w 1497330"/>
                <a:gd name="connsiteY66" fmla="*/ 27671 h 1499615"/>
                <a:gd name="connsiteX67" fmla="*/ 601694 w 1497330"/>
                <a:gd name="connsiteY67" fmla="*/ 14288 h 1499615"/>
                <a:gd name="connsiteX68" fmla="*/ 571881 w 1497330"/>
                <a:gd name="connsiteY68" fmla="*/ 20955 h 1499615"/>
                <a:gd name="connsiteX69" fmla="*/ 558232 w 1497330"/>
                <a:gd name="connsiteY69" fmla="*/ 41480 h 1499615"/>
                <a:gd name="connsiteX70" fmla="*/ 538258 w 1497330"/>
                <a:gd name="connsiteY70" fmla="*/ 29908 h 1499615"/>
                <a:gd name="connsiteX71" fmla="*/ 509207 w 1497330"/>
                <a:gd name="connsiteY71" fmla="*/ 39433 h 1499615"/>
                <a:gd name="connsiteX72" fmla="*/ 498739 w 1497330"/>
                <a:gd name="connsiteY72" fmla="*/ 61750 h 1499615"/>
                <a:gd name="connsiteX73" fmla="*/ 476822 w 1497330"/>
                <a:gd name="connsiteY73" fmla="*/ 52292 h 1499615"/>
                <a:gd name="connsiteX74" fmla="*/ 448723 w 1497330"/>
                <a:gd name="connsiteY74" fmla="*/ 64008 h 1499615"/>
                <a:gd name="connsiteX75" fmla="*/ 439122 w 1497330"/>
                <a:gd name="connsiteY75" fmla="*/ 86713 h 1499615"/>
                <a:gd name="connsiteX76" fmla="*/ 417195 w 1497330"/>
                <a:gd name="connsiteY76" fmla="*/ 78772 h 1499615"/>
                <a:gd name="connsiteX77" fmla="*/ 390144 w 1497330"/>
                <a:gd name="connsiteY77" fmla="*/ 92869 h 1499615"/>
                <a:gd name="connsiteX78" fmla="*/ 382200 w 1497330"/>
                <a:gd name="connsiteY78" fmla="*/ 116205 h 1499615"/>
                <a:gd name="connsiteX79" fmla="*/ 360045 w 1497330"/>
                <a:gd name="connsiteY79" fmla="*/ 110299 h 1499615"/>
                <a:gd name="connsiteX80" fmla="*/ 334328 w 1497330"/>
                <a:gd name="connsiteY80" fmla="*/ 126778 h 1499615"/>
                <a:gd name="connsiteX81" fmla="*/ 330041 w 1497330"/>
                <a:gd name="connsiteY81" fmla="*/ 151067 h 1499615"/>
                <a:gd name="connsiteX82" fmla="*/ 305753 w 1497330"/>
                <a:gd name="connsiteY82" fmla="*/ 146780 h 1499615"/>
                <a:gd name="connsiteX83" fmla="*/ 281559 w 1497330"/>
                <a:gd name="connsiteY83" fmla="*/ 165830 h 1499615"/>
                <a:gd name="connsiteX84" fmla="*/ 278197 w 1497330"/>
                <a:gd name="connsiteY84" fmla="*/ 190250 h 1499615"/>
                <a:gd name="connsiteX85" fmla="*/ 254889 w 1497330"/>
                <a:gd name="connsiteY85" fmla="*/ 188214 h 1499615"/>
                <a:gd name="connsiteX86" fmla="*/ 232410 w 1497330"/>
                <a:gd name="connsiteY86" fmla="*/ 208788 h 1499615"/>
                <a:gd name="connsiteX87" fmla="*/ 230477 w 1497330"/>
                <a:gd name="connsiteY87" fmla="*/ 233363 h 1499615"/>
                <a:gd name="connsiteX88" fmla="*/ 207836 w 1497330"/>
                <a:gd name="connsiteY88" fmla="*/ 233363 h 1499615"/>
                <a:gd name="connsiteX89" fmla="*/ 187262 w 1497330"/>
                <a:gd name="connsiteY89" fmla="*/ 255937 h 1499615"/>
                <a:gd name="connsiteX90" fmla="*/ 189357 w 1497330"/>
                <a:gd name="connsiteY90" fmla="*/ 280416 h 1499615"/>
                <a:gd name="connsiteX91" fmla="*/ 164878 w 1497330"/>
                <a:gd name="connsiteY91" fmla="*/ 282511 h 1499615"/>
                <a:gd name="connsiteX92" fmla="*/ 145828 w 1497330"/>
                <a:gd name="connsiteY92" fmla="*/ 306705 h 1499615"/>
                <a:gd name="connsiteX93" fmla="*/ 150162 w 1497330"/>
                <a:gd name="connsiteY93" fmla="*/ 330946 h 1499615"/>
                <a:gd name="connsiteX94" fmla="*/ 125921 w 1497330"/>
                <a:gd name="connsiteY94" fmla="*/ 335280 h 1499615"/>
                <a:gd name="connsiteX95" fmla="*/ 109442 w 1497330"/>
                <a:gd name="connsiteY95" fmla="*/ 360998 h 1499615"/>
                <a:gd name="connsiteX96" fmla="*/ 114167 w 1497330"/>
                <a:gd name="connsiteY96" fmla="*/ 385191 h 1499615"/>
                <a:gd name="connsiteX97" fmla="*/ 92012 w 1497330"/>
                <a:gd name="connsiteY97" fmla="*/ 391096 h 1499615"/>
                <a:gd name="connsiteX98" fmla="*/ 77915 w 1497330"/>
                <a:gd name="connsiteY98" fmla="*/ 418148 h 1499615"/>
                <a:gd name="connsiteX99" fmla="*/ 85077 w 1497330"/>
                <a:gd name="connsiteY99" fmla="*/ 441731 h 1499615"/>
                <a:gd name="connsiteX100" fmla="*/ 63151 w 1497330"/>
                <a:gd name="connsiteY100" fmla="*/ 449675 h 1499615"/>
                <a:gd name="connsiteX101" fmla="*/ 51435 w 1497330"/>
                <a:gd name="connsiteY101" fmla="*/ 478250 h 1499615"/>
                <a:gd name="connsiteX102" fmla="*/ 61817 w 1497330"/>
                <a:gd name="connsiteY102" fmla="*/ 500634 h 1499615"/>
                <a:gd name="connsiteX103" fmla="*/ 39434 w 1497330"/>
                <a:gd name="connsiteY103" fmla="*/ 511016 h 1499615"/>
                <a:gd name="connsiteX104" fmla="*/ 29909 w 1497330"/>
                <a:gd name="connsiteY104" fmla="*/ 540068 h 1499615"/>
                <a:gd name="connsiteX105" fmla="*/ 40929 w 1497330"/>
                <a:gd name="connsiteY105" fmla="*/ 562118 h 1499615"/>
                <a:gd name="connsiteX106" fmla="*/ 20955 w 1497330"/>
                <a:gd name="connsiteY106" fmla="*/ 573691 h 1499615"/>
                <a:gd name="connsiteX107" fmla="*/ 14288 w 1497330"/>
                <a:gd name="connsiteY107" fmla="*/ 603504 h 1499615"/>
                <a:gd name="connsiteX108" fmla="*/ 27346 w 1497330"/>
                <a:gd name="connsiteY108" fmla="*/ 624411 h 1499615"/>
                <a:gd name="connsiteX109" fmla="*/ 8287 w 1497330"/>
                <a:gd name="connsiteY109" fmla="*/ 637794 h 1499615"/>
                <a:gd name="connsiteX110" fmla="*/ 4286 w 1497330"/>
                <a:gd name="connsiteY110" fmla="*/ 667988 h 1499615"/>
                <a:gd name="connsiteX111" fmla="*/ 18993 w 1497330"/>
                <a:gd name="connsiteY111" fmla="*/ 687772 h 1499615"/>
                <a:gd name="connsiteX112" fmla="*/ 1334 w 1497330"/>
                <a:gd name="connsiteY112" fmla="*/ 702659 h 1499615"/>
                <a:gd name="connsiteX113" fmla="*/ 0 w 1497330"/>
                <a:gd name="connsiteY113" fmla="*/ 733139 h 1499615"/>
                <a:gd name="connsiteX114" fmla="*/ 17431 w 1497330"/>
                <a:gd name="connsiteY114" fmla="*/ 750570 h 1499615"/>
                <a:gd name="connsiteX115" fmla="*/ 0 w 1497330"/>
                <a:gd name="connsiteY115" fmla="*/ 768001 h 1499615"/>
                <a:gd name="connsiteX116" fmla="*/ 1334 w 1497330"/>
                <a:gd name="connsiteY116" fmla="*/ 798386 h 1499615"/>
                <a:gd name="connsiteX117" fmla="*/ 19174 w 1497330"/>
                <a:gd name="connsiteY117" fmla="*/ 815397 h 1499615"/>
                <a:gd name="connsiteX118" fmla="*/ 4286 w 1497330"/>
                <a:gd name="connsiteY118" fmla="*/ 833057 h 1499615"/>
                <a:gd name="connsiteX119" fmla="*/ 8287 w 1497330"/>
                <a:gd name="connsiteY119" fmla="*/ 863346 h 1499615"/>
                <a:gd name="connsiteX120" fmla="*/ 27670 w 1497330"/>
                <a:gd name="connsiteY120" fmla="*/ 878576 h 1499615"/>
                <a:gd name="connsiteX121" fmla="*/ 14288 w 1497330"/>
                <a:gd name="connsiteY121" fmla="*/ 897636 h 1499615"/>
                <a:gd name="connsiteX122" fmla="*/ 20955 w 1497330"/>
                <a:gd name="connsiteY122" fmla="*/ 927354 h 1499615"/>
                <a:gd name="connsiteX123" fmla="*/ 41481 w 1497330"/>
                <a:gd name="connsiteY123" fmla="*/ 941003 h 1499615"/>
                <a:gd name="connsiteX124" fmla="*/ 29909 w 1497330"/>
                <a:gd name="connsiteY124" fmla="*/ 960977 h 1499615"/>
                <a:gd name="connsiteX125" fmla="*/ 39434 w 1497330"/>
                <a:gd name="connsiteY125" fmla="*/ 990124 h 1499615"/>
                <a:gd name="connsiteX126" fmla="*/ 61179 w 1497330"/>
                <a:gd name="connsiteY126" fmla="*/ 1001725 h 1499615"/>
                <a:gd name="connsiteX127" fmla="*/ 51435 w 1497330"/>
                <a:gd name="connsiteY127" fmla="*/ 1022795 h 1499615"/>
                <a:gd name="connsiteX128" fmla="*/ 63151 w 1497330"/>
                <a:gd name="connsiteY128" fmla="*/ 1051370 h 1499615"/>
                <a:gd name="connsiteX129" fmla="*/ 85858 w 1497330"/>
                <a:gd name="connsiteY129" fmla="*/ 1060971 h 1499615"/>
                <a:gd name="connsiteX130" fmla="*/ 77915 w 1497330"/>
                <a:gd name="connsiteY130" fmla="*/ 1082897 h 1499615"/>
                <a:gd name="connsiteX131" fmla="*/ 92012 w 1497330"/>
                <a:gd name="connsiteY131" fmla="*/ 1109948 h 1499615"/>
                <a:gd name="connsiteX132" fmla="*/ 115729 w 1497330"/>
                <a:gd name="connsiteY132" fmla="*/ 1116235 h 1499615"/>
                <a:gd name="connsiteX133" fmla="*/ 109442 w 1497330"/>
                <a:gd name="connsiteY133" fmla="*/ 1139952 h 1499615"/>
                <a:gd name="connsiteX134" fmla="*/ 125921 w 1497330"/>
                <a:gd name="connsiteY134" fmla="*/ 1165670 h 1499615"/>
                <a:gd name="connsiteX135" fmla="*/ 150162 w 1497330"/>
                <a:gd name="connsiteY135" fmla="*/ 1170003 h 1499615"/>
                <a:gd name="connsiteX136" fmla="*/ 145828 w 1497330"/>
                <a:gd name="connsiteY136" fmla="*/ 1194245 h 1499615"/>
                <a:gd name="connsiteX137" fmla="*/ 164878 w 1497330"/>
                <a:gd name="connsiteY137" fmla="*/ 1218438 h 1499615"/>
                <a:gd name="connsiteX138" fmla="*/ 189357 w 1497330"/>
                <a:gd name="connsiteY138" fmla="*/ 1220533 h 1499615"/>
                <a:gd name="connsiteX139" fmla="*/ 187262 w 1497330"/>
                <a:gd name="connsiteY139" fmla="*/ 1245013 h 1499615"/>
                <a:gd name="connsiteX140" fmla="*/ 207836 w 1497330"/>
                <a:gd name="connsiteY140" fmla="*/ 1267587 h 1499615"/>
                <a:gd name="connsiteX141" fmla="*/ 232410 w 1497330"/>
                <a:gd name="connsiteY141" fmla="*/ 1269521 h 1499615"/>
                <a:gd name="connsiteX142" fmla="*/ 232410 w 1497330"/>
                <a:gd name="connsiteY142" fmla="*/ 1292162 h 1499615"/>
                <a:gd name="connsiteX143" fmla="*/ 254889 w 1497330"/>
                <a:gd name="connsiteY143" fmla="*/ 1312736 h 1499615"/>
                <a:gd name="connsiteX144" fmla="*/ 279521 w 1497330"/>
                <a:gd name="connsiteY144" fmla="*/ 1311812 h 1499615"/>
                <a:gd name="connsiteX145" fmla="*/ 281559 w 1497330"/>
                <a:gd name="connsiteY145" fmla="*/ 1335119 h 1499615"/>
                <a:gd name="connsiteX146" fmla="*/ 305753 w 1497330"/>
                <a:gd name="connsiteY146" fmla="*/ 1353693 h 1499615"/>
                <a:gd name="connsiteX147" fmla="*/ 330041 w 1497330"/>
                <a:gd name="connsiteY147" fmla="*/ 1349407 h 1499615"/>
                <a:gd name="connsiteX148" fmla="*/ 334328 w 1497330"/>
                <a:gd name="connsiteY148" fmla="*/ 1373696 h 1499615"/>
                <a:gd name="connsiteX149" fmla="*/ 360045 w 1497330"/>
                <a:gd name="connsiteY149" fmla="*/ 1390174 h 1499615"/>
                <a:gd name="connsiteX150" fmla="*/ 384239 w 1497330"/>
                <a:gd name="connsiteY150" fmla="*/ 1385449 h 1499615"/>
                <a:gd name="connsiteX151" fmla="*/ 390144 w 1497330"/>
                <a:gd name="connsiteY151" fmla="*/ 1407604 h 1499615"/>
                <a:gd name="connsiteX152" fmla="*/ 417195 w 1497330"/>
                <a:gd name="connsiteY152" fmla="*/ 1421702 h 1499615"/>
                <a:gd name="connsiteX153" fmla="*/ 440779 w 1497330"/>
                <a:gd name="connsiteY153" fmla="*/ 1414539 h 1499615"/>
                <a:gd name="connsiteX154" fmla="*/ 448723 w 1497330"/>
                <a:gd name="connsiteY154" fmla="*/ 1436465 h 1499615"/>
                <a:gd name="connsiteX155" fmla="*/ 476822 w 1497330"/>
                <a:gd name="connsiteY155" fmla="*/ 1448181 h 1499615"/>
                <a:gd name="connsiteX156" fmla="*/ 499158 w 1497330"/>
                <a:gd name="connsiteY156" fmla="*/ 1437751 h 1499615"/>
                <a:gd name="connsiteX157" fmla="*/ 509588 w 1497330"/>
                <a:gd name="connsiteY157" fmla="*/ 1460087 h 1499615"/>
                <a:gd name="connsiteX158" fmla="*/ 538639 w 1497330"/>
                <a:gd name="connsiteY158" fmla="*/ 1469612 h 1499615"/>
                <a:gd name="connsiteX159" fmla="*/ 560575 w 1497330"/>
                <a:gd name="connsiteY159" fmla="*/ 1458373 h 1499615"/>
                <a:gd name="connsiteX160" fmla="*/ 572262 w 1497330"/>
                <a:gd name="connsiteY160" fmla="*/ 1478661 h 1499615"/>
                <a:gd name="connsiteX161" fmla="*/ 602075 w 1497330"/>
                <a:gd name="connsiteY161" fmla="*/ 1485233 h 1499615"/>
                <a:gd name="connsiteX162" fmla="*/ 622888 w 1497330"/>
                <a:gd name="connsiteY162" fmla="*/ 1472022 h 1499615"/>
                <a:gd name="connsiteX163" fmla="*/ 636366 w 1497330"/>
                <a:gd name="connsiteY163" fmla="*/ 1491329 h 1499615"/>
                <a:gd name="connsiteX164" fmla="*/ 666560 w 1497330"/>
                <a:gd name="connsiteY164" fmla="*/ 1495235 h 1499615"/>
                <a:gd name="connsiteX165" fmla="*/ 686324 w 1497330"/>
                <a:gd name="connsiteY165" fmla="*/ 1480499 h 1499615"/>
                <a:gd name="connsiteX166" fmla="*/ 701231 w 1497330"/>
                <a:gd name="connsiteY166" fmla="*/ 1498283 h 1499615"/>
                <a:gd name="connsiteX167" fmla="*/ 731711 w 1497330"/>
                <a:gd name="connsiteY167" fmla="*/ 1499616 h 1499615"/>
                <a:gd name="connsiteX168" fmla="*/ 750380 w 1497330"/>
                <a:gd name="connsiteY168" fmla="*/ 1483519 h 1499615"/>
                <a:gd name="connsiteX169" fmla="*/ 766477 w 1497330"/>
                <a:gd name="connsiteY169" fmla="*/ 1499616 h 1499615"/>
                <a:gd name="connsiteX170" fmla="*/ 796957 w 1497330"/>
                <a:gd name="connsiteY170" fmla="*/ 1498283 h 1499615"/>
                <a:gd name="connsiteX171" fmla="*/ 813845 w 1497330"/>
                <a:gd name="connsiteY171" fmla="*/ 1480328 h 1499615"/>
                <a:gd name="connsiteX172" fmla="*/ 831628 w 1497330"/>
                <a:gd name="connsiteY172" fmla="*/ 1495235 h 1499615"/>
                <a:gd name="connsiteX173" fmla="*/ 861917 w 1497330"/>
                <a:gd name="connsiteY173" fmla="*/ 1491329 h 1499615"/>
                <a:gd name="connsiteX174" fmla="*/ 876900 w 1497330"/>
                <a:gd name="connsiteY174" fmla="*/ 1471755 h 1499615"/>
                <a:gd name="connsiteX175" fmla="*/ 896208 w 1497330"/>
                <a:gd name="connsiteY175" fmla="*/ 1485233 h 1499615"/>
                <a:gd name="connsiteX176" fmla="*/ 925925 w 1497330"/>
                <a:gd name="connsiteY176" fmla="*/ 1478661 h 1499615"/>
                <a:gd name="connsiteX177" fmla="*/ 939260 w 1497330"/>
                <a:gd name="connsiteY177" fmla="*/ 1457925 h 1499615"/>
                <a:gd name="connsiteX178" fmla="*/ 959549 w 1497330"/>
                <a:gd name="connsiteY178" fmla="*/ 1469612 h 1499615"/>
                <a:gd name="connsiteX179" fmla="*/ 988695 w 1497330"/>
                <a:gd name="connsiteY179" fmla="*/ 1460087 h 1499615"/>
                <a:gd name="connsiteX180" fmla="*/ 1000668 w 1497330"/>
                <a:gd name="connsiteY180" fmla="*/ 1438542 h 1499615"/>
                <a:gd name="connsiteX181" fmla="*/ 1021366 w 1497330"/>
                <a:gd name="connsiteY181" fmla="*/ 1448181 h 1499615"/>
                <a:gd name="connsiteX182" fmla="*/ 1049941 w 1497330"/>
                <a:gd name="connsiteY182" fmla="*/ 1436465 h 1499615"/>
                <a:gd name="connsiteX183" fmla="*/ 1058275 w 1497330"/>
                <a:gd name="connsiteY183" fmla="*/ 1413367 h 1499615"/>
                <a:gd name="connsiteX184" fmla="*/ 1081374 w 1497330"/>
                <a:gd name="connsiteY184" fmla="*/ 1421702 h 1499615"/>
                <a:gd name="connsiteX185" fmla="*/ 1108425 w 1497330"/>
                <a:gd name="connsiteY185" fmla="*/ 1407604 h 1499615"/>
                <a:gd name="connsiteX186" fmla="*/ 1114997 w 1497330"/>
                <a:gd name="connsiteY186" fmla="*/ 1384078 h 1499615"/>
                <a:gd name="connsiteX187" fmla="*/ 1138524 w 1497330"/>
                <a:gd name="connsiteY187" fmla="*/ 1390174 h 1499615"/>
                <a:gd name="connsiteX188" fmla="*/ 1164241 w 1497330"/>
                <a:gd name="connsiteY188" fmla="*/ 1373696 h 1499615"/>
                <a:gd name="connsiteX189" fmla="*/ 1168527 w 1497330"/>
                <a:gd name="connsiteY189" fmla="*/ 1349407 h 1499615"/>
                <a:gd name="connsiteX190" fmla="*/ 1192816 w 1497330"/>
                <a:gd name="connsiteY190" fmla="*/ 1353693 h 1499615"/>
                <a:gd name="connsiteX191" fmla="*/ 1217009 w 1497330"/>
                <a:gd name="connsiteY191" fmla="*/ 1335119 h 1499615"/>
                <a:gd name="connsiteX192" fmla="*/ 1219105 w 1497330"/>
                <a:gd name="connsiteY192" fmla="*/ 1310640 h 1499615"/>
                <a:gd name="connsiteX193" fmla="*/ 1243584 w 1497330"/>
                <a:gd name="connsiteY193" fmla="*/ 1312736 h 1499615"/>
                <a:gd name="connsiteX194" fmla="*/ 1266159 w 1497330"/>
                <a:gd name="connsiteY194" fmla="*/ 1292162 h 1499615"/>
                <a:gd name="connsiteX195" fmla="*/ 1266111 w 1497330"/>
                <a:gd name="connsiteY195" fmla="*/ 1267635 h 1499615"/>
                <a:gd name="connsiteX196" fmla="*/ 1290638 w 1497330"/>
                <a:gd name="connsiteY196" fmla="*/ 1267587 h 1499615"/>
                <a:gd name="connsiteX197" fmla="*/ 1311307 w 1497330"/>
                <a:gd name="connsiteY197" fmla="*/ 1245013 h 1499615"/>
                <a:gd name="connsiteX198" fmla="*/ 1309164 w 1497330"/>
                <a:gd name="connsiteY198" fmla="*/ 1220581 h 1499615"/>
                <a:gd name="connsiteX199" fmla="*/ 1333595 w 1497330"/>
                <a:gd name="connsiteY199" fmla="*/ 1218438 h 1499615"/>
                <a:gd name="connsiteX200" fmla="*/ 1352645 w 1497330"/>
                <a:gd name="connsiteY200" fmla="*/ 1194245 h 1499615"/>
                <a:gd name="connsiteX201" fmla="*/ 1348359 w 1497330"/>
                <a:gd name="connsiteY201" fmla="*/ 1169956 h 1499615"/>
                <a:gd name="connsiteX202" fmla="*/ 1372648 w 1497330"/>
                <a:gd name="connsiteY202" fmla="*/ 1165670 h 1499615"/>
                <a:gd name="connsiteX203" fmla="*/ 1389126 w 1497330"/>
                <a:gd name="connsiteY203" fmla="*/ 1139952 h 1499615"/>
                <a:gd name="connsiteX204" fmla="*/ 1383583 w 1497330"/>
                <a:gd name="connsiteY204" fmla="*/ 1116073 h 1499615"/>
                <a:gd name="connsiteX205" fmla="*/ 1406462 w 1497330"/>
                <a:gd name="connsiteY205" fmla="*/ 1109948 h 1499615"/>
                <a:gd name="connsiteX206" fmla="*/ 1420654 w 1497330"/>
                <a:gd name="connsiteY206" fmla="*/ 1082897 h 1499615"/>
                <a:gd name="connsiteX207" fmla="*/ 1413872 w 1497330"/>
                <a:gd name="connsiteY207" fmla="*/ 1059199 h 1499615"/>
                <a:gd name="connsiteX208" fmla="*/ 1435322 w 1497330"/>
                <a:gd name="connsiteY208" fmla="*/ 1051370 h 1499615"/>
                <a:gd name="connsiteX209" fmla="*/ 1447134 w 1497330"/>
                <a:gd name="connsiteY209" fmla="*/ 1022795 h 1499615"/>
                <a:gd name="connsiteX210" fmla="*/ 1438342 w 1497330"/>
                <a:gd name="connsiteY210" fmla="*/ 999763 h 1499615"/>
                <a:gd name="connsiteX211" fmla="*/ 1459040 w 1497330"/>
                <a:gd name="connsiteY211" fmla="*/ 990124 h 1499615"/>
                <a:gd name="connsiteX212" fmla="*/ 1468565 w 1497330"/>
                <a:gd name="connsiteY212" fmla="*/ 960977 h 1499615"/>
                <a:gd name="connsiteX213" fmla="*/ 1457325 w 1497330"/>
                <a:gd name="connsiteY213" fmla="*/ 939041 h 1499615"/>
                <a:gd name="connsiteX214" fmla="*/ 1477613 w 1497330"/>
                <a:gd name="connsiteY214" fmla="*/ 927354 h 1499615"/>
                <a:gd name="connsiteX215" fmla="*/ 1484186 w 1497330"/>
                <a:gd name="connsiteY215" fmla="*/ 897636 h 1499615"/>
                <a:gd name="connsiteX216" fmla="*/ 1468565 w 1497330"/>
                <a:gd name="connsiteY216" fmla="*/ 878567 h 1499615"/>
                <a:gd name="connsiteX217" fmla="*/ 1469041 w 1497330"/>
                <a:gd name="connsiteY217" fmla="*/ 875919 h 149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330" h="1499615">
                  <a:moveTo>
                    <a:pt x="1469041" y="875919"/>
                  </a:moveTo>
                  <a:cubicBezTo>
                    <a:pt x="1470689" y="866508"/>
                    <a:pt x="1479633" y="860212"/>
                    <a:pt x="1489043" y="861822"/>
                  </a:cubicBezTo>
                  <a:cubicBezTo>
                    <a:pt x="1490568" y="851821"/>
                    <a:pt x="1491806" y="841724"/>
                    <a:pt x="1492949" y="831532"/>
                  </a:cubicBezTo>
                  <a:cubicBezTo>
                    <a:pt x="1483424" y="830142"/>
                    <a:pt x="1476823" y="821293"/>
                    <a:pt x="1478214" y="811768"/>
                  </a:cubicBezTo>
                  <a:cubicBezTo>
                    <a:pt x="1479490" y="803005"/>
                    <a:pt x="1487138" y="796595"/>
                    <a:pt x="1495997" y="796861"/>
                  </a:cubicBezTo>
                  <a:cubicBezTo>
                    <a:pt x="1496568" y="786765"/>
                    <a:pt x="1497044" y="776669"/>
                    <a:pt x="1497330" y="766477"/>
                  </a:cubicBezTo>
                  <a:cubicBezTo>
                    <a:pt x="1487701" y="766477"/>
                    <a:pt x="1479900" y="758676"/>
                    <a:pt x="1479900" y="749046"/>
                  </a:cubicBezTo>
                  <a:cubicBezTo>
                    <a:pt x="1479900" y="739416"/>
                    <a:pt x="1487701" y="731615"/>
                    <a:pt x="1497330" y="731615"/>
                  </a:cubicBezTo>
                  <a:cubicBezTo>
                    <a:pt x="1497330" y="721424"/>
                    <a:pt x="1496568" y="711232"/>
                    <a:pt x="1495997" y="701135"/>
                  </a:cubicBezTo>
                  <a:cubicBezTo>
                    <a:pt x="1486376" y="701431"/>
                    <a:pt x="1478337" y="693868"/>
                    <a:pt x="1478042" y="684247"/>
                  </a:cubicBezTo>
                  <a:cubicBezTo>
                    <a:pt x="1477766" y="675389"/>
                    <a:pt x="1484186" y="667741"/>
                    <a:pt x="1492949" y="666464"/>
                  </a:cubicBezTo>
                  <a:cubicBezTo>
                    <a:pt x="1491806" y="656368"/>
                    <a:pt x="1490568" y="646271"/>
                    <a:pt x="1489043" y="636270"/>
                  </a:cubicBezTo>
                  <a:cubicBezTo>
                    <a:pt x="1479499" y="637537"/>
                    <a:pt x="1470736" y="630822"/>
                    <a:pt x="1469470" y="621287"/>
                  </a:cubicBezTo>
                  <a:cubicBezTo>
                    <a:pt x="1468288" y="612324"/>
                    <a:pt x="1474137" y="603952"/>
                    <a:pt x="1482947" y="601980"/>
                  </a:cubicBezTo>
                  <a:cubicBezTo>
                    <a:pt x="1480947" y="591979"/>
                    <a:pt x="1478756" y="582073"/>
                    <a:pt x="1476375" y="572167"/>
                  </a:cubicBezTo>
                  <a:cubicBezTo>
                    <a:pt x="1466965" y="574205"/>
                    <a:pt x="1457687" y="568242"/>
                    <a:pt x="1455639" y="558832"/>
                  </a:cubicBezTo>
                  <a:cubicBezTo>
                    <a:pt x="1453744" y="550069"/>
                    <a:pt x="1458792" y="541296"/>
                    <a:pt x="1467326" y="538544"/>
                  </a:cubicBezTo>
                  <a:cubicBezTo>
                    <a:pt x="1464469" y="529019"/>
                    <a:pt x="1461421" y="519494"/>
                    <a:pt x="1457801" y="509492"/>
                  </a:cubicBezTo>
                  <a:cubicBezTo>
                    <a:pt x="1448753" y="512778"/>
                    <a:pt x="1438751" y="508111"/>
                    <a:pt x="1435465" y="499062"/>
                  </a:cubicBezTo>
                  <a:cubicBezTo>
                    <a:pt x="1432179" y="490014"/>
                    <a:pt x="1436846" y="480012"/>
                    <a:pt x="1445895" y="476726"/>
                  </a:cubicBezTo>
                  <a:cubicBezTo>
                    <a:pt x="1442180" y="467201"/>
                    <a:pt x="1438180" y="457676"/>
                    <a:pt x="1434084" y="448151"/>
                  </a:cubicBezTo>
                  <a:cubicBezTo>
                    <a:pt x="1425093" y="451580"/>
                    <a:pt x="1415015" y="447065"/>
                    <a:pt x="1411586" y="438074"/>
                  </a:cubicBezTo>
                  <a:cubicBezTo>
                    <a:pt x="1408500" y="429968"/>
                    <a:pt x="1411834" y="420834"/>
                    <a:pt x="1419416" y="416623"/>
                  </a:cubicBezTo>
                  <a:cubicBezTo>
                    <a:pt x="1414844" y="407098"/>
                    <a:pt x="1409891" y="398526"/>
                    <a:pt x="1405224" y="389573"/>
                  </a:cubicBezTo>
                  <a:cubicBezTo>
                    <a:pt x="1396908" y="394364"/>
                    <a:pt x="1386297" y="391506"/>
                    <a:pt x="1381506" y="383191"/>
                  </a:cubicBezTo>
                  <a:cubicBezTo>
                    <a:pt x="1376715" y="374875"/>
                    <a:pt x="1379573" y="364265"/>
                    <a:pt x="1387888" y="359473"/>
                  </a:cubicBezTo>
                  <a:cubicBezTo>
                    <a:pt x="1382554" y="350806"/>
                    <a:pt x="1377029" y="342233"/>
                    <a:pt x="1371410" y="333756"/>
                  </a:cubicBezTo>
                  <a:cubicBezTo>
                    <a:pt x="1363523" y="339280"/>
                    <a:pt x="1352645" y="337356"/>
                    <a:pt x="1347121" y="329470"/>
                  </a:cubicBezTo>
                  <a:cubicBezTo>
                    <a:pt x="1341596" y="321583"/>
                    <a:pt x="1343520" y="310705"/>
                    <a:pt x="1351407" y="305181"/>
                  </a:cubicBezTo>
                  <a:cubicBezTo>
                    <a:pt x="1345406" y="296990"/>
                    <a:pt x="1339120" y="288893"/>
                    <a:pt x="1332357" y="280988"/>
                  </a:cubicBezTo>
                  <a:cubicBezTo>
                    <a:pt x="1325023" y="287141"/>
                    <a:pt x="1314079" y="286179"/>
                    <a:pt x="1307925" y="278844"/>
                  </a:cubicBezTo>
                  <a:cubicBezTo>
                    <a:pt x="1301772" y="271510"/>
                    <a:pt x="1302734" y="260566"/>
                    <a:pt x="1310069" y="254413"/>
                  </a:cubicBezTo>
                  <a:cubicBezTo>
                    <a:pt x="1303306" y="246698"/>
                    <a:pt x="1296448" y="239173"/>
                    <a:pt x="1289400" y="231838"/>
                  </a:cubicBezTo>
                  <a:cubicBezTo>
                    <a:pt x="1281141" y="236687"/>
                    <a:pt x="1270521" y="233934"/>
                    <a:pt x="1265673" y="225676"/>
                  </a:cubicBezTo>
                  <a:cubicBezTo>
                    <a:pt x="1262444" y="220188"/>
                    <a:pt x="1262491" y="213378"/>
                    <a:pt x="1265777" y="207931"/>
                  </a:cubicBezTo>
                  <a:cubicBezTo>
                    <a:pt x="1258348" y="200882"/>
                    <a:pt x="1250823" y="194024"/>
                    <a:pt x="1243203" y="187357"/>
                  </a:cubicBezTo>
                  <a:cubicBezTo>
                    <a:pt x="1237021" y="194695"/>
                    <a:pt x="1226058" y="195633"/>
                    <a:pt x="1218724" y="189452"/>
                  </a:cubicBezTo>
                  <a:cubicBezTo>
                    <a:pt x="1211390" y="183271"/>
                    <a:pt x="1210447" y="172311"/>
                    <a:pt x="1216628" y="164973"/>
                  </a:cubicBezTo>
                  <a:cubicBezTo>
                    <a:pt x="1208723" y="158591"/>
                    <a:pt x="1200626" y="152400"/>
                    <a:pt x="1192435" y="145923"/>
                  </a:cubicBezTo>
                  <a:cubicBezTo>
                    <a:pt x="1186910" y="153814"/>
                    <a:pt x="1176033" y="155733"/>
                    <a:pt x="1168146" y="150209"/>
                  </a:cubicBezTo>
                  <a:cubicBezTo>
                    <a:pt x="1160259" y="144686"/>
                    <a:pt x="1158335" y="133811"/>
                    <a:pt x="1163860" y="125921"/>
                  </a:cubicBezTo>
                  <a:cubicBezTo>
                    <a:pt x="1155478" y="120301"/>
                    <a:pt x="1146905" y="114776"/>
                    <a:pt x="1138143" y="109442"/>
                  </a:cubicBezTo>
                  <a:cubicBezTo>
                    <a:pt x="1133247" y="117508"/>
                    <a:pt x="1122817" y="120210"/>
                    <a:pt x="1114616" y="115538"/>
                  </a:cubicBezTo>
                  <a:cubicBezTo>
                    <a:pt x="1106462" y="110733"/>
                    <a:pt x="1103557" y="100346"/>
                    <a:pt x="1108043" y="92011"/>
                  </a:cubicBezTo>
                  <a:cubicBezTo>
                    <a:pt x="1099185" y="87154"/>
                    <a:pt x="1090136" y="82486"/>
                    <a:pt x="1080993" y="77915"/>
                  </a:cubicBezTo>
                  <a:cubicBezTo>
                    <a:pt x="1076916" y="86595"/>
                    <a:pt x="1066572" y="90326"/>
                    <a:pt x="1057894" y="86249"/>
                  </a:cubicBezTo>
                  <a:cubicBezTo>
                    <a:pt x="1049217" y="82172"/>
                    <a:pt x="1045483" y="71831"/>
                    <a:pt x="1049560" y="63151"/>
                  </a:cubicBezTo>
                  <a:cubicBezTo>
                    <a:pt x="1040035" y="59055"/>
                    <a:pt x="1030510" y="55150"/>
                    <a:pt x="1020985" y="51435"/>
                  </a:cubicBezTo>
                  <a:cubicBezTo>
                    <a:pt x="1017156" y="60268"/>
                    <a:pt x="1006898" y="64327"/>
                    <a:pt x="998058" y="60501"/>
                  </a:cubicBezTo>
                  <a:cubicBezTo>
                    <a:pt x="989934" y="56978"/>
                    <a:pt x="985733" y="47913"/>
                    <a:pt x="988314" y="39433"/>
                  </a:cubicBezTo>
                  <a:cubicBezTo>
                    <a:pt x="978665" y="36195"/>
                    <a:pt x="968950" y="33020"/>
                    <a:pt x="959168" y="29908"/>
                  </a:cubicBezTo>
                  <a:cubicBezTo>
                    <a:pt x="956120" y="39040"/>
                    <a:pt x="946252" y="43973"/>
                    <a:pt x="937117" y="40926"/>
                  </a:cubicBezTo>
                  <a:cubicBezTo>
                    <a:pt x="928773" y="38142"/>
                    <a:pt x="923811" y="29578"/>
                    <a:pt x="925544" y="20955"/>
                  </a:cubicBezTo>
                  <a:cubicBezTo>
                    <a:pt x="916019" y="18574"/>
                    <a:pt x="905828" y="16288"/>
                    <a:pt x="895826" y="14288"/>
                  </a:cubicBezTo>
                  <a:cubicBezTo>
                    <a:pt x="893664" y="23668"/>
                    <a:pt x="884301" y="29514"/>
                    <a:pt x="874919" y="27348"/>
                  </a:cubicBezTo>
                  <a:cubicBezTo>
                    <a:pt x="866242" y="25344"/>
                    <a:pt x="860479" y="17126"/>
                    <a:pt x="861536" y="8287"/>
                  </a:cubicBezTo>
                  <a:cubicBezTo>
                    <a:pt x="851535" y="6763"/>
                    <a:pt x="841439" y="5429"/>
                    <a:pt x="831247" y="4381"/>
                  </a:cubicBezTo>
                  <a:cubicBezTo>
                    <a:pt x="829856" y="13907"/>
                    <a:pt x="821007" y="20504"/>
                    <a:pt x="811482" y="19116"/>
                  </a:cubicBezTo>
                  <a:cubicBezTo>
                    <a:pt x="802720" y="17837"/>
                    <a:pt x="796309" y="10188"/>
                    <a:pt x="796576" y="1333"/>
                  </a:cubicBezTo>
                  <a:cubicBezTo>
                    <a:pt x="786479" y="667"/>
                    <a:pt x="776383" y="190"/>
                    <a:pt x="766096" y="0"/>
                  </a:cubicBezTo>
                  <a:cubicBezTo>
                    <a:pt x="765382" y="9600"/>
                    <a:pt x="757028" y="16807"/>
                    <a:pt x="747427" y="16095"/>
                  </a:cubicBezTo>
                  <a:cubicBezTo>
                    <a:pt x="738816" y="15457"/>
                    <a:pt x="731968" y="8612"/>
                    <a:pt x="731330" y="0"/>
                  </a:cubicBezTo>
                  <a:cubicBezTo>
                    <a:pt x="721138" y="0"/>
                    <a:pt x="710946" y="667"/>
                    <a:pt x="700850" y="1333"/>
                  </a:cubicBezTo>
                  <a:cubicBezTo>
                    <a:pt x="701145" y="10956"/>
                    <a:pt x="693582" y="18995"/>
                    <a:pt x="683962" y="19289"/>
                  </a:cubicBezTo>
                  <a:cubicBezTo>
                    <a:pt x="675104" y="19561"/>
                    <a:pt x="667455" y="13147"/>
                    <a:pt x="666179" y="4381"/>
                  </a:cubicBezTo>
                  <a:cubicBezTo>
                    <a:pt x="656082" y="5429"/>
                    <a:pt x="645986" y="6763"/>
                    <a:pt x="635984" y="8287"/>
                  </a:cubicBezTo>
                  <a:cubicBezTo>
                    <a:pt x="637127" y="17845"/>
                    <a:pt x="630317" y="26523"/>
                    <a:pt x="620754" y="27671"/>
                  </a:cubicBezTo>
                  <a:cubicBezTo>
                    <a:pt x="611915" y="28732"/>
                    <a:pt x="603695" y="22962"/>
                    <a:pt x="601694" y="14288"/>
                  </a:cubicBezTo>
                  <a:cubicBezTo>
                    <a:pt x="591693" y="16288"/>
                    <a:pt x="581787" y="18574"/>
                    <a:pt x="571881" y="20955"/>
                  </a:cubicBezTo>
                  <a:cubicBezTo>
                    <a:pt x="573777" y="30392"/>
                    <a:pt x="567671" y="39582"/>
                    <a:pt x="558232" y="41480"/>
                  </a:cubicBezTo>
                  <a:cubicBezTo>
                    <a:pt x="549602" y="43214"/>
                    <a:pt x="541039" y="38252"/>
                    <a:pt x="538258" y="29908"/>
                  </a:cubicBezTo>
                  <a:cubicBezTo>
                    <a:pt x="528733" y="32766"/>
                    <a:pt x="518732" y="35814"/>
                    <a:pt x="509207" y="39433"/>
                  </a:cubicBezTo>
                  <a:cubicBezTo>
                    <a:pt x="512474" y="48487"/>
                    <a:pt x="507787" y="58479"/>
                    <a:pt x="498739" y="61750"/>
                  </a:cubicBezTo>
                  <a:cubicBezTo>
                    <a:pt x="490081" y="64878"/>
                    <a:pt x="480489" y="60736"/>
                    <a:pt x="476822" y="52292"/>
                  </a:cubicBezTo>
                  <a:cubicBezTo>
                    <a:pt x="467297" y="56007"/>
                    <a:pt x="457772" y="59912"/>
                    <a:pt x="448723" y="64008"/>
                  </a:cubicBezTo>
                  <a:cubicBezTo>
                    <a:pt x="452342" y="72929"/>
                    <a:pt x="448047" y="83094"/>
                    <a:pt x="439122" y="86713"/>
                  </a:cubicBezTo>
                  <a:cubicBezTo>
                    <a:pt x="430854" y="90066"/>
                    <a:pt x="421396" y="86638"/>
                    <a:pt x="417195" y="78772"/>
                  </a:cubicBezTo>
                  <a:cubicBezTo>
                    <a:pt x="407670" y="83344"/>
                    <a:pt x="399002" y="88297"/>
                    <a:pt x="390144" y="92869"/>
                  </a:cubicBezTo>
                  <a:cubicBezTo>
                    <a:pt x="394392" y="101506"/>
                    <a:pt x="390840" y="111954"/>
                    <a:pt x="382200" y="116205"/>
                  </a:cubicBezTo>
                  <a:cubicBezTo>
                    <a:pt x="374380" y="120055"/>
                    <a:pt x="364912" y="117532"/>
                    <a:pt x="360045" y="110299"/>
                  </a:cubicBezTo>
                  <a:cubicBezTo>
                    <a:pt x="351377" y="115633"/>
                    <a:pt x="342805" y="121158"/>
                    <a:pt x="334328" y="126778"/>
                  </a:cubicBezTo>
                  <a:cubicBezTo>
                    <a:pt x="339852" y="134668"/>
                    <a:pt x="337928" y="145543"/>
                    <a:pt x="330041" y="151067"/>
                  </a:cubicBezTo>
                  <a:cubicBezTo>
                    <a:pt x="322155" y="156590"/>
                    <a:pt x="311277" y="154671"/>
                    <a:pt x="305753" y="146780"/>
                  </a:cubicBezTo>
                  <a:cubicBezTo>
                    <a:pt x="297561" y="152781"/>
                    <a:pt x="289465" y="158972"/>
                    <a:pt x="281559" y="165830"/>
                  </a:cubicBezTo>
                  <a:cubicBezTo>
                    <a:pt x="287369" y="173503"/>
                    <a:pt x="285865" y="184435"/>
                    <a:pt x="278197" y="190250"/>
                  </a:cubicBezTo>
                  <a:cubicBezTo>
                    <a:pt x="271053" y="195661"/>
                    <a:pt x="260985" y="194780"/>
                    <a:pt x="254889" y="188214"/>
                  </a:cubicBezTo>
                  <a:cubicBezTo>
                    <a:pt x="247269" y="194881"/>
                    <a:pt x="239744" y="201740"/>
                    <a:pt x="232410" y="208788"/>
                  </a:cubicBezTo>
                  <a:cubicBezTo>
                    <a:pt x="238658" y="216109"/>
                    <a:pt x="237792" y="227114"/>
                    <a:pt x="230477" y="233363"/>
                  </a:cubicBezTo>
                  <a:cubicBezTo>
                    <a:pt x="223952" y="238925"/>
                    <a:pt x="214351" y="238925"/>
                    <a:pt x="207836" y="233363"/>
                  </a:cubicBezTo>
                  <a:cubicBezTo>
                    <a:pt x="200787" y="240668"/>
                    <a:pt x="193929" y="248193"/>
                    <a:pt x="187262" y="255937"/>
                  </a:cubicBezTo>
                  <a:cubicBezTo>
                    <a:pt x="194596" y="262118"/>
                    <a:pt x="195539" y="273082"/>
                    <a:pt x="189357" y="280416"/>
                  </a:cubicBezTo>
                  <a:cubicBezTo>
                    <a:pt x="183175" y="287750"/>
                    <a:pt x="172212" y="288693"/>
                    <a:pt x="164878" y="282511"/>
                  </a:cubicBezTo>
                  <a:cubicBezTo>
                    <a:pt x="158496" y="290417"/>
                    <a:pt x="152305" y="298513"/>
                    <a:pt x="145828" y="306705"/>
                  </a:cubicBezTo>
                  <a:cubicBezTo>
                    <a:pt x="153714" y="312201"/>
                    <a:pt x="155658" y="323059"/>
                    <a:pt x="150162" y="330946"/>
                  </a:cubicBezTo>
                  <a:cubicBezTo>
                    <a:pt x="144666" y="338833"/>
                    <a:pt x="133807" y="340776"/>
                    <a:pt x="125921" y="335280"/>
                  </a:cubicBezTo>
                  <a:cubicBezTo>
                    <a:pt x="120206" y="343757"/>
                    <a:pt x="114776" y="352330"/>
                    <a:pt x="109442" y="360998"/>
                  </a:cubicBezTo>
                  <a:cubicBezTo>
                    <a:pt x="117424" y="366370"/>
                    <a:pt x="119549" y="377209"/>
                    <a:pt x="114167" y="385191"/>
                  </a:cubicBezTo>
                  <a:cubicBezTo>
                    <a:pt x="109299" y="392420"/>
                    <a:pt x="99832" y="394945"/>
                    <a:pt x="92012" y="391096"/>
                  </a:cubicBezTo>
                  <a:cubicBezTo>
                    <a:pt x="87154" y="400050"/>
                    <a:pt x="82487" y="409003"/>
                    <a:pt x="77915" y="418148"/>
                  </a:cubicBezTo>
                  <a:cubicBezTo>
                    <a:pt x="86411" y="422681"/>
                    <a:pt x="89611" y="433245"/>
                    <a:pt x="85077" y="441731"/>
                  </a:cubicBezTo>
                  <a:cubicBezTo>
                    <a:pt x="80877" y="449599"/>
                    <a:pt x="71419" y="453028"/>
                    <a:pt x="63151" y="449675"/>
                  </a:cubicBezTo>
                  <a:cubicBezTo>
                    <a:pt x="59055" y="459200"/>
                    <a:pt x="55150" y="468725"/>
                    <a:pt x="51435" y="478250"/>
                  </a:cubicBezTo>
                  <a:cubicBezTo>
                    <a:pt x="60484" y="481565"/>
                    <a:pt x="65132" y="491585"/>
                    <a:pt x="61817" y="500634"/>
                  </a:cubicBezTo>
                  <a:cubicBezTo>
                    <a:pt x="58503" y="509683"/>
                    <a:pt x="48483" y="514331"/>
                    <a:pt x="39434" y="511016"/>
                  </a:cubicBezTo>
                  <a:cubicBezTo>
                    <a:pt x="36195" y="520541"/>
                    <a:pt x="33147" y="530066"/>
                    <a:pt x="29909" y="540068"/>
                  </a:cubicBezTo>
                  <a:cubicBezTo>
                    <a:pt x="39043" y="543115"/>
                    <a:pt x="43977" y="552983"/>
                    <a:pt x="40929" y="562118"/>
                  </a:cubicBezTo>
                  <a:cubicBezTo>
                    <a:pt x="38138" y="570462"/>
                    <a:pt x="29575" y="575424"/>
                    <a:pt x="20955" y="573691"/>
                  </a:cubicBezTo>
                  <a:cubicBezTo>
                    <a:pt x="18479" y="583216"/>
                    <a:pt x="16288" y="593503"/>
                    <a:pt x="14288" y="603504"/>
                  </a:cubicBezTo>
                  <a:cubicBezTo>
                    <a:pt x="23670" y="605666"/>
                    <a:pt x="29518" y="615029"/>
                    <a:pt x="27346" y="624411"/>
                  </a:cubicBezTo>
                  <a:cubicBezTo>
                    <a:pt x="25346" y="633089"/>
                    <a:pt x="17126" y="638851"/>
                    <a:pt x="8287" y="637794"/>
                  </a:cubicBezTo>
                  <a:cubicBezTo>
                    <a:pt x="6763" y="647795"/>
                    <a:pt x="5429" y="657892"/>
                    <a:pt x="4286" y="667988"/>
                  </a:cubicBezTo>
                  <a:cubicBezTo>
                    <a:pt x="13811" y="669388"/>
                    <a:pt x="20393" y="678247"/>
                    <a:pt x="18993" y="687772"/>
                  </a:cubicBezTo>
                  <a:cubicBezTo>
                    <a:pt x="17717" y="696478"/>
                    <a:pt x="10135" y="702869"/>
                    <a:pt x="1334" y="702659"/>
                  </a:cubicBezTo>
                  <a:cubicBezTo>
                    <a:pt x="667" y="712756"/>
                    <a:pt x="191" y="722948"/>
                    <a:pt x="0" y="733139"/>
                  </a:cubicBezTo>
                  <a:cubicBezTo>
                    <a:pt x="9630" y="733139"/>
                    <a:pt x="17431" y="740940"/>
                    <a:pt x="17431" y="750570"/>
                  </a:cubicBezTo>
                  <a:cubicBezTo>
                    <a:pt x="17431" y="760200"/>
                    <a:pt x="9630" y="768001"/>
                    <a:pt x="0" y="768001"/>
                  </a:cubicBezTo>
                  <a:cubicBezTo>
                    <a:pt x="0" y="778193"/>
                    <a:pt x="667" y="788289"/>
                    <a:pt x="1334" y="798386"/>
                  </a:cubicBezTo>
                  <a:cubicBezTo>
                    <a:pt x="10954" y="798157"/>
                    <a:pt x="18945" y="805767"/>
                    <a:pt x="19174" y="815397"/>
                  </a:cubicBezTo>
                  <a:cubicBezTo>
                    <a:pt x="19383" y="824198"/>
                    <a:pt x="13002" y="831771"/>
                    <a:pt x="4286" y="833057"/>
                  </a:cubicBezTo>
                  <a:cubicBezTo>
                    <a:pt x="5429" y="843220"/>
                    <a:pt x="6763" y="853316"/>
                    <a:pt x="8287" y="863346"/>
                  </a:cubicBezTo>
                  <a:cubicBezTo>
                    <a:pt x="17840" y="862203"/>
                    <a:pt x="26527" y="869013"/>
                    <a:pt x="27670" y="878576"/>
                  </a:cubicBezTo>
                  <a:cubicBezTo>
                    <a:pt x="28728" y="887416"/>
                    <a:pt x="22965" y="895636"/>
                    <a:pt x="14288" y="897636"/>
                  </a:cubicBezTo>
                  <a:cubicBezTo>
                    <a:pt x="16288" y="907161"/>
                    <a:pt x="18479" y="917543"/>
                    <a:pt x="20955" y="927354"/>
                  </a:cubicBezTo>
                  <a:cubicBezTo>
                    <a:pt x="30394" y="925459"/>
                    <a:pt x="39586" y="931564"/>
                    <a:pt x="41481" y="941003"/>
                  </a:cubicBezTo>
                  <a:cubicBezTo>
                    <a:pt x="43215" y="949633"/>
                    <a:pt x="38253" y="958196"/>
                    <a:pt x="29909" y="960977"/>
                  </a:cubicBezTo>
                  <a:cubicBezTo>
                    <a:pt x="32766" y="970817"/>
                    <a:pt x="35938" y="980532"/>
                    <a:pt x="39434" y="990124"/>
                  </a:cubicBezTo>
                  <a:cubicBezTo>
                    <a:pt x="48644" y="987323"/>
                    <a:pt x="58379" y="992515"/>
                    <a:pt x="61179" y="1001725"/>
                  </a:cubicBezTo>
                  <a:cubicBezTo>
                    <a:pt x="63760" y="1010202"/>
                    <a:pt x="59570" y="1019270"/>
                    <a:pt x="51435" y="1022795"/>
                  </a:cubicBezTo>
                  <a:cubicBezTo>
                    <a:pt x="55150" y="1032320"/>
                    <a:pt x="59055" y="1041845"/>
                    <a:pt x="63151" y="1051370"/>
                  </a:cubicBezTo>
                  <a:cubicBezTo>
                    <a:pt x="72076" y="1047750"/>
                    <a:pt x="82239" y="1052046"/>
                    <a:pt x="85858" y="1060971"/>
                  </a:cubicBezTo>
                  <a:cubicBezTo>
                    <a:pt x="89211" y="1069239"/>
                    <a:pt x="85782" y="1078697"/>
                    <a:pt x="77915" y="1082897"/>
                  </a:cubicBezTo>
                  <a:cubicBezTo>
                    <a:pt x="82391" y="1091946"/>
                    <a:pt x="87440" y="1100995"/>
                    <a:pt x="92012" y="1109948"/>
                  </a:cubicBezTo>
                  <a:cubicBezTo>
                    <a:pt x="100299" y="1105138"/>
                    <a:pt x="110919" y="1107948"/>
                    <a:pt x="115729" y="1116235"/>
                  </a:cubicBezTo>
                  <a:cubicBezTo>
                    <a:pt x="120539" y="1124522"/>
                    <a:pt x="117729" y="1135142"/>
                    <a:pt x="109442" y="1139952"/>
                  </a:cubicBezTo>
                  <a:cubicBezTo>
                    <a:pt x="114776" y="1148715"/>
                    <a:pt x="120206" y="1157287"/>
                    <a:pt x="125921" y="1165670"/>
                  </a:cubicBezTo>
                  <a:cubicBezTo>
                    <a:pt x="133807" y="1160174"/>
                    <a:pt x="144666" y="1162117"/>
                    <a:pt x="150162" y="1170003"/>
                  </a:cubicBezTo>
                  <a:cubicBezTo>
                    <a:pt x="155658" y="1177890"/>
                    <a:pt x="153714" y="1188749"/>
                    <a:pt x="145828" y="1194245"/>
                  </a:cubicBezTo>
                  <a:cubicBezTo>
                    <a:pt x="151924" y="1202436"/>
                    <a:pt x="158115" y="1210532"/>
                    <a:pt x="164878" y="1218438"/>
                  </a:cubicBezTo>
                  <a:cubicBezTo>
                    <a:pt x="172212" y="1212256"/>
                    <a:pt x="183175" y="1213199"/>
                    <a:pt x="189357" y="1220533"/>
                  </a:cubicBezTo>
                  <a:cubicBezTo>
                    <a:pt x="195539" y="1227868"/>
                    <a:pt x="194596" y="1238831"/>
                    <a:pt x="187262" y="1245013"/>
                  </a:cubicBezTo>
                  <a:cubicBezTo>
                    <a:pt x="193929" y="1252633"/>
                    <a:pt x="200787" y="1260158"/>
                    <a:pt x="207836" y="1267587"/>
                  </a:cubicBezTo>
                  <a:cubicBezTo>
                    <a:pt x="215160" y="1261339"/>
                    <a:pt x="226162" y="1262205"/>
                    <a:pt x="232410" y="1269521"/>
                  </a:cubicBezTo>
                  <a:cubicBezTo>
                    <a:pt x="237973" y="1276045"/>
                    <a:pt x="237973" y="1285646"/>
                    <a:pt x="232410" y="1292162"/>
                  </a:cubicBezTo>
                  <a:cubicBezTo>
                    <a:pt x="239744" y="1299115"/>
                    <a:pt x="247269" y="1305973"/>
                    <a:pt x="254889" y="1312736"/>
                  </a:cubicBezTo>
                  <a:cubicBezTo>
                    <a:pt x="261433" y="1305678"/>
                    <a:pt x="272463" y="1305268"/>
                    <a:pt x="279521" y="1311812"/>
                  </a:cubicBezTo>
                  <a:cubicBezTo>
                    <a:pt x="286093" y="1317908"/>
                    <a:pt x="286969" y="1327985"/>
                    <a:pt x="281559" y="1335119"/>
                  </a:cubicBezTo>
                  <a:cubicBezTo>
                    <a:pt x="289465" y="1341406"/>
                    <a:pt x="297561" y="1347692"/>
                    <a:pt x="305753" y="1353693"/>
                  </a:cubicBezTo>
                  <a:cubicBezTo>
                    <a:pt x="311277" y="1345806"/>
                    <a:pt x="322155" y="1343882"/>
                    <a:pt x="330041" y="1349407"/>
                  </a:cubicBezTo>
                  <a:cubicBezTo>
                    <a:pt x="337928" y="1354931"/>
                    <a:pt x="339852" y="1365809"/>
                    <a:pt x="334328" y="1373696"/>
                  </a:cubicBezTo>
                  <a:cubicBezTo>
                    <a:pt x="342805" y="1379315"/>
                    <a:pt x="351377" y="1384840"/>
                    <a:pt x="360045" y="1390174"/>
                  </a:cubicBezTo>
                  <a:cubicBezTo>
                    <a:pt x="365417" y="1382192"/>
                    <a:pt x="376257" y="1380068"/>
                    <a:pt x="384239" y="1385449"/>
                  </a:cubicBezTo>
                  <a:cubicBezTo>
                    <a:pt x="391468" y="1390317"/>
                    <a:pt x="393992" y="1399784"/>
                    <a:pt x="390144" y="1407604"/>
                  </a:cubicBezTo>
                  <a:cubicBezTo>
                    <a:pt x="399002" y="1412462"/>
                    <a:pt x="408051" y="1417129"/>
                    <a:pt x="417195" y="1421702"/>
                  </a:cubicBezTo>
                  <a:cubicBezTo>
                    <a:pt x="421729" y="1413205"/>
                    <a:pt x="432292" y="1410005"/>
                    <a:pt x="440779" y="1414539"/>
                  </a:cubicBezTo>
                  <a:cubicBezTo>
                    <a:pt x="448647" y="1418739"/>
                    <a:pt x="452076" y="1428198"/>
                    <a:pt x="448723" y="1436465"/>
                  </a:cubicBezTo>
                  <a:cubicBezTo>
                    <a:pt x="458248" y="1440561"/>
                    <a:pt x="467773" y="1444466"/>
                    <a:pt x="476822" y="1448181"/>
                  </a:cubicBezTo>
                  <a:cubicBezTo>
                    <a:pt x="480108" y="1439132"/>
                    <a:pt x="490109" y="1434465"/>
                    <a:pt x="499158" y="1437751"/>
                  </a:cubicBezTo>
                  <a:cubicBezTo>
                    <a:pt x="508206" y="1441037"/>
                    <a:pt x="512874" y="1451039"/>
                    <a:pt x="509588" y="1460087"/>
                  </a:cubicBezTo>
                  <a:cubicBezTo>
                    <a:pt x="519113" y="1463421"/>
                    <a:pt x="528638" y="1466374"/>
                    <a:pt x="538639" y="1469612"/>
                  </a:cubicBezTo>
                  <a:cubicBezTo>
                    <a:pt x="541592" y="1460449"/>
                    <a:pt x="551412" y="1455420"/>
                    <a:pt x="560575" y="1458373"/>
                  </a:cubicBezTo>
                  <a:cubicBezTo>
                    <a:pt x="569109" y="1461125"/>
                    <a:pt x="574167" y="1469898"/>
                    <a:pt x="572262" y="1478661"/>
                  </a:cubicBezTo>
                  <a:cubicBezTo>
                    <a:pt x="581787" y="1481042"/>
                    <a:pt x="592074" y="1483233"/>
                    <a:pt x="602075" y="1485233"/>
                  </a:cubicBezTo>
                  <a:cubicBezTo>
                    <a:pt x="604180" y="1475842"/>
                    <a:pt x="613496" y="1469927"/>
                    <a:pt x="622888" y="1472022"/>
                  </a:cubicBezTo>
                  <a:cubicBezTo>
                    <a:pt x="631708" y="1473994"/>
                    <a:pt x="637556" y="1482376"/>
                    <a:pt x="636366" y="1491329"/>
                  </a:cubicBezTo>
                  <a:cubicBezTo>
                    <a:pt x="646367" y="1492853"/>
                    <a:pt x="656463" y="1494091"/>
                    <a:pt x="666560" y="1495235"/>
                  </a:cubicBezTo>
                  <a:cubicBezTo>
                    <a:pt x="667950" y="1485710"/>
                    <a:pt x="676799" y="1479109"/>
                    <a:pt x="686324" y="1480499"/>
                  </a:cubicBezTo>
                  <a:cubicBezTo>
                    <a:pt x="695087" y="1481776"/>
                    <a:pt x="701497" y="1489424"/>
                    <a:pt x="701231" y="1498283"/>
                  </a:cubicBezTo>
                  <a:cubicBezTo>
                    <a:pt x="711327" y="1498854"/>
                    <a:pt x="721519" y="1499330"/>
                    <a:pt x="731711" y="1499616"/>
                  </a:cubicBezTo>
                  <a:cubicBezTo>
                    <a:pt x="732425" y="1490015"/>
                    <a:pt x="740778" y="1482814"/>
                    <a:pt x="750380" y="1483519"/>
                  </a:cubicBezTo>
                  <a:cubicBezTo>
                    <a:pt x="758990" y="1484157"/>
                    <a:pt x="765839" y="1491005"/>
                    <a:pt x="766477" y="1499616"/>
                  </a:cubicBezTo>
                  <a:cubicBezTo>
                    <a:pt x="776764" y="1499616"/>
                    <a:pt x="786860" y="1498854"/>
                    <a:pt x="796957" y="1498283"/>
                  </a:cubicBezTo>
                  <a:cubicBezTo>
                    <a:pt x="796662" y="1488662"/>
                    <a:pt x="804224" y="1480623"/>
                    <a:pt x="813845" y="1480328"/>
                  </a:cubicBezTo>
                  <a:cubicBezTo>
                    <a:pt x="822703" y="1480052"/>
                    <a:pt x="830352" y="1486472"/>
                    <a:pt x="831628" y="1495235"/>
                  </a:cubicBezTo>
                  <a:cubicBezTo>
                    <a:pt x="841820" y="1494091"/>
                    <a:pt x="851916" y="1492853"/>
                    <a:pt x="861917" y="1491329"/>
                  </a:cubicBezTo>
                  <a:cubicBezTo>
                    <a:pt x="860651" y="1481785"/>
                    <a:pt x="867366" y="1473022"/>
                    <a:pt x="876900" y="1471755"/>
                  </a:cubicBezTo>
                  <a:cubicBezTo>
                    <a:pt x="885854" y="1470574"/>
                    <a:pt x="894236" y="1476423"/>
                    <a:pt x="896208" y="1485233"/>
                  </a:cubicBezTo>
                  <a:cubicBezTo>
                    <a:pt x="906180" y="1483262"/>
                    <a:pt x="916086" y="1481071"/>
                    <a:pt x="925925" y="1478661"/>
                  </a:cubicBezTo>
                  <a:cubicBezTo>
                    <a:pt x="923887" y="1469250"/>
                    <a:pt x="929850" y="1459973"/>
                    <a:pt x="939260" y="1457925"/>
                  </a:cubicBezTo>
                  <a:cubicBezTo>
                    <a:pt x="948024" y="1456030"/>
                    <a:pt x="956796" y="1461078"/>
                    <a:pt x="959549" y="1469612"/>
                  </a:cubicBezTo>
                  <a:cubicBezTo>
                    <a:pt x="969074" y="1466755"/>
                    <a:pt x="978599" y="1463802"/>
                    <a:pt x="988695" y="1460087"/>
                  </a:cubicBezTo>
                  <a:cubicBezTo>
                    <a:pt x="986057" y="1450829"/>
                    <a:pt x="991419" y="1441180"/>
                    <a:pt x="1000668" y="1438542"/>
                  </a:cubicBezTo>
                  <a:cubicBezTo>
                    <a:pt x="1009002" y="1436160"/>
                    <a:pt x="1017822" y="1440266"/>
                    <a:pt x="1021366" y="1448181"/>
                  </a:cubicBezTo>
                  <a:cubicBezTo>
                    <a:pt x="1030891" y="1444466"/>
                    <a:pt x="1040416" y="1440561"/>
                    <a:pt x="1049941" y="1436465"/>
                  </a:cubicBezTo>
                  <a:cubicBezTo>
                    <a:pt x="1045864" y="1427788"/>
                    <a:pt x="1049598" y="1417444"/>
                    <a:pt x="1058275" y="1413367"/>
                  </a:cubicBezTo>
                  <a:cubicBezTo>
                    <a:pt x="1066953" y="1409290"/>
                    <a:pt x="1077297" y="1413024"/>
                    <a:pt x="1081374" y="1421702"/>
                  </a:cubicBezTo>
                  <a:cubicBezTo>
                    <a:pt x="1090899" y="1417129"/>
                    <a:pt x="1099566" y="1412177"/>
                    <a:pt x="1108425" y="1407604"/>
                  </a:cubicBezTo>
                  <a:cubicBezTo>
                    <a:pt x="1103938" y="1399270"/>
                    <a:pt x="1106843" y="1388878"/>
                    <a:pt x="1114997" y="1384078"/>
                  </a:cubicBezTo>
                  <a:cubicBezTo>
                    <a:pt x="1123188" y="1379353"/>
                    <a:pt x="1133656" y="1382068"/>
                    <a:pt x="1138524" y="1390174"/>
                  </a:cubicBezTo>
                  <a:cubicBezTo>
                    <a:pt x="1147286" y="1384840"/>
                    <a:pt x="1155859" y="1379315"/>
                    <a:pt x="1164241" y="1373696"/>
                  </a:cubicBezTo>
                  <a:cubicBezTo>
                    <a:pt x="1158717" y="1365809"/>
                    <a:pt x="1160641" y="1354931"/>
                    <a:pt x="1168527" y="1349407"/>
                  </a:cubicBezTo>
                  <a:cubicBezTo>
                    <a:pt x="1176414" y="1343882"/>
                    <a:pt x="1187292" y="1345806"/>
                    <a:pt x="1192816" y="1353693"/>
                  </a:cubicBezTo>
                  <a:cubicBezTo>
                    <a:pt x="1201008" y="1347692"/>
                    <a:pt x="1209104" y="1341406"/>
                    <a:pt x="1217009" y="1335119"/>
                  </a:cubicBezTo>
                  <a:cubicBezTo>
                    <a:pt x="1210828" y="1327785"/>
                    <a:pt x="1211771" y="1316822"/>
                    <a:pt x="1219105" y="1310640"/>
                  </a:cubicBezTo>
                  <a:cubicBezTo>
                    <a:pt x="1226439" y="1304458"/>
                    <a:pt x="1237402" y="1305401"/>
                    <a:pt x="1243584" y="1312736"/>
                  </a:cubicBezTo>
                  <a:cubicBezTo>
                    <a:pt x="1251204" y="1306001"/>
                    <a:pt x="1258729" y="1299143"/>
                    <a:pt x="1266159" y="1292162"/>
                  </a:cubicBezTo>
                  <a:cubicBezTo>
                    <a:pt x="1259377" y="1285399"/>
                    <a:pt x="1259348" y="1274417"/>
                    <a:pt x="1266111" y="1267635"/>
                  </a:cubicBezTo>
                  <a:cubicBezTo>
                    <a:pt x="1272874" y="1260853"/>
                    <a:pt x="1283856" y="1260824"/>
                    <a:pt x="1290638" y="1267587"/>
                  </a:cubicBezTo>
                  <a:cubicBezTo>
                    <a:pt x="1297686" y="1260158"/>
                    <a:pt x="1304544" y="1252633"/>
                    <a:pt x="1311307" y="1245013"/>
                  </a:cubicBezTo>
                  <a:cubicBezTo>
                    <a:pt x="1303973" y="1238860"/>
                    <a:pt x="1303011" y="1227915"/>
                    <a:pt x="1309164" y="1220581"/>
                  </a:cubicBezTo>
                  <a:cubicBezTo>
                    <a:pt x="1315317" y="1213247"/>
                    <a:pt x="1326261" y="1212285"/>
                    <a:pt x="1333595" y="1218438"/>
                  </a:cubicBezTo>
                  <a:cubicBezTo>
                    <a:pt x="1339977" y="1210532"/>
                    <a:pt x="1346264" y="1202436"/>
                    <a:pt x="1352645" y="1194245"/>
                  </a:cubicBezTo>
                  <a:cubicBezTo>
                    <a:pt x="1344759" y="1188720"/>
                    <a:pt x="1342835" y="1177842"/>
                    <a:pt x="1348359" y="1169956"/>
                  </a:cubicBezTo>
                  <a:cubicBezTo>
                    <a:pt x="1353884" y="1162069"/>
                    <a:pt x="1364761" y="1160145"/>
                    <a:pt x="1372648" y="1165670"/>
                  </a:cubicBezTo>
                  <a:cubicBezTo>
                    <a:pt x="1378268" y="1157287"/>
                    <a:pt x="1383792" y="1148715"/>
                    <a:pt x="1389126" y="1139952"/>
                  </a:cubicBezTo>
                  <a:cubicBezTo>
                    <a:pt x="1381001" y="1134885"/>
                    <a:pt x="1378515" y="1124198"/>
                    <a:pt x="1383583" y="1116073"/>
                  </a:cubicBezTo>
                  <a:cubicBezTo>
                    <a:pt x="1388412" y="1108329"/>
                    <a:pt x="1398413" y="1105653"/>
                    <a:pt x="1406462" y="1109948"/>
                  </a:cubicBezTo>
                  <a:cubicBezTo>
                    <a:pt x="1411415" y="1100995"/>
                    <a:pt x="1415987" y="1091946"/>
                    <a:pt x="1420654" y="1082897"/>
                  </a:cubicBezTo>
                  <a:cubicBezTo>
                    <a:pt x="1412234" y="1078230"/>
                    <a:pt x="1409205" y="1067619"/>
                    <a:pt x="1413872" y="1059199"/>
                  </a:cubicBezTo>
                  <a:cubicBezTo>
                    <a:pt x="1418082" y="1051617"/>
                    <a:pt x="1427217" y="1048283"/>
                    <a:pt x="1435322" y="1051370"/>
                  </a:cubicBezTo>
                  <a:cubicBezTo>
                    <a:pt x="1439418" y="1041845"/>
                    <a:pt x="1443419" y="1032320"/>
                    <a:pt x="1447134" y="1022795"/>
                  </a:cubicBezTo>
                  <a:cubicBezTo>
                    <a:pt x="1438352" y="1018861"/>
                    <a:pt x="1434408" y="1008555"/>
                    <a:pt x="1438342" y="999763"/>
                  </a:cubicBezTo>
                  <a:cubicBezTo>
                    <a:pt x="1441885" y="991848"/>
                    <a:pt x="1450705" y="987743"/>
                    <a:pt x="1459040" y="990124"/>
                  </a:cubicBezTo>
                  <a:cubicBezTo>
                    <a:pt x="1462278" y="980475"/>
                    <a:pt x="1465450" y="970759"/>
                    <a:pt x="1468565" y="960977"/>
                  </a:cubicBezTo>
                  <a:cubicBezTo>
                    <a:pt x="1459402" y="958024"/>
                    <a:pt x="1454372" y="948204"/>
                    <a:pt x="1457325" y="939041"/>
                  </a:cubicBezTo>
                  <a:cubicBezTo>
                    <a:pt x="1460078" y="930507"/>
                    <a:pt x="1468851" y="925449"/>
                    <a:pt x="1477613" y="927354"/>
                  </a:cubicBezTo>
                  <a:cubicBezTo>
                    <a:pt x="1480023" y="917572"/>
                    <a:pt x="1482214" y="907666"/>
                    <a:pt x="1484186" y="897636"/>
                  </a:cubicBezTo>
                  <a:cubicBezTo>
                    <a:pt x="1474604" y="896683"/>
                    <a:pt x="1467612" y="888140"/>
                    <a:pt x="1468565" y="878567"/>
                  </a:cubicBezTo>
                  <a:cubicBezTo>
                    <a:pt x="1468660" y="877672"/>
                    <a:pt x="1468812" y="876786"/>
                    <a:pt x="1469041" y="8759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Freeform: Shape 2100">
              <a:extLst>
                <a:ext uri="{FF2B5EF4-FFF2-40B4-BE49-F238E27FC236}">
                  <a16:creationId xmlns:a16="http://schemas.microsoft.com/office/drawing/2014/main" id="{8D3BF39A-A199-4C67-B441-91CFF3C07BE9}"/>
                </a:ext>
              </a:extLst>
            </p:cNvPr>
            <p:cNvSpPr/>
            <p:nvPr/>
          </p:nvSpPr>
          <p:spPr>
            <a:xfrm rot="16300800">
              <a:off x="5421171" y="135761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1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1"/>
                    <a:pt x="691801" y="1383601"/>
                  </a:cubicBezTo>
                  <a:cubicBezTo>
                    <a:pt x="309730" y="1383601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Freeform: Shape 2103">
              <a:extLst>
                <a:ext uri="{FF2B5EF4-FFF2-40B4-BE49-F238E27FC236}">
                  <a16:creationId xmlns:a16="http://schemas.microsoft.com/office/drawing/2014/main" id="{10B8B6FB-F89A-45D1-A6C6-2D32ECF3F4B0}"/>
                </a:ext>
              </a:extLst>
            </p:cNvPr>
            <p:cNvSpPr/>
            <p:nvPr/>
          </p:nvSpPr>
          <p:spPr>
            <a:xfrm rot="18900000">
              <a:off x="7144898" y="2117513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5" name="Freeform: Shape 2104">
              <a:extLst>
                <a:ext uri="{FF2B5EF4-FFF2-40B4-BE49-F238E27FC236}">
                  <a16:creationId xmlns:a16="http://schemas.microsoft.com/office/drawing/2014/main" id="{75251156-C094-486F-AC3A-9F9AF1627576}"/>
                </a:ext>
              </a:extLst>
            </p:cNvPr>
            <p:cNvSpPr/>
            <p:nvPr/>
          </p:nvSpPr>
          <p:spPr>
            <a:xfrm>
              <a:off x="7144988" y="2116740"/>
              <a:ext cx="1496377" cy="1498092"/>
            </a:xfrm>
            <a:custGeom>
              <a:avLst/>
              <a:gdLst>
                <a:gd name="connsiteX0" fmla="*/ 1468088 w 1496377"/>
                <a:gd name="connsiteY0" fmla="*/ 876014 h 1498092"/>
                <a:gd name="connsiteX1" fmla="*/ 1488091 w 1496377"/>
                <a:gd name="connsiteY1" fmla="*/ 861917 h 1498092"/>
                <a:gd name="connsiteX2" fmla="*/ 1492092 w 1496377"/>
                <a:gd name="connsiteY2" fmla="*/ 831628 h 1498092"/>
                <a:gd name="connsiteX3" fmla="*/ 1477385 w 1496377"/>
                <a:gd name="connsiteY3" fmla="*/ 811844 h 1498092"/>
                <a:gd name="connsiteX4" fmla="*/ 1495044 w 1496377"/>
                <a:gd name="connsiteY4" fmla="*/ 796957 h 1498092"/>
                <a:gd name="connsiteX5" fmla="*/ 1496377 w 1496377"/>
                <a:gd name="connsiteY5" fmla="*/ 766477 h 1498092"/>
                <a:gd name="connsiteX6" fmla="*/ 1480280 w 1496377"/>
                <a:gd name="connsiteY6" fmla="*/ 747808 h 1498092"/>
                <a:gd name="connsiteX7" fmla="*/ 1496377 w 1496377"/>
                <a:gd name="connsiteY7" fmla="*/ 731711 h 1498092"/>
                <a:gd name="connsiteX8" fmla="*/ 1495044 w 1496377"/>
                <a:gd name="connsiteY8" fmla="*/ 701231 h 1498092"/>
                <a:gd name="connsiteX9" fmla="*/ 1477204 w 1496377"/>
                <a:gd name="connsiteY9" fmla="*/ 684219 h 1498092"/>
                <a:gd name="connsiteX10" fmla="*/ 1492092 w 1496377"/>
                <a:gd name="connsiteY10" fmla="*/ 666560 h 1498092"/>
                <a:gd name="connsiteX11" fmla="*/ 1488091 w 1496377"/>
                <a:gd name="connsiteY11" fmla="*/ 636270 h 1498092"/>
                <a:gd name="connsiteX12" fmla="*/ 1468088 w 1496377"/>
                <a:gd name="connsiteY12" fmla="*/ 622173 h 1498092"/>
                <a:gd name="connsiteX13" fmla="*/ 1482090 w 1496377"/>
                <a:gd name="connsiteY13" fmla="*/ 601980 h 1498092"/>
                <a:gd name="connsiteX14" fmla="*/ 1475423 w 1496377"/>
                <a:gd name="connsiteY14" fmla="*/ 572262 h 1498092"/>
                <a:gd name="connsiteX15" fmla="*/ 1454896 w 1496377"/>
                <a:gd name="connsiteY15" fmla="*/ 558613 h 1498092"/>
                <a:gd name="connsiteX16" fmla="*/ 1466469 w 1496377"/>
                <a:gd name="connsiteY16" fmla="*/ 538639 h 1498092"/>
                <a:gd name="connsiteX17" fmla="*/ 1456944 w 1496377"/>
                <a:gd name="connsiteY17" fmla="*/ 509492 h 1498092"/>
                <a:gd name="connsiteX18" fmla="*/ 1435199 w 1496377"/>
                <a:gd name="connsiteY18" fmla="*/ 497891 h 1498092"/>
                <a:gd name="connsiteX19" fmla="*/ 1444943 w 1496377"/>
                <a:gd name="connsiteY19" fmla="*/ 476821 h 1498092"/>
                <a:gd name="connsiteX20" fmla="*/ 1433227 w 1496377"/>
                <a:gd name="connsiteY20" fmla="*/ 448723 h 1498092"/>
                <a:gd name="connsiteX21" fmla="*/ 1410519 w 1496377"/>
                <a:gd name="connsiteY21" fmla="*/ 439122 h 1498092"/>
                <a:gd name="connsiteX22" fmla="*/ 1418463 w 1496377"/>
                <a:gd name="connsiteY22" fmla="*/ 417195 h 1498092"/>
                <a:gd name="connsiteX23" fmla="*/ 1404366 w 1496377"/>
                <a:gd name="connsiteY23" fmla="*/ 390144 h 1498092"/>
                <a:gd name="connsiteX24" fmla="*/ 1381030 w 1496377"/>
                <a:gd name="connsiteY24" fmla="*/ 382200 h 1498092"/>
                <a:gd name="connsiteX25" fmla="*/ 1386935 w 1496377"/>
                <a:gd name="connsiteY25" fmla="*/ 360045 h 1498092"/>
                <a:gd name="connsiteX26" fmla="*/ 1370457 w 1496377"/>
                <a:gd name="connsiteY26" fmla="*/ 334328 h 1498092"/>
                <a:gd name="connsiteX27" fmla="*/ 1346216 w 1496377"/>
                <a:gd name="connsiteY27" fmla="*/ 329994 h 1498092"/>
                <a:gd name="connsiteX28" fmla="*/ 1350550 w 1496377"/>
                <a:gd name="connsiteY28" fmla="*/ 305753 h 1498092"/>
                <a:gd name="connsiteX29" fmla="*/ 1331500 w 1496377"/>
                <a:gd name="connsiteY29" fmla="*/ 281559 h 1498092"/>
                <a:gd name="connsiteX30" fmla="*/ 1307020 w 1496377"/>
                <a:gd name="connsiteY30" fmla="*/ 279464 h 1498092"/>
                <a:gd name="connsiteX31" fmla="*/ 1309116 w 1496377"/>
                <a:gd name="connsiteY31" fmla="*/ 254984 h 1498092"/>
                <a:gd name="connsiteX32" fmla="*/ 1288542 w 1496377"/>
                <a:gd name="connsiteY32" fmla="*/ 232505 h 1498092"/>
                <a:gd name="connsiteX33" fmla="*/ 1263968 w 1496377"/>
                <a:gd name="connsiteY33" fmla="*/ 230572 h 1498092"/>
                <a:gd name="connsiteX34" fmla="*/ 1263968 w 1496377"/>
                <a:gd name="connsiteY34" fmla="*/ 207931 h 1498092"/>
                <a:gd name="connsiteX35" fmla="*/ 1241488 w 1496377"/>
                <a:gd name="connsiteY35" fmla="*/ 187262 h 1498092"/>
                <a:gd name="connsiteX36" fmla="*/ 1216838 w 1496377"/>
                <a:gd name="connsiteY36" fmla="*/ 187557 h 1498092"/>
                <a:gd name="connsiteX37" fmla="*/ 1214818 w 1496377"/>
                <a:gd name="connsiteY37" fmla="*/ 164973 h 1498092"/>
                <a:gd name="connsiteX38" fmla="*/ 1190625 w 1496377"/>
                <a:gd name="connsiteY38" fmla="*/ 145923 h 1498092"/>
                <a:gd name="connsiteX39" fmla="*/ 1166336 w 1496377"/>
                <a:gd name="connsiteY39" fmla="*/ 150209 h 1498092"/>
                <a:gd name="connsiteX40" fmla="*/ 1162050 w 1496377"/>
                <a:gd name="connsiteY40" fmla="*/ 125921 h 1498092"/>
                <a:gd name="connsiteX41" fmla="*/ 1136332 w 1496377"/>
                <a:gd name="connsiteY41" fmla="*/ 109538 h 1498092"/>
                <a:gd name="connsiteX42" fmla="*/ 1112139 w 1496377"/>
                <a:gd name="connsiteY42" fmla="*/ 114262 h 1498092"/>
                <a:gd name="connsiteX43" fmla="*/ 1106234 w 1496377"/>
                <a:gd name="connsiteY43" fmla="*/ 92107 h 1498092"/>
                <a:gd name="connsiteX44" fmla="*/ 1079182 w 1496377"/>
                <a:gd name="connsiteY44" fmla="*/ 78010 h 1498092"/>
                <a:gd name="connsiteX45" fmla="*/ 1055598 w 1496377"/>
                <a:gd name="connsiteY45" fmla="*/ 85173 h 1498092"/>
                <a:gd name="connsiteX46" fmla="*/ 1047655 w 1496377"/>
                <a:gd name="connsiteY46" fmla="*/ 63246 h 1498092"/>
                <a:gd name="connsiteX47" fmla="*/ 1019080 w 1496377"/>
                <a:gd name="connsiteY47" fmla="*/ 51435 h 1498092"/>
                <a:gd name="connsiteX48" fmla="*/ 996744 w 1496377"/>
                <a:gd name="connsiteY48" fmla="*/ 61865 h 1498092"/>
                <a:gd name="connsiteX49" fmla="*/ 986314 w 1496377"/>
                <a:gd name="connsiteY49" fmla="*/ 39529 h 1498092"/>
                <a:gd name="connsiteX50" fmla="*/ 957263 w 1496377"/>
                <a:gd name="connsiteY50" fmla="*/ 30004 h 1498092"/>
                <a:gd name="connsiteX51" fmla="*/ 935327 w 1496377"/>
                <a:gd name="connsiteY51" fmla="*/ 41243 h 1498092"/>
                <a:gd name="connsiteX52" fmla="*/ 923639 w 1496377"/>
                <a:gd name="connsiteY52" fmla="*/ 20955 h 1498092"/>
                <a:gd name="connsiteX53" fmla="*/ 893826 w 1496377"/>
                <a:gd name="connsiteY53" fmla="*/ 14383 h 1498092"/>
                <a:gd name="connsiteX54" fmla="*/ 873014 w 1496377"/>
                <a:gd name="connsiteY54" fmla="*/ 27594 h 1498092"/>
                <a:gd name="connsiteX55" fmla="*/ 859536 w 1496377"/>
                <a:gd name="connsiteY55" fmla="*/ 8287 h 1498092"/>
                <a:gd name="connsiteX56" fmla="*/ 829342 w 1496377"/>
                <a:gd name="connsiteY56" fmla="*/ 4382 h 1498092"/>
                <a:gd name="connsiteX57" fmla="*/ 809558 w 1496377"/>
                <a:gd name="connsiteY57" fmla="*/ 19088 h 1498092"/>
                <a:gd name="connsiteX58" fmla="*/ 794671 w 1496377"/>
                <a:gd name="connsiteY58" fmla="*/ 1429 h 1498092"/>
                <a:gd name="connsiteX59" fmla="*/ 764191 w 1496377"/>
                <a:gd name="connsiteY59" fmla="*/ 0 h 1498092"/>
                <a:gd name="connsiteX60" fmla="*/ 745522 w 1496377"/>
                <a:gd name="connsiteY60" fmla="*/ 16097 h 1498092"/>
                <a:gd name="connsiteX61" fmla="*/ 729425 w 1496377"/>
                <a:gd name="connsiteY61" fmla="*/ 0 h 1498092"/>
                <a:gd name="connsiteX62" fmla="*/ 698945 w 1496377"/>
                <a:gd name="connsiteY62" fmla="*/ 1429 h 1498092"/>
                <a:gd name="connsiteX63" fmla="*/ 681933 w 1496377"/>
                <a:gd name="connsiteY63" fmla="*/ 19269 h 1498092"/>
                <a:gd name="connsiteX64" fmla="*/ 664273 w 1496377"/>
                <a:gd name="connsiteY64" fmla="*/ 4382 h 1498092"/>
                <a:gd name="connsiteX65" fmla="*/ 633984 w 1496377"/>
                <a:gd name="connsiteY65" fmla="*/ 8287 h 1498092"/>
                <a:gd name="connsiteX66" fmla="*/ 619001 w 1496377"/>
                <a:gd name="connsiteY66" fmla="*/ 27861 h 1498092"/>
                <a:gd name="connsiteX67" fmla="*/ 599694 w 1496377"/>
                <a:gd name="connsiteY67" fmla="*/ 14383 h 1498092"/>
                <a:gd name="connsiteX68" fmla="*/ 569976 w 1496377"/>
                <a:gd name="connsiteY68" fmla="*/ 20955 h 1498092"/>
                <a:gd name="connsiteX69" fmla="*/ 556641 w 1496377"/>
                <a:gd name="connsiteY69" fmla="*/ 41691 h 1498092"/>
                <a:gd name="connsiteX70" fmla="*/ 536353 w 1496377"/>
                <a:gd name="connsiteY70" fmla="*/ 30004 h 1498092"/>
                <a:gd name="connsiteX71" fmla="*/ 507206 w 1496377"/>
                <a:gd name="connsiteY71" fmla="*/ 39529 h 1498092"/>
                <a:gd name="connsiteX72" fmla="*/ 495233 w 1496377"/>
                <a:gd name="connsiteY72" fmla="*/ 61074 h 1498092"/>
                <a:gd name="connsiteX73" fmla="*/ 474536 w 1496377"/>
                <a:gd name="connsiteY73" fmla="*/ 51435 h 1498092"/>
                <a:gd name="connsiteX74" fmla="*/ 445961 w 1496377"/>
                <a:gd name="connsiteY74" fmla="*/ 63246 h 1498092"/>
                <a:gd name="connsiteX75" fmla="*/ 437626 w 1496377"/>
                <a:gd name="connsiteY75" fmla="*/ 86344 h 1498092"/>
                <a:gd name="connsiteX76" fmla="*/ 414528 w 1496377"/>
                <a:gd name="connsiteY76" fmla="*/ 78010 h 1498092"/>
                <a:gd name="connsiteX77" fmla="*/ 387477 w 1496377"/>
                <a:gd name="connsiteY77" fmla="*/ 92107 h 1498092"/>
                <a:gd name="connsiteX78" fmla="*/ 379533 w 1496377"/>
                <a:gd name="connsiteY78" fmla="*/ 115443 h 1498092"/>
                <a:gd name="connsiteX79" fmla="*/ 357378 w 1496377"/>
                <a:gd name="connsiteY79" fmla="*/ 109538 h 1498092"/>
                <a:gd name="connsiteX80" fmla="*/ 331661 w 1496377"/>
                <a:gd name="connsiteY80" fmla="*/ 125921 h 1498092"/>
                <a:gd name="connsiteX81" fmla="*/ 327374 w 1496377"/>
                <a:gd name="connsiteY81" fmla="*/ 150209 h 1498092"/>
                <a:gd name="connsiteX82" fmla="*/ 303086 w 1496377"/>
                <a:gd name="connsiteY82" fmla="*/ 145923 h 1498092"/>
                <a:gd name="connsiteX83" fmla="*/ 278892 w 1496377"/>
                <a:gd name="connsiteY83" fmla="*/ 164973 h 1498092"/>
                <a:gd name="connsiteX84" fmla="*/ 276749 w 1496377"/>
                <a:gd name="connsiteY84" fmla="*/ 189405 h 1498092"/>
                <a:gd name="connsiteX85" fmla="*/ 252317 w 1496377"/>
                <a:gd name="connsiteY85" fmla="*/ 187262 h 1498092"/>
                <a:gd name="connsiteX86" fmla="*/ 229743 w 1496377"/>
                <a:gd name="connsiteY86" fmla="*/ 207931 h 1498092"/>
                <a:gd name="connsiteX87" fmla="*/ 229791 w 1496377"/>
                <a:gd name="connsiteY87" fmla="*/ 232458 h 1498092"/>
                <a:gd name="connsiteX88" fmla="*/ 205264 w 1496377"/>
                <a:gd name="connsiteY88" fmla="*/ 232505 h 1498092"/>
                <a:gd name="connsiteX89" fmla="*/ 184595 w 1496377"/>
                <a:gd name="connsiteY89" fmla="*/ 254984 h 1498092"/>
                <a:gd name="connsiteX90" fmla="*/ 186737 w 1496377"/>
                <a:gd name="connsiteY90" fmla="*/ 279416 h 1498092"/>
                <a:gd name="connsiteX91" fmla="*/ 162306 w 1496377"/>
                <a:gd name="connsiteY91" fmla="*/ 281559 h 1498092"/>
                <a:gd name="connsiteX92" fmla="*/ 143256 w 1496377"/>
                <a:gd name="connsiteY92" fmla="*/ 305753 h 1498092"/>
                <a:gd name="connsiteX93" fmla="*/ 147542 w 1496377"/>
                <a:gd name="connsiteY93" fmla="*/ 330041 h 1498092"/>
                <a:gd name="connsiteX94" fmla="*/ 123254 w 1496377"/>
                <a:gd name="connsiteY94" fmla="*/ 334328 h 1498092"/>
                <a:gd name="connsiteX95" fmla="*/ 106775 w 1496377"/>
                <a:gd name="connsiteY95" fmla="*/ 360045 h 1498092"/>
                <a:gd name="connsiteX96" fmla="*/ 112871 w 1496377"/>
                <a:gd name="connsiteY96" fmla="*/ 383572 h 1498092"/>
                <a:gd name="connsiteX97" fmla="*/ 89345 w 1496377"/>
                <a:gd name="connsiteY97" fmla="*/ 390144 h 1498092"/>
                <a:gd name="connsiteX98" fmla="*/ 75248 w 1496377"/>
                <a:gd name="connsiteY98" fmla="*/ 417195 h 1498092"/>
                <a:gd name="connsiteX99" fmla="*/ 83439 w 1496377"/>
                <a:gd name="connsiteY99" fmla="*/ 440150 h 1498092"/>
                <a:gd name="connsiteX100" fmla="*/ 60484 w 1496377"/>
                <a:gd name="connsiteY100" fmla="*/ 448723 h 1498092"/>
                <a:gd name="connsiteX101" fmla="*/ 48768 w 1496377"/>
                <a:gd name="connsiteY101" fmla="*/ 476821 h 1498092"/>
                <a:gd name="connsiteX102" fmla="*/ 57559 w 1496377"/>
                <a:gd name="connsiteY102" fmla="*/ 499853 h 1498092"/>
                <a:gd name="connsiteX103" fmla="*/ 36862 w 1496377"/>
                <a:gd name="connsiteY103" fmla="*/ 509492 h 1498092"/>
                <a:gd name="connsiteX104" fmla="*/ 27337 w 1496377"/>
                <a:gd name="connsiteY104" fmla="*/ 538639 h 1498092"/>
                <a:gd name="connsiteX105" fmla="*/ 38576 w 1496377"/>
                <a:gd name="connsiteY105" fmla="*/ 560575 h 1498092"/>
                <a:gd name="connsiteX106" fmla="*/ 18288 w 1496377"/>
                <a:gd name="connsiteY106" fmla="*/ 572262 h 1498092"/>
                <a:gd name="connsiteX107" fmla="*/ 11716 w 1496377"/>
                <a:gd name="connsiteY107" fmla="*/ 601980 h 1498092"/>
                <a:gd name="connsiteX108" fmla="*/ 23241 w 1496377"/>
                <a:gd name="connsiteY108" fmla="*/ 623773 h 1498092"/>
                <a:gd name="connsiteX109" fmla="*/ 8287 w 1496377"/>
                <a:gd name="connsiteY109" fmla="*/ 635984 h 1498092"/>
                <a:gd name="connsiteX110" fmla="*/ 4381 w 1496377"/>
                <a:gd name="connsiteY110" fmla="*/ 666274 h 1498092"/>
                <a:gd name="connsiteX111" fmla="*/ 19117 w 1496377"/>
                <a:gd name="connsiteY111" fmla="*/ 686038 h 1498092"/>
                <a:gd name="connsiteX112" fmla="*/ 1333 w 1496377"/>
                <a:gd name="connsiteY112" fmla="*/ 700945 h 1498092"/>
                <a:gd name="connsiteX113" fmla="*/ 0 w 1496377"/>
                <a:gd name="connsiteY113" fmla="*/ 731425 h 1498092"/>
                <a:gd name="connsiteX114" fmla="*/ 16097 w 1496377"/>
                <a:gd name="connsiteY114" fmla="*/ 750094 h 1498092"/>
                <a:gd name="connsiteX115" fmla="*/ 0 w 1496377"/>
                <a:gd name="connsiteY115" fmla="*/ 766191 h 1498092"/>
                <a:gd name="connsiteX116" fmla="*/ 1333 w 1496377"/>
                <a:gd name="connsiteY116" fmla="*/ 796671 h 1498092"/>
                <a:gd name="connsiteX117" fmla="*/ 19288 w 1496377"/>
                <a:gd name="connsiteY117" fmla="*/ 813559 h 1498092"/>
                <a:gd name="connsiteX118" fmla="*/ 4381 w 1496377"/>
                <a:gd name="connsiteY118" fmla="*/ 831342 h 1498092"/>
                <a:gd name="connsiteX119" fmla="*/ 8287 w 1496377"/>
                <a:gd name="connsiteY119" fmla="*/ 861632 h 1498092"/>
                <a:gd name="connsiteX120" fmla="*/ 27861 w 1496377"/>
                <a:gd name="connsiteY120" fmla="*/ 876614 h 1498092"/>
                <a:gd name="connsiteX121" fmla="*/ 14383 w 1496377"/>
                <a:gd name="connsiteY121" fmla="*/ 895922 h 1498092"/>
                <a:gd name="connsiteX122" fmla="*/ 20955 w 1496377"/>
                <a:gd name="connsiteY122" fmla="*/ 925640 h 1498092"/>
                <a:gd name="connsiteX123" fmla="*/ 41691 w 1496377"/>
                <a:gd name="connsiteY123" fmla="*/ 938975 h 1498092"/>
                <a:gd name="connsiteX124" fmla="*/ 30004 w 1496377"/>
                <a:gd name="connsiteY124" fmla="*/ 959263 h 1498092"/>
                <a:gd name="connsiteX125" fmla="*/ 39529 w 1496377"/>
                <a:gd name="connsiteY125" fmla="*/ 988409 h 1498092"/>
                <a:gd name="connsiteX126" fmla="*/ 61074 w 1496377"/>
                <a:gd name="connsiteY126" fmla="*/ 1000382 h 1498092"/>
                <a:gd name="connsiteX127" fmla="*/ 51435 w 1496377"/>
                <a:gd name="connsiteY127" fmla="*/ 1021080 h 1498092"/>
                <a:gd name="connsiteX128" fmla="*/ 63151 w 1496377"/>
                <a:gd name="connsiteY128" fmla="*/ 1049655 h 1498092"/>
                <a:gd name="connsiteX129" fmla="*/ 85858 w 1496377"/>
                <a:gd name="connsiteY129" fmla="*/ 1059256 h 1498092"/>
                <a:gd name="connsiteX130" fmla="*/ 77914 w 1496377"/>
                <a:gd name="connsiteY130" fmla="*/ 1081183 h 1498092"/>
                <a:gd name="connsiteX131" fmla="*/ 92011 w 1496377"/>
                <a:gd name="connsiteY131" fmla="*/ 1108234 h 1498092"/>
                <a:gd name="connsiteX132" fmla="*/ 115348 w 1496377"/>
                <a:gd name="connsiteY132" fmla="*/ 1116178 h 1498092"/>
                <a:gd name="connsiteX133" fmla="*/ 109442 w 1496377"/>
                <a:gd name="connsiteY133" fmla="*/ 1138333 h 1498092"/>
                <a:gd name="connsiteX134" fmla="*/ 125920 w 1496377"/>
                <a:gd name="connsiteY134" fmla="*/ 1164050 h 1498092"/>
                <a:gd name="connsiteX135" fmla="*/ 150209 w 1496377"/>
                <a:gd name="connsiteY135" fmla="*/ 1168337 h 1498092"/>
                <a:gd name="connsiteX136" fmla="*/ 145923 w 1496377"/>
                <a:gd name="connsiteY136" fmla="*/ 1192625 h 1498092"/>
                <a:gd name="connsiteX137" fmla="*/ 164973 w 1496377"/>
                <a:gd name="connsiteY137" fmla="*/ 1216914 h 1498092"/>
                <a:gd name="connsiteX138" fmla="*/ 189405 w 1496377"/>
                <a:gd name="connsiteY138" fmla="*/ 1219057 h 1498092"/>
                <a:gd name="connsiteX139" fmla="*/ 187261 w 1496377"/>
                <a:gd name="connsiteY139" fmla="*/ 1243489 h 1498092"/>
                <a:gd name="connsiteX140" fmla="*/ 207931 w 1496377"/>
                <a:gd name="connsiteY140" fmla="*/ 1265968 h 1498092"/>
                <a:gd name="connsiteX141" fmla="*/ 232457 w 1496377"/>
                <a:gd name="connsiteY141" fmla="*/ 1266015 h 1498092"/>
                <a:gd name="connsiteX142" fmla="*/ 232410 w 1496377"/>
                <a:gd name="connsiteY142" fmla="*/ 1290542 h 1498092"/>
                <a:gd name="connsiteX143" fmla="*/ 254984 w 1496377"/>
                <a:gd name="connsiteY143" fmla="*/ 1311212 h 1498092"/>
                <a:gd name="connsiteX144" fmla="*/ 279416 w 1496377"/>
                <a:gd name="connsiteY144" fmla="*/ 1309069 h 1498092"/>
                <a:gd name="connsiteX145" fmla="*/ 281559 w 1496377"/>
                <a:gd name="connsiteY145" fmla="*/ 1333500 h 1498092"/>
                <a:gd name="connsiteX146" fmla="*/ 305752 w 1496377"/>
                <a:gd name="connsiteY146" fmla="*/ 1352550 h 1498092"/>
                <a:gd name="connsiteX147" fmla="*/ 329994 w 1496377"/>
                <a:gd name="connsiteY147" fmla="*/ 1348216 h 1498092"/>
                <a:gd name="connsiteX148" fmla="*/ 334327 w 1496377"/>
                <a:gd name="connsiteY148" fmla="*/ 1372457 h 1498092"/>
                <a:gd name="connsiteX149" fmla="*/ 360045 w 1496377"/>
                <a:gd name="connsiteY149" fmla="*/ 1388935 h 1498092"/>
                <a:gd name="connsiteX150" fmla="*/ 384696 w 1496377"/>
                <a:gd name="connsiteY150" fmla="*/ 1388840 h 1498092"/>
                <a:gd name="connsiteX151" fmla="*/ 389287 w 1496377"/>
                <a:gd name="connsiteY151" fmla="*/ 1405604 h 1498092"/>
                <a:gd name="connsiteX152" fmla="*/ 416338 w 1496377"/>
                <a:gd name="connsiteY152" fmla="*/ 1419701 h 1498092"/>
                <a:gd name="connsiteX153" fmla="*/ 439436 w 1496377"/>
                <a:gd name="connsiteY153" fmla="*/ 1411367 h 1498092"/>
                <a:gd name="connsiteX154" fmla="*/ 447770 w 1496377"/>
                <a:gd name="connsiteY154" fmla="*/ 1434465 h 1498092"/>
                <a:gd name="connsiteX155" fmla="*/ 476345 w 1496377"/>
                <a:gd name="connsiteY155" fmla="*/ 1446181 h 1498092"/>
                <a:gd name="connsiteX156" fmla="*/ 499272 w 1496377"/>
                <a:gd name="connsiteY156" fmla="*/ 1437113 h 1498092"/>
                <a:gd name="connsiteX157" fmla="*/ 509016 w 1496377"/>
                <a:gd name="connsiteY157" fmla="*/ 1458182 h 1498092"/>
                <a:gd name="connsiteX158" fmla="*/ 538163 w 1496377"/>
                <a:gd name="connsiteY158" fmla="*/ 1467707 h 1498092"/>
                <a:gd name="connsiteX159" fmla="*/ 559737 w 1496377"/>
                <a:gd name="connsiteY159" fmla="*/ 1455658 h 1498092"/>
                <a:gd name="connsiteX160" fmla="*/ 571785 w 1496377"/>
                <a:gd name="connsiteY160" fmla="*/ 1477232 h 1498092"/>
                <a:gd name="connsiteX161" fmla="*/ 601504 w 1496377"/>
                <a:gd name="connsiteY161" fmla="*/ 1483805 h 1498092"/>
                <a:gd name="connsiteX162" fmla="*/ 622316 w 1496377"/>
                <a:gd name="connsiteY162" fmla="*/ 1470603 h 1498092"/>
                <a:gd name="connsiteX163" fmla="*/ 635794 w 1496377"/>
                <a:gd name="connsiteY163" fmla="*/ 1489901 h 1498092"/>
                <a:gd name="connsiteX164" fmla="*/ 666083 w 1496377"/>
                <a:gd name="connsiteY164" fmla="*/ 1493806 h 1498092"/>
                <a:gd name="connsiteX165" fmla="*/ 685867 w 1496377"/>
                <a:gd name="connsiteY165" fmla="*/ 1479099 h 1498092"/>
                <a:gd name="connsiteX166" fmla="*/ 700754 w 1496377"/>
                <a:gd name="connsiteY166" fmla="*/ 1496759 h 1498092"/>
                <a:gd name="connsiteX167" fmla="*/ 731234 w 1496377"/>
                <a:gd name="connsiteY167" fmla="*/ 1498092 h 1498092"/>
                <a:gd name="connsiteX168" fmla="*/ 749903 w 1496377"/>
                <a:gd name="connsiteY168" fmla="*/ 1481995 h 1498092"/>
                <a:gd name="connsiteX169" fmla="*/ 766000 w 1496377"/>
                <a:gd name="connsiteY169" fmla="*/ 1498092 h 1498092"/>
                <a:gd name="connsiteX170" fmla="*/ 796480 w 1496377"/>
                <a:gd name="connsiteY170" fmla="*/ 1496759 h 1498092"/>
                <a:gd name="connsiteX171" fmla="*/ 813492 w 1496377"/>
                <a:gd name="connsiteY171" fmla="*/ 1478918 h 1498092"/>
                <a:gd name="connsiteX172" fmla="*/ 831152 w 1496377"/>
                <a:gd name="connsiteY172" fmla="*/ 1493806 h 1498092"/>
                <a:gd name="connsiteX173" fmla="*/ 861346 w 1496377"/>
                <a:gd name="connsiteY173" fmla="*/ 1489901 h 1498092"/>
                <a:gd name="connsiteX174" fmla="*/ 876329 w 1496377"/>
                <a:gd name="connsiteY174" fmla="*/ 1470327 h 1498092"/>
                <a:gd name="connsiteX175" fmla="*/ 895635 w 1496377"/>
                <a:gd name="connsiteY175" fmla="*/ 1483805 h 1498092"/>
                <a:gd name="connsiteX176" fmla="*/ 925449 w 1496377"/>
                <a:gd name="connsiteY176" fmla="*/ 1477232 h 1498092"/>
                <a:gd name="connsiteX177" fmla="*/ 937498 w 1496377"/>
                <a:gd name="connsiteY177" fmla="*/ 1455658 h 1498092"/>
                <a:gd name="connsiteX178" fmla="*/ 959072 w 1496377"/>
                <a:gd name="connsiteY178" fmla="*/ 1467707 h 1498092"/>
                <a:gd name="connsiteX179" fmla="*/ 988123 w 1496377"/>
                <a:gd name="connsiteY179" fmla="*/ 1458182 h 1498092"/>
                <a:gd name="connsiteX180" fmla="*/ 998506 w 1496377"/>
                <a:gd name="connsiteY180" fmla="*/ 1435799 h 1498092"/>
                <a:gd name="connsiteX181" fmla="*/ 1020889 w 1496377"/>
                <a:gd name="connsiteY181" fmla="*/ 1446181 h 1498092"/>
                <a:gd name="connsiteX182" fmla="*/ 1049464 w 1496377"/>
                <a:gd name="connsiteY182" fmla="*/ 1434465 h 1498092"/>
                <a:gd name="connsiteX183" fmla="*/ 1059066 w 1496377"/>
                <a:gd name="connsiteY183" fmla="*/ 1411758 h 1498092"/>
                <a:gd name="connsiteX184" fmla="*/ 1080992 w 1496377"/>
                <a:gd name="connsiteY184" fmla="*/ 1419701 h 1498092"/>
                <a:gd name="connsiteX185" fmla="*/ 1108043 w 1496377"/>
                <a:gd name="connsiteY185" fmla="*/ 1405604 h 1498092"/>
                <a:gd name="connsiteX186" fmla="*/ 1115987 w 1496377"/>
                <a:gd name="connsiteY186" fmla="*/ 1382268 h 1498092"/>
                <a:gd name="connsiteX187" fmla="*/ 1138142 w 1496377"/>
                <a:gd name="connsiteY187" fmla="*/ 1388174 h 1498092"/>
                <a:gd name="connsiteX188" fmla="*/ 1163860 w 1496377"/>
                <a:gd name="connsiteY188" fmla="*/ 1371695 h 1498092"/>
                <a:gd name="connsiteX189" fmla="*/ 1168194 w 1496377"/>
                <a:gd name="connsiteY189" fmla="*/ 1347454 h 1498092"/>
                <a:gd name="connsiteX190" fmla="*/ 1192435 w 1496377"/>
                <a:gd name="connsiteY190" fmla="*/ 1351788 h 1498092"/>
                <a:gd name="connsiteX191" fmla="*/ 1216628 w 1496377"/>
                <a:gd name="connsiteY191" fmla="*/ 1332738 h 1498092"/>
                <a:gd name="connsiteX192" fmla="*/ 1220715 w 1496377"/>
                <a:gd name="connsiteY192" fmla="*/ 1308430 h 1498092"/>
                <a:gd name="connsiteX193" fmla="*/ 1243298 w 1496377"/>
                <a:gd name="connsiteY193" fmla="*/ 1310450 h 1498092"/>
                <a:gd name="connsiteX194" fmla="*/ 1265777 w 1496377"/>
                <a:gd name="connsiteY194" fmla="*/ 1289780 h 1498092"/>
                <a:gd name="connsiteX195" fmla="*/ 1267720 w 1496377"/>
                <a:gd name="connsiteY195" fmla="*/ 1265206 h 1498092"/>
                <a:gd name="connsiteX196" fmla="*/ 1290352 w 1496377"/>
                <a:gd name="connsiteY196" fmla="*/ 1265206 h 1498092"/>
                <a:gd name="connsiteX197" fmla="*/ 1310926 w 1496377"/>
                <a:gd name="connsiteY197" fmla="*/ 1242727 h 1498092"/>
                <a:gd name="connsiteX198" fmla="*/ 1315241 w 1496377"/>
                <a:gd name="connsiteY198" fmla="*/ 1218590 h 1498092"/>
                <a:gd name="connsiteX199" fmla="*/ 1332262 w 1496377"/>
                <a:gd name="connsiteY199" fmla="*/ 1217009 h 1498092"/>
                <a:gd name="connsiteX200" fmla="*/ 1351312 w 1496377"/>
                <a:gd name="connsiteY200" fmla="*/ 1192721 h 1498092"/>
                <a:gd name="connsiteX201" fmla="*/ 1346978 w 1496377"/>
                <a:gd name="connsiteY201" fmla="*/ 1168479 h 1498092"/>
                <a:gd name="connsiteX202" fmla="*/ 1371219 w 1496377"/>
                <a:gd name="connsiteY202" fmla="*/ 1164146 h 1498092"/>
                <a:gd name="connsiteX203" fmla="*/ 1387697 w 1496377"/>
                <a:gd name="connsiteY203" fmla="*/ 1138428 h 1498092"/>
                <a:gd name="connsiteX204" fmla="*/ 1382973 w 1496377"/>
                <a:gd name="connsiteY204" fmla="*/ 1114235 h 1498092"/>
                <a:gd name="connsiteX205" fmla="*/ 1405128 w 1496377"/>
                <a:gd name="connsiteY205" fmla="*/ 1108329 h 1498092"/>
                <a:gd name="connsiteX206" fmla="*/ 1419225 w 1496377"/>
                <a:gd name="connsiteY206" fmla="*/ 1081278 h 1498092"/>
                <a:gd name="connsiteX207" fmla="*/ 1412062 w 1496377"/>
                <a:gd name="connsiteY207" fmla="*/ 1057694 h 1498092"/>
                <a:gd name="connsiteX208" fmla="*/ 1433989 w 1496377"/>
                <a:gd name="connsiteY208" fmla="*/ 1049750 h 1498092"/>
                <a:gd name="connsiteX209" fmla="*/ 1445704 w 1496377"/>
                <a:gd name="connsiteY209" fmla="*/ 1021175 h 1498092"/>
                <a:gd name="connsiteX210" fmla="*/ 1435513 w 1496377"/>
                <a:gd name="connsiteY210" fmla="*/ 998887 h 1498092"/>
                <a:gd name="connsiteX211" fmla="*/ 1457706 w 1496377"/>
                <a:gd name="connsiteY211" fmla="*/ 988505 h 1498092"/>
                <a:gd name="connsiteX212" fmla="*/ 1467231 w 1496377"/>
                <a:gd name="connsiteY212" fmla="*/ 959358 h 1498092"/>
                <a:gd name="connsiteX213" fmla="*/ 1456211 w 1496377"/>
                <a:gd name="connsiteY213" fmla="*/ 937308 h 1498092"/>
                <a:gd name="connsiteX214" fmla="*/ 1476184 w 1496377"/>
                <a:gd name="connsiteY214" fmla="*/ 925735 h 1498092"/>
                <a:gd name="connsiteX215" fmla="*/ 1482852 w 1496377"/>
                <a:gd name="connsiteY215" fmla="*/ 896017 h 1498092"/>
                <a:gd name="connsiteX216" fmla="*/ 1468088 w 1496377"/>
                <a:gd name="connsiteY216" fmla="*/ 876014 h 149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6377" h="1498092">
                  <a:moveTo>
                    <a:pt x="1468088" y="876014"/>
                  </a:moveTo>
                  <a:cubicBezTo>
                    <a:pt x="1469784" y="866642"/>
                    <a:pt x="1478689" y="860355"/>
                    <a:pt x="1488091" y="861917"/>
                  </a:cubicBezTo>
                  <a:cubicBezTo>
                    <a:pt x="1489615" y="851821"/>
                    <a:pt x="1490948" y="841724"/>
                    <a:pt x="1492092" y="831628"/>
                  </a:cubicBezTo>
                  <a:cubicBezTo>
                    <a:pt x="1482567" y="830228"/>
                    <a:pt x="1475984" y="821369"/>
                    <a:pt x="1477385" y="811844"/>
                  </a:cubicBezTo>
                  <a:cubicBezTo>
                    <a:pt x="1478661" y="803139"/>
                    <a:pt x="1486243" y="796747"/>
                    <a:pt x="1495044" y="796957"/>
                  </a:cubicBezTo>
                  <a:cubicBezTo>
                    <a:pt x="1495711" y="786860"/>
                    <a:pt x="1496187" y="776669"/>
                    <a:pt x="1496377" y="766477"/>
                  </a:cubicBezTo>
                  <a:cubicBezTo>
                    <a:pt x="1486776" y="765762"/>
                    <a:pt x="1479575" y="757409"/>
                    <a:pt x="1480280" y="747808"/>
                  </a:cubicBezTo>
                  <a:cubicBezTo>
                    <a:pt x="1480918" y="739197"/>
                    <a:pt x="1487767" y="732349"/>
                    <a:pt x="1496377" y="731711"/>
                  </a:cubicBezTo>
                  <a:cubicBezTo>
                    <a:pt x="1496377" y="721519"/>
                    <a:pt x="1495711" y="711327"/>
                    <a:pt x="1495044" y="701231"/>
                  </a:cubicBezTo>
                  <a:cubicBezTo>
                    <a:pt x="1485424" y="701459"/>
                    <a:pt x="1477433" y="693849"/>
                    <a:pt x="1477204" y="684219"/>
                  </a:cubicBezTo>
                  <a:cubicBezTo>
                    <a:pt x="1476994" y="675418"/>
                    <a:pt x="1483376" y="667845"/>
                    <a:pt x="1492092" y="666560"/>
                  </a:cubicBezTo>
                  <a:cubicBezTo>
                    <a:pt x="1490948" y="656339"/>
                    <a:pt x="1489615" y="646243"/>
                    <a:pt x="1488091" y="636270"/>
                  </a:cubicBezTo>
                  <a:cubicBezTo>
                    <a:pt x="1478689" y="637832"/>
                    <a:pt x="1469784" y="631546"/>
                    <a:pt x="1468088" y="622173"/>
                  </a:cubicBezTo>
                  <a:cubicBezTo>
                    <a:pt x="1466516" y="612762"/>
                    <a:pt x="1472727" y="603809"/>
                    <a:pt x="1482090" y="601980"/>
                  </a:cubicBezTo>
                  <a:cubicBezTo>
                    <a:pt x="1480090" y="591979"/>
                    <a:pt x="1477899" y="582073"/>
                    <a:pt x="1475423" y="572262"/>
                  </a:cubicBezTo>
                  <a:cubicBezTo>
                    <a:pt x="1465983" y="574158"/>
                    <a:pt x="1456791" y="568052"/>
                    <a:pt x="1454896" y="558613"/>
                  </a:cubicBezTo>
                  <a:cubicBezTo>
                    <a:pt x="1453163" y="549983"/>
                    <a:pt x="1458125" y="541420"/>
                    <a:pt x="1466469" y="538639"/>
                  </a:cubicBezTo>
                  <a:cubicBezTo>
                    <a:pt x="1463611" y="528857"/>
                    <a:pt x="1460439" y="519141"/>
                    <a:pt x="1456944" y="509492"/>
                  </a:cubicBezTo>
                  <a:cubicBezTo>
                    <a:pt x="1447733" y="512293"/>
                    <a:pt x="1437999" y="507101"/>
                    <a:pt x="1435199" y="497891"/>
                  </a:cubicBezTo>
                  <a:cubicBezTo>
                    <a:pt x="1432617" y="489414"/>
                    <a:pt x="1436808" y="480346"/>
                    <a:pt x="1444943" y="476821"/>
                  </a:cubicBezTo>
                  <a:cubicBezTo>
                    <a:pt x="1441228" y="467296"/>
                    <a:pt x="1437323" y="457771"/>
                    <a:pt x="1433227" y="448723"/>
                  </a:cubicBezTo>
                  <a:cubicBezTo>
                    <a:pt x="1424302" y="452342"/>
                    <a:pt x="1414139" y="448047"/>
                    <a:pt x="1410519" y="439122"/>
                  </a:cubicBezTo>
                  <a:cubicBezTo>
                    <a:pt x="1407166" y="430854"/>
                    <a:pt x="1410595" y="421396"/>
                    <a:pt x="1418463" y="417195"/>
                  </a:cubicBezTo>
                  <a:cubicBezTo>
                    <a:pt x="1413986" y="407670"/>
                    <a:pt x="1408938" y="399002"/>
                    <a:pt x="1404366" y="390144"/>
                  </a:cubicBezTo>
                  <a:cubicBezTo>
                    <a:pt x="1395727" y="394392"/>
                    <a:pt x="1385278" y="390839"/>
                    <a:pt x="1381030" y="382200"/>
                  </a:cubicBezTo>
                  <a:cubicBezTo>
                    <a:pt x="1377182" y="374380"/>
                    <a:pt x="1379706" y="364912"/>
                    <a:pt x="1386935" y="360045"/>
                  </a:cubicBezTo>
                  <a:cubicBezTo>
                    <a:pt x="1381601" y="351377"/>
                    <a:pt x="1376172" y="342805"/>
                    <a:pt x="1370457" y="334328"/>
                  </a:cubicBezTo>
                  <a:cubicBezTo>
                    <a:pt x="1362570" y="339823"/>
                    <a:pt x="1351712" y="337880"/>
                    <a:pt x="1346216" y="329994"/>
                  </a:cubicBezTo>
                  <a:cubicBezTo>
                    <a:pt x="1340720" y="322107"/>
                    <a:pt x="1342663" y="311248"/>
                    <a:pt x="1350550" y="305753"/>
                  </a:cubicBezTo>
                  <a:cubicBezTo>
                    <a:pt x="1344454" y="297561"/>
                    <a:pt x="1338263" y="289560"/>
                    <a:pt x="1331500" y="281559"/>
                  </a:cubicBezTo>
                  <a:cubicBezTo>
                    <a:pt x="1324166" y="287741"/>
                    <a:pt x="1313202" y="286798"/>
                    <a:pt x="1307020" y="279464"/>
                  </a:cubicBezTo>
                  <a:cubicBezTo>
                    <a:pt x="1300839" y="272129"/>
                    <a:pt x="1301782" y="261166"/>
                    <a:pt x="1309116" y="254984"/>
                  </a:cubicBezTo>
                  <a:cubicBezTo>
                    <a:pt x="1302448" y="247364"/>
                    <a:pt x="1295591" y="239840"/>
                    <a:pt x="1288542" y="232505"/>
                  </a:cubicBezTo>
                  <a:cubicBezTo>
                    <a:pt x="1281217" y="238754"/>
                    <a:pt x="1270216" y="237887"/>
                    <a:pt x="1263968" y="230572"/>
                  </a:cubicBezTo>
                  <a:cubicBezTo>
                    <a:pt x="1258405" y="224047"/>
                    <a:pt x="1258405" y="214446"/>
                    <a:pt x="1263968" y="207931"/>
                  </a:cubicBezTo>
                  <a:cubicBezTo>
                    <a:pt x="1256633" y="200882"/>
                    <a:pt x="1249109" y="194024"/>
                    <a:pt x="1241488" y="187262"/>
                  </a:cubicBezTo>
                  <a:cubicBezTo>
                    <a:pt x="1234764" y="194148"/>
                    <a:pt x="1223724" y="194281"/>
                    <a:pt x="1216838" y="187557"/>
                  </a:cubicBezTo>
                  <a:cubicBezTo>
                    <a:pt x="1210694" y="181556"/>
                    <a:pt x="1209837" y="171974"/>
                    <a:pt x="1214818" y="164973"/>
                  </a:cubicBezTo>
                  <a:cubicBezTo>
                    <a:pt x="1206913" y="158591"/>
                    <a:pt x="1198816" y="152400"/>
                    <a:pt x="1190625" y="145923"/>
                  </a:cubicBezTo>
                  <a:cubicBezTo>
                    <a:pt x="1185100" y="153810"/>
                    <a:pt x="1174223" y="155734"/>
                    <a:pt x="1166336" y="150209"/>
                  </a:cubicBezTo>
                  <a:cubicBezTo>
                    <a:pt x="1158450" y="144685"/>
                    <a:pt x="1156525" y="133807"/>
                    <a:pt x="1162050" y="125921"/>
                  </a:cubicBezTo>
                  <a:cubicBezTo>
                    <a:pt x="1153573" y="120301"/>
                    <a:pt x="1145001" y="114776"/>
                    <a:pt x="1136332" y="109538"/>
                  </a:cubicBezTo>
                  <a:cubicBezTo>
                    <a:pt x="1130961" y="117519"/>
                    <a:pt x="1120121" y="119644"/>
                    <a:pt x="1112139" y="114262"/>
                  </a:cubicBezTo>
                  <a:cubicBezTo>
                    <a:pt x="1104909" y="109395"/>
                    <a:pt x="1102386" y="99927"/>
                    <a:pt x="1106234" y="92107"/>
                  </a:cubicBezTo>
                  <a:cubicBezTo>
                    <a:pt x="1097376" y="87154"/>
                    <a:pt x="1088327" y="82582"/>
                    <a:pt x="1079182" y="78010"/>
                  </a:cubicBezTo>
                  <a:cubicBezTo>
                    <a:pt x="1074648" y="86506"/>
                    <a:pt x="1064085" y="89706"/>
                    <a:pt x="1055598" y="85173"/>
                  </a:cubicBezTo>
                  <a:cubicBezTo>
                    <a:pt x="1047731" y="80972"/>
                    <a:pt x="1044302" y="71514"/>
                    <a:pt x="1047655" y="63246"/>
                  </a:cubicBezTo>
                  <a:cubicBezTo>
                    <a:pt x="1038130" y="59150"/>
                    <a:pt x="1028605" y="55150"/>
                    <a:pt x="1019080" y="51435"/>
                  </a:cubicBezTo>
                  <a:cubicBezTo>
                    <a:pt x="1015794" y="60484"/>
                    <a:pt x="1005792" y="65151"/>
                    <a:pt x="996744" y="61865"/>
                  </a:cubicBezTo>
                  <a:cubicBezTo>
                    <a:pt x="987695" y="58579"/>
                    <a:pt x="983028" y="48578"/>
                    <a:pt x="986314" y="39529"/>
                  </a:cubicBezTo>
                  <a:cubicBezTo>
                    <a:pt x="976789" y="36290"/>
                    <a:pt x="967264" y="33242"/>
                    <a:pt x="957263" y="30004"/>
                  </a:cubicBezTo>
                  <a:cubicBezTo>
                    <a:pt x="954310" y="39167"/>
                    <a:pt x="944489" y="44196"/>
                    <a:pt x="935327" y="41243"/>
                  </a:cubicBezTo>
                  <a:cubicBezTo>
                    <a:pt x="926792" y="38491"/>
                    <a:pt x="921734" y="29718"/>
                    <a:pt x="923639" y="20955"/>
                  </a:cubicBezTo>
                  <a:cubicBezTo>
                    <a:pt x="914114" y="18574"/>
                    <a:pt x="903827" y="16383"/>
                    <a:pt x="893826" y="14383"/>
                  </a:cubicBezTo>
                  <a:cubicBezTo>
                    <a:pt x="891721" y="23774"/>
                    <a:pt x="882405" y="29689"/>
                    <a:pt x="873014" y="27594"/>
                  </a:cubicBezTo>
                  <a:cubicBezTo>
                    <a:pt x="864194" y="25622"/>
                    <a:pt x="858345" y="17240"/>
                    <a:pt x="859536" y="8287"/>
                  </a:cubicBezTo>
                  <a:cubicBezTo>
                    <a:pt x="850011" y="6763"/>
                    <a:pt x="839438" y="5525"/>
                    <a:pt x="829342" y="4382"/>
                  </a:cubicBezTo>
                  <a:cubicBezTo>
                    <a:pt x="827941" y="13907"/>
                    <a:pt x="819083" y="20488"/>
                    <a:pt x="809558" y="19088"/>
                  </a:cubicBezTo>
                  <a:cubicBezTo>
                    <a:pt x="800852" y="17812"/>
                    <a:pt x="794461" y="10230"/>
                    <a:pt x="794671" y="1429"/>
                  </a:cubicBezTo>
                  <a:cubicBezTo>
                    <a:pt x="784574" y="762"/>
                    <a:pt x="774382" y="286"/>
                    <a:pt x="764191" y="0"/>
                  </a:cubicBezTo>
                  <a:cubicBezTo>
                    <a:pt x="763476" y="9601"/>
                    <a:pt x="755123" y="16802"/>
                    <a:pt x="745522" y="16097"/>
                  </a:cubicBezTo>
                  <a:cubicBezTo>
                    <a:pt x="736911" y="15459"/>
                    <a:pt x="730062" y="8611"/>
                    <a:pt x="729425" y="0"/>
                  </a:cubicBezTo>
                  <a:cubicBezTo>
                    <a:pt x="719138" y="0"/>
                    <a:pt x="709041" y="762"/>
                    <a:pt x="698945" y="1429"/>
                  </a:cubicBezTo>
                  <a:cubicBezTo>
                    <a:pt x="699173" y="11049"/>
                    <a:pt x="691562" y="19041"/>
                    <a:pt x="681933" y="19269"/>
                  </a:cubicBezTo>
                  <a:cubicBezTo>
                    <a:pt x="673132" y="19479"/>
                    <a:pt x="665559" y="13097"/>
                    <a:pt x="664273" y="4382"/>
                  </a:cubicBezTo>
                  <a:cubicBezTo>
                    <a:pt x="654082" y="5525"/>
                    <a:pt x="643985" y="6763"/>
                    <a:pt x="633984" y="8287"/>
                  </a:cubicBezTo>
                  <a:cubicBezTo>
                    <a:pt x="635251" y="17831"/>
                    <a:pt x="628536" y="26594"/>
                    <a:pt x="619001" y="27861"/>
                  </a:cubicBezTo>
                  <a:cubicBezTo>
                    <a:pt x="610048" y="29042"/>
                    <a:pt x="601666" y="23193"/>
                    <a:pt x="599694" y="14383"/>
                  </a:cubicBezTo>
                  <a:cubicBezTo>
                    <a:pt x="589722" y="16355"/>
                    <a:pt x="579815" y="18545"/>
                    <a:pt x="569976" y="20955"/>
                  </a:cubicBezTo>
                  <a:cubicBezTo>
                    <a:pt x="572015" y="30366"/>
                    <a:pt x="566052" y="39643"/>
                    <a:pt x="556641" y="41691"/>
                  </a:cubicBezTo>
                  <a:cubicBezTo>
                    <a:pt x="547878" y="43586"/>
                    <a:pt x="539105" y="38538"/>
                    <a:pt x="536353" y="30004"/>
                  </a:cubicBezTo>
                  <a:cubicBezTo>
                    <a:pt x="526513" y="32861"/>
                    <a:pt x="516798" y="36033"/>
                    <a:pt x="507206" y="39529"/>
                  </a:cubicBezTo>
                  <a:cubicBezTo>
                    <a:pt x="509844" y="48787"/>
                    <a:pt x="504482" y="58436"/>
                    <a:pt x="495233" y="61074"/>
                  </a:cubicBezTo>
                  <a:cubicBezTo>
                    <a:pt x="486889" y="63456"/>
                    <a:pt x="478079" y="59350"/>
                    <a:pt x="474536" y="51435"/>
                  </a:cubicBezTo>
                  <a:cubicBezTo>
                    <a:pt x="465011" y="55150"/>
                    <a:pt x="455486" y="59150"/>
                    <a:pt x="445961" y="63246"/>
                  </a:cubicBezTo>
                  <a:cubicBezTo>
                    <a:pt x="450037" y="71923"/>
                    <a:pt x="446304" y="82268"/>
                    <a:pt x="437626" y="86344"/>
                  </a:cubicBezTo>
                  <a:cubicBezTo>
                    <a:pt x="428949" y="90421"/>
                    <a:pt x="418605" y="86687"/>
                    <a:pt x="414528" y="78010"/>
                  </a:cubicBezTo>
                  <a:cubicBezTo>
                    <a:pt x="405003" y="82487"/>
                    <a:pt x="396335" y="87535"/>
                    <a:pt x="387477" y="92107"/>
                  </a:cubicBezTo>
                  <a:cubicBezTo>
                    <a:pt x="391725" y="100746"/>
                    <a:pt x="388172" y="111195"/>
                    <a:pt x="379533" y="115443"/>
                  </a:cubicBezTo>
                  <a:cubicBezTo>
                    <a:pt x="371713" y="119291"/>
                    <a:pt x="362245" y="116767"/>
                    <a:pt x="357378" y="109538"/>
                  </a:cubicBezTo>
                  <a:cubicBezTo>
                    <a:pt x="348615" y="114776"/>
                    <a:pt x="340043" y="120301"/>
                    <a:pt x="331661" y="125921"/>
                  </a:cubicBezTo>
                  <a:cubicBezTo>
                    <a:pt x="337185" y="133807"/>
                    <a:pt x="335261" y="144685"/>
                    <a:pt x="327374" y="150209"/>
                  </a:cubicBezTo>
                  <a:cubicBezTo>
                    <a:pt x="319487" y="155734"/>
                    <a:pt x="308610" y="153810"/>
                    <a:pt x="303086" y="145923"/>
                  </a:cubicBezTo>
                  <a:cubicBezTo>
                    <a:pt x="294894" y="152019"/>
                    <a:pt x="286798" y="158210"/>
                    <a:pt x="278892" y="164973"/>
                  </a:cubicBezTo>
                  <a:cubicBezTo>
                    <a:pt x="285045" y="172307"/>
                    <a:pt x="284083" y="183251"/>
                    <a:pt x="276749" y="189405"/>
                  </a:cubicBezTo>
                  <a:cubicBezTo>
                    <a:pt x="269414" y="195558"/>
                    <a:pt x="258470" y="194596"/>
                    <a:pt x="252317" y="187262"/>
                  </a:cubicBezTo>
                  <a:cubicBezTo>
                    <a:pt x="244697" y="194024"/>
                    <a:pt x="237173" y="200882"/>
                    <a:pt x="229743" y="207931"/>
                  </a:cubicBezTo>
                  <a:cubicBezTo>
                    <a:pt x="236525" y="214694"/>
                    <a:pt x="236554" y="225676"/>
                    <a:pt x="229791" y="232458"/>
                  </a:cubicBezTo>
                  <a:cubicBezTo>
                    <a:pt x="223028" y="239239"/>
                    <a:pt x="212046" y="239268"/>
                    <a:pt x="205264" y="232505"/>
                  </a:cubicBezTo>
                  <a:cubicBezTo>
                    <a:pt x="198215" y="239840"/>
                    <a:pt x="191357" y="247364"/>
                    <a:pt x="184595" y="254984"/>
                  </a:cubicBezTo>
                  <a:cubicBezTo>
                    <a:pt x="191929" y="261137"/>
                    <a:pt x="192891" y="272082"/>
                    <a:pt x="186737" y="279416"/>
                  </a:cubicBezTo>
                  <a:cubicBezTo>
                    <a:pt x="180584" y="286750"/>
                    <a:pt x="169640" y="287712"/>
                    <a:pt x="162306" y="281559"/>
                  </a:cubicBezTo>
                  <a:cubicBezTo>
                    <a:pt x="155924" y="289560"/>
                    <a:pt x="149638" y="297561"/>
                    <a:pt x="143256" y="305753"/>
                  </a:cubicBezTo>
                  <a:cubicBezTo>
                    <a:pt x="151143" y="311277"/>
                    <a:pt x="153067" y="322155"/>
                    <a:pt x="147542" y="330041"/>
                  </a:cubicBezTo>
                  <a:cubicBezTo>
                    <a:pt x="142018" y="337928"/>
                    <a:pt x="131140" y="339852"/>
                    <a:pt x="123254" y="334328"/>
                  </a:cubicBezTo>
                  <a:cubicBezTo>
                    <a:pt x="117634" y="342805"/>
                    <a:pt x="112109" y="351377"/>
                    <a:pt x="106775" y="360045"/>
                  </a:cubicBezTo>
                  <a:cubicBezTo>
                    <a:pt x="114881" y="364912"/>
                    <a:pt x="117596" y="375380"/>
                    <a:pt x="112871" y="383572"/>
                  </a:cubicBezTo>
                  <a:cubicBezTo>
                    <a:pt x="108071" y="391725"/>
                    <a:pt x="97679" y="394630"/>
                    <a:pt x="89345" y="390144"/>
                  </a:cubicBezTo>
                  <a:cubicBezTo>
                    <a:pt x="84487" y="399002"/>
                    <a:pt x="79820" y="408051"/>
                    <a:pt x="75248" y="417195"/>
                  </a:cubicBezTo>
                  <a:cubicBezTo>
                    <a:pt x="83801" y="421310"/>
                    <a:pt x="87459" y="431549"/>
                    <a:pt x="83439" y="440150"/>
                  </a:cubicBezTo>
                  <a:cubicBezTo>
                    <a:pt x="79391" y="448770"/>
                    <a:pt x="69189" y="452580"/>
                    <a:pt x="60484" y="448723"/>
                  </a:cubicBezTo>
                  <a:cubicBezTo>
                    <a:pt x="56483" y="458248"/>
                    <a:pt x="52483" y="467296"/>
                    <a:pt x="48768" y="476821"/>
                  </a:cubicBezTo>
                  <a:cubicBezTo>
                    <a:pt x="57550" y="480755"/>
                    <a:pt x="61493" y="491061"/>
                    <a:pt x="57559" y="499853"/>
                  </a:cubicBezTo>
                  <a:cubicBezTo>
                    <a:pt x="54016" y="507768"/>
                    <a:pt x="45196" y="511874"/>
                    <a:pt x="36862" y="509492"/>
                  </a:cubicBezTo>
                  <a:cubicBezTo>
                    <a:pt x="33623" y="519084"/>
                    <a:pt x="30452" y="528799"/>
                    <a:pt x="27337" y="538639"/>
                  </a:cubicBezTo>
                  <a:cubicBezTo>
                    <a:pt x="36500" y="541592"/>
                    <a:pt x="41529" y="551412"/>
                    <a:pt x="38576" y="560575"/>
                  </a:cubicBezTo>
                  <a:cubicBezTo>
                    <a:pt x="35823" y="569109"/>
                    <a:pt x="27051" y="574167"/>
                    <a:pt x="18288" y="572262"/>
                  </a:cubicBezTo>
                  <a:cubicBezTo>
                    <a:pt x="15935" y="582101"/>
                    <a:pt x="13745" y="592007"/>
                    <a:pt x="11716" y="601980"/>
                  </a:cubicBezTo>
                  <a:cubicBezTo>
                    <a:pt x="20917" y="604818"/>
                    <a:pt x="26070" y="614572"/>
                    <a:pt x="23241" y="623773"/>
                  </a:cubicBezTo>
                  <a:cubicBezTo>
                    <a:pt x="21164" y="630479"/>
                    <a:pt x="15278" y="635298"/>
                    <a:pt x="8287" y="635984"/>
                  </a:cubicBezTo>
                  <a:cubicBezTo>
                    <a:pt x="6763" y="645986"/>
                    <a:pt x="5524" y="656082"/>
                    <a:pt x="4381" y="666274"/>
                  </a:cubicBezTo>
                  <a:cubicBezTo>
                    <a:pt x="13906" y="667665"/>
                    <a:pt x="20507" y="676513"/>
                    <a:pt x="19117" y="686038"/>
                  </a:cubicBezTo>
                  <a:cubicBezTo>
                    <a:pt x="17840" y="694801"/>
                    <a:pt x="10192" y="701212"/>
                    <a:pt x="1333" y="700945"/>
                  </a:cubicBezTo>
                  <a:cubicBezTo>
                    <a:pt x="762" y="711041"/>
                    <a:pt x="286" y="721233"/>
                    <a:pt x="0" y="731425"/>
                  </a:cubicBezTo>
                  <a:cubicBezTo>
                    <a:pt x="9601" y="732139"/>
                    <a:pt x="16802" y="740493"/>
                    <a:pt x="16097" y="750094"/>
                  </a:cubicBezTo>
                  <a:cubicBezTo>
                    <a:pt x="15459" y="758704"/>
                    <a:pt x="8611" y="765553"/>
                    <a:pt x="0" y="766191"/>
                  </a:cubicBezTo>
                  <a:cubicBezTo>
                    <a:pt x="0" y="776383"/>
                    <a:pt x="762" y="786575"/>
                    <a:pt x="1333" y="796671"/>
                  </a:cubicBezTo>
                  <a:cubicBezTo>
                    <a:pt x="10954" y="796376"/>
                    <a:pt x="18993" y="803939"/>
                    <a:pt x="19288" y="813559"/>
                  </a:cubicBezTo>
                  <a:cubicBezTo>
                    <a:pt x="19565" y="822417"/>
                    <a:pt x="13145" y="830066"/>
                    <a:pt x="4381" y="831342"/>
                  </a:cubicBezTo>
                  <a:cubicBezTo>
                    <a:pt x="5524" y="841439"/>
                    <a:pt x="6763" y="851535"/>
                    <a:pt x="8287" y="861632"/>
                  </a:cubicBezTo>
                  <a:cubicBezTo>
                    <a:pt x="17831" y="860365"/>
                    <a:pt x="26594" y="867080"/>
                    <a:pt x="27861" y="876614"/>
                  </a:cubicBezTo>
                  <a:cubicBezTo>
                    <a:pt x="29042" y="885577"/>
                    <a:pt x="23193" y="893950"/>
                    <a:pt x="14383" y="895922"/>
                  </a:cubicBezTo>
                  <a:cubicBezTo>
                    <a:pt x="16411" y="905894"/>
                    <a:pt x="18602" y="915800"/>
                    <a:pt x="20955" y="925640"/>
                  </a:cubicBezTo>
                  <a:cubicBezTo>
                    <a:pt x="30366" y="923601"/>
                    <a:pt x="39643" y="929564"/>
                    <a:pt x="41691" y="938975"/>
                  </a:cubicBezTo>
                  <a:cubicBezTo>
                    <a:pt x="43586" y="947738"/>
                    <a:pt x="38538" y="956510"/>
                    <a:pt x="30004" y="959263"/>
                  </a:cubicBezTo>
                  <a:cubicBezTo>
                    <a:pt x="32861" y="969045"/>
                    <a:pt x="36033" y="978760"/>
                    <a:pt x="39529" y="988409"/>
                  </a:cubicBezTo>
                  <a:cubicBezTo>
                    <a:pt x="48787" y="985771"/>
                    <a:pt x="58436" y="991134"/>
                    <a:pt x="61074" y="1000382"/>
                  </a:cubicBezTo>
                  <a:cubicBezTo>
                    <a:pt x="63455" y="1008717"/>
                    <a:pt x="59350" y="1017537"/>
                    <a:pt x="51435" y="1021080"/>
                  </a:cubicBezTo>
                  <a:cubicBezTo>
                    <a:pt x="55150" y="1030605"/>
                    <a:pt x="59150" y="1040130"/>
                    <a:pt x="63151" y="1049655"/>
                  </a:cubicBezTo>
                  <a:cubicBezTo>
                    <a:pt x="72076" y="1046035"/>
                    <a:pt x="82239" y="1050331"/>
                    <a:pt x="85858" y="1059256"/>
                  </a:cubicBezTo>
                  <a:cubicBezTo>
                    <a:pt x="89211" y="1067524"/>
                    <a:pt x="85782" y="1076982"/>
                    <a:pt x="77914" y="1081183"/>
                  </a:cubicBezTo>
                  <a:cubicBezTo>
                    <a:pt x="82486" y="1090708"/>
                    <a:pt x="87439" y="1099376"/>
                    <a:pt x="92011" y="1108234"/>
                  </a:cubicBezTo>
                  <a:cubicBezTo>
                    <a:pt x="100651" y="1103986"/>
                    <a:pt x="111100" y="1107538"/>
                    <a:pt x="115348" y="1116178"/>
                  </a:cubicBezTo>
                  <a:cubicBezTo>
                    <a:pt x="119196" y="1123998"/>
                    <a:pt x="116672" y="1133466"/>
                    <a:pt x="109442" y="1138333"/>
                  </a:cubicBezTo>
                  <a:cubicBezTo>
                    <a:pt x="114776" y="1147001"/>
                    <a:pt x="120301" y="1155573"/>
                    <a:pt x="125920" y="1164050"/>
                  </a:cubicBezTo>
                  <a:cubicBezTo>
                    <a:pt x="133807" y="1158526"/>
                    <a:pt x="144685" y="1160450"/>
                    <a:pt x="150209" y="1168337"/>
                  </a:cubicBezTo>
                  <a:cubicBezTo>
                    <a:pt x="155734" y="1176223"/>
                    <a:pt x="153810" y="1187101"/>
                    <a:pt x="145923" y="1192625"/>
                  </a:cubicBezTo>
                  <a:cubicBezTo>
                    <a:pt x="151924" y="1200912"/>
                    <a:pt x="158210" y="1208913"/>
                    <a:pt x="164973" y="1216914"/>
                  </a:cubicBezTo>
                  <a:cubicBezTo>
                    <a:pt x="172307" y="1210761"/>
                    <a:pt x="183252" y="1211723"/>
                    <a:pt x="189405" y="1219057"/>
                  </a:cubicBezTo>
                  <a:cubicBezTo>
                    <a:pt x="195558" y="1226391"/>
                    <a:pt x="194596" y="1237336"/>
                    <a:pt x="187261" y="1243489"/>
                  </a:cubicBezTo>
                  <a:cubicBezTo>
                    <a:pt x="194024" y="1251109"/>
                    <a:pt x="200882" y="1258634"/>
                    <a:pt x="207931" y="1265968"/>
                  </a:cubicBezTo>
                  <a:cubicBezTo>
                    <a:pt x="214712" y="1259205"/>
                    <a:pt x="225695" y="1259234"/>
                    <a:pt x="232457" y="1266015"/>
                  </a:cubicBezTo>
                  <a:cubicBezTo>
                    <a:pt x="239220" y="1272797"/>
                    <a:pt x="239192" y="1283780"/>
                    <a:pt x="232410" y="1290542"/>
                  </a:cubicBezTo>
                  <a:cubicBezTo>
                    <a:pt x="239839" y="1297591"/>
                    <a:pt x="247364" y="1304449"/>
                    <a:pt x="254984" y="1311212"/>
                  </a:cubicBezTo>
                  <a:cubicBezTo>
                    <a:pt x="261138" y="1303877"/>
                    <a:pt x="272082" y="1302915"/>
                    <a:pt x="279416" y="1309069"/>
                  </a:cubicBezTo>
                  <a:cubicBezTo>
                    <a:pt x="286750" y="1315222"/>
                    <a:pt x="287712" y="1326166"/>
                    <a:pt x="281559" y="1333500"/>
                  </a:cubicBezTo>
                  <a:cubicBezTo>
                    <a:pt x="289465" y="1339882"/>
                    <a:pt x="297561" y="1346073"/>
                    <a:pt x="305752" y="1352550"/>
                  </a:cubicBezTo>
                  <a:cubicBezTo>
                    <a:pt x="311248" y="1344663"/>
                    <a:pt x="322107" y="1342720"/>
                    <a:pt x="329994" y="1348216"/>
                  </a:cubicBezTo>
                  <a:cubicBezTo>
                    <a:pt x="337881" y="1353712"/>
                    <a:pt x="339823" y="1364571"/>
                    <a:pt x="334327" y="1372457"/>
                  </a:cubicBezTo>
                  <a:cubicBezTo>
                    <a:pt x="342709" y="1378172"/>
                    <a:pt x="351282" y="1383697"/>
                    <a:pt x="360045" y="1388935"/>
                  </a:cubicBezTo>
                  <a:cubicBezTo>
                    <a:pt x="366827" y="1382106"/>
                    <a:pt x="377866" y="1382059"/>
                    <a:pt x="384696" y="1388840"/>
                  </a:cubicBezTo>
                  <a:cubicBezTo>
                    <a:pt x="389106" y="1393212"/>
                    <a:pt x="390849" y="1399594"/>
                    <a:pt x="389287" y="1405604"/>
                  </a:cubicBezTo>
                  <a:cubicBezTo>
                    <a:pt x="398145" y="1410557"/>
                    <a:pt x="407194" y="1415129"/>
                    <a:pt x="416338" y="1419701"/>
                  </a:cubicBezTo>
                  <a:cubicBezTo>
                    <a:pt x="420414" y="1411024"/>
                    <a:pt x="430759" y="1407290"/>
                    <a:pt x="439436" y="1411367"/>
                  </a:cubicBezTo>
                  <a:cubicBezTo>
                    <a:pt x="448113" y="1415444"/>
                    <a:pt x="451847" y="1425788"/>
                    <a:pt x="447770" y="1434465"/>
                  </a:cubicBezTo>
                  <a:cubicBezTo>
                    <a:pt x="457295" y="1438561"/>
                    <a:pt x="466820" y="1442466"/>
                    <a:pt x="476345" y="1446181"/>
                  </a:cubicBezTo>
                  <a:cubicBezTo>
                    <a:pt x="480174" y="1437351"/>
                    <a:pt x="490433" y="1433284"/>
                    <a:pt x="499272" y="1437113"/>
                  </a:cubicBezTo>
                  <a:cubicBezTo>
                    <a:pt x="507397" y="1440637"/>
                    <a:pt x="511597" y="1449705"/>
                    <a:pt x="509016" y="1458182"/>
                  </a:cubicBezTo>
                  <a:cubicBezTo>
                    <a:pt x="518608" y="1461421"/>
                    <a:pt x="528323" y="1464593"/>
                    <a:pt x="538163" y="1467707"/>
                  </a:cubicBezTo>
                  <a:cubicBezTo>
                    <a:pt x="540791" y="1458420"/>
                    <a:pt x="550450" y="1453029"/>
                    <a:pt x="559737" y="1455658"/>
                  </a:cubicBezTo>
                  <a:cubicBezTo>
                    <a:pt x="569023" y="1458287"/>
                    <a:pt x="574414" y="1467945"/>
                    <a:pt x="571785" y="1477232"/>
                  </a:cubicBezTo>
                  <a:cubicBezTo>
                    <a:pt x="581568" y="1479642"/>
                    <a:pt x="591474" y="1481833"/>
                    <a:pt x="601504" y="1483805"/>
                  </a:cubicBezTo>
                  <a:cubicBezTo>
                    <a:pt x="603609" y="1474413"/>
                    <a:pt x="612924" y="1468498"/>
                    <a:pt x="622316" y="1470603"/>
                  </a:cubicBezTo>
                  <a:cubicBezTo>
                    <a:pt x="631136" y="1472565"/>
                    <a:pt x="636984" y="1480947"/>
                    <a:pt x="635794" y="1489901"/>
                  </a:cubicBezTo>
                  <a:cubicBezTo>
                    <a:pt x="645319" y="1491425"/>
                    <a:pt x="655891" y="1492663"/>
                    <a:pt x="666083" y="1493806"/>
                  </a:cubicBezTo>
                  <a:cubicBezTo>
                    <a:pt x="667483" y="1484281"/>
                    <a:pt x="676342" y="1477699"/>
                    <a:pt x="685867" y="1479099"/>
                  </a:cubicBezTo>
                  <a:cubicBezTo>
                    <a:pt x="694573" y="1480376"/>
                    <a:pt x="700964" y="1487958"/>
                    <a:pt x="700754" y="1496759"/>
                  </a:cubicBezTo>
                  <a:cubicBezTo>
                    <a:pt x="710851" y="1497425"/>
                    <a:pt x="720947" y="1497902"/>
                    <a:pt x="731234" y="1498092"/>
                  </a:cubicBezTo>
                  <a:cubicBezTo>
                    <a:pt x="731948" y="1488491"/>
                    <a:pt x="740302" y="1481290"/>
                    <a:pt x="749903" y="1481995"/>
                  </a:cubicBezTo>
                  <a:cubicBezTo>
                    <a:pt x="758514" y="1482633"/>
                    <a:pt x="765362" y="1489481"/>
                    <a:pt x="766000" y="1498092"/>
                  </a:cubicBezTo>
                  <a:cubicBezTo>
                    <a:pt x="776192" y="1498092"/>
                    <a:pt x="786384" y="1497425"/>
                    <a:pt x="796480" y="1496759"/>
                  </a:cubicBezTo>
                  <a:cubicBezTo>
                    <a:pt x="796252" y="1487138"/>
                    <a:pt x="803863" y="1479147"/>
                    <a:pt x="813492" y="1478918"/>
                  </a:cubicBezTo>
                  <a:cubicBezTo>
                    <a:pt x="822293" y="1478709"/>
                    <a:pt x="829866" y="1485090"/>
                    <a:pt x="831152" y="1493806"/>
                  </a:cubicBezTo>
                  <a:cubicBezTo>
                    <a:pt x="841248" y="1492663"/>
                    <a:pt x="851345" y="1491425"/>
                    <a:pt x="861346" y="1489901"/>
                  </a:cubicBezTo>
                  <a:cubicBezTo>
                    <a:pt x="860079" y="1480357"/>
                    <a:pt x="866794" y="1471594"/>
                    <a:pt x="876329" y="1470327"/>
                  </a:cubicBezTo>
                  <a:cubicBezTo>
                    <a:pt x="885282" y="1469146"/>
                    <a:pt x="893664" y="1474994"/>
                    <a:pt x="895635" y="1483805"/>
                  </a:cubicBezTo>
                  <a:cubicBezTo>
                    <a:pt x="905160" y="1481804"/>
                    <a:pt x="915543" y="1479614"/>
                    <a:pt x="925449" y="1477232"/>
                  </a:cubicBezTo>
                  <a:cubicBezTo>
                    <a:pt x="922820" y="1467945"/>
                    <a:pt x="928211" y="1458287"/>
                    <a:pt x="937498" y="1455658"/>
                  </a:cubicBezTo>
                  <a:cubicBezTo>
                    <a:pt x="946785" y="1453029"/>
                    <a:pt x="956443" y="1458420"/>
                    <a:pt x="959072" y="1467707"/>
                  </a:cubicBezTo>
                  <a:cubicBezTo>
                    <a:pt x="968597" y="1464850"/>
                    <a:pt x="978598" y="1461802"/>
                    <a:pt x="988123" y="1458182"/>
                  </a:cubicBezTo>
                  <a:cubicBezTo>
                    <a:pt x="984809" y="1449134"/>
                    <a:pt x="989457" y="1439113"/>
                    <a:pt x="998506" y="1435799"/>
                  </a:cubicBezTo>
                  <a:cubicBezTo>
                    <a:pt x="1007554" y="1432484"/>
                    <a:pt x="1017575" y="1437132"/>
                    <a:pt x="1020889" y="1446181"/>
                  </a:cubicBezTo>
                  <a:cubicBezTo>
                    <a:pt x="1030414" y="1442466"/>
                    <a:pt x="1039939" y="1438561"/>
                    <a:pt x="1049464" y="1434465"/>
                  </a:cubicBezTo>
                  <a:cubicBezTo>
                    <a:pt x="1045845" y="1425540"/>
                    <a:pt x="1050141" y="1415377"/>
                    <a:pt x="1059066" y="1411758"/>
                  </a:cubicBezTo>
                  <a:cubicBezTo>
                    <a:pt x="1067333" y="1408405"/>
                    <a:pt x="1076792" y="1411834"/>
                    <a:pt x="1080992" y="1419701"/>
                  </a:cubicBezTo>
                  <a:cubicBezTo>
                    <a:pt x="1090517" y="1415225"/>
                    <a:pt x="1099185" y="1410176"/>
                    <a:pt x="1108043" y="1405604"/>
                  </a:cubicBezTo>
                  <a:cubicBezTo>
                    <a:pt x="1103795" y="1396965"/>
                    <a:pt x="1107348" y="1386516"/>
                    <a:pt x="1115987" y="1382268"/>
                  </a:cubicBezTo>
                  <a:cubicBezTo>
                    <a:pt x="1123807" y="1378420"/>
                    <a:pt x="1133275" y="1380944"/>
                    <a:pt x="1138142" y="1388174"/>
                  </a:cubicBezTo>
                  <a:cubicBezTo>
                    <a:pt x="1146810" y="1382935"/>
                    <a:pt x="1155382" y="1377410"/>
                    <a:pt x="1163860" y="1371695"/>
                  </a:cubicBezTo>
                  <a:cubicBezTo>
                    <a:pt x="1158364" y="1363809"/>
                    <a:pt x="1160307" y="1352950"/>
                    <a:pt x="1168194" y="1347454"/>
                  </a:cubicBezTo>
                  <a:cubicBezTo>
                    <a:pt x="1176081" y="1341958"/>
                    <a:pt x="1186939" y="1343901"/>
                    <a:pt x="1192435" y="1351788"/>
                  </a:cubicBezTo>
                  <a:cubicBezTo>
                    <a:pt x="1200626" y="1345692"/>
                    <a:pt x="1208723" y="1339501"/>
                    <a:pt x="1216628" y="1332738"/>
                  </a:cubicBezTo>
                  <a:cubicBezTo>
                    <a:pt x="1211046" y="1324899"/>
                    <a:pt x="1212875" y="1314012"/>
                    <a:pt x="1220715" y="1308430"/>
                  </a:cubicBezTo>
                  <a:cubicBezTo>
                    <a:pt x="1227715" y="1303449"/>
                    <a:pt x="1237298" y="1304306"/>
                    <a:pt x="1243298" y="1310450"/>
                  </a:cubicBezTo>
                  <a:cubicBezTo>
                    <a:pt x="1250918" y="1303687"/>
                    <a:pt x="1258443" y="1296829"/>
                    <a:pt x="1265777" y="1289780"/>
                  </a:cubicBezTo>
                  <a:cubicBezTo>
                    <a:pt x="1259529" y="1282456"/>
                    <a:pt x="1260396" y="1271454"/>
                    <a:pt x="1267720" y="1265206"/>
                  </a:cubicBezTo>
                  <a:cubicBezTo>
                    <a:pt x="1274236" y="1259643"/>
                    <a:pt x="1283837" y="1259643"/>
                    <a:pt x="1290352" y="1265206"/>
                  </a:cubicBezTo>
                  <a:cubicBezTo>
                    <a:pt x="1297401" y="1257872"/>
                    <a:pt x="1304258" y="1250347"/>
                    <a:pt x="1310926" y="1242727"/>
                  </a:cubicBezTo>
                  <a:cubicBezTo>
                    <a:pt x="1305458" y="1234869"/>
                    <a:pt x="1307392" y="1224067"/>
                    <a:pt x="1315241" y="1218590"/>
                  </a:cubicBezTo>
                  <a:cubicBezTo>
                    <a:pt x="1320241" y="1215114"/>
                    <a:pt x="1326709" y="1214514"/>
                    <a:pt x="1332262" y="1217009"/>
                  </a:cubicBezTo>
                  <a:cubicBezTo>
                    <a:pt x="1338643" y="1209008"/>
                    <a:pt x="1344835" y="1201007"/>
                    <a:pt x="1351312" y="1192721"/>
                  </a:cubicBezTo>
                  <a:cubicBezTo>
                    <a:pt x="1343425" y="1187225"/>
                    <a:pt x="1341482" y="1176366"/>
                    <a:pt x="1346978" y="1168479"/>
                  </a:cubicBezTo>
                  <a:cubicBezTo>
                    <a:pt x="1352474" y="1160593"/>
                    <a:pt x="1363333" y="1158650"/>
                    <a:pt x="1371219" y="1164146"/>
                  </a:cubicBezTo>
                  <a:cubicBezTo>
                    <a:pt x="1376934" y="1155668"/>
                    <a:pt x="1382363" y="1147096"/>
                    <a:pt x="1387697" y="1138428"/>
                  </a:cubicBezTo>
                  <a:cubicBezTo>
                    <a:pt x="1379715" y="1133056"/>
                    <a:pt x="1377591" y="1122217"/>
                    <a:pt x="1382973" y="1114235"/>
                  </a:cubicBezTo>
                  <a:cubicBezTo>
                    <a:pt x="1387840" y="1107005"/>
                    <a:pt x="1397308" y="1104481"/>
                    <a:pt x="1405128" y="1108329"/>
                  </a:cubicBezTo>
                  <a:cubicBezTo>
                    <a:pt x="1409986" y="1099471"/>
                    <a:pt x="1414653" y="1090422"/>
                    <a:pt x="1419225" y="1081278"/>
                  </a:cubicBezTo>
                  <a:cubicBezTo>
                    <a:pt x="1410738" y="1076744"/>
                    <a:pt x="1407528" y="1066181"/>
                    <a:pt x="1412062" y="1057694"/>
                  </a:cubicBezTo>
                  <a:cubicBezTo>
                    <a:pt x="1416262" y="1049827"/>
                    <a:pt x="1425721" y="1046398"/>
                    <a:pt x="1433989" y="1049750"/>
                  </a:cubicBezTo>
                  <a:cubicBezTo>
                    <a:pt x="1438084" y="1040225"/>
                    <a:pt x="1441990" y="1030700"/>
                    <a:pt x="1445704" y="1021175"/>
                  </a:cubicBezTo>
                  <a:cubicBezTo>
                    <a:pt x="1436818" y="1017756"/>
                    <a:pt x="1432284" y="1007850"/>
                    <a:pt x="1435513" y="998887"/>
                  </a:cubicBezTo>
                  <a:cubicBezTo>
                    <a:pt x="1438780" y="989895"/>
                    <a:pt x="1448715" y="985247"/>
                    <a:pt x="1457706" y="988505"/>
                  </a:cubicBezTo>
                  <a:cubicBezTo>
                    <a:pt x="1460945" y="978913"/>
                    <a:pt x="1464117" y="969197"/>
                    <a:pt x="1467231" y="959358"/>
                  </a:cubicBezTo>
                  <a:cubicBezTo>
                    <a:pt x="1458097" y="956310"/>
                    <a:pt x="1453163" y="946442"/>
                    <a:pt x="1456211" y="937308"/>
                  </a:cubicBezTo>
                  <a:cubicBezTo>
                    <a:pt x="1459002" y="928964"/>
                    <a:pt x="1467565" y="924001"/>
                    <a:pt x="1476184" y="925735"/>
                  </a:cubicBezTo>
                  <a:cubicBezTo>
                    <a:pt x="1478661" y="916210"/>
                    <a:pt x="1480852" y="906018"/>
                    <a:pt x="1482852" y="896017"/>
                  </a:cubicBezTo>
                  <a:cubicBezTo>
                    <a:pt x="1473260" y="894550"/>
                    <a:pt x="1466669" y="885606"/>
                    <a:pt x="1468088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6" name="Freeform: Shape 2105">
              <a:extLst>
                <a:ext uri="{FF2B5EF4-FFF2-40B4-BE49-F238E27FC236}">
                  <a16:creationId xmlns:a16="http://schemas.microsoft.com/office/drawing/2014/main" id="{9CE86060-FF3A-4778-B4AF-C5450567D818}"/>
                </a:ext>
              </a:extLst>
            </p:cNvPr>
            <p:cNvSpPr/>
            <p:nvPr/>
          </p:nvSpPr>
          <p:spPr>
            <a:xfrm rot="16715999">
              <a:off x="7201661" y="2174249"/>
              <a:ext cx="1383600" cy="1383600"/>
            </a:xfrm>
            <a:custGeom>
              <a:avLst/>
              <a:gdLst>
                <a:gd name="connsiteX0" fmla="*/ 1383601 w 1383600"/>
                <a:gd name="connsiteY0" fmla="*/ 691800 h 1383600"/>
                <a:gd name="connsiteX1" fmla="*/ 691800 w 1383600"/>
                <a:gd name="connsiteY1" fmla="*/ 1383601 h 1383600"/>
                <a:gd name="connsiteX2" fmla="*/ 0 w 1383600"/>
                <a:gd name="connsiteY2" fmla="*/ 691800 h 1383600"/>
                <a:gd name="connsiteX3" fmla="*/ 691800 w 1383600"/>
                <a:gd name="connsiteY3" fmla="*/ 0 h 1383600"/>
                <a:gd name="connsiteX4" fmla="*/ 1383601 w 1383600"/>
                <a:gd name="connsiteY4" fmla="*/ 691800 h 138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0" h="1383600">
                  <a:moveTo>
                    <a:pt x="1383601" y="691800"/>
                  </a:moveTo>
                  <a:cubicBezTo>
                    <a:pt x="1383601" y="1073871"/>
                    <a:pt x="1073871" y="1383601"/>
                    <a:pt x="691800" y="1383601"/>
                  </a:cubicBezTo>
                  <a:cubicBezTo>
                    <a:pt x="309730" y="1383601"/>
                    <a:pt x="0" y="1073871"/>
                    <a:pt x="0" y="691800"/>
                  </a:cubicBezTo>
                  <a:cubicBezTo>
                    <a:pt x="0" y="309730"/>
                    <a:pt x="309730" y="0"/>
                    <a:pt x="691800" y="0"/>
                  </a:cubicBezTo>
                  <a:cubicBezTo>
                    <a:pt x="1073871" y="0"/>
                    <a:pt x="1383601" y="309730"/>
                    <a:pt x="1383601" y="69180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9" name="Freeform: Shape 2108">
              <a:extLst>
                <a:ext uri="{FF2B5EF4-FFF2-40B4-BE49-F238E27FC236}">
                  <a16:creationId xmlns:a16="http://schemas.microsoft.com/office/drawing/2014/main" id="{7ACC031D-9B16-4A53-9E0F-D8CF9869F4CA}"/>
                </a:ext>
              </a:extLst>
            </p:cNvPr>
            <p:cNvSpPr/>
            <p:nvPr/>
          </p:nvSpPr>
          <p:spPr>
            <a:xfrm rot="18900000">
              <a:off x="7642399" y="3860937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9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9"/>
                    <a:pt x="748284" y="1496569"/>
                  </a:cubicBezTo>
                  <a:cubicBezTo>
                    <a:pt x="335018" y="1496569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0" name="Freeform: Shape 2109">
              <a:extLst>
                <a:ext uri="{FF2B5EF4-FFF2-40B4-BE49-F238E27FC236}">
                  <a16:creationId xmlns:a16="http://schemas.microsoft.com/office/drawing/2014/main" id="{5466DFFE-6574-418A-9B33-D45CCDCA3906}"/>
                </a:ext>
              </a:extLst>
            </p:cNvPr>
            <p:cNvSpPr/>
            <p:nvPr/>
          </p:nvSpPr>
          <p:spPr>
            <a:xfrm>
              <a:off x="7641621" y="3860863"/>
              <a:ext cx="1497234" cy="1498568"/>
            </a:xfrm>
            <a:custGeom>
              <a:avLst/>
              <a:gdLst>
                <a:gd name="connsiteX0" fmla="*/ 1468945 w 1497234"/>
                <a:gd name="connsiteY0" fmla="*/ 875252 h 1498568"/>
                <a:gd name="connsiteX1" fmla="*/ 1488948 w 1497234"/>
                <a:gd name="connsiteY1" fmla="*/ 861155 h 1498568"/>
                <a:gd name="connsiteX2" fmla="*/ 1492853 w 1497234"/>
                <a:gd name="connsiteY2" fmla="*/ 830866 h 1498568"/>
                <a:gd name="connsiteX3" fmla="*/ 1478118 w 1497234"/>
                <a:gd name="connsiteY3" fmla="*/ 811101 h 1498568"/>
                <a:gd name="connsiteX4" fmla="*/ 1495901 w 1497234"/>
                <a:gd name="connsiteY4" fmla="*/ 796195 h 1498568"/>
                <a:gd name="connsiteX5" fmla="*/ 1497235 w 1497234"/>
                <a:gd name="connsiteY5" fmla="*/ 765715 h 1498568"/>
                <a:gd name="connsiteX6" fmla="*/ 1481138 w 1497234"/>
                <a:gd name="connsiteY6" fmla="*/ 747046 h 1498568"/>
                <a:gd name="connsiteX7" fmla="*/ 1497235 w 1497234"/>
                <a:gd name="connsiteY7" fmla="*/ 730948 h 1498568"/>
                <a:gd name="connsiteX8" fmla="*/ 1495901 w 1497234"/>
                <a:gd name="connsiteY8" fmla="*/ 700469 h 1498568"/>
                <a:gd name="connsiteX9" fmla="*/ 1477946 w 1497234"/>
                <a:gd name="connsiteY9" fmla="*/ 683581 h 1498568"/>
                <a:gd name="connsiteX10" fmla="*/ 1492853 w 1497234"/>
                <a:gd name="connsiteY10" fmla="*/ 665797 h 1498568"/>
                <a:gd name="connsiteX11" fmla="*/ 1488948 w 1497234"/>
                <a:gd name="connsiteY11" fmla="*/ 635603 h 1498568"/>
                <a:gd name="connsiteX12" fmla="*/ 1469564 w 1497234"/>
                <a:gd name="connsiteY12" fmla="*/ 620373 h 1498568"/>
                <a:gd name="connsiteX13" fmla="*/ 1482947 w 1497234"/>
                <a:gd name="connsiteY13" fmla="*/ 601313 h 1498568"/>
                <a:gd name="connsiteX14" fmla="*/ 1476280 w 1497234"/>
                <a:gd name="connsiteY14" fmla="*/ 571500 h 1498568"/>
                <a:gd name="connsiteX15" fmla="*/ 1455753 w 1497234"/>
                <a:gd name="connsiteY15" fmla="*/ 557851 h 1498568"/>
                <a:gd name="connsiteX16" fmla="*/ 1467326 w 1497234"/>
                <a:gd name="connsiteY16" fmla="*/ 537877 h 1498568"/>
                <a:gd name="connsiteX17" fmla="*/ 1457801 w 1497234"/>
                <a:gd name="connsiteY17" fmla="*/ 508826 h 1498568"/>
                <a:gd name="connsiteX18" fmla="*/ 1435417 w 1497234"/>
                <a:gd name="connsiteY18" fmla="*/ 498443 h 1498568"/>
                <a:gd name="connsiteX19" fmla="*/ 1445800 w 1497234"/>
                <a:gd name="connsiteY19" fmla="*/ 476060 h 1498568"/>
                <a:gd name="connsiteX20" fmla="*/ 1434084 w 1497234"/>
                <a:gd name="connsiteY20" fmla="*/ 447961 h 1498568"/>
                <a:gd name="connsiteX21" fmla="*/ 1411376 w 1497234"/>
                <a:gd name="connsiteY21" fmla="*/ 438360 h 1498568"/>
                <a:gd name="connsiteX22" fmla="*/ 1419320 w 1497234"/>
                <a:gd name="connsiteY22" fmla="*/ 416433 h 1498568"/>
                <a:gd name="connsiteX23" fmla="*/ 1405223 w 1497234"/>
                <a:gd name="connsiteY23" fmla="*/ 389382 h 1498568"/>
                <a:gd name="connsiteX24" fmla="*/ 1381887 w 1497234"/>
                <a:gd name="connsiteY24" fmla="*/ 381438 h 1498568"/>
                <a:gd name="connsiteX25" fmla="*/ 1387792 w 1497234"/>
                <a:gd name="connsiteY25" fmla="*/ 359283 h 1498568"/>
                <a:gd name="connsiteX26" fmla="*/ 1371314 w 1497234"/>
                <a:gd name="connsiteY26" fmla="*/ 333565 h 1498568"/>
                <a:gd name="connsiteX27" fmla="*/ 1347025 w 1497234"/>
                <a:gd name="connsiteY27" fmla="*/ 329279 h 1498568"/>
                <a:gd name="connsiteX28" fmla="*/ 1351312 w 1497234"/>
                <a:gd name="connsiteY28" fmla="*/ 304990 h 1498568"/>
                <a:gd name="connsiteX29" fmla="*/ 1332738 w 1497234"/>
                <a:gd name="connsiteY29" fmla="*/ 280797 h 1498568"/>
                <a:gd name="connsiteX30" fmla="*/ 1308316 w 1497234"/>
                <a:gd name="connsiteY30" fmla="*/ 277435 h 1498568"/>
                <a:gd name="connsiteX31" fmla="*/ 1310354 w 1497234"/>
                <a:gd name="connsiteY31" fmla="*/ 254127 h 1498568"/>
                <a:gd name="connsiteX32" fmla="*/ 1289780 w 1497234"/>
                <a:gd name="connsiteY32" fmla="*/ 231648 h 1498568"/>
                <a:gd name="connsiteX33" fmla="*/ 1265205 w 1497234"/>
                <a:gd name="connsiteY33" fmla="*/ 229714 h 1498568"/>
                <a:gd name="connsiteX34" fmla="*/ 1265205 w 1497234"/>
                <a:gd name="connsiteY34" fmla="*/ 207073 h 1498568"/>
                <a:gd name="connsiteX35" fmla="*/ 1242631 w 1497234"/>
                <a:gd name="connsiteY35" fmla="*/ 186500 h 1498568"/>
                <a:gd name="connsiteX36" fmla="*/ 1218152 w 1497234"/>
                <a:gd name="connsiteY36" fmla="*/ 188595 h 1498568"/>
                <a:gd name="connsiteX37" fmla="*/ 1216057 w 1497234"/>
                <a:gd name="connsiteY37" fmla="*/ 164116 h 1498568"/>
                <a:gd name="connsiteX38" fmla="*/ 1191863 w 1497234"/>
                <a:gd name="connsiteY38" fmla="*/ 145066 h 1498568"/>
                <a:gd name="connsiteX39" fmla="*/ 1167622 w 1497234"/>
                <a:gd name="connsiteY39" fmla="*/ 149400 h 1498568"/>
                <a:gd name="connsiteX40" fmla="*/ 1163288 w 1497234"/>
                <a:gd name="connsiteY40" fmla="*/ 125159 h 1498568"/>
                <a:gd name="connsiteX41" fmla="*/ 1137571 w 1497234"/>
                <a:gd name="connsiteY41" fmla="*/ 108680 h 1498568"/>
                <a:gd name="connsiteX42" fmla="*/ 1112939 w 1497234"/>
                <a:gd name="connsiteY42" fmla="*/ 109595 h 1498568"/>
                <a:gd name="connsiteX43" fmla="*/ 1108043 w 1497234"/>
                <a:gd name="connsiteY43" fmla="*/ 92012 h 1498568"/>
                <a:gd name="connsiteX44" fmla="*/ 1080992 w 1497234"/>
                <a:gd name="connsiteY44" fmla="*/ 77914 h 1498568"/>
                <a:gd name="connsiteX45" fmla="*/ 1057408 w 1497234"/>
                <a:gd name="connsiteY45" fmla="*/ 85077 h 1498568"/>
                <a:gd name="connsiteX46" fmla="*/ 1049464 w 1497234"/>
                <a:gd name="connsiteY46" fmla="*/ 63151 h 1498568"/>
                <a:gd name="connsiteX47" fmla="*/ 1020889 w 1497234"/>
                <a:gd name="connsiteY47" fmla="*/ 51435 h 1498568"/>
                <a:gd name="connsiteX48" fmla="*/ 997963 w 1497234"/>
                <a:gd name="connsiteY48" fmla="*/ 60503 h 1498568"/>
                <a:gd name="connsiteX49" fmla="*/ 988219 w 1497234"/>
                <a:gd name="connsiteY49" fmla="*/ 39434 h 1498568"/>
                <a:gd name="connsiteX50" fmla="*/ 959644 w 1497234"/>
                <a:gd name="connsiteY50" fmla="*/ 29909 h 1498568"/>
                <a:gd name="connsiteX51" fmla="*/ 937593 w 1497234"/>
                <a:gd name="connsiteY51" fmla="*/ 40929 h 1498568"/>
                <a:gd name="connsiteX52" fmla="*/ 926020 w 1497234"/>
                <a:gd name="connsiteY52" fmla="*/ 20955 h 1498568"/>
                <a:gd name="connsiteX53" fmla="*/ 896207 w 1497234"/>
                <a:gd name="connsiteY53" fmla="*/ 14288 h 1498568"/>
                <a:gd name="connsiteX54" fmla="*/ 875300 w 1497234"/>
                <a:gd name="connsiteY54" fmla="*/ 27346 h 1498568"/>
                <a:gd name="connsiteX55" fmla="*/ 861917 w 1497234"/>
                <a:gd name="connsiteY55" fmla="*/ 8287 h 1498568"/>
                <a:gd name="connsiteX56" fmla="*/ 831723 w 1497234"/>
                <a:gd name="connsiteY56" fmla="*/ 4286 h 1498568"/>
                <a:gd name="connsiteX57" fmla="*/ 811939 w 1497234"/>
                <a:gd name="connsiteY57" fmla="*/ 18993 h 1498568"/>
                <a:gd name="connsiteX58" fmla="*/ 797052 w 1497234"/>
                <a:gd name="connsiteY58" fmla="*/ 1334 h 1498568"/>
                <a:gd name="connsiteX59" fmla="*/ 766572 w 1497234"/>
                <a:gd name="connsiteY59" fmla="*/ 0 h 1498568"/>
                <a:gd name="connsiteX60" fmla="*/ 749141 w 1497234"/>
                <a:gd name="connsiteY60" fmla="*/ 17431 h 1498568"/>
                <a:gd name="connsiteX61" fmla="*/ 731711 w 1497234"/>
                <a:gd name="connsiteY61" fmla="*/ 0 h 1498568"/>
                <a:gd name="connsiteX62" fmla="*/ 701230 w 1497234"/>
                <a:gd name="connsiteY62" fmla="*/ 1334 h 1498568"/>
                <a:gd name="connsiteX63" fmla="*/ 684219 w 1497234"/>
                <a:gd name="connsiteY63" fmla="*/ 19174 h 1498568"/>
                <a:gd name="connsiteX64" fmla="*/ 666559 w 1497234"/>
                <a:gd name="connsiteY64" fmla="*/ 4286 h 1498568"/>
                <a:gd name="connsiteX65" fmla="*/ 636365 w 1497234"/>
                <a:gd name="connsiteY65" fmla="*/ 8287 h 1498568"/>
                <a:gd name="connsiteX66" fmla="*/ 621135 w 1497234"/>
                <a:gd name="connsiteY66" fmla="*/ 27670 h 1498568"/>
                <a:gd name="connsiteX67" fmla="*/ 602075 w 1497234"/>
                <a:gd name="connsiteY67" fmla="*/ 14288 h 1498568"/>
                <a:gd name="connsiteX68" fmla="*/ 572262 w 1497234"/>
                <a:gd name="connsiteY68" fmla="*/ 20955 h 1498568"/>
                <a:gd name="connsiteX69" fmla="*/ 558612 w 1497234"/>
                <a:gd name="connsiteY69" fmla="*/ 41481 h 1498568"/>
                <a:gd name="connsiteX70" fmla="*/ 538639 w 1497234"/>
                <a:gd name="connsiteY70" fmla="*/ 29909 h 1498568"/>
                <a:gd name="connsiteX71" fmla="*/ 510064 w 1497234"/>
                <a:gd name="connsiteY71" fmla="*/ 39434 h 1498568"/>
                <a:gd name="connsiteX72" fmla="*/ 498462 w 1497234"/>
                <a:gd name="connsiteY72" fmla="*/ 61179 h 1498568"/>
                <a:gd name="connsiteX73" fmla="*/ 477393 w 1497234"/>
                <a:gd name="connsiteY73" fmla="*/ 51435 h 1498568"/>
                <a:gd name="connsiteX74" fmla="*/ 448818 w 1497234"/>
                <a:gd name="connsiteY74" fmla="*/ 63151 h 1498568"/>
                <a:gd name="connsiteX75" fmla="*/ 439217 w 1497234"/>
                <a:gd name="connsiteY75" fmla="*/ 85858 h 1498568"/>
                <a:gd name="connsiteX76" fmla="*/ 417290 w 1497234"/>
                <a:gd name="connsiteY76" fmla="*/ 77914 h 1498568"/>
                <a:gd name="connsiteX77" fmla="*/ 390239 w 1497234"/>
                <a:gd name="connsiteY77" fmla="*/ 92012 h 1498568"/>
                <a:gd name="connsiteX78" fmla="*/ 382295 w 1497234"/>
                <a:gd name="connsiteY78" fmla="*/ 115348 h 1498568"/>
                <a:gd name="connsiteX79" fmla="*/ 360140 w 1497234"/>
                <a:gd name="connsiteY79" fmla="*/ 109442 h 1498568"/>
                <a:gd name="connsiteX80" fmla="*/ 334423 w 1497234"/>
                <a:gd name="connsiteY80" fmla="*/ 125921 h 1498568"/>
                <a:gd name="connsiteX81" fmla="*/ 330089 w 1497234"/>
                <a:gd name="connsiteY81" fmla="*/ 150162 h 1498568"/>
                <a:gd name="connsiteX82" fmla="*/ 305848 w 1497234"/>
                <a:gd name="connsiteY82" fmla="*/ 145828 h 1498568"/>
                <a:gd name="connsiteX83" fmla="*/ 281654 w 1497234"/>
                <a:gd name="connsiteY83" fmla="*/ 164878 h 1498568"/>
                <a:gd name="connsiteX84" fmla="*/ 279559 w 1497234"/>
                <a:gd name="connsiteY84" fmla="*/ 189357 h 1498568"/>
                <a:gd name="connsiteX85" fmla="*/ 255079 w 1497234"/>
                <a:gd name="connsiteY85" fmla="*/ 187262 h 1498568"/>
                <a:gd name="connsiteX86" fmla="*/ 232505 w 1497234"/>
                <a:gd name="connsiteY86" fmla="*/ 207836 h 1498568"/>
                <a:gd name="connsiteX87" fmla="*/ 230571 w 1497234"/>
                <a:gd name="connsiteY87" fmla="*/ 232410 h 1498568"/>
                <a:gd name="connsiteX88" fmla="*/ 207930 w 1497234"/>
                <a:gd name="connsiteY88" fmla="*/ 232410 h 1498568"/>
                <a:gd name="connsiteX89" fmla="*/ 187357 w 1497234"/>
                <a:gd name="connsiteY89" fmla="*/ 254889 h 1498568"/>
                <a:gd name="connsiteX90" fmla="*/ 188280 w 1497234"/>
                <a:gd name="connsiteY90" fmla="*/ 279521 h 1498568"/>
                <a:gd name="connsiteX91" fmla="*/ 164973 w 1497234"/>
                <a:gd name="connsiteY91" fmla="*/ 281559 h 1498568"/>
                <a:gd name="connsiteX92" fmla="*/ 145923 w 1497234"/>
                <a:gd name="connsiteY92" fmla="*/ 305753 h 1498568"/>
                <a:gd name="connsiteX93" fmla="*/ 150209 w 1497234"/>
                <a:gd name="connsiteY93" fmla="*/ 330041 h 1498568"/>
                <a:gd name="connsiteX94" fmla="*/ 125920 w 1497234"/>
                <a:gd name="connsiteY94" fmla="*/ 334328 h 1498568"/>
                <a:gd name="connsiteX95" fmla="*/ 109442 w 1497234"/>
                <a:gd name="connsiteY95" fmla="*/ 360045 h 1498568"/>
                <a:gd name="connsiteX96" fmla="*/ 114166 w 1497234"/>
                <a:gd name="connsiteY96" fmla="*/ 384238 h 1498568"/>
                <a:gd name="connsiteX97" fmla="*/ 92011 w 1497234"/>
                <a:gd name="connsiteY97" fmla="*/ 390144 h 1498568"/>
                <a:gd name="connsiteX98" fmla="*/ 77914 w 1497234"/>
                <a:gd name="connsiteY98" fmla="*/ 417195 h 1498568"/>
                <a:gd name="connsiteX99" fmla="*/ 85077 w 1497234"/>
                <a:gd name="connsiteY99" fmla="*/ 440779 h 1498568"/>
                <a:gd name="connsiteX100" fmla="*/ 63151 w 1497234"/>
                <a:gd name="connsiteY100" fmla="*/ 448723 h 1498568"/>
                <a:gd name="connsiteX101" fmla="*/ 51435 w 1497234"/>
                <a:gd name="connsiteY101" fmla="*/ 476821 h 1498568"/>
                <a:gd name="connsiteX102" fmla="*/ 61817 w 1497234"/>
                <a:gd name="connsiteY102" fmla="*/ 499205 h 1498568"/>
                <a:gd name="connsiteX103" fmla="*/ 39433 w 1497234"/>
                <a:gd name="connsiteY103" fmla="*/ 509588 h 1498568"/>
                <a:gd name="connsiteX104" fmla="*/ 29908 w 1497234"/>
                <a:gd name="connsiteY104" fmla="*/ 538639 h 1498568"/>
                <a:gd name="connsiteX105" fmla="*/ 40929 w 1497234"/>
                <a:gd name="connsiteY105" fmla="*/ 560689 h 1498568"/>
                <a:gd name="connsiteX106" fmla="*/ 20955 w 1497234"/>
                <a:gd name="connsiteY106" fmla="*/ 572262 h 1498568"/>
                <a:gd name="connsiteX107" fmla="*/ 14288 w 1497234"/>
                <a:gd name="connsiteY107" fmla="*/ 602075 h 1498568"/>
                <a:gd name="connsiteX108" fmla="*/ 27346 w 1497234"/>
                <a:gd name="connsiteY108" fmla="*/ 622983 h 1498568"/>
                <a:gd name="connsiteX109" fmla="*/ 8287 w 1497234"/>
                <a:gd name="connsiteY109" fmla="*/ 636365 h 1498568"/>
                <a:gd name="connsiteX110" fmla="*/ 4381 w 1497234"/>
                <a:gd name="connsiteY110" fmla="*/ 666560 h 1498568"/>
                <a:gd name="connsiteX111" fmla="*/ 19116 w 1497234"/>
                <a:gd name="connsiteY111" fmla="*/ 686324 h 1498568"/>
                <a:gd name="connsiteX112" fmla="*/ 1333 w 1497234"/>
                <a:gd name="connsiteY112" fmla="*/ 701230 h 1498568"/>
                <a:gd name="connsiteX113" fmla="*/ 0 w 1497234"/>
                <a:gd name="connsiteY113" fmla="*/ 731711 h 1498568"/>
                <a:gd name="connsiteX114" fmla="*/ 16097 w 1497234"/>
                <a:gd name="connsiteY114" fmla="*/ 750380 h 1498568"/>
                <a:gd name="connsiteX115" fmla="*/ 0 w 1497234"/>
                <a:gd name="connsiteY115" fmla="*/ 766477 h 1498568"/>
                <a:gd name="connsiteX116" fmla="*/ 1333 w 1497234"/>
                <a:gd name="connsiteY116" fmla="*/ 796957 h 1498568"/>
                <a:gd name="connsiteX117" fmla="*/ 19288 w 1497234"/>
                <a:gd name="connsiteY117" fmla="*/ 813845 h 1498568"/>
                <a:gd name="connsiteX118" fmla="*/ 4381 w 1497234"/>
                <a:gd name="connsiteY118" fmla="*/ 831628 h 1498568"/>
                <a:gd name="connsiteX119" fmla="*/ 8287 w 1497234"/>
                <a:gd name="connsiteY119" fmla="*/ 861917 h 1498568"/>
                <a:gd name="connsiteX120" fmla="*/ 27670 w 1497234"/>
                <a:gd name="connsiteY120" fmla="*/ 877148 h 1498568"/>
                <a:gd name="connsiteX121" fmla="*/ 14288 w 1497234"/>
                <a:gd name="connsiteY121" fmla="*/ 896207 h 1498568"/>
                <a:gd name="connsiteX122" fmla="*/ 20955 w 1497234"/>
                <a:gd name="connsiteY122" fmla="*/ 925925 h 1498568"/>
                <a:gd name="connsiteX123" fmla="*/ 41481 w 1497234"/>
                <a:gd name="connsiteY123" fmla="*/ 939575 h 1498568"/>
                <a:gd name="connsiteX124" fmla="*/ 29908 w 1497234"/>
                <a:gd name="connsiteY124" fmla="*/ 959548 h 1498568"/>
                <a:gd name="connsiteX125" fmla="*/ 39433 w 1497234"/>
                <a:gd name="connsiteY125" fmla="*/ 988695 h 1498568"/>
                <a:gd name="connsiteX126" fmla="*/ 61179 w 1497234"/>
                <a:gd name="connsiteY126" fmla="*/ 1000297 h 1498568"/>
                <a:gd name="connsiteX127" fmla="*/ 51435 w 1497234"/>
                <a:gd name="connsiteY127" fmla="*/ 1021366 h 1498568"/>
                <a:gd name="connsiteX128" fmla="*/ 63151 w 1497234"/>
                <a:gd name="connsiteY128" fmla="*/ 1049941 h 1498568"/>
                <a:gd name="connsiteX129" fmla="*/ 86249 w 1497234"/>
                <a:gd name="connsiteY129" fmla="*/ 1058275 h 1498568"/>
                <a:gd name="connsiteX130" fmla="*/ 77914 w 1497234"/>
                <a:gd name="connsiteY130" fmla="*/ 1081373 h 1498568"/>
                <a:gd name="connsiteX131" fmla="*/ 92011 w 1497234"/>
                <a:gd name="connsiteY131" fmla="*/ 1108424 h 1498568"/>
                <a:gd name="connsiteX132" fmla="*/ 115538 w 1497234"/>
                <a:gd name="connsiteY132" fmla="*/ 1114997 h 1498568"/>
                <a:gd name="connsiteX133" fmla="*/ 109442 w 1497234"/>
                <a:gd name="connsiteY133" fmla="*/ 1138523 h 1498568"/>
                <a:gd name="connsiteX134" fmla="*/ 125920 w 1497234"/>
                <a:gd name="connsiteY134" fmla="*/ 1164241 h 1498568"/>
                <a:gd name="connsiteX135" fmla="*/ 150209 w 1497234"/>
                <a:gd name="connsiteY135" fmla="*/ 1168527 h 1498568"/>
                <a:gd name="connsiteX136" fmla="*/ 145923 w 1497234"/>
                <a:gd name="connsiteY136" fmla="*/ 1192816 h 1498568"/>
                <a:gd name="connsiteX137" fmla="*/ 164973 w 1497234"/>
                <a:gd name="connsiteY137" fmla="*/ 1217009 h 1498568"/>
                <a:gd name="connsiteX138" fmla="*/ 189452 w 1497234"/>
                <a:gd name="connsiteY138" fmla="*/ 1219105 h 1498568"/>
                <a:gd name="connsiteX139" fmla="*/ 187357 w 1497234"/>
                <a:gd name="connsiteY139" fmla="*/ 1243584 h 1498568"/>
                <a:gd name="connsiteX140" fmla="*/ 207930 w 1497234"/>
                <a:gd name="connsiteY140" fmla="*/ 1266158 h 1498568"/>
                <a:gd name="connsiteX141" fmla="*/ 232457 w 1497234"/>
                <a:gd name="connsiteY141" fmla="*/ 1266111 h 1498568"/>
                <a:gd name="connsiteX142" fmla="*/ 232505 w 1497234"/>
                <a:gd name="connsiteY142" fmla="*/ 1290638 h 1498568"/>
                <a:gd name="connsiteX143" fmla="*/ 255079 w 1497234"/>
                <a:gd name="connsiteY143" fmla="*/ 1311307 h 1498568"/>
                <a:gd name="connsiteX144" fmla="*/ 279511 w 1497234"/>
                <a:gd name="connsiteY144" fmla="*/ 1309164 h 1498568"/>
                <a:gd name="connsiteX145" fmla="*/ 281654 w 1497234"/>
                <a:gd name="connsiteY145" fmla="*/ 1333595 h 1498568"/>
                <a:gd name="connsiteX146" fmla="*/ 305848 w 1497234"/>
                <a:gd name="connsiteY146" fmla="*/ 1352645 h 1498568"/>
                <a:gd name="connsiteX147" fmla="*/ 330136 w 1497234"/>
                <a:gd name="connsiteY147" fmla="*/ 1348359 h 1498568"/>
                <a:gd name="connsiteX148" fmla="*/ 334423 w 1497234"/>
                <a:gd name="connsiteY148" fmla="*/ 1372648 h 1498568"/>
                <a:gd name="connsiteX149" fmla="*/ 360140 w 1497234"/>
                <a:gd name="connsiteY149" fmla="*/ 1389126 h 1498568"/>
                <a:gd name="connsiteX150" fmla="*/ 383857 w 1497234"/>
                <a:gd name="connsiteY150" fmla="*/ 1382744 h 1498568"/>
                <a:gd name="connsiteX151" fmla="*/ 390239 w 1497234"/>
                <a:gd name="connsiteY151" fmla="*/ 1406462 h 1498568"/>
                <a:gd name="connsiteX152" fmla="*/ 417290 w 1497234"/>
                <a:gd name="connsiteY152" fmla="*/ 1420654 h 1498568"/>
                <a:gd name="connsiteX153" fmla="*/ 440874 w 1497234"/>
                <a:gd name="connsiteY153" fmla="*/ 1413491 h 1498568"/>
                <a:gd name="connsiteX154" fmla="*/ 448818 w 1497234"/>
                <a:gd name="connsiteY154" fmla="*/ 1435418 h 1498568"/>
                <a:gd name="connsiteX155" fmla="*/ 477393 w 1497234"/>
                <a:gd name="connsiteY155" fmla="*/ 1447133 h 1498568"/>
                <a:gd name="connsiteX156" fmla="*/ 499586 w 1497234"/>
                <a:gd name="connsiteY156" fmla="*/ 1436846 h 1498568"/>
                <a:gd name="connsiteX157" fmla="*/ 510064 w 1497234"/>
                <a:gd name="connsiteY157" fmla="*/ 1459039 h 1498568"/>
                <a:gd name="connsiteX158" fmla="*/ 538639 w 1497234"/>
                <a:gd name="connsiteY158" fmla="*/ 1468564 h 1498568"/>
                <a:gd name="connsiteX159" fmla="*/ 560575 w 1497234"/>
                <a:gd name="connsiteY159" fmla="*/ 1457325 h 1498568"/>
                <a:gd name="connsiteX160" fmla="*/ 572262 w 1497234"/>
                <a:gd name="connsiteY160" fmla="*/ 1477613 h 1498568"/>
                <a:gd name="connsiteX161" fmla="*/ 602075 w 1497234"/>
                <a:gd name="connsiteY161" fmla="*/ 1484186 h 1498568"/>
                <a:gd name="connsiteX162" fmla="*/ 622887 w 1497234"/>
                <a:gd name="connsiteY162" fmla="*/ 1470975 h 1498568"/>
                <a:gd name="connsiteX163" fmla="*/ 636365 w 1497234"/>
                <a:gd name="connsiteY163" fmla="*/ 1490281 h 1498568"/>
                <a:gd name="connsiteX164" fmla="*/ 666559 w 1497234"/>
                <a:gd name="connsiteY164" fmla="*/ 1494187 h 1498568"/>
                <a:gd name="connsiteX165" fmla="*/ 686324 w 1497234"/>
                <a:gd name="connsiteY165" fmla="*/ 1479452 h 1498568"/>
                <a:gd name="connsiteX166" fmla="*/ 701230 w 1497234"/>
                <a:gd name="connsiteY166" fmla="*/ 1497235 h 1498568"/>
                <a:gd name="connsiteX167" fmla="*/ 731711 w 1497234"/>
                <a:gd name="connsiteY167" fmla="*/ 1498568 h 1498568"/>
                <a:gd name="connsiteX168" fmla="*/ 749141 w 1497234"/>
                <a:gd name="connsiteY168" fmla="*/ 1481138 h 1498568"/>
                <a:gd name="connsiteX169" fmla="*/ 766572 w 1497234"/>
                <a:gd name="connsiteY169" fmla="*/ 1498568 h 1498568"/>
                <a:gd name="connsiteX170" fmla="*/ 797052 w 1497234"/>
                <a:gd name="connsiteY170" fmla="*/ 1497235 h 1498568"/>
                <a:gd name="connsiteX171" fmla="*/ 813940 w 1497234"/>
                <a:gd name="connsiteY171" fmla="*/ 1479280 h 1498568"/>
                <a:gd name="connsiteX172" fmla="*/ 831723 w 1497234"/>
                <a:gd name="connsiteY172" fmla="*/ 1494187 h 1498568"/>
                <a:gd name="connsiteX173" fmla="*/ 861917 w 1497234"/>
                <a:gd name="connsiteY173" fmla="*/ 1490281 h 1498568"/>
                <a:gd name="connsiteX174" fmla="*/ 876900 w 1497234"/>
                <a:gd name="connsiteY174" fmla="*/ 1470708 h 1498568"/>
                <a:gd name="connsiteX175" fmla="*/ 896207 w 1497234"/>
                <a:gd name="connsiteY175" fmla="*/ 1484186 h 1498568"/>
                <a:gd name="connsiteX176" fmla="*/ 926020 w 1497234"/>
                <a:gd name="connsiteY176" fmla="*/ 1477613 h 1498568"/>
                <a:gd name="connsiteX177" fmla="*/ 939355 w 1497234"/>
                <a:gd name="connsiteY177" fmla="*/ 1456877 h 1498568"/>
                <a:gd name="connsiteX178" fmla="*/ 959644 w 1497234"/>
                <a:gd name="connsiteY178" fmla="*/ 1468564 h 1498568"/>
                <a:gd name="connsiteX179" fmla="*/ 988219 w 1497234"/>
                <a:gd name="connsiteY179" fmla="*/ 1459039 h 1498568"/>
                <a:gd name="connsiteX180" fmla="*/ 1000191 w 1497234"/>
                <a:gd name="connsiteY180" fmla="*/ 1437494 h 1498568"/>
                <a:gd name="connsiteX181" fmla="*/ 1020889 w 1497234"/>
                <a:gd name="connsiteY181" fmla="*/ 1447133 h 1498568"/>
                <a:gd name="connsiteX182" fmla="*/ 1049464 w 1497234"/>
                <a:gd name="connsiteY182" fmla="*/ 1435418 h 1498568"/>
                <a:gd name="connsiteX183" fmla="*/ 1059066 w 1497234"/>
                <a:gd name="connsiteY183" fmla="*/ 1412710 h 1498568"/>
                <a:gd name="connsiteX184" fmla="*/ 1080992 w 1497234"/>
                <a:gd name="connsiteY184" fmla="*/ 1420654 h 1498568"/>
                <a:gd name="connsiteX185" fmla="*/ 1108043 w 1497234"/>
                <a:gd name="connsiteY185" fmla="*/ 1406462 h 1498568"/>
                <a:gd name="connsiteX186" fmla="*/ 1114425 w 1497234"/>
                <a:gd name="connsiteY186" fmla="*/ 1382744 h 1498568"/>
                <a:gd name="connsiteX187" fmla="*/ 1138142 w 1497234"/>
                <a:gd name="connsiteY187" fmla="*/ 1389126 h 1498568"/>
                <a:gd name="connsiteX188" fmla="*/ 1163860 w 1497234"/>
                <a:gd name="connsiteY188" fmla="*/ 1372648 h 1498568"/>
                <a:gd name="connsiteX189" fmla="*/ 1168146 w 1497234"/>
                <a:gd name="connsiteY189" fmla="*/ 1348359 h 1498568"/>
                <a:gd name="connsiteX190" fmla="*/ 1192435 w 1497234"/>
                <a:gd name="connsiteY190" fmla="*/ 1352645 h 1498568"/>
                <a:gd name="connsiteX191" fmla="*/ 1216628 w 1497234"/>
                <a:gd name="connsiteY191" fmla="*/ 1333595 h 1498568"/>
                <a:gd name="connsiteX192" fmla="*/ 1218771 w 1497234"/>
                <a:gd name="connsiteY192" fmla="*/ 1309164 h 1498568"/>
                <a:gd name="connsiteX193" fmla="*/ 1243203 w 1497234"/>
                <a:gd name="connsiteY193" fmla="*/ 1311307 h 1498568"/>
                <a:gd name="connsiteX194" fmla="*/ 1265777 w 1497234"/>
                <a:gd name="connsiteY194" fmla="*/ 1290638 h 1498568"/>
                <a:gd name="connsiteX195" fmla="*/ 1265825 w 1497234"/>
                <a:gd name="connsiteY195" fmla="*/ 1266111 h 1498568"/>
                <a:gd name="connsiteX196" fmla="*/ 1290352 w 1497234"/>
                <a:gd name="connsiteY196" fmla="*/ 1266158 h 1498568"/>
                <a:gd name="connsiteX197" fmla="*/ 1310926 w 1497234"/>
                <a:gd name="connsiteY197" fmla="*/ 1243584 h 1498568"/>
                <a:gd name="connsiteX198" fmla="*/ 1308830 w 1497234"/>
                <a:gd name="connsiteY198" fmla="*/ 1219105 h 1498568"/>
                <a:gd name="connsiteX199" fmla="*/ 1333309 w 1497234"/>
                <a:gd name="connsiteY199" fmla="*/ 1217009 h 1498568"/>
                <a:gd name="connsiteX200" fmla="*/ 1351883 w 1497234"/>
                <a:gd name="connsiteY200" fmla="*/ 1192816 h 1498568"/>
                <a:gd name="connsiteX201" fmla="*/ 1347597 w 1497234"/>
                <a:gd name="connsiteY201" fmla="*/ 1168527 h 1498568"/>
                <a:gd name="connsiteX202" fmla="*/ 1371886 w 1497234"/>
                <a:gd name="connsiteY202" fmla="*/ 1164241 h 1498568"/>
                <a:gd name="connsiteX203" fmla="*/ 1388364 w 1497234"/>
                <a:gd name="connsiteY203" fmla="*/ 1138523 h 1498568"/>
                <a:gd name="connsiteX204" fmla="*/ 1382268 w 1497234"/>
                <a:gd name="connsiteY204" fmla="*/ 1114997 h 1498568"/>
                <a:gd name="connsiteX205" fmla="*/ 1405794 w 1497234"/>
                <a:gd name="connsiteY205" fmla="*/ 1108424 h 1498568"/>
                <a:gd name="connsiteX206" fmla="*/ 1419892 w 1497234"/>
                <a:gd name="connsiteY206" fmla="*/ 1081373 h 1498568"/>
                <a:gd name="connsiteX207" fmla="*/ 1411558 w 1497234"/>
                <a:gd name="connsiteY207" fmla="*/ 1058275 h 1498568"/>
                <a:gd name="connsiteX208" fmla="*/ 1434656 w 1497234"/>
                <a:gd name="connsiteY208" fmla="*/ 1049941 h 1498568"/>
                <a:gd name="connsiteX209" fmla="*/ 1446371 w 1497234"/>
                <a:gd name="connsiteY209" fmla="*/ 1021366 h 1498568"/>
                <a:gd name="connsiteX210" fmla="*/ 1437304 w 1497234"/>
                <a:gd name="connsiteY210" fmla="*/ 998439 h 1498568"/>
                <a:gd name="connsiteX211" fmla="*/ 1458373 w 1497234"/>
                <a:gd name="connsiteY211" fmla="*/ 988695 h 1498568"/>
                <a:gd name="connsiteX212" fmla="*/ 1467898 w 1497234"/>
                <a:gd name="connsiteY212" fmla="*/ 959548 h 1498568"/>
                <a:gd name="connsiteX213" fmla="*/ 1456877 w 1497234"/>
                <a:gd name="connsiteY213" fmla="*/ 937498 h 1498568"/>
                <a:gd name="connsiteX214" fmla="*/ 1476851 w 1497234"/>
                <a:gd name="connsiteY214" fmla="*/ 925925 h 1498568"/>
                <a:gd name="connsiteX215" fmla="*/ 1483519 w 1497234"/>
                <a:gd name="connsiteY215" fmla="*/ 896207 h 1498568"/>
                <a:gd name="connsiteX216" fmla="*/ 1468726 w 1497234"/>
                <a:gd name="connsiteY216" fmla="*/ 876490 h 1498568"/>
                <a:gd name="connsiteX217" fmla="*/ 1468945 w 1497234"/>
                <a:gd name="connsiteY217" fmla="*/ 875252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234" h="1498568">
                  <a:moveTo>
                    <a:pt x="1468945" y="875252"/>
                  </a:moveTo>
                  <a:cubicBezTo>
                    <a:pt x="1470593" y="865842"/>
                    <a:pt x="1479537" y="859546"/>
                    <a:pt x="1488948" y="861155"/>
                  </a:cubicBezTo>
                  <a:cubicBezTo>
                    <a:pt x="1490472" y="851154"/>
                    <a:pt x="1491806" y="841058"/>
                    <a:pt x="1492853" y="830866"/>
                  </a:cubicBezTo>
                  <a:cubicBezTo>
                    <a:pt x="1483328" y="829475"/>
                    <a:pt x="1476727" y="820626"/>
                    <a:pt x="1478118" y="811101"/>
                  </a:cubicBezTo>
                  <a:cubicBezTo>
                    <a:pt x="1479394" y="802339"/>
                    <a:pt x="1487043" y="795928"/>
                    <a:pt x="1495901" y="796195"/>
                  </a:cubicBezTo>
                  <a:cubicBezTo>
                    <a:pt x="1496473" y="786098"/>
                    <a:pt x="1497044" y="776002"/>
                    <a:pt x="1497235" y="765715"/>
                  </a:cubicBezTo>
                  <a:cubicBezTo>
                    <a:pt x="1487634" y="765000"/>
                    <a:pt x="1480432" y="756647"/>
                    <a:pt x="1481138" y="747046"/>
                  </a:cubicBezTo>
                  <a:cubicBezTo>
                    <a:pt x="1481775" y="738435"/>
                    <a:pt x="1488624" y="731587"/>
                    <a:pt x="1497235" y="730948"/>
                  </a:cubicBezTo>
                  <a:cubicBezTo>
                    <a:pt x="1497235" y="720757"/>
                    <a:pt x="1496473" y="710565"/>
                    <a:pt x="1495901" y="700469"/>
                  </a:cubicBezTo>
                  <a:cubicBezTo>
                    <a:pt x="1486281" y="700764"/>
                    <a:pt x="1478242" y="693201"/>
                    <a:pt x="1477946" y="683581"/>
                  </a:cubicBezTo>
                  <a:cubicBezTo>
                    <a:pt x="1477670" y="674723"/>
                    <a:pt x="1484090" y="667074"/>
                    <a:pt x="1492853" y="665797"/>
                  </a:cubicBezTo>
                  <a:cubicBezTo>
                    <a:pt x="1491806" y="655701"/>
                    <a:pt x="1490472" y="645605"/>
                    <a:pt x="1488948" y="635603"/>
                  </a:cubicBezTo>
                  <a:cubicBezTo>
                    <a:pt x="1479394" y="636746"/>
                    <a:pt x="1470707" y="629936"/>
                    <a:pt x="1469564" y="620373"/>
                  </a:cubicBezTo>
                  <a:cubicBezTo>
                    <a:pt x="1468507" y="611534"/>
                    <a:pt x="1474270" y="603313"/>
                    <a:pt x="1482947" y="601313"/>
                  </a:cubicBezTo>
                  <a:cubicBezTo>
                    <a:pt x="1480947" y="591312"/>
                    <a:pt x="1478661" y="581406"/>
                    <a:pt x="1476280" y="571500"/>
                  </a:cubicBezTo>
                  <a:cubicBezTo>
                    <a:pt x="1466840" y="573396"/>
                    <a:pt x="1457649" y="567290"/>
                    <a:pt x="1455753" y="557851"/>
                  </a:cubicBezTo>
                  <a:cubicBezTo>
                    <a:pt x="1454019" y="549221"/>
                    <a:pt x="1458982" y="540658"/>
                    <a:pt x="1467326" y="537877"/>
                  </a:cubicBezTo>
                  <a:cubicBezTo>
                    <a:pt x="1464373" y="528352"/>
                    <a:pt x="1461421" y="518351"/>
                    <a:pt x="1457801" y="508826"/>
                  </a:cubicBezTo>
                  <a:cubicBezTo>
                    <a:pt x="1448752" y="512140"/>
                    <a:pt x="1438732" y="507492"/>
                    <a:pt x="1435417" y="498443"/>
                  </a:cubicBezTo>
                  <a:cubicBezTo>
                    <a:pt x="1432103" y="489395"/>
                    <a:pt x="1436751" y="479374"/>
                    <a:pt x="1445800" y="476060"/>
                  </a:cubicBezTo>
                  <a:cubicBezTo>
                    <a:pt x="1442085" y="466535"/>
                    <a:pt x="1438180" y="457010"/>
                    <a:pt x="1434084" y="447961"/>
                  </a:cubicBezTo>
                  <a:cubicBezTo>
                    <a:pt x="1425159" y="451580"/>
                    <a:pt x="1414996" y="447285"/>
                    <a:pt x="1411376" y="438360"/>
                  </a:cubicBezTo>
                  <a:cubicBezTo>
                    <a:pt x="1408023" y="430092"/>
                    <a:pt x="1411452" y="420634"/>
                    <a:pt x="1419320" y="416433"/>
                  </a:cubicBezTo>
                  <a:cubicBezTo>
                    <a:pt x="1414748" y="406908"/>
                    <a:pt x="1409795" y="398336"/>
                    <a:pt x="1405223" y="389382"/>
                  </a:cubicBezTo>
                  <a:cubicBezTo>
                    <a:pt x="1396584" y="393630"/>
                    <a:pt x="1386135" y="390077"/>
                    <a:pt x="1381887" y="381438"/>
                  </a:cubicBezTo>
                  <a:cubicBezTo>
                    <a:pt x="1378039" y="373618"/>
                    <a:pt x="1380563" y="364150"/>
                    <a:pt x="1387792" y="359283"/>
                  </a:cubicBezTo>
                  <a:cubicBezTo>
                    <a:pt x="1382458" y="350615"/>
                    <a:pt x="1376934" y="342043"/>
                    <a:pt x="1371314" y="333565"/>
                  </a:cubicBezTo>
                  <a:cubicBezTo>
                    <a:pt x="1363427" y="339090"/>
                    <a:pt x="1352550" y="337166"/>
                    <a:pt x="1347025" y="329279"/>
                  </a:cubicBezTo>
                  <a:cubicBezTo>
                    <a:pt x="1341501" y="321393"/>
                    <a:pt x="1343425" y="310515"/>
                    <a:pt x="1351312" y="304990"/>
                  </a:cubicBezTo>
                  <a:cubicBezTo>
                    <a:pt x="1345311" y="296799"/>
                    <a:pt x="1339119" y="288703"/>
                    <a:pt x="1332738" y="280797"/>
                  </a:cubicBezTo>
                  <a:cubicBezTo>
                    <a:pt x="1325070" y="286607"/>
                    <a:pt x="1314136" y="285102"/>
                    <a:pt x="1308316" y="277435"/>
                  </a:cubicBezTo>
                  <a:cubicBezTo>
                    <a:pt x="1302905" y="270291"/>
                    <a:pt x="1303791" y="260223"/>
                    <a:pt x="1310354" y="254127"/>
                  </a:cubicBezTo>
                  <a:cubicBezTo>
                    <a:pt x="1303591" y="246507"/>
                    <a:pt x="1296828" y="238982"/>
                    <a:pt x="1289780" y="231648"/>
                  </a:cubicBezTo>
                  <a:cubicBezTo>
                    <a:pt x="1282456" y="237897"/>
                    <a:pt x="1271454" y="237030"/>
                    <a:pt x="1265205" y="229714"/>
                  </a:cubicBezTo>
                  <a:cubicBezTo>
                    <a:pt x="1259643" y="223190"/>
                    <a:pt x="1259643" y="213589"/>
                    <a:pt x="1265205" y="207073"/>
                  </a:cubicBezTo>
                  <a:cubicBezTo>
                    <a:pt x="1257900" y="200025"/>
                    <a:pt x="1250375" y="193167"/>
                    <a:pt x="1242631" y="186500"/>
                  </a:cubicBezTo>
                  <a:cubicBezTo>
                    <a:pt x="1236450" y="193834"/>
                    <a:pt x="1225486" y="194777"/>
                    <a:pt x="1218152" y="188595"/>
                  </a:cubicBezTo>
                  <a:cubicBezTo>
                    <a:pt x="1210818" y="182413"/>
                    <a:pt x="1209875" y="171450"/>
                    <a:pt x="1216057" y="164116"/>
                  </a:cubicBezTo>
                  <a:cubicBezTo>
                    <a:pt x="1208151" y="157734"/>
                    <a:pt x="1200055" y="151543"/>
                    <a:pt x="1191863" y="145066"/>
                  </a:cubicBezTo>
                  <a:cubicBezTo>
                    <a:pt x="1186367" y="152953"/>
                    <a:pt x="1175509" y="154895"/>
                    <a:pt x="1167622" y="149400"/>
                  </a:cubicBezTo>
                  <a:cubicBezTo>
                    <a:pt x="1159735" y="143904"/>
                    <a:pt x="1157792" y="133045"/>
                    <a:pt x="1163288" y="125159"/>
                  </a:cubicBezTo>
                  <a:cubicBezTo>
                    <a:pt x="1154811" y="119444"/>
                    <a:pt x="1146238" y="114014"/>
                    <a:pt x="1137571" y="108680"/>
                  </a:cubicBezTo>
                  <a:cubicBezTo>
                    <a:pt x="1131018" y="115738"/>
                    <a:pt x="1119988" y="116138"/>
                    <a:pt x="1112939" y="109595"/>
                  </a:cubicBezTo>
                  <a:cubicBezTo>
                    <a:pt x="1108119" y="105118"/>
                    <a:pt x="1106233" y="98327"/>
                    <a:pt x="1108043" y="92012"/>
                  </a:cubicBezTo>
                  <a:cubicBezTo>
                    <a:pt x="1099089" y="87154"/>
                    <a:pt x="1090041" y="82487"/>
                    <a:pt x="1080992" y="77914"/>
                  </a:cubicBezTo>
                  <a:cubicBezTo>
                    <a:pt x="1076458" y="86401"/>
                    <a:pt x="1065895" y="89611"/>
                    <a:pt x="1057408" y="85077"/>
                  </a:cubicBezTo>
                  <a:cubicBezTo>
                    <a:pt x="1049541" y="80877"/>
                    <a:pt x="1046112" y="71419"/>
                    <a:pt x="1049464" y="63151"/>
                  </a:cubicBezTo>
                  <a:cubicBezTo>
                    <a:pt x="1039939" y="59055"/>
                    <a:pt x="1030414" y="55150"/>
                    <a:pt x="1020889" y="51435"/>
                  </a:cubicBezTo>
                  <a:cubicBezTo>
                    <a:pt x="1017060" y="60265"/>
                    <a:pt x="1006802" y="64332"/>
                    <a:pt x="997963" y="60503"/>
                  </a:cubicBezTo>
                  <a:cubicBezTo>
                    <a:pt x="989838" y="56979"/>
                    <a:pt x="985638" y="47911"/>
                    <a:pt x="988219" y="39434"/>
                  </a:cubicBezTo>
                  <a:cubicBezTo>
                    <a:pt x="978694" y="36195"/>
                    <a:pt x="969169" y="33147"/>
                    <a:pt x="959644" y="29909"/>
                  </a:cubicBezTo>
                  <a:cubicBezTo>
                    <a:pt x="956596" y="39043"/>
                    <a:pt x="946728" y="43977"/>
                    <a:pt x="937593" y="40929"/>
                  </a:cubicBezTo>
                  <a:cubicBezTo>
                    <a:pt x="929249" y="38138"/>
                    <a:pt x="924287" y="29575"/>
                    <a:pt x="926020" y="20955"/>
                  </a:cubicBezTo>
                  <a:cubicBezTo>
                    <a:pt x="916495" y="18479"/>
                    <a:pt x="906208" y="16288"/>
                    <a:pt x="896207" y="14288"/>
                  </a:cubicBezTo>
                  <a:cubicBezTo>
                    <a:pt x="894045" y="23670"/>
                    <a:pt x="884682" y="29518"/>
                    <a:pt x="875300" y="27346"/>
                  </a:cubicBezTo>
                  <a:cubicBezTo>
                    <a:pt x="866623" y="25346"/>
                    <a:pt x="860860" y="17126"/>
                    <a:pt x="861917" y="8287"/>
                  </a:cubicBezTo>
                  <a:cubicBezTo>
                    <a:pt x="852392" y="6763"/>
                    <a:pt x="841820" y="5429"/>
                    <a:pt x="831723" y="4286"/>
                  </a:cubicBezTo>
                  <a:cubicBezTo>
                    <a:pt x="830323" y="13811"/>
                    <a:pt x="821464" y="20393"/>
                    <a:pt x="811939" y="18993"/>
                  </a:cubicBezTo>
                  <a:cubicBezTo>
                    <a:pt x="803234" y="17717"/>
                    <a:pt x="796842" y="10135"/>
                    <a:pt x="797052" y="1334"/>
                  </a:cubicBezTo>
                  <a:cubicBezTo>
                    <a:pt x="786955" y="667"/>
                    <a:pt x="776764" y="190"/>
                    <a:pt x="766572" y="0"/>
                  </a:cubicBezTo>
                  <a:cubicBezTo>
                    <a:pt x="766572" y="9630"/>
                    <a:pt x="758771" y="17431"/>
                    <a:pt x="749141" y="17431"/>
                  </a:cubicBezTo>
                  <a:cubicBezTo>
                    <a:pt x="739511" y="17431"/>
                    <a:pt x="731711" y="9630"/>
                    <a:pt x="731711" y="0"/>
                  </a:cubicBezTo>
                  <a:cubicBezTo>
                    <a:pt x="721519" y="0"/>
                    <a:pt x="711422" y="667"/>
                    <a:pt x="701230" y="1334"/>
                  </a:cubicBezTo>
                  <a:cubicBezTo>
                    <a:pt x="701459" y="10954"/>
                    <a:pt x="693848" y="18945"/>
                    <a:pt x="684219" y="19174"/>
                  </a:cubicBezTo>
                  <a:cubicBezTo>
                    <a:pt x="675418" y="19383"/>
                    <a:pt x="667845" y="13002"/>
                    <a:pt x="666559" y="4286"/>
                  </a:cubicBezTo>
                  <a:cubicBezTo>
                    <a:pt x="656463" y="5429"/>
                    <a:pt x="646366" y="6763"/>
                    <a:pt x="636365" y="8287"/>
                  </a:cubicBezTo>
                  <a:cubicBezTo>
                    <a:pt x="637518" y="17840"/>
                    <a:pt x="630698" y="26527"/>
                    <a:pt x="621135" y="27670"/>
                  </a:cubicBezTo>
                  <a:cubicBezTo>
                    <a:pt x="612295" y="28727"/>
                    <a:pt x="604075" y="22965"/>
                    <a:pt x="602075" y="14288"/>
                  </a:cubicBezTo>
                  <a:cubicBezTo>
                    <a:pt x="592074" y="16288"/>
                    <a:pt x="582168" y="18479"/>
                    <a:pt x="572262" y="20955"/>
                  </a:cubicBezTo>
                  <a:cubicBezTo>
                    <a:pt x="574157" y="30394"/>
                    <a:pt x="568052" y="39586"/>
                    <a:pt x="558612" y="41481"/>
                  </a:cubicBezTo>
                  <a:cubicBezTo>
                    <a:pt x="549983" y="43215"/>
                    <a:pt x="541420" y="38252"/>
                    <a:pt x="538639" y="29909"/>
                  </a:cubicBezTo>
                  <a:cubicBezTo>
                    <a:pt x="529114" y="32766"/>
                    <a:pt x="519589" y="35814"/>
                    <a:pt x="510064" y="39434"/>
                  </a:cubicBezTo>
                  <a:cubicBezTo>
                    <a:pt x="512864" y="48644"/>
                    <a:pt x="507673" y="58379"/>
                    <a:pt x="498462" y="61179"/>
                  </a:cubicBezTo>
                  <a:cubicBezTo>
                    <a:pt x="489985" y="63760"/>
                    <a:pt x="480917" y="59569"/>
                    <a:pt x="477393" y="51435"/>
                  </a:cubicBezTo>
                  <a:cubicBezTo>
                    <a:pt x="467868" y="55150"/>
                    <a:pt x="458343" y="59055"/>
                    <a:pt x="448818" y="63151"/>
                  </a:cubicBezTo>
                  <a:cubicBezTo>
                    <a:pt x="452438" y="72076"/>
                    <a:pt x="448141" y="82239"/>
                    <a:pt x="439217" y="85858"/>
                  </a:cubicBezTo>
                  <a:cubicBezTo>
                    <a:pt x="430949" y="89211"/>
                    <a:pt x="421491" y="85782"/>
                    <a:pt x="417290" y="77914"/>
                  </a:cubicBezTo>
                  <a:cubicBezTo>
                    <a:pt x="408241" y="82391"/>
                    <a:pt x="399193" y="87439"/>
                    <a:pt x="390239" y="92012"/>
                  </a:cubicBezTo>
                  <a:cubicBezTo>
                    <a:pt x="394487" y="100651"/>
                    <a:pt x="390934" y="111100"/>
                    <a:pt x="382295" y="115348"/>
                  </a:cubicBezTo>
                  <a:cubicBezTo>
                    <a:pt x="374475" y="119196"/>
                    <a:pt x="365007" y="116672"/>
                    <a:pt x="360140" y="109442"/>
                  </a:cubicBezTo>
                  <a:cubicBezTo>
                    <a:pt x="351472" y="114776"/>
                    <a:pt x="342900" y="120205"/>
                    <a:pt x="334423" y="125921"/>
                  </a:cubicBezTo>
                  <a:cubicBezTo>
                    <a:pt x="339918" y="133807"/>
                    <a:pt x="337975" y="144666"/>
                    <a:pt x="330089" y="150162"/>
                  </a:cubicBezTo>
                  <a:cubicBezTo>
                    <a:pt x="322202" y="155658"/>
                    <a:pt x="311343" y="153714"/>
                    <a:pt x="305848" y="145828"/>
                  </a:cubicBezTo>
                  <a:cubicBezTo>
                    <a:pt x="297656" y="151924"/>
                    <a:pt x="289560" y="158115"/>
                    <a:pt x="281654" y="164878"/>
                  </a:cubicBezTo>
                  <a:cubicBezTo>
                    <a:pt x="287836" y="172212"/>
                    <a:pt x="286893" y="183175"/>
                    <a:pt x="279559" y="189357"/>
                  </a:cubicBezTo>
                  <a:cubicBezTo>
                    <a:pt x="272224" y="195539"/>
                    <a:pt x="261261" y="194596"/>
                    <a:pt x="255079" y="187262"/>
                  </a:cubicBezTo>
                  <a:cubicBezTo>
                    <a:pt x="247392" y="193929"/>
                    <a:pt x="239868" y="200787"/>
                    <a:pt x="232505" y="207836"/>
                  </a:cubicBezTo>
                  <a:cubicBezTo>
                    <a:pt x="238753" y="215160"/>
                    <a:pt x="237887" y="226162"/>
                    <a:pt x="230571" y="232410"/>
                  </a:cubicBezTo>
                  <a:cubicBezTo>
                    <a:pt x="224047" y="237973"/>
                    <a:pt x="214446" y="237973"/>
                    <a:pt x="207930" y="232410"/>
                  </a:cubicBezTo>
                  <a:cubicBezTo>
                    <a:pt x="200882" y="239744"/>
                    <a:pt x="194024" y="247269"/>
                    <a:pt x="187357" y="254889"/>
                  </a:cubicBezTo>
                  <a:cubicBezTo>
                    <a:pt x="194415" y="261433"/>
                    <a:pt x="194824" y="272463"/>
                    <a:pt x="188280" y="279521"/>
                  </a:cubicBezTo>
                  <a:cubicBezTo>
                    <a:pt x="182184" y="286093"/>
                    <a:pt x="172107" y="286969"/>
                    <a:pt x="164973" y="281559"/>
                  </a:cubicBezTo>
                  <a:cubicBezTo>
                    <a:pt x="158591" y="289465"/>
                    <a:pt x="152400" y="297561"/>
                    <a:pt x="145923" y="305753"/>
                  </a:cubicBezTo>
                  <a:cubicBezTo>
                    <a:pt x="153810" y="311277"/>
                    <a:pt x="155734" y="322154"/>
                    <a:pt x="150209" y="330041"/>
                  </a:cubicBezTo>
                  <a:cubicBezTo>
                    <a:pt x="144685" y="337928"/>
                    <a:pt x="133807" y="339852"/>
                    <a:pt x="125920" y="334328"/>
                  </a:cubicBezTo>
                  <a:cubicBezTo>
                    <a:pt x="120301" y="342805"/>
                    <a:pt x="114776" y="351377"/>
                    <a:pt x="109442" y="360045"/>
                  </a:cubicBezTo>
                  <a:cubicBezTo>
                    <a:pt x="117424" y="365417"/>
                    <a:pt x="119548" y="376257"/>
                    <a:pt x="114166" y="384238"/>
                  </a:cubicBezTo>
                  <a:cubicBezTo>
                    <a:pt x="109299" y="391468"/>
                    <a:pt x="99831" y="393992"/>
                    <a:pt x="92011" y="390144"/>
                  </a:cubicBezTo>
                  <a:cubicBezTo>
                    <a:pt x="87153" y="399097"/>
                    <a:pt x="82486" y="408051"/>
                    <a:pt x="77914" y="417195"/>
                  </a:cubicBezTo>
                  <a:cubicBezTo>
                    <a:pt x="86401" y="421729"/>
                    <a:pt x="89611" y="432292"/>
                    <a:pt x="85077" y="440779"/>
                  </a:cubicBezTo>
                  <a:cubicBezTo>
                    <a:pt x="80876" y="448646"/>
                    <a:pt x="71418" y="452076"/>
                    <a:pt x="63151" y="448723"/>
                  </a:cubicBezTo>
                  <a:cubicBezTo>
                    <a:pt x="59055" y="458248"/>
                    <a:pt x="55150" y="467773"/>
                    <a:pt x="51435" y="476821"/>
                  </a:cubicBezTo>
                  <a:cubicBezTo>
                    <a:pt x="60484" y="480136"/>
                    <a:pt x="65131" y="490156"/>
                    <a:pt x="61817" y="499205"/>
                  </a:cubicBezTo>
                  <a:cubicBezTo>
                    <a:pt x="58502" y="508254"/>
                    <a:pt x="48482" y="512902"/>
                    <a:pt x="39433" y="509588"/>
                  </a:cubicBezTo>
                  <a:cubicBezTo>
                    <a:pt x="36195" y="519113"/>
                    <a:pt x="33242" y="528638"/>
                    <a:pt x="29908" y="538639"/>
                  </a:cubicBezTo>
                  <a:cubicBezTo>
                    <a:pt x="39043" y="541687"/>
                    <a:pt x="43977" y="551555"/>
                    <a:pt x="40929" y="560689"/>
                  </a:cubicBezTo>
                  <a:cubicBezTo>
                    <a:pt x="38138" y="569033"/>
                    <a:pt x="29575" y="573996"/>
                    <a:pt x="20955" y="572262"/>
                  </a:cubicBezTo>
                  <a:cubicBezTo>
                    <a:pt x="18573" y="581787"/>
                    <a:pt x="16287" y="592074"/>
                    <a:pt x="14288" y="602075"/>
                  </a:cubicBezTo>
                  <a:cubicBezTo>
                    <a:pt x="23669" y="604238"/>
                    <a:pt x="29518" y="613601"/>
                    <a:pt x="27346" y="622983"/>
                  </a:cubicBezTo>
                  <a:cubicBezTo>
                    <a:pt x="25346" y="631660"/>
                    <a:pt x="17126" y="637422"/>
                    <a:pt x="8287" y="636365"/>
                  </a:cubicBezTo>
                  <a:cubicBezTo>
                    <a:pt x="6762" y="646367"/>
                    <a:pt x="5429" y="656463"/>
                    <a:pt x="4381" y="666560"/>
                  </a:cubicBezTo>
                  <a:cubicBezTo>
                    <a:pt x="13906" y="667950"/>
                    <a:pt x="20507" y="676799"/>
                    <a:pt x="19116" y="686324"/>
                  </a:cubicBezTo>
                  <a:cubicBezTo>
                    <a:pt x="17840" y="695087"/>
                    <a:pt x="10192" y="701497"/>
                    <a:pt x="1333" y="701230"/>
                  </a:cubicBezTo>
                  <a:cubicBezTo>
                    <a:pt x="667" y="711327"/>
                    <a:pt x="190" y="721519"/>
                    <a:pt x="0" y="731711"/>
                  </a:cubicBezTo>
                  <a:cubicBezTo>
                    <a:pt x="9601" y="732425"/>
                    <a:pt x="16802" y="740778"/>
                    <a:pt x="16097" y="750380"/>
                  </a:cubicBezTo>
                  <a:cubicBezTo>
                    <a:pt x="15459" y="758990"/>
                    <a:pt x="8611" y="765839"/>
                    <a:pt x="0" y="766477"/>
                  </a:cubicBezTo>
                  <a:cubicBezTo>
                    <a:pt x="0" y="776764"/>
                    <a:pt x="667" y="786860"/>
                    <a:pt x="1333" y="796957"/>
                  </a:cubicBezTo>
                  <a:cubicBezTo>
                    <a:pt x="10953" y="796662"/>
                    <a:pt x="18992" y="804224"/>
                    <a:pt x="19288" y="813845"/>
                  </a:cubicBezTo>
                  <a:cubicBezTo>
                    <a:pt x="19564" y="822703"/>
                    <a:pt x="13145" y="830351"/>
                    <a:pt x="4381" y="831628"/>
                  </a:cubicBezTo>
                  <a:cubicBezTo>
                    <a:pt x="5429" y="841820"/>
                    <a:pt x="6762" y="851916"/>
                    <a:pt x="8287" y="861917"/>
                  </a:cubicBezTo>
                  <a:cubicBezTo>
                    <a:pt x="17840" y="860774"/>
                    <a:pt x="26527" y="867585"/>
                    <a:pt x="27670" y="877148"/>
                  </a:cubicBezTo>
                  <a:cubicBezTo>
                    <a:pt x="28727" y="885987"/>
                    <a:pt x="22965" y="894207"/>
                    <a:pt x="14288" y="896207"/>
                  </a:cubicBezTo>
                  <a:cubicBezTo>
                    <a:pt x="16287" y="905732"/>
                    <a:pt x="18573" y="916114"/>
                    <a:pt x="20955" y="925925"/>
                  </a:cubicBezTo>
                  <a:cubicBezTo>
                    <a:pt x="30394" y="924030"/>
                    <a:pt x="39586" y="930135"/>
                    <a:pt x="41481" y="939575"/>
                  </a:cubicBezTo>
                  <a:cubicBezTo>
                    <a:pt x="43215" y="948204"/>
                    <a:pt x="38252" y="956767"/>
                    <a:pt x="29908" y="959548"/>
                  </a:cubicBezTo>
                  <a:cubicBezTo>
                    <a:pt x="32861" y="969073"/>
                    <a:pt x="35814" y="979075"/>
                    <a:pt x="39433" y="988695"/>
                  </a:cubicBezTo>
                  <a:cubicBezTo>
                    <a:pt x="48644" y="985895"/>
                    <a:pt x="58378" y="991086"/>
                    <a:pt x="61179" y="1000297"/>
                  </a:cubicBezTo>
                  <a:cubicBezTo>
                    <a:pt x="63760" y="1008774"/>
                    <a:pt x="59569" y="1017842"/>
                    <a:pt x="51435" y="1021366"/>
                  </a:cubicBezTo>
                  <a:cubicBezTo>
                    <a:pt x="55150" y="1030891"/>
                    <a:pt x="59055" y="1040416"/>
                    <a:pt x="63151" y="1049941"/>
                  </a:cubicBezTo>
                  <a:cubicBezTo>
                    <a:pt x="71828" y="1045864"/>
                    <a:pt x="82172" y="1049598"/>
                    <a:pt x="86249" y="1058275"/>
                  </a:cubicBezTo>
                  <a:cubicBezTo>
                    <a:pt x="90325" y="1066952"/>
                    <a:pt x="86592" y="1077297"/>
                    <a:pt x="77914" y="1081373"/>
                  </a:cubicBezTo>
                  <a:cubicBezTo>
                    <a:pt x="82486" y="1090898"/>
                    <a:pt x="87439" y="1099566"/>
                    <a:pt x="92011" y="1108424"/>
                  </a:cubicBezTo>
                  <a:cubicBezTo>
                    <a:pt x="100346" y="1103938"/>
                    <a:pt x="110737" y="1106843"/>
                    <a:pt x="115538" y="1114997"/>
                  </a:cubicBezTo>
                  <a:cubicBezTo>
                    <a:pt x="120205" y="1123197"/>
                    <a:pt x="117510" y="1133627"/>
                    <a:pt x="109442" y="1138523"/>
                  </a:cubicBezTo>
                  <a:cubicBezTo>
                    <a:pt x="114776" y="1147286"/>
                    <a:pt x="120301" y="1155859"/>
                    <a:pt x="125920" y="1164241"/>
                  </a:cubicBezTo>
                  <a:cubicBezTo>
                    <a:pt x="133807" y="1158716"/>
                    <a:pt x="144685" y="1160640"/>
                    <a:pt x="150209" y="1168527"/>
                  </a:cubicBezTo>
                  <a:cubicBezTo>
                    <a:pt x="155734" y="1176414"/>
                    <a:pt x="153810" y="1187291"/>
                    <a:pt x="145923" y="1192816"/>
                  </a:cubicBezTo>
                  <a:cubicBezTo>
                    <a:pt x="151923" y="1201007"/>
                    <a:pt x="158115" y="1209104"/>
                    <a:pt x="164973" y="1217009"/>
                  </a:cubicBezTo>
                  <a:cubicBezTo>
                    <a:pt x="172307" y="1210828"/>
                    <a:pt x="183270" y="1211771"/>
                    <a:pt x="189452" y="1219105"/>
                  </a:cubicBezTo>
                  <a:cubicBezTo>
                    <a:pt x="195634" y="1226439"/>
                    <a:pt x="194691" y="1237402"/>
                    <a:pt x="187357" y="1243584"/>
                  </a:cubicBezTo>
                  <a:cubicBezTo>
                    <a:pt x="193710" y="1251204"/>
                    <a:pt x="200568" y="1258729"/>
                    <a:pt x="207930" y="1266158"/>
                  </a:cubicBezTo>
                  <a:cubicBezTo>
                    <a:pt x="214693" y="1259377"/>
                    <a:pt x="225676" y="1259348"/>
                    <a:pt x="232457" y="1266111"/>
                  </a:cubicBezTo>
                  <a:cubicBezTo>
                    <a:pt x="239239" y="1272874"/>
                    <a:pt x="239268" y="1283856"/>
                    <a:pt x="232505" y="1290638"/>
                  </a:cubicBezTo>
                  <a:cubicBezTo>
                    <a:pt x="239839" y="1297686"/>
                    <a:pt x="247364" y="1304544"/>
                    <a:pt x="255079" y="1311307"/>
                  </a:cubicBezTo>
                  <a:cubicBezTo>
                    <a:pt x="261232" y="1303973"/>
                    <a:pt x="272176" y="1303011"/>
                    <a:pt x="279511" y="1309164"/>
                  </a:cubicBezTo>
                  <a:cubicBezTo>
                    <a:pt x="286845" y="1315317"/>
                    <a:pt x="287807" y="1326261"/>
                    <a:pt x="281654" y="1333595"/>
                  </a:cubicBezTo>
                  <a:cubicBezTo>
                    <a:pt x="289560" y="1339977"/>
                    <a:pt x="297656" y="1346264"/>
                    <a:pt x="305848" y="1352645"/>
                  </a:cubicBezTo>
                  <a:cubicBezTo>
                    <a:pt x="311372" y="1344759"/>
                    <a:pt x="322250" y="1342835"/>
                    <a:pt x="330136" y="1348359"/>
                  </a:cubicBezTo>
                  <a:cubicBezTo>
                    <a:pt x="338023" y="1353884"/>
                    <a:pt x="339947" y="1364761"/>
                    <a:pt x="334423" y="1372648"/>
                  </a:cubicBezTo>
                  <a:cubicBezTo>
                    <a:pt x="342900" y="1378268"/>
                    <a:pt x="351472" y="1383792"/>
                    <a:pt x="360140" y="1389126"/>
                  </a:cubicBezTo>
                  <a:cubicBezTo>
                    <a:pt x="364931" y="1380811"/>
                    <a:pt x="375542" y="1377953"/>
                    <a:pt x="383857" y="1382744"/>
                  </a:cubicBezTo>
                  <a:cubicBezTo>
                    <a:pt x="392173" y="1387535"/>
                    <a:pt x="395030" y="1398146"/>
                    <a:pt x="390239" y="1406462"/>
                  </a:cubicBezTo>
                  <a:cubicBezTo>
                    <a:pt x="399193" y="1411414"/>
                    <a:pt x="408241" y="1415987"/>
                    <a:pt x="417290" y="1420654"/>
                  </a:cubicBezTo>
                  <a:cubicBezTo>
                    <a:pt x="421824" y="1412157"/>
                    <a:pt x="432387" y="1408957"/>
                    <a:pt x="440874" y="1413491"/>
                  </a:cubicBezTo>
                  <a:cubicBezTo>
                    <a:pt x="448742" y="1417691"/>
                    <a:pt x="452171" y="1427150"/>
                    <a:pt x="448818" y="1435418"/>
                  </a:cubicBezTo>
                  <a:cubicBezTo>
                    <a:pt x="458343" y="1439418"/>
                    <a:pt x="467868" y="1443419"/>
                    <a:pt x="477393" y="1447133"/>
                  </a:cubicBezTo>
                  <a:cubicBezTo>
                    <a:pt x="480698" y="1438180"/>
                    <a:pt x="490614" y="1433579"/>
                    <a:pt x="499586" y="1436846"/>
                  </a:cubicBezTo>
                  <a:cubicBezTo>
                    <a:pt x="508539" y="1440161"/>
                    <a:pt x="513197" y="1450019"/>
                    <a:pt x="510064" y="1459039"/>
                  </a:cubicBezTo>
                  <a:cubicBezTo>
                    <a:pt x="519589" y="1462278"/>
                    <a:pt x="529114" y="1465326"/>
                    <a:pt x="538639" y="1468564"/>
                  </a:cubicBezTo>
                  <a:cubicBezTo>
                    <a:pt x="541591" y="1459402"/>
                    <a:pt x="551412" y="1454372"/>
                    <a:pt x="560575" y="1457325"/>
                  </a:cubicBezTo>
                  <a:cubicBezTo>
                    <a:pt x="569109" y="1460078"/>
                    <a:pt x="574167" y="1468850"/>
                    <a:pt x="572262" y="1477613"/>
                  </a:cubicBezTo>
                  <a:cubicBezTo>
                    <a:pt x="581787" y="1479995"/>
                    <a:pt x="592074" y="1482185"/>
                    <a:pt x="602075" y="1484186"/>
                  </a:cubicBezTo>
                  <a:cubicBezTo>
                    <a:pt x="604180" y="1474794"/>
                    <a:pt x="613496" y="1468879"/>
                    <a:pt x="622887" y="1470975"/>
                  </a:cubicBezTo>
                  <a:cubicBezTo>
                    <a:pt x="631707" y="1472946"/>
                    <a:pt x="637556" y="1481328"/>
                    <a:pt x="636365" y="1490281"/>
                  </a:cubicBezTo>
                  <a:cubicBezTo>
                    <a:pt x="645890" y="1491806"/>
                    <a:pt x="656463" y="1493044"/>
                    <a:pt x="666559" y="1494187"/>
                  </a:cubicBezTo>
                  <a:cubicBezTo>
                    <a:pt x="667950" y="1484662"/>
                    <a:pt x="676799" y="1478061"/>
                    <a:pt x="686324" y="1479452"/>
                  </a:cubicBezTo>
                  <a:cubicBezTo>
                    <a:pt x="695087" y="1480728"/>
                    <a:pt x="701497" y="1488377"/>
                    <a:pt x="701230" y="1497235"/>
                  </a:cubicBezTo>
                  <a:cubicBezTo>
                    <a:pt x="711422" y="1497806"/>
                    <a:pt x="721519" y="1498283"/>
                    <a:pt x="731711" y="1498568"/>
                  </a:cubicBezTo>
                  <a:cubicBezTo>
                    <a:pt x="731711" y="1488939"/>
                    <a:pt x="739511" y="1481138"/>
                    <a:pt x="749141" y="1481138"/>
                  </a:cubicBezTo>
                  <a:cubicBezTo>
                    <a:pt x="758771" y="1481138"/>
                    <a:pt x="766572" y="1488939"/>
                    <a:pt x="766572" y="1498568"/>
                  </a:cubicBezTo>
                  <a:cubicBezTo>
                    <a:pt x="776764" y="1498568"/>
                    <a:pt x="786955" y="1497806"/>
                    <a:pt x="797052" y="1497235"/>
                  </a:cubicBezTo>
                  <a:cubicBezTo>
                    <a:pt x="796757" y="1487614"/>
                    <a:pt x="804320" y="1479575"/>
                    <a:pt x="813940" y="1479280"/>
                  </a:cubicBezTo>
                  <a:cubicBezTo>
                    <a:pt x="822798" y="1479004"/>
                    <a:pt x="830446" y="1485424"/>
                    <a:pt x="831723" y="1494187"/>
                  </a:cubicBezTo>
                  <a:cubicBezTo>
                    <a:pt x="841820" y="1493044"/>
                    <a:pt x="851916" y="1491806"/>
                    <a:pt x="861917" y="1490281"/>
                  </a:cubicBezTo>
                  <a:cubicBezTo>
                    <a:pt x="860650" y="1480738"/>
                    <a:pt x="867365" y="1471974"/>
                    <a:pt x="876900" y="1470708"/>
                  </a:cubicBezTo>
                  <a:cubicBezTo>
                    <a:pt x="885854" y="1469527"/>
                    <a:pt x="894236" y="1475375"/>
                    <a:pt x="896207" y="1484186"/>
                  </a:cubicBezTo>
                  <a:cubicBezTo>
                    <a:pt x="905732" y="1482185"/>
                    <a:pt x="916114" y="1479995"/>
                    <a:pt x="926020" y="1477613"/>
                  </a:cubicBezTo>
                  <a:cubicBezTo>
                    <a:pt x="923982" y="1468203"/>
                    <a:pt x="929944" y="1458925"/>
                    <a:pt x="939355" y="1456877"/>
                  </a:cubicBezTo>
                  <a:cubicBezTo>
                    <a:pt x="948118" y="1454982"/>
                    <a:pt x="956891" y="1460030"/>
                    <a:pt x="959644" y="1468564"/>
                  </a:cubicBezTo>
                  <a:cubicBezTo>
                    <a:pt x="969169" y="1465707"/>
                    <a:pt x="978694" y="1462659"/>
                    <a:pt x="988219" y="1459039"/>
                  </a:cubicBezTo>
                  <a:cubicBezTo>
                    <a:pt x="985580" y="1449781"/>
                    <a:pt x="990943" y="1440133"/>
                    <a:pt x="1000191" y="1437494"/>
                  </a:cubicBezTo>
                  <a:cubicBezTo>
                    <a:pt x="1008536" y="1435113"/>
                    <a:pt x="1017346" y="1439218"/>
                    <a:pt x="1020889" y="1447133"/>
                  </a:cubicBezTo>
                  <a:cubicBezTo>
                    <a:pt x="1030414" y="1443419"/>
                    <a:pt x="1039939" y="1439418"/>
                    <a:pt x="1049464" y="1435418"/>
                  </a:cubicBezTo>
                  <a:cubicBezTo>
                    <a:pt x="1045845" y="1426493"/>
                    <a:pt x="1050141" y="1416330"/>
                    <a:pt x="1059066" y="1412710"/>
                  </a:cubicBezTo>
                  <a:cubicBezTo>
                    <a:pt x="1067333" y="1409357"/>
                    <a:pt x="1076791" y="1412786"/>
                    <a:pt x="1080992" y="1420654"/>
                  </a:cubicBezTo>
                  <a:cubicBezTo>
                    <a:pt x="1090517" y="1416082"/>
                    <a:pt x="1099089" y="1411129"/>
                    <a:pt x="1108043" y="1406462"/>
                  </a:cubicBezTo>
                  <a:cubicBezTo>
                    <a:pt x="1103252" y="1398146"/>
                    <a:pt x="1106109" y="1387535"/>
                    <a:pt x="1114425" y="1382744"/>
                  </a:cubicBezTo>
                  <a:cubicBezTo>
                    <a:pt x="1122740" y="1377953"/>
                    <a:pt x="1133351" y="1380811"/>
                    <a:pt x="1138142" y="1389126"/>
                  </a:cubicBezTo>
                  <a:cubicBezTo>
                    <a:pt x="1146810" y="1383792"/>
                    <a:pt x="1155382" y="1378268"/>
                    <a:pt x="1163860" y="1372648"/>
                  </a:cubicBezTo>
                  <a:cubicBezTo>
                    <a:pt x="1158335" y="1364761"/>
                    <a:pt x="1160259" y="1353884"/>
                    <a:pt x="1168146" y="1348359"/>
                  </a:cubicBezTo>
                  <a:cubicBezTo>
                    <a:pt x="1176032" y="1342835"/>
                    <a:pt x="1186910" y="1344759"/>
                    <a:pt x="1192435" y="1352645"/>
                  </a:cubicBezTo>
                  <a:cubicBezTo>
                    <a:pt x="1200626" y="1346645"/>
                    <a:pt x="1208722" y="1340358"/>
                    <a:pt x="1216628" y="1333595"/>
                  </a:cubicBezTo>
                  <a:cubicBezTo>
                    <a:pt x="1210475" y="1326261"/>
                    <a:pt x="1211437" y="1315317"/>
                    <a:pt x="1218771" y="1309164"/>
                  </a:cubicBezTo>
                  <a:cubicBezTo>
                    <a:pt x="1226105" y="1303011"/>
                    <a:pt x="1237050" y="1303973"/>
                    <a:pt x="1243203" y="1311307"/>
                  </a:cubicBezTo>
                  <a:cubicBezTo>
                    <a:pt x="1250918" y="1304544"/>
                    <a:pt x="1258443" y="1297686"/>
                    <a:pt x="1265777" y="1290638"/>
                  </a:cubicBezTo>
                  <a:cubicBezTo>
                    <a:pt x="1259014" y="1283856"/>
                    <a:pt x="1259043" y="1272874"/>
                    <a:pt x="1265825" y="1266111"/>
                  </a:cubicBezTo>
                  <a:cubicBezTo>
                    <a:pt x="1272607" y="1259348"/>
                    <a:pt x="1283589" y="1259377"/>
                    <a:pt x="1290352" y="1266158"/>
                  </a:cubicBezTo>
                  <a:cubicBezTo>
                    <a:pt x="1297400" y="1258729"/>
                    <a:pt x="1304163" y="1251204"/>
                    <a:pt x="1310926" y="1243584"/>
                  </a:cubicBezTo>
                  <a:cubicBezTo>
                    <a:pt x="1303591" y="1237402"/>
                    <a:pt x="1302648" y="1226439"/>
                    <a:pt x="1308830" y="1219105"/>
                  </a:cubicBezTo>
                  <a:cubicBezTo>
                    <a:pt x="1315012" y="1211771"/>
                    <a:pt x="1325975" y="1210828"/>
                    <a:pt x="1333309" y="1217009"/>
                  </a:cubicBezTo>
                  <a:cubicBezTo>
                    <a:pt x="1339691" y="1209104"/>
                    <a:pt x="1345882" y="1201007"/>
                    <a:pt x="1351883" y="1192816"/>
                  </a:cubicBezTo>
                  <a:cubicBezTo>
                    <a:pt x="1343997" y="1187291"/>
                    <a:pt x="1342072" y="1176414"/>
                    <a:pt x="1347597" y="1168527"/>
                  </a:cubicBezTo>
                  <a:cubicBezTo>
                    <a:pt x="1353122" y="1160640"/>
                    <a:pt x="1363999" y="1158716"/>
                    <a:pt x="1371886" y="1164241"/>
                  </a:cubicBezTo>
                  <a:cubicBezTo>
                    <a:pt x="1377506" y="1155859"/>
                    <a:pt x="1383030" y="1147286"/>
                    <a:pt x="1388364" y="1138523"/>
                  </a:cubicBezTo>
                  <a:cubicBezTo>
                    <a:pt x="1380296" y="1133627"/>
                    <a:pt x="1377601" y="1123197"/>
                    <a:pt x="1382268" y="1114997"/>
                  </a:cubicBezTo>
                  <a:cubicBezTo>
                    <a:pt x="1387068" y="1106843"/>
                    <a:pt x="1397460" y="1103938"/>
                    <a:pt x="1405794" y="1108424"/>
                  </a:cubicBezTo>
                  <a:cubicBezTo>
                    <a:pt x="1410652" y="1099566"/>
                    <a:pt x="1415319" y="1090517"/>
                    <a:pt x="1419892" y="1081373"/>
                  </a:cubicBezTo>
                  <a:cubicBezTo>
                    <a:pt x="1411215" y="1077297"/>
                    <a:pt x="1407480" y="1066952"/>
                    <a:pt x="1411558" y="1058275"/>
                  </a:cubicBezTo>
                  <a:cubicBezTo>
                    <a:pt x="1415634" y="1049598"/>
                    <a:pt x="1425978" y="1045864"/>
                    <a:pt x="1434656" y="1049941"/>
                  </a:cubicBezTo>
                  <a:cubicBezTo>
                    <a:pt x="1438751" y="1040416"/>
                    <a:pt x="1442656" y="1030891"/>
                    <a:pt x="1446371" y="1021366"/>
                  </a:cubicBezTo>
                  <a:cubicBezTo>
                    <a:pt x="1437541" y="1017537"/>
                    <a:pt x="1433474" y="1007278"/>
                    <a:pt x="1437304" y="998439"/>
                  </a:cubicBezTo>
                  <a:cubicBezTo>
                    <a:pt x="1440828" y="990314"/>
                    <a:pt x="1449895" y="986114"/>
                    <a:pt x="1458373" y="988695"/>
                  </a:cubicBezTo>
                  <a:cubicBezTo>
                    <a:pt x="1461611" y="979170"/>
                    <a:pt x="1464564" y="969645"/>
                    <a:pt x="1467898" y="959548"/>
                  </a:cubicBezTo>
                  <a:cubicBezTo>
                    <a:pt x="1458763" y="956501"/>
                    <a:pt x="1453829" y="946633"/>
                    <a:pt x="1456877" y="937498"/>
                  </a:cubicBezTo>
                  <a:cubicBezTo>
                    <a:pt x="1459668" y="929154"/>
                    <a:pt x="1468231" y="924192"/>
                    <a:pt x="1476851" y="925925"/>
                  </a:cubicBezTo>
                  <a:cubicBezTo>
                    <a:pt x="1479232" y="916400"/>
                    <a:pt x="1481518" y="906209"/>
                    <a:pt x="1483519" y="896207"/>
                  </a:cubicBezTo>
                  <a:cubicBezTo>
                    <a:pt x="1473984" y="894845"/>
                    <a:pt x="1467364" y="886025"/>
                    <a:pt x="1468726" y="876490"/>
                  </a:cubicBezTo>
                  <a:cubicBezTo>
                    <a:pt x="1468784" y="876072"/>
                    <a:pt x="1468860" y="875662"/>
                    <a:pt x="1468945" y="8752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1" name="Freeform: Shape 2110">
              <a:extLst>
                <a:ext uri="{FF2B5EF4-FFF2-40B4-BE49-F238E27FC236}">
                  <a16:creationId xmlns:a16="http://schemas.microsoft.com/office/drawing/2014/main" id="{B48F101C-0442-4C73-AE58-92A77BD8DFB7}"/>
                </a:ext>
              </a:extLst>
            </p:cNvPr>
            <p:cNvSpPr/>
            <p:nvPr/>
          </p:nvSpPr>
          <p:spPr>
            <a:xfrm rot="18900000">
              <a:off x="7698882" y="3917420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pic>
          <p:nvPicPr>
            <p:cNvPr id="2341" name="Picture 2" descr="Herbal Medicine icon">
              <a:extLst>
                <a:ext uri="{FF2B5EF4-FFF2-40B4-BE49-F238E27FC236}">
                  <a16:creationId xmlns:a16="http://schemas.microsoft.com/office/drawing/2014/main" id="{B4C29560-4D04-47AF-9996-C275895338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0682" y="424922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2" name="Picture 4" descr="Alternative Herbal Medicine icon">
              <a:extLst>
                <a:ext uri="{FF2B5EF4-FFF2-40B4-BE49-F238E27FC236}">
                  <a16:creationId xmlns:a16="http://schemas.microsoft.com/office/drawing/2014/main" id="{49002C35-4FDE-4CCB-9825-D4F3480E6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3461" y="2506049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3" name="Picture 6" descr="Cannabis icon">
              <a:extLst>
                <a:ext uri="{FF2B5EF4-FFF2-40B4-BE49-F238E27FC236}">
                  <a16:creationId xmlns:a16="http://schemas.microsoft.com/office/drawing/2014/main" id="{384A5E9B-F913-4B26-9E31-F565801C5D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2267" y="2505865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4" name="Picture 8" descr="Hops icon">
              <a:extLst>
                <a:ext uri="{FF2B5EF4-FFF2-40B4-BE49-F238E27FC236}">
                  <a16:creationId xmlns:a16="http://schemas.microsoft.com/office/drawing/2014/main" id="{CA3ABF47-2C54-4C90-B341-3365B58E16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4814" y="424928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5" name="Picture 10" descr="Doctors Bag icon">
              <a:extLst>
                <a:ext uri="{FF2B5EF4-FFF2-40B4-BE49-F238E27FC236}">
                  <a16:creationId xmlns:a16="http://schemas.microsoft.com/office/drawing/2014/main" id="{08887E32-C0BE-4412-821A-030D65280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2971" y="168941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6" name="Picture 12" descr="Pill Bottle icon">
              <a:extLst>
                <a:ext uri="{FF2B5EF4-FFF2-40B4-BE49-F238E27FC236}">
                  <a16:creationId xmlns:a16="http://schemas.microsoft.com/office/drawing/2014/main" id="{13029F88-FE8E-4008-9BF2-7799D5DFA9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7507" y="3847389"/>
              <a:ext cx="1302148" cy="1302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47" name="Group 2346">
              <a:extLst>
                <a:ext uri="{FF2B5EF4-FFF2-40B4-BE49-F238E27FC236}">
                  <a16:creationId xmlns:a16="http://schemas.microsoft.com/office/drawing/2014/main" id="{D4038B19-3A5D-4893-AB96-3C97196AA6DB}"/>
                </a:ext>
              </a:extLst>
            </p:cNvPr>
            <p:cNvGrpSpPr/>
            <p:nvPr/>
          </p:nvGrpSpPr>
          <p:grpSpPr>
            <a:xfrm>
              <a:off x="490750" y="4327679"/>
              <a:ext cx="1822284" cy="684860"/>
              <a:chOff x="529734" y="3991938"/>
              <a:chExt cx="1262219" cy="684860"/>
            </a:xfrm>
          </p:grpSpPr>
          <p:sp>
            <p:nvSpPr>
              <p:cNvPr id="2348" name="Rectangle 2347">
                <a:extLst>
                  <a:ext uri="{FF2B5EF4-FFF2-40B4-BE49-F238E27FC236}">
                    <a16:creationId xmlns:a16="http://schemas.microsoft.com/office/drawing/2014/main" id="{2E0984CB-7266-4E2D-B33A-4B46518DC949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49" name="Rectangle 2348">
                <a:extLst>
                  <a:ext uri="{FF2B5EF4-FFF2-40B4-BE49-F238E27FC236}">
                    <a16:creationId xmlns:a16="http://schemas.microsoft.com/office/drawing/2014/main" id="{0800A51C-2DE4-4026-8787-92364A0D9576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57" name="Group 2356">
              <a:extLst>
                <a:ext uri="{FF2B5EF4-FFF2-40B4-BE49-F238E27FC236}">
                  <a16:creationId xmlns:a16="http://schemas.microsoft.com/office/drawing/2014/main" id="{FEEBD02B-F473-4AD2-8102-FC113DCEF910}"/>
                </a:ext>
              </a:extLst>
            </p:cNvPr>
            <p:cNvGrpSpPr/>
            <p:nvPr/>
          </p:nvGrpSpPr>
          <p:grpSpPr>
            <a:xfrm>
              <a:off x="9873667" y="4327679"/>
              <a:ext cx="1822284" cy="684860"/>
              <a:chOff x="529734" y="3991938"/>
              <a:chExt cx="1262219" cy="684860"/>
            </a:xfrm>
          </p:grpSpPr>
          <p:sp>
            <p:nvSpPr>
              <p:cNvPr id="2358" name="Rectangle 2357">
                <a:extLst>
                  <a:ext uri="{FF2B5EF4-FFF2-40B4-BE49-F238E27FC236}">
                    <a16:creationId xmlns:a16="http://schemas.microsoft.com/office/drawing/2014/main" id="{8340AD9D-A8E6-443E-BD9D-21E188734AE2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59" name="Rectangle 2358">
                <a:extLst>
                  <a:ext uri="{FF2B5EF4-FFF2-40B4-BE49-F238E27FC236}">
                    <a16:creationId xmlns:a16="http://schemas.microsoft.com/office/drawing/2014/main" id="{05B8C919-DF5B-4500-A933-E51823D7F661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0" name="Group 2359">
              <a:extLst>
                <a:ext uri="{FF2B5EF4-FFF2-40B4-BE49-F238E27FC236}">
                  <a16:creationId xmlns:a16="http://schemas.microsoft.com/office/drawing/2014/main" id="{417327D1-CBF8-4A37-9BA8-15E2822D7F24}"/>
                </a:ext>
              </a:extLst>
            </p:cNvPr>
            <p:cNvGrpSpPr/>
            <p:nvPr/>
          </p:nvGrpSpPr>
          <p:grpSpPr>
            <a:xfrm>
              <a:off x="1218791" y="1750446"/>
              <a:ext cx="1822284" cy="684860"/>
              <a:chOff x="529734" y="3991938"/>
              <a:chExt cx="1262219" cy="684860"/>
            </a:xfrm>
          </p:grpSpPr>
          <p:sp>
            <p:nvSpPr>
              <p:cNvPr id="2361" name="Rectangle 2360">
                <a:extLst>
                  <a:ext uri="{FF2B5EF4-FFF2-40B4-BE49-F238E27FC236}">
                    <a16:creationId xmlns:a16="http://schemas.microsoft.com/office/drawing/2014/main" id="{5F16BE02-34C9-49B1-8266-9B8C918C9754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2" name="Rectangle 2361">
                <a:extLst>
                  <a:ext uri="{FF2B5EF4-FFF2-40B4-BE49-F238E27FC236}">
                    <a16:creationId xmlns:a16="http://schemas.microsoft.com/office/drawing/2014/main" id="{7809EAA6-7ECC-4DCA-88BB-7451C6F7027E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3" name="Group 2362">
              <a:extLst>
                <a:ext uri="{FF2B5EF4-FFF2-40B4-BE49-F238E27FC236}">
                  <a16:creationId xmlns:a16="http://schemas.microsoft.com/office/drawing/2014/main" id="{FC63A935-B696-42E1-BD2F-FD265217B63D}"/>
                </a:ext>
              </a:extLst>
            </p:cNvPr>
            <p:cNvGrpSpPr/>
            <p:nvPr/>
          </p:nvGrpSpPr>
          <p:grpSpPr>
            <a:xfrm>
              <a:off x="9168217" y="1750446"/>
              <a:ext cx="1822284" cy="684860"/>
              <a:chOff x="465481" y="3991938"/>
              <a:chExt cx="1262219" cy="684860"/>
            </a:xfrm>
          </p:grpSpPr>
          <p:sp>
            <p:nvSpPr>
              <p:cNvPr id="2364" name="Rectangle 2363">
                <a:extLst>
                  <a:ext uri="{FF2B5EF4-FFF2-40B4-BE49-F238E27FC236}">
                    <a16:creationId xmlns:a16="http://schemas.microsoft.com/office/drawing/2014/main" id="{F6FC3BD8-AD7C-4EFC-9097-C2D5E2968144}"/>
                  </a:ext>
                </a:extLst>
              </p:cNvPr>
              <p:cNvSpPr/>
              <p:nvPr/>
            </p:nvSpPr>
            <p:spPr>
              <a:xfrm>
                <a:off x="465481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5" name="Rectangle 2364">
                <a:extLst>
                  <a:ext uri="{FF2B5EF4-FFF2-40B4-BE49-F238E27FC236}">
                    <a16:creationId xmlns:a16="http://schemas.microsoft.com/office/drawing/2014/main" id="{8DEFE3B5-DC12-4053-AB62-C7434CCE6457}"/>
                  </a:ext>
                </a:extLst>
              </p:cNvPr>
              <p:cNvSpPr/>
              <p:nvPr/>
            </p:nvSpPr>
            <p:spPr>
              <a:xfrm>
                <a:off x="465481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6" name="Group 2365">
              <a:extLst>
                <a:ext uri="{FF2B5EF4-FFF2-40B4-BE49-F238E27FC236}">
                  <a16:creationId xmlns:a16="http://schemas.microsoft.com/office/drawing/2014/main" id="{6870C583-FE8A-4DC7-80F7-93AFB0B21B57}"/>
                </a:ext>
              </a:extLst>
            </p:cNvPr>
            <p:cNvGrpSpPr/>
            <p:nvPr/>
          </p:nvGrpSpPr>
          <p:grpSpPr>
            <a:xfrm>
              <a:off x="5204194" y="-12429"/>
              <a:ext cx="1822284" cy="684860"/>
              <a:chOff x="529734" y="3991938"/>
              <a:chExt cx="1262219" cy="684860"/>
            </a:xfrm>
          </p:grpSpPr>
          <p:sp>
            <p:nvSpPr>
              <p:cNvPr id="2367" name="Rectangle 2366">
                <a:extLst>
                  <a:ext uri="{FF2B5EF4-FFF2-40B4-BE49-F238E27FC236}">
                    <a16:creationId xmlns:a16="http://schemas.microsoft.com/office/drawing/2014/main" id="{318BEC41-C26A-40B7-B032-1AD109C72ABB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8" name="Rectangle 2367">
                <a:extLst>
                  <a:ext uri="{FF2B5EF4-FFF2-40B4-BE49-F238E27FC236}">
                    <a16:creationId xmlns:a16="http://schemas.microsoft.com/office/drawing/2014/main" id="{1C7BFCAB-4307-4CBE-B5F3-F2F73B2B7BE7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370" name="Rectangle 2369">
            <a:extLst>
              <a:ext uri="{FF2B5EF4-FFF2-40B4-BE49-F238E27FC236}">
                <a16:creationId xmlns:a16="http://schemas.microsoft.com/office/drawing/2014/main" id="{BB94F4B7-87A5-4B30-AE12-A75591A0819D}"/>
              </a:ext>
            </a:extLst>
          </p:cNvPr>
          <p:cNvSpPr/>
          <p:nvPr/>
        </p:nvSpPr>
        <p:spPr>
          <a:xfrm>
            <a:off x="3821179" y="130026"/>
            <a:ext cx="4549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b="1" dirty="0">
                <a:cs typeface="B Nazanin" panose="00000400000000000000" pitchFamily="2" charset="-78"/>
              </a:rPr>
              <a:t>قالب پاورپوینت داروهای گیاهی</a:t>
            </a:r>
            <a:endParaRPr lang="en-IN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3" name="图片 34">
            <a:extLst>
              <a:ext uri="{FF2B5EF4-FFF2-40B4-BE49-F238E27FC236}">
                <a16:creationId xmlns:a16="http://schemas.microsoft.com/office/drawing/2014/main" id="{AAB4D8A7-197E-E411-C005-85D9E1E593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409" y="318229"/>
            <a:ext cx="2505205" cy="2505205"/>
          </a:xfrm>
          <a:prstGeom prst="rect">
            <a:avLst/>
          </a:prstGeom>
        </p:spPr>
      </p:pic>
      <p:pic>
        <p:nvPicPr>
          <p:cNvPr id="4" name="图片 34">
            <a:extLst>
              <a:ext uri="{FF2B5EF4-FFF2-40B4-BE49-F238E27FC236}">
                <a16:creationId xmlns:a16="http://schemas.microsoft.com/office/drawing/2014/main" id="{51FB3FC4-B020-EE4F-2E24-45262C963BD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215" y="530122"/>
            <a:ext cx="2505205" cy="250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525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04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5D9152C7-0FA6-458C-A265-BB76A006D5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73" y="1284705"/>
            <a:ext cx="3402214" cy="5539939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5F7248-1AD0-4384-86A9-0B218F2FF26F}"/>
              </a:ext>
            </a:extLst>
          </p:cNvPr>
          <p:cNvGrpSpPr/>
          <p:nvPr/>
        </p:nvGrpSpPr>
        <p:grpSpPr>
          <a:xfrm>
            <a:off x="5299605" y="2210105"/>
            <a:ext cx="4929311" cy="3421156"/>
            <a:chOff x="5299605" y="2210105"/>
            <a:chExt cx="4929311" cy="3421156"/>
          </a:xfrm>
        </p:grpSpPr>
        <p:sp>
          <p:nvSpPr>
            <p:cNvPr id="52" name="矩形 561">
              <a:extLst>
                <a:ext uri="{FF2B5EF4-FFF2-40B4-BE49-F238E27FC236}">
                  <a16:creationId xmlns:a16="http://schemas.microsoft.com/office/drawing/2014/main" id="{0717D0AE-0DEB-4F67-B4F1-939C85BE7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6155" y="2210105"/>
              <a:ext cx="3185487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r" rtl="1">
                <a:buNone/>
              </a:pPr>
              <a:r>
                <a:rPr lang="fa-IR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برای افزودن عنوان اینجا را کلیک کنید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  <p:sp>
          <p:nvSpPr>
            <p:cNvPr id="54" name="矩形 566">
              <a:extLst>
                <a:ext uri="{FF2B5EF4-FFF2-40B4-BE49-F238E27FC236}">
                  <a16:creationId xmlns:a16="http://schemas.microsoft.com/office/drawing/2014/main" id="{51042370-C70B-4349-8E83-5F3E587E6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9605" y="2637913"/>
              <a:ext cx="4872037" cy="58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  <a:sym typeface="+mn-ea"/>
              </a:endParaRPr>
            </a:p>
          </p:txBody>
        </p:sp>
        <p:sp>
          <p:nvSpPr>
            <p:cNvPr id="59" name="矩形 561">
              <a:extLst>
                <a:ext uri="{FF2B5EF4-FFF2-40B4-BE49-F238E27FC236}">
                  <a16:creationId xmlns:a16="http://schemas.microsoft.com/office/drawing/2014/main" id="{69F1DEBA-F9E8-4417-B176-8A2C863DC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6155" y="3376865"/>
              <a:ext cx="3185487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r" rtl="1">
                <a:buNone/>
              </a:pPr>
              <a:r>
                <a:rPr lang="fa-IR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برای افزودن عنوان اینجا را کلیک کنید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  <p:sp>
          <p:nvSpPr>
            <p:cNvPr id="61" name="矩形 566">
              <a:extLst>
                <a:ext uri="{FF2B5EF4-FFF2-40B4-BE49-F238E27FC236}">
                  <a16:creationId xmlns:a16="http://schemas.microsoft.com/office/drawing/2014/main" id="{2E96F822-D334-42DB-B212-DAE6328C0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3884" y="3793149"/>
              <a:ext cx="4872037" cy="58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  <a:sym typeface="+mn-ea"/>
              </a:endParaRPr>
            </a:p>
          </p:txBody>
        </p:sp>
        <p:sp>
          <p:nvSpPr>
            <p:cNvPr id="44" name="矩形 561">
              <a:extLst>
                <a:ext uri="{FF2B5EF4-FFF2-40B4-BE49-F238E27FC236}">
                  <a16:creationId xmlns:a16="http://schemas.microsoft.com/office/drawing/2014/main" id="{CE8EC4EE-8D62-4F7D-80F6-FD84D4D21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0434" y="4671960"/>
              <a:ext cx="3185487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r" rtl="1">
                <a:buNone/>
              </a:pPr>
              <a:r>
                <a:rPr lang="fa-IR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برای افزودن عنوان اینجا را کلیک کنید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  <p:sp>
          <p:nvSpPr>
            <p:cNvPr id="45" name="矩形 566">
              <a:extLst>
                <a:ext uri="{FF2B5EF4-FFF2-40B4-BE49-F238E27FC236}">
                  <a16:creationId xmlns:a16="http://schemas.microsoft.com/office/drawing/2014/main" id="{CEE8CAE6-80BA-4951-B347-AF584C39E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6879" y="5048986"/>
              <a:ext cx="4872037" cy="58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r" rtl="1">
                <a:lnSpc>
                  <a:spcPts val="2000"/>
                </a:lnSpc>
                <a:buNone/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pic>
        <p:nvPicPr>
          <p:cNvPr id="34" name="Imagen 33">
            <a:extLst>
              <a:ext uri="{FF2B5EF4-FFF2-40B4-BE49-F238E27FC236}">
                <a16:creationId xmlns:a16="http://schemas.microsoft.com/office/drawing/2014/main" id="{DEA4D573-46B2-4AB1-A032-18BDF148AA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727" y="0"/>
            <a:ext cx="3898131" cy="297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1900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C95C95ED-0C55-4C56-BAD8-5B25BC350F75}"/>
              </a:ext>
            </a:extLst>
          </p:cNvPr>
          <p:cNvSpPr/>
          <p:nvPr/>
        </p:nvSpPr>
        <p:spPr>
          <a:xfrm>
            <a:off x="3206805" y="0"/>
            <a:ext cx="8985195" cy="6858000"/>
          </a:xfrm>
          <a:prstGeom prst="chevro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21" name="Google Shape;421;p36"/>
          <p:cNvSpPr txBox="1">
            <a:spLocks noGrp="1"/>
          </p:cNvSpPr>
          <p:nvPr>
            <p:ph type="ctrTitle" idx="4294967295"/>
          </p:nvPr>
        </p:nvSpPr>
        <p:spPr>
          <a:xfrm>
            <a:off x="-143802" y="4336521"/>
            <a:ext cx="5220300" cy="6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600"/>
              <a:buFont typeface="Poppins"/>
              <a:buNone/>
              <a:defRPr sz="3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600"/>
              <a:buFont typeface="Poppins"/>
              <a:buNone/>
              <a:defRPr sz="3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600"/>
              <a:buFont typeface="Poppins"/>
              <a:buNone/>
              <a:defRPr sz="3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600"/>
              <a:buFont typeface="Poppins"/>
              <a:buNone/>
              <a:defRPr sz="3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600"/>
              <a:buFont typeface="Poppins"/>
              <a:buNone/>
              <a:defRPr sz="3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600"/>
              <a:buFont typeface="Poppins"/>
              <a:buNone/>
              <a:defRPr sz="3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600"/>
              <a:buFont typeface="Poppins"/>
              <a:buNone/>
              <a:defRPr sz="3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600"/>
              <a:buFont typeface="Poppins"/>
              <a:buNone/>
              <a:defRPr sz="3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3600"/>
              <a:buFont typeface="Poppins"/>
              <a:buNone/>
              <a:defRPr sz="36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algn="r" rtl="1"/>
            <a:r>
              <a:rPr lang="fa-IR" sz="8800" dirty="0">
                <a:solidFill>
                  <a:srgbClr val="589461"/>
                </a:solidFill>
                <a:cs typeface="B Nazanin" panose="00000400000000000000" pitchFamily="2" charset="-78"/>
              </a:rPr>
              <a:t>متشکرم</a:t>
            </a:r>
            <a:endParaRPr sz="8800" dirty="0">
              <a:solidFill>
                <a:srgbClr val="58946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Google Shape;366;p31">
            <a:extLst>
              <a:ext uri="{FF2B5EF4-FFF2-40B4-BE49-F238E27FC236}">
                <a16:creationId xmlns:a16="http://schemas.microsoft.com/office/drawing/2014/main" id="{6CC4263F-E14D-4ACC-9847-ADF21218B896}"/>
              </a:ext>
            </a:extLst>
          </p:cNvPr>
          <p:cNvSpPr txBox="1"/>
          <p:nvPr/>
        </p:nvSpPr>
        <p:spPr>
          <a:xfrm>
            <a:off x="1029848" y="5213906"/>
            <a:ext cx="2873001" cy="1480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>
              <a:spcBef>
                <a:spcPts val="800"/>
              </a:spcBef>
            </a:pPr>
            <a:r>
              <a:rPr lang="fa-IR" sz="1600" dirty="0">
                <a:cs typeface="B Nazanin" panose="00000400000000000000" pitchFamily="2" charset="-78"/>
              </a:rPr>
              <a:t>رنگ طلایی، کره و لیموی رسیده است.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6" name="Flecha: cheurón 5">
            <a:extLst>
              <a:ext uri="{FF2B5EF4-FFF2-40B4-BE49-F238E27FC236}">
                <a16:creationId xmlns:a16="http://schemas.microsoft.com/office/drawing/2014/main" id="{248E60CE-E724-4C99-9D9F-EB19BA377B60}"/>
              </a:ext>
            </a:extLst>
          </p:cNvPr>
          <p:cNvSpPr/>
          <p:nvPr/>
        </p:nvSpPr>
        <p:spPr>
          <a:xfrm rot="10800000">
            <a:off x="8258610" y="1262743"/>
            <a:ext cx="3533027" cy="4332514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509A7C13-5655-499B-A384-64434C51D905}"/>
              </a:ext>
            </a:extLst>
          </p:cNvPr>
          <p:cNvGrpSpPr/>
          <p:nvPr/>
        </p:nvGrpSpPr>
        <p:grpSpPr>
          <a:xfrm>
            <a:off x="1197896" y="849421"/>
            <a:ext cx="2008909" cy="1895758"/>
            <a:chOff x="10683856" y="1440871"/>
            <a:chExt cx="861365" cy="812849"/>
          </a:xfrm>
        </p:grpSpPr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2BCCDAFD-7800-467F-BFC6-035A6BD9F05B}"/>
                </a:ext>
              </a:extLst>
            </p:cNvPr>
            <p:cNvSpPr/>
            <p:nvPr/>
          </p:nvSpPr>
          <p:spPr>
            <a:xfrm>
              <a:off x="10910247" y="1448353"/>
              <a:ext cx="634974" cy="805367"/>
            </a:xfrm>
            <a:custGeom>
              <a:avLst/>
              <a:gdLst>
                <a:gd name="connsiteX0" fmla="*/ 510864 w 634974"/>
                <a:gd name="connsiteY0" fmla="*/ 251348 h 805367"/>
                <a:gd name="connsiteX1" fmla="*/ 289139 w 634974"/>
                <a:gd name="connsiteY1" fmla="*/ 537553 h 805367"/>
                <a:gd name="connsiteX2" fmla="*/ 36567 w 634974"/>
                <a:gd name="connsiteY2" fmla="*/ 761059 h 805367"/>
                <a:gd name="connsiteX3" fmla="*/ 5719 w 634974"/>
                <a:gd name="connsiteY3" fmla="*/ 748364 h 805367"/>
                <a:gd name="connsiteX4" fmla="*/ 264305 w 634974"/>
                <a:gd name="connsiteY4" fmla="*/ 240658 h 805367"/>
                <a:gd name="connsiteX5" fmla="*/ 564096 w 634974"/>
                <a:gd name="connsiteY5" fmla="*/ 12919 h 805367"/>
                <a:gd name="connsiteX6" fmla="*/ 592382 w 634974"/>
                <a:gd name="connsiteY6" fmla="*/ 16371 h 805367"/>
                <a:gd name="connsiteX7" fmla="*/ 610200 w 634974"/>
                <a:gd name="connsiteY7" fmla="*/ 528198 h 805367"/>
                <a:gd name="connsiteX8" fmla="*/ 284350 w 634974"/>
                <a:gd name="connsiteY8" fmla="*/ 803155 h 805367"/>
                <a:gd name="connsiteX9" fmla="*/ 142251 w 634974"/>
                <a:gd name="connsiteY9" fmla="*/ 800928 h 805367"/>
                <a:gd name="connsiteX10" fmla="*/ 113296 w 634974"/>
                <a:gd name="connsiteY10" fmla="*/ 791239 h 805367"/>
                <a:gd name="connsiteX11" fmla="*/ 130557 w 634974"/>
                <a:gd name="connsiteY11" fmla="*/ 767519 h 805367"/>
                <a:gd name="connsiteX12" fmla="*/ 432019 w 634974"/>
                <a:gd name="connsiteY12" fmla="*/ 426523 h 805367"/>
                <a:gd name="connsiteX13" fmla="*/ 510753 w 634974"/>
                <a:gd name="connsiteY13" fmla="*/ 251460 h 80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4974" h="805367">
                  <a:moveTo>
                    <a:pt x="510864" y="251348"/>
                  </a:moveTo>
                  <a:cubicBezTo>
                    <a:pt x="450839" y="357367"/>
                    <a:pt x="374332" y="450801"/>
                    <a:pt x="289139" y="537553"/>
                  </a:cubicBezTo>
                  <a:cubicBezTo>
                    <a:pt x="210071" y="617957"/>
                    <a:pt x="125212" y="691680"/>
                    <a:pt x="36567" y="761059"/>
                  </a:cubicBezTo>
                  <a:cubicBezTo>
                    <a:pt x="12957" y="779546"/>
                    <a:pt x="9839" y="778655"/>
                    <a:pt x="5719" y="748364"/>
                  </a:cubicBezTo>
                  <a:cubicBezTo>
                    <a:pt x="-23013" y="535882"/>
                    <a:pt x="55498" y="354360"/>
                    <a:pt x="264305" y="240658"/>
                  </a:cubicBezTo>
                  <a:cubicBezTo>
                    <a:pt x="375669" y="179964"/>
                    <a:pt x="478457" y="107578"/>
                    <a:pt x="564096" y="12919"/>
                  </a:cubicBezTo>
                  <a:cubicBezTo>
                    <a:pt x="576012" y="-333"/>
                    <a:pt x="585923" y="-9242"/>
                    <a:pt x="592382" y="16371"/>
                  </a:cubicBezTo>
                  <a:cubicBezTo>
                    <a:pt x="635034" y="185755"/>
                    <a:pt x="653632" y="356030"/>
                    <a:pt x="610200" y="528198"/>
                  </a:cubicBezTo>
                  <a:cubicBezTo>
                    <a:pt x="567771" y="696357"/>
                    <a:pt x="457187" y="787787"/>
                    <a:pt x="284350" y="803155"/>
                  </a:cubicBezTo>
                  <a:cubicBezTo>
                    <a:pt x="236576" y="807387"/>
                    <a:pt x="189580" y="804937"/>
                    <a:pt x="142251" y="800928"/>
                  </a:cubicBezTo>
                  <a:cubicBezTo>
                    <a:pt x="131783" y="800037"/>
                    <a:pt x="117194" y="800593"/>
                    <a:pt x="113296" y="791239"/>
                  </a:cubicBezTo>
                  <a:cubicBezTo>
                    <a:pt x="108396" y="779546"/>
                    <a:pt x="123096" y="774200"/>
                    <a:pt x="130557" y="767519"/>
                  </a:cubicBezTo>
                  <a:cubicBezTo>
                    <a:pt x="243814" y="665064"/>
                    <a:pt x="351948" y="558378"/>
                    <a:pt x="432019" y="426523"/>
                  </a:cubicBezTo>
                  <a:cubicBezTo>
                    <a:pt x="465316" y="371621"/>
                    <a:pt x="493046" y="314158"/>
                    <a:pt x="510753" y="251460"/>
                  </a:cubicBezTo>
                  <a:close/>
                </a:path>
              </a:pathLst>
            </a:custGeom>
            <a:solidFill>
              <a:srgbClr val="95BD98"/>
            </a:solidFill>
            <a:ln w="111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9F5D4A9D-C59A-417A-9579-85396F704033}"/>
                </a:ext>
              </a:extLst>
            </p:cNvPr>
            <p:cNvSpPr/>
            <p:nvPr/>
          </p:nvSpPr>
          <p:spPr>
            <a:xfrm>
              <a:off x="10683856" y="1440871"/>
              <a:ext cx="378520" cy="729545"/>
            </a:xfrm>
            <a:custGeom>
              <a:avLst/>
              <a:gdLst>
                <a:gd name="connsiteX0" fmla="*/ 181216 w 378520"/>
                <a:gd name="connsiteY0" fmla="*/ 173859 h 729545"/>
                <a:gd name="connsiteX1" fmla="*/ 209948 w 378520"/>
                <a:gd name="connsiteY1" fmla="*/ 275868 h 729545"/>
                <a:gd name="connsiteX2" fmla="*/ 235673 w 378520"/>
                <a:gd name="connsiteY2" fmla="*/ 430441 h 729545"/>
                <a:gd name="connsiteX3" fmla="*/ 231219 w 378520"/>
                <a:gd name="connsiteY3" fmla="*/ 467525 h 729545"/>
                <a:gd name="connsiteX4" fmla="*/ 190460 w 378520"/>
                <a:gd name="connsiteY4" fmla="*/ 706177 h 729545"/>
                <a:gd name="connsiteX5" fmla="*/ 162619 w 378520"/>
                <a:gd name="connsiteY5" fmla="*/ 722993 h 729545"/>
                <a:gd name="connsiteX6" fmla="*/ 6264 w 378520"/>
                <a:gd name="connsiteY6" fmla="*/ 494141 h 729545"/>
                <a:gd name="connsiteX7" fmla="*/ 23526 w 378520"/>
                <a:gd name="connsiteY7" fmla="*/ 223082 h 729545"/>
                <a:gd name="connsiteX8" fmla="*/ 66401 w 378520"/>
                <a:gd name="connsiteY8" fmla="*/ 13050 h 729545"/>
                <a:gd name="connsiteX9" fmla="*/ 87003 w 378520"/>
                <a:gd name="connsiteY9" fmla="*/ 1914 h 729545"/>
                <a:gd name="connsiteX10" fmla="*/ 149478 w 378520"/>
                <a:gd name="connsiteY10" fmla="*/ 25523 h 729545"/>
                <a:gd name="connsiteX11" fmla="*/ 373319 w 378520"/>
                <a:gd name="connsiteY11" fmla="*/ 251257 h 729545"/>
                <a:gd name="connsiteX12" fmla="*/ 367528 w 378520"/>
                <a:gd name="connsiteY12" fmla="*/ 286225 h 729545"/>
                <a:gd name="connsiteX13" fmla="*/ 290687 w 378520"/>
                <a:gd name="connsiteY13" fmla="*/ 365293 h 729545"/>
                <a:gd name="connsiteX14" fmla="*/ 277769 w 378520"/>
                <a:gd name="connsiteY14" fmla="*/ 375539 h 729545"/>
                <a:gd name="connsiteX15" fmla="*/ 268525 w 378520"/>
                <a:gd name="connsiteY15" fmla="*/ 358946 h 729545"/>
                <a:gd name="connsiteX16" fmla="*/ 196473 w 378520"/>
                <a:gd name="connsiteY16" fmla="*/ 184773 h 729545"/>
                <a:gd name="connsiteX17" fmla="*/ 181216 w 378520"/>
                <a:gd name="connsiteY17" fmla="*/ 173859 h 7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8520" h="729545">
                  <a:moveTo>
                    <a:pt x="181216" y="173859"/>
                  </a:moveTo>
                  <a:cubicBezTo>
                    <a:pt x="190905" y="208382"/>
                    <a:pt x="200148" y="242237"/>
                    <a:pt x="209948" y="275868"/>
                  </a:cubicBezTo>
                  <a:cubicBezTo>
                    <a:pt x="224648" y="326427"/>
                    <a:pt x="229660" y="378546"/>
                    <a:pt x="235673" y="430441"/>
                  </a:cubicBezTo>
                  <a:cubicBezTo>
                    <a:pt x="237121" y="443025"/>
                    <a:pt x="236342" y="455498"/>
                    <a:pt x="231219" y="467525"/>
                  </a:cubicBezTo>
                  <a:cubicBezTo>
                    <a:pt x="199035" y="543920"/>
                    <a:pt x="186228" y="623768"/>
                    <a:pt x="190460" y="706177"/>
                  </a:cubicBezTo>
                  <a:cubicBezTo>
                    <a:pt x="191796" y="732459"/>
                    <a:pt x="183110" y="734241"/>
                    <a:pt x="162619" y="722993"/>
                  </a:cubicBezTo>
                  <a:cubicBezTo>
                    <a:pt x="71635" y="673102"/>
                    <a:pt x="22635" y="594702"/>
                    <a:pt x="6264" y="494141"/>
                  </a:cubicBezTo>
                  <a:cubicBezTo>
                    <a:pt x="-8658" y="402489"/>
                    <a:pt x="5485" y="312730"/>
                    <a:pt x="23526" y="223082"/>
                  </a:cubicBezTo>
                  <a:cubicBezTo>
                    <a:pt x="37558" y="153034"/>
                    <a:pt x="68962" y="86550"/>
                    <a:pt x="66401" y="13050"/>
                  </a:cubicBezTo>
                  <a:cubicBezTo>
                    <a:pt x="65844" y="-1650"/>
                    <a:pt x="76980" y="-1538"/>
                    <a:pt x="87003" y="1914"/>
                  </a:cubicBezTo>
                  <a:cubicBezTo>
                    <a:pt x="108051" y="9153"/>
                    <a:pt x="129655" y="15500"/>
                    <a:pt x="149478" y="25523"/>
                  </a:cubicBezTo>
                  <a:cubicBezTo>
                    <a:pt x="248926" y="75971"/>
                    <a:pt x="319642" y="155150"/>
                    <a:pt x="373319" y="251257"/>
                  </a:cubicBezTo>
                  <a:cubicBezTo>
                    <a:pt x="381114" y="265289"/>
                    <a:pt x="380892" y="275312"/>
                    <a:pt x="367528" y="286225"/>
                  </a:cubicBezTo>
                  <a:cubicBezTo>
                    <a:pt x="339019" y="309612"/>
                    <a:pt x="312960" y="335782"/>
                    <a:pt x="290687" y="365293"/>
                  </a:cubicBezTo>
                  <a:cubicBezTo>
                    <a:pt x="287235" y="369859"/>
                    <a:pt x="283894" y="376764"/>
                    <a:pt x="277769" y="375539"/>
                  </a:cubicBezTo>
                  <a:cubicBezTo>
                    <a:pt x="269973" y="373980"/>
                    <a:pt x="270085" y="365405"/>
                    <a:pt x="268525" y="358946"/>
                  </a:cubicBezTo>
                  <a:cubicBezTo>
                    <a:pt x="252935" y="297362"/>
                    <a:pt x="226541" y="240343"/>
                    <a:pt x="196473" y="184773"/>
                  </a:cubicBezTo>
                  <a:cubicBezTo>
                    <a:pt x="193912" y="180096"/>
                    <a:pt x="192464" y="173303"/>
                    <a:pt x="181216" y="173859"/>
                  </a:cubicBezTo>
                  <a:close/>
                </a:path>
              </a:pathLst>
            </a:custGeom>
            <a:solidFill>
              <a:srgbClr val="95BD98"/>
            </a:solidFill>
            <a:ln w="111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</p:grpSp>
      <p:pic>
        <p:nvPicPr>
          <p:cNvPr id="14" name="Imagen 13">
            <a:extLst>
              <a:ext uri="{FF2B5EF4-FFF2-40B4-BE49-F238E27FC236}">
                <a16:creationId xmlns:a16="http://schemas.microsoft.com/office/drawing/2014/main" id="{8481ED04-C5DC-49B7-AB79-71F6C75742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182" y="-534455"/>
            <a:ext cx="5541818" cy="821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4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>
            <a:extLst>
              <a:ext uri="{FF2B5EF4-FFF2-40B4-BE49-F238E27FC236}">
                <a16:creationId xmlns:a16="http://schemas.microsoft.com/office/drawing/2014/main" id="{3DAA2EB6-D1F2-4F51-9FC3-2243B25AC9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6859" y="2354195"/>
            <a:ext cx="8691378" cy="4164184"/>
          </a:xfrm>
          <a:prstGeom prst="rect">
            <a:avLst/>
          </a:prstGeom>
        </p:spPr>
      </p:pic>
      <p:sp>
        <p:nvSpPr>
          <p:cNvPr id="3" name="Google Shape;263;p42">
            <a:extLst>
              <a:ext uri="{FF2B5EF4-FFF2-40B4-BE49-F238E27FC236}">
                <a16:creationId xmlns:a16="http://schemas.microsoft.com/office/drawing/2014/main" id="{43106F65-01AD-4157-9236-86E776DB73B3}"/>
              </a:ext>
            </a:extLst>
          </p:cNvPr>
          <p:cNvSpPr txBox="1"/>
          <p:nvPr/>
        </p:nvSpPr>
        <p:spPr>
          <a:xfrm>
            <a:off x="462711" y="515905"/>
            <a:ext cx="4242608" cy="103122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1" compatLnSpc="1">
            <a:noAutofit/>
          </a:bodyPr>
          <a:lstStyle/>
          <a:p>
            <a:pPr algn="r" defTabSz="1218791" rtl="1">
              <a:lnSpc>
                <a:spcPct val="8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5999" b="1" kern="0" dirty="0">
                <a:solidFill>
                  <a:srgbClr val="589461"/>
                </a:solidFill>
                <a:latin typeface="Arial (Títulos)"/>
                <a:ea typeface="DM Sans"/>
                <a:cs typeface="B Nazanin" panose="00000400000000000000" pitchFamily="2" charset="-78"/>
              </a:rPr>
              <a:t>آبنما</a:t>
            </a:r>
            <a:endParaRPr lang="es-PE" sz="5999" b="1" kern="0" dirty="0">
              <a:solidFill>
                <a:srgbClr val="589461"/>
              </a:solidFill>
              <a:latin typeface="Arial (Títulos)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5" name="Grupo 3">
            <a:extLst>
              <a:ext uri="{FF2B5EF4-FFF2-40B4-BE49-F238E27FC236}">
                <a16:creationId xmlns:a16="http://schemas.microsoft.com/office/drawing/2014/main" id="{24E6F376-2B7A-401C-A518-6801035DB4DB}"/>
              </a:ext>
            </a:extLst>
          </p:cNvPr>
          <p:cNvGrpSpPr/>
          <p:nvPr/>
        </p:nvGrpSpPr>
        <p:grpSpPr>
          <a:xfrm>
            <a:off x="964802" y="2998720"/>
            <a:ext cx="3984613" cy="2125577"/>
            <a:chOff x="723601" y="2249039"/>
            <a:chExt cx="2988460" cy="1594183"/>
          </a:xfrm>
        </p:grpSpPr>
        <p:sp>
          <p:nvSpPr>
            <p:cNvPr id="6" name="Google Shape;272;p42">
              <a:extLst>
                <a:ext uri="{FF2B5EF4-FFF2-40B4-BE49-F238E27FC236}">
                  <a16:creationId xmlns:a16="http://schemas.microsoft.com/office/drawing/2014/main" id="{D3D17281-F1FA-4239-B00D-E2826CBA5C4F}"/>
                </a:ext>
              </a:extLst>
            </p:cNvPr>
            <p:cNvSpPr txBox="1"/>
            <p:nvPr/>
          </p:nvSpPr>
          <p:spPr>
            <a:xfrm>
              <a:off x="723601" y="2249039"/>
              <a:ext cx="2116589" cy="30862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21871" tIns="121871" rIns="121871" bIns="121871" anchor="t" anchorCtr="0" compatLnSpc="1">
              <a:noAutofit/>
            </a:bodyPr>
            <a:lstStyle/>
            <a:p>
              <a:pPr algn="r" defTabSz="1218791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132" b="1" kern="0" dirty="0">
                  <a:solidFill>
                    <a:srgbClr val="589461"/>
                  </a:solidFill>
                  <a:latin typeface="Source Sans Pro" pitchFamily="34"/>
                  <a:ea typeface="Rubik"/>
                  <a:cs typeface="B Nazanin" panose="00000400000000000000" pitchFamily="2" charset="-78"/>
                </a:rPr>
                <a:t>تصاویر :</a:t>
              </a:r>
              <a:endParaRPr lang="es-PE" sz="2132" b="1" kern="0" dirty="0">
                <a:solidFill>
                  <a:srgbClr val="589461"/>
                </a:solidFill>
                <a:latin typeface="Source Sans Pro" pitchFamily="34"/>
                <a:ea typeface="Rubik"/>
                <a:cs typeface="B Nazanin" panose="00000400000000000000" pitchFamily="2" charset="-78"/>
              </a:endParaRPr>
            </a:p>
          </p:txBody>
        </p:sp>
        <p:sp>
          <p:nvSpPr>
            <p:cNvPr id="7" name="Google Shape;273;p42">
              <a:extLst>
                <a:ext uri="{FF2B5EF4-FFF2-40B4-BE49-F238E27FC236}">
                  <a16:creationId xmlns:a16="http://schemas.microsoft.com/office/drawing/2014/main" id="{C991DDF8-7214-4460-B10B-8414DF77D8FC}"/>
                </a:ext>
              </a:extLst>
            </p:cNvPr>
            <p:cNvSpPr txBox="1"/>
            <p:nvPr/>
          </p:nvSpPr>
          <p:spPr>
            <a:xfrm>
              <a:off x="723601" y="2557604"/>
              <a:ext cx="2988460" cy="128561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21871" tIns="121871" rIns="121871" bIns="121871" anchor="t" anchorCtr="0" compatLnSpc="1">
              <a:noAutofit/>
            </a:bodyPr>
            <a:lstStyle/>
            <a:p>
              <a:pPr marL="342805" indent="-342805" algn="r" defTabSz="1218791" rtl="1"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kern="0" dirty="0">
                  <a:solidFill>
                    <a:srgbClr val="7A7A7A"/>
                  </a:solidFill>
                  <a:latin typeface="Source Sans Pro" pitchFamily="34"/>
                  <a:ea typeface="Montserrat"/>
                  <a:cs typeface="B Nazanin" panose="00000400000000000000" pitchFamily="2" charset="-78"/>
                </a:rPr>
                <a:t>gettyimages.es</a:t>
              </a:r>
            </a:p>
            <a:p>
              <a:pPr marL="342805" indent="-342805" algn="r" defTabSz="1218791" rtl="1"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kern="0" dirty="0">
                  <a:solidFill>
                    <a:srgbClr val="7A7A7A"/>
                  </a:solidFill>
                  <a:latin typeface="Source Sans Pro" pitchFamily="34"/>
                  <a:ea typeface="Montserrat"/>
                  <a:cs typeface="B Nazanin" panose="00000400000000000000" pitchFamily="2" charset="-78"/>
                </a:rPr>
                <a:t>unsplash.com</a:t>
              </a:r>
            </a:p>
            <a:p>
              <a:pPr marL="342805" indent="-342805" algn="r" defTabSz="1218791" rtl="1"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kern="0" dirty="0">
                  <a:solidFill>
                    <a:srgbClr val="7A7A7A"/>
                  </a:solidFill>
                  <a:latin typeface="Source Sans Pro" pitchFamily="34"/>
                  <a:ea typeface="Montserrat"/>
                  <a:cs typeface="B Nazanin" panose="00000400000000000000" pitchFamily="2" charset="-78"/>
                </a:rPr>
                <a:t>pixabay.com</a:t>
              </a:r>
            </a:p>
          </p:txBody>
        </p:sp>
      </p:grpSp>
      <p:sp>
        <p:nvSpPr>
          <p:cNvPr id="8" name="Google Shape;274;p42">
            <a:extLst>
              <a:ext uri="{FF2B5EF4-FFF2-40B4-BE49-F238E27FC236}">
                <a16:creationId xmlns:a16="http://schemas.microsoft.com/office/drawing/2014/main" id="{DDA069B3-DD82-4A16-9CC8-CF2DC432B909}"/>
              </a:ext>
            </a:extLst>
          </p:cNvPr>
          <p:cNvSpPr txBox="1"/>
          <p:nvPr/>
        </p:nvSpPr>
        <p:spPr>
          <a:xfrm>
            <a:off x="964802" y="4899379"/>
            <a:ext cx="2822119" cy="4115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algn="r" defTabSz="1218791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132" b="1" kern="0" dirty="0">
                <a:solidFill>
                  <a:srgbClr val="589461"/>
                </a:solidFill>
                <a:latin typeface="Source Sans Pro" pitchFamily="34"/>
                <a:ea typeface="Rubik"/>
                <a:cs typeface="B Nazanin" panose="00000400000000000000" pitchFamily="2" charset="-78"/>
              </a:rPr>
              <a:t>فونت ها:</a:t>
            </a:r>
            <a:endParaRPr lang="en-US" sz="2132" b="1" kern="0" dirty="0">
              <a:solidFill>
                <a:srgbClr val="589461"/>
              </a:solidFill>
              <a:latin typeface="Source Sans Pro" pitchFamily="34"/>
              <a:ea typeface="Rubik"/>
              <a:cs typeface="B Nazanin" panose="00000400000000000000" pitchFamily="2" charset="-78"/>
            </a:endParaRPr>
          </a:p>
        </p:txBody>
      </p:sp>
      <p:sp>
        <p:nvSpPr>
          <p:cNvPr id="9" name="Google Shape;275;p42">
            <a:extLst>
              <a:ext uri="{FF2B5EF4-FFF2-40B4-BE49-F238E27FC236}">
                <a16:creationId xmlns:a16="http://schemas.microsoft.com/office/drawing/2014/main" id="{2756C9F0-E7AB-4769-A882-A25D525D248C}"/>
              </a:ext>
            </a:extLst>
          </p:cNvPr>
          <p:cNvSpPr txBox="1"/>
          <p:nvPr/>
        </p:nvSpPr>
        <p:spPr>
          <a:xfrm>
            <a:off x="964801" y="5310786"/>
            <a:ext cx="4307616" cy="91258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0" compatLnSpc="1">
            <a:noAutofit/>
          </a:bodyPr>
          <a:lstStyle/>
          <a:p>
            <a:pPr marL="380832" indent="-380832" algn="r" defTabSz="1218791" rtl="1">
              <a:buClr>
                <a:srgbClr val="000000"/>
              </a:buClr>
              <a:buSzTx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2000" kern="0" dirty="0" err="1">
                <a:latin typeface="Source Sans Pro" pitchFamily="34"/>
                <a:ea typeface="Montserrat"/>
                <a:cs typeface="B Nazanin" panose="00000400000000000000" pitchFamily="2" charset="-78"/>
              </a:rPr>
              <a:t>Roboto</a:t>
            </a:r>
            <a:r>
              <a:rPr lang="es-PE" sz="2000" kern="0" dirty="0">
                <a:latin typeface="Source Sans Pro" pitchFamily="34"/>
                <a:ea typeface="Montserrat"/>
                <a:cs typeface="B Nazanin" panose="00000400000000000000" pitchFamily="2" charset="-78"/>
              </a:rPr>
              <a:t> Bold</a:t>
            </a:r>
          </a:p>
          <a:p>
            <a:pPr marL="380832" indent="-380832" algn="r" defTabSz="1218791" rtl="1">
              <a:buClr>
                <a:srgbClr val="000000"/>
              </a:buClr>
              <a:buSzTx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2000" kern="0" dirty="0">
                <a:latin typeface="Source Sans Pro" pitchFamily="34"/>
                <a:ea typeface="Montserrat"/>
                <a:cs typeface="B Nazanin" panose="00000400000000000000" pitchFamily="2" charset="-78"/>
              </a:rPr>
              <a:t>Montserrat </a:t>
            </a:r>
            <a:r>
              <a:rPr lang="es-PE" sz="2000" kern="0" dirty="0" err="1">
                <a:latin typeface="Source Sans Pro" pitchFamily="34"/>
                <a:ea typeface="Montserrat"/>
                <a:cs typeface="B Nazanin" panose="00000400000000000000" pitchFamily="2" charset="-78"/>
              </a:rPr>
              <a:t>ExtraBold</a:t>
            </a:r>
            <a:endParaRPr lang="es-PE" sz="2000" kern="0" dirty="0">
              <a:latin typeface="Source Sans Pro" pitchFamily="34"/>
              <a:ea typeface="Montserrat"/>
              <a:cs typeface="B Nazanin" panose="00000400000000000000" pitchFamily="2" charset="-78"/>
            </a:endParaRPr>
          </a:p>
        </p:txBody>
      </p:sp>
      <p:sp>
        <p:nvSpPr>
          <p:cNvPr id="24" name="Flecha: cheurón 23">
            <a:extLst>
              <a:ext uri="{FF2B5EF4-FFF2-40B4-BE49-F238E27FC236}">
                <a16:creationId xmlns:a16="http://schemas.microsoft.com/office/drawing/2014/main" id="{F82E3104-101A-4143-9728-DCA8B5C2B864}"/>
              </a:ext>
            </a:extLst>
          </p:cNvPr>
          <p:cNvSpPr/>
          <p:nvPr/>
        </p:nvSpPr>
        <p:spPr>
          <a:xfrm flipH="1">
            <a:off x="8762881" y="-18860"/>
            <a:ext cx="2110130" cy="6895720"/>
          </a:xfrm>
          <a:prstGeom prst="chevron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21BC43F-0DA9-42B4-B4B8-085A15022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26775" y="-18860"/>
            <a:ext cx="3746555" cy="685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444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3;p42">
            <a:extLst>
              <a:ext uri="{FF2B5EF4-FFF2-40B4-BE49-F238E27FC236}">
                <a16:creationId xmlns:a16="http://schemas.microsoft.com/office/drawing/2014/main" id="{43106F65-01AD-4157-9236-86E776DB73B3}"/>
              </a:ext>
            </a:extLst>
          </p:cNvPr>
          <p:cNvSpPr txBox="1"/>
          <p:nvPr/>
        </p:nvSpPr>
        <p:spPr>
          <a:xfrm>
            <a:off x="249381" y="294232"/>
            <a:ext cx="2826327" cy="63402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1" compatLnSpc="1">
            <a:noAutofit/>
          </a:bodyPr>
          <a:lstStyle/>
          <a:p>
            <a:pPr algn="r" defTabSz="1218791" rtl="1">
              <a:lnSpc>
                <a:spcPct val="8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b="1" kern="0" dirty="0">
                <a:solidFill>
                  <a:srgbClr val="589461"/>
                </a:solidFill>
                <a:latin typeface="Arial (Títulos)"/>
                <a:ea typeface="DM Sans"/>
                <a:cs typeface="B Nazanin" panose="00000400000000000000" pitchFamily="2" charset="-78"/>
              </a:rPr>
              <a:t>منابع</a:t>
            </a:r>
            <a:endParaRPr lang="es-PE" sz="3200" b="1" kern="0" dirty="0">
              <a:solidFill>
                <a:srgbClr val="589461"/>
              </a:solidFill>
              <a:latin typeface="Arial (Títulos)"/>
              <a:ea typeface="DM Sans"/>
              <a:cs typeface="B Nazanin" panose="00000400000000000000" pitchFamily="2" charset="-78"/>
            </a:endParaRPr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A8A14E9D-7603-4EE1-9D95-A72C3D45E580}"/>
              </a:ext>
            </a:extLst>
          </p:cNvPr>
          <p:cNvSpPr/>
          <p:nvPr/>
        </p:nvSpPr>
        <p:spPr>
          <a:xfrm>
            <a:off x="2005183" y="2767661"/>
            <a:ext cx="862896" cy="746297"/>
          </a:xfrm>
          <a:custGeom>
            <a:avLst/>
            <a:gdLst>
              <a:gd name="connsiteX0" fmla="*/ 369248 w 862896"/>
              <a:gd name="connsiteY0" fmla="*/ 423810 h 746297"/>
              <a:gd name="connsiteX1" fmla="*/ 363825 w 862896"/>
              <a:gd name="connsiteY1" fmla="*/ 289975 h 746297"/>
              <a:gd name="connsiteX2" fmla="*/ 456016 w 862896"/>
              <a:gd name="connsiteY2" fmla="*/ 14936 h 746297"/>
              <a:gd name="connsiteX3" fmla="*/ 515260 w 862896"/>
              <a:gd name="connsiteY3" fmla="*/ 25065 h 746297"/>
              <a:gd name="connsiteX4" fmla="*/ 498275 w 862896"/>
              <a:gd name="connsiteY4" fmla="*/ 308699 h 746297"/>
              <a:gd name="connsiteX5" fmla="*/ 404139 w 862896"/>
              <a:gd name="connsiteY5" fmla="*/ 427187 h 746297"/>
              <a:gd name="connsiteX6" fmla="*/ 479857 w 862896"/>
              <a:gd name="connsiteY6" fmla="*/ 379198 h 746297"/>
              <a:gd name="connsiteX7" fmla="*/ 831432 w 862896"/>
              <a:gd name="connsiteY7" fmla="*/ 306244 h 746297"/>
              <a:gd name="connsiteX8" fmla="*/ 852613 w 862896"/>
              <a:gd name="connsiteY8" fmla="*/ 350037 h 746297"/>
              <a:gd name="connsiteX9" fmla="*/ 625971 w 862896"/>
              <a:gd name="connsiteY9" fmla="*/ 506895 h 746297"/>
              <a:gd name="connsiteX10" fmla="*/ 476787 w 862896"/>
              <a:gd name="connsiteY10" fmla="*/ 489296 h 746297"/>
              <a:gd name="connsiteX11" fmla="*/ 401888 w 862896"/>
              <a:gd name="connsiteY11" fmla="*/ 472720 h 746297"/>
              <a:gd name="connsiteX12" fmla="*/ 583099 w 862896"/>
              <a:gd name="connsiteY12" fmla="*/ 690766 h 746297"/>
              <a:gd name="connsiteX13" fmla="*/ 582383 w 862896"/>
              <a:gd name="connsiteY13" fmla="*/ 739471 h 746297"/>
              <a:gd name="connsiteX14" fmla="*/ 534497 w 862896"/>
              <a:gd name="connsiteY14" fmla="*/ 736299 h 746297"/>
              <a:gd name="connsiteX15" fmla="*/ 366588 w 862896"/>
              <a:gd name="connsiteY15" fmla="*/ 498505 h 746297"/>
              <a:gd name="connsiteX16" fmla="*/ 338347 w 862896"/>
              <a:gd name="connsiteY16" fmla="*/ 562046 h 746297"/>
              <a:gd name="connsiteX17" fmla="*/ 318906 w 862896"/>
              <a:gd name="connsiteY17" fmla="*/ 580464 h 746297"/>
              <a:gd name="connsiteX18" fmla="*/ 309902 w 862896"/>
              <a:gd name="connsiteY18" fmla="*/ 555395 h 746297"/>
              <a:gd name="connsiteX19" fmla="*/ 324329 w 862896"/>
              <a:gd name="connsiteY19" fmla="*/ 479575 h 746297"/>
              <a:gd name="connsiteX20" fmla="*/ 249328 w 862896"/>
              <a:gd name="connsiteY20" fmla="*/ 500449 h 746297"/>
              <a:gd name="connsiteX21" fmla="*/ 15320 w 862896"/>
              <a:gd name="connsiteY21" fmla="*/ 427392 h 746297"/>
              <a:gd name="connsiteX22" fmla="*/ 26473 w 862896"/>
              <a:gd name="connsiteY22" fmla="*/ 380836 h 746297"/>
              <a:gd name="connsiteX23" fmla="*/ 177089 w 862896"/>
              <a:gd name="connsiteY23" fmla="*/ 360064 h 746297"/>
              <a:gd name="connsiteX24" fmla="*/ 134319 w 862896"/>
              <a:gd name="connsiteY24" fmla="*/ 136902 h 746297"/>
              <a:gd name="connsiteX25" fmla="*/ 203181 w 862896"/>
              <a:gd name="connsiteY25" fmla="*/ 102318 h 746297"/>
              <a:gd name="connsiteX26" fmla="*/ 352365 w 862896"/>
              <a:gd name="connsiteY26" fmla="*/ 358120 h 746297"/>
              <a:gd name="connsiteX27" fmla="*/ 369350 w 862896"/>
              <a:gd name="connsiteY27" fmla="*/ 424220 h 74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62896" h="746297">
                <a:moveTo>
                  <a:pt x="369248" y="423810"/>
                </a:moveTo>
                <a:cubicBezTo>
                  <a:pt x="387461" y="374594"/>
                  <a:pt x="377638" y="330084"/>
                  <a:pt x="363825" y="289975"/>
                </a:cubicBezTo>
                <a:cubicBezTo>
                  <a:pt x="323613" y="172817"/>
                  <a:pt x="370374" y="88914"/>
                  <a:pt x="456016" y="14936"/>
                </a:cubicBezTo>
                <a:cubicBezTo>
                  <a:pt x="483131" y="-8496"/>
                  <a:pt x="497968" y="-3789"/>
                  <a:pt x="515260" y="25065"/>
                </a:cubicBezTo>
                <a:cubicBezTo>
                  <a:pt x="567239" y="111629"/>
                  <a:pt x="562635" y="222443"/>
                  <a:pt x="498275" y="308699"/>
                </a:cubicBezTo>
                <a:cubicBezTo>
                  <a:pt x="468295" y="348912"/>
                  <a:pt x="433710" y="385747"/>
                  <a:pt x="404139" y="427187"/>
                </a:cubicBezTo>
                <a:cubicBezTo>
                  <a:pt x="435654" y="420025"/>
                  <a:pt x="457039" y="398025"/>
                  <a:pt x="479857" y="379198"/>
                </a:cubicBezTo>
                <a:cubicBezTo>
                  <a:pt x="584429" y="292839"/>
                  <a:pt x="703224" y="277287"/>
                  <a:pt x="831432" y="306244"/>
                </a:cubicBezTo>
                <a:cubicBezTo>
                  <a:pt x="857115" y="311974"/>
                  <a:pt x="875225" y="320876"/>
                  <a:pt x="852613" y="350037"/>
                </a:cubicBezTo>
                <a:cubicBezTo>
                  <a:pt x="793471" y="426062"/>
                  <a:pt x="721539" y="484487"/>
                  <a:pt x="625971" y="506895"/>
                </a:cubicBezTo>
                <a:cubicBezTo>
                  <a:pt x="575016" y="518764"/>
                  <a:pt x="524367" y="514467"/>
                  <a:pt x="476787" y="489296"/>
                </a:cubicBezTo>
                <a:cubicBezTo>
                  <a:pt x="456119" y="478348"/>
                  <a:pt x="435859" y="464534"/>
                  <a:pt x="401888" y="472720"/>
                </a:cubicBezTo>
                <a:cubicBezTo>
                  <a:pt x="504209" y="516002"/>
                  <a:pt x="560486" y="590287"/>
                  <a:pt x="583099" y="690766"/>
                </a:cubicBezTo>
                <a:cubicBezTo>
                  <a:pt x="586782" y="707035"/>
                  <a:pt x="595787" y="725964"/>
                  <a:pt x="582383" y="739471"/>
                </a:cubicBezTo>
                <a:cubicBezTo>
                  <a:pt x="567955" y="753898"/>
                  <a:pt x="549742" y="741824"/>
                  <a:pt x="534497" y="736299"/>
                </a:cubicBezTo>
                <a:cubicBezTo>
                  <a:pt x="426855" y="697110"/>
                  <a:pt x="371090" y="618834"/>
                  <a:pt x="366588" y="498505"/>
                </a:cubicBezTo>
                <a:cubicBezTo>
                  <a:pt x="342031" y="518662"/>
                  <a:pt x="344998" y="542400"/>
                  <a:pt x="338347" y="562046"/>
                </a:cubicBezTo>
                <a:cubicBezTo>
                  <a:pt x="335175" y="571255"/>
                  <a:pt x="332822" y="584045"/>
                  <a:pt x="318906" y="580464"/>
                </a:cubicBezTo>
                <a:cubicBezTo>
                  <a:pt x="305809" y="577087"/>
                  <a:pt x="308162" y="565934"/>
                  <a:pt x="309902" y="555395"/>
                </a:cubicBezTo>
                <a:cubicBezTo>
                  <a:pt x="314097" y="528792"/>
                  <a:pt x="351137" y="502188"/>
                  <a:pt x="324329" y="479575"/>
                </a:cubicBezTo>
                <a:cubicBezTo>
                  <a:pt x="313176" y="470162"/>
                  <a:pt x="275522" y="494105"/>
                  <a:pt x="249328" y="500449"/>
                </a:cubicBezTo>
                <a:cubicBezTo>
                  <a:pt x="157034" y="522653"/>
                  <a:pt x="82851" y="484691"/>
                  <a:pt x="15320" y="427392"/>
                </a:cubicBezTo>
                <a:cubicBezTo>
                  <a:pt x="-10875" y="405188"/>
                  <a:pt x="-1052" y="392296"/>
                  <a:pt x="26473" y="380836"/>
                </a:cubicBezTo>
                <a:cubicBezTo>
                  <a:pt x="72824" y="361497"/>
                  <a:pt x="122450" y="366101"/>
                  <a:pt x="177089" y="360064"/>
                </a:cubicBezTo>
                <a:cubicBezTo>
                  <a:pt x="118152" y="290588"/>
                  <a:pt x="128998" y="212722"/>
                  <a:pt x="134319" y="136902"/>
                </a:cubicBezTo>
                <a:cubicBezTo>
                  <a:pt x="138514" y="76635"/>
                  <a:pt x="153760" y="69984"/>
                  <a:pt x="203181" y="102318"/>
                </a:cubicBezTo>
                <a:cubicBezTo>
                  <a:pt x="295372" y="162483"/>
                  <a:pt x="340394" y="250888"/>
                  <a:pt x="352365" y="358120"/>
                </a:cubicBezTo>
                <a:cubicBezTo>
                  <a:pt x="354718" y="379198"/>
                  <a:pt x="352672" y="401095"/>
                  <a:pt x="369350" y="42422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9" name="Forma libre: forma 18">
            <a:extLst>
              <a:ext uri="{FF2B5EF4-FFF2-40B4-BE49-F238E27FC236}">
                <a16:creationId xmlns:a16="http://schemas.microsoft.com/office/drawing/2014/main" id="{D6B2AD75-6BA1-498D-A7D4-F6A892D5E2AD}"/>
              </a:ext>
            </a:extLst>
          </p:cNvPr>
          <p:cNvSpPr/>
          <p:nvPr/>
        </p:nvSpPr>
        <p:spPr>
          <a:xfrm>
            <a:off x="529088" y="2801908"/>
            <a:ext cx="720973" cy="680134"/>
          </a:xfrm>
          <a:custGeom>
            <a:avLst/>
            <a:gdLst>
              <a:gd name="connsiteX0" fmla="*/ 287403 w 720973"/>
              <a:gd name="connsiteY0" fmla="*/ 334923 h 680134"/>
              <a:gd name="connsiteX1" fmla="*/ 331810 w 720973"/>
              <a:gd name="connsiteY1" fmla="*/ 36760 h 680134"/>
              <a:gd name="connsiteX2" fmla="*/ 361585 w 720973"/>
              <a:gd name="connsiteY2" fmla="*/ 27 h 680134"/>
              <a:gd name="connsiteX3" fmla="*/ 390235 w 720973"/>
              <a:gd name="connsiteY3" fmla="*/ 38602 h 680134"/>
              <a:gd name="connsiteX4" fmla="*/ 433619 w 720973"/>
              <a:gd name="connsiteY4" fmla="*/ 336356 h 680134"/>
              <a:gd name="connsiteX5" fmla="*/ 611044 w 720973"/>
              <a:gd name="connsiteY5" fmla="*/ 241197 h 680134"/>
              <a:gd name="connsiteX6" fmla="*/ 715821 w 720973"/>
              <a:gd name="connsiteY6" fmla="*/ 229533 h 680134"/>
              <a:gd name="connsiteX7" fmla="*/ 667116 w 720973"/>
              <a:gd name="connsiteY7" fmla="*/ 326022 h 680134"/>
              <a:gd name="connsiteX8" fmla="*/ 533587 w 720973"/>
              <a:gd name="connsiteY8" fmla="*/ 444816 h 680134"/>
              <a:gd name="connsiteX9" fmla="*/ 700677 w 720973"/>
              <a:gd name="connsiteY9" fmla="*/ 539054 h 680134"/>
              <a:gd name="connsiteX10" fmla="*/ 720834 w 720973"/>
              <a:gd name="connsiteY10" fmla="*/ 566681 h 680134"/>
              <a:gd name="connsiteX11" fmla="*/ 688706 w 720973"/>
              <a:gd name="connsiteY11" fmla="*/ 586429 h 680134"/>
              <a:gd name="connsiteX12" fmla="*/ 388905 w 720973"/>
              <a:gd name="connsiteY12" fmla="*/ 522580 h 680134"/>
              <a:gd name="connsiteX13" fmla="*/ 377343 w 720973"/>
              <a:gd name="connsiteY13" fmla="*/ 643217 h 680134"/>
              <a:gd name="connsiteX14" fmla="*/ 344805 w 720973"/>
              <a:gd name="connsiteY14" fmla="*/ 679745 h 680134"/>
              <a:gd name="connsiteX15" fmla="*/ 330480 w 720973"/>
              <a:gd name="connsiteY15" fmla="*/ 635747 h 680134"/>
              <a:gd name="connsiteX16" fmla="*/ 334470 w 720973"/>
              <a:gd name="connsiteY16" fmla="*/ 621013 h 680134"/>
              <a:gd name="connsiteX17" fmla="*/ 333140 w 720973"/>
              <a:gd name="connsiteY17" fmla="*/ 533529 h 680134"/>
              <a:gd name="connsiteX18" fmla="*/ 269087 w 720973"/>
              <a:gd name="connsiteY18" fmla="*/ 563918 h 680134"/>
              <a:gd name="connsiteX19" fmla="*/ 30168 w 720973"/>
              <a:gd name="connsiteY19" fmla="*/ 586224 h 680134"/>
              <a:gd name="connsiteX20" fmla="*/ 1211 w 720973"/>
              <a:gd name="connsiteY20" fmla="*/ 568932 h 680134"/>
              <a:gd name="connsiteX21" fmla="*/ 19117 w 720973"/>
              <a:gd name="connsiteY21" fmla="*/ 540691 h 680134"/>
              <a:gd name="connsiteX22" fmla="*/ 192449 w 720973"/>
              <a:gd name="connsiteY22" fmla="*/ 445737 h 680134"/>
              <a:gd name="connsiteX23" fmla="*/ 39376 w 720973"/>
              <a:gd name="connsiteY23" fmla="*/ 307194 h 680134"/>
              <a:gd name="connsiteX24" fmla="*/ 4997 w 720973"/>
              <a:gd name="connsiteY24" fmla="*/ 229942 h 680134"/>
              <a:gd name="connsiteX25" fmla="*/ 86853 w 720973"/>
              <a:gd name="connsiteY25" fmla="*/ 235058 h 680134"/>
              <a:gd name="connsiteX26" fmla="*/ 287403 w 720973"/>
              <a:gd name="connsiteY26" fmla="*/ 335128 h 68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973" h="680134">
                <a:moveTo>
                  <a:pt x="287403" y="334923"/>
                </a:moveTo>
                <a:cubicBezTo>
                  <a:pt x="268473" y="223291"/>
                  <a:pt x="291905" y="128542"/>
                  <a:pt x="331810" y="36760"/>
                </a:cubicBezTo>
                <a:cubicBezTo>
                  <a:pt x="338154" y="22128"/>
                  <a:pt x="341019" y="-894"/>
                  <a:pt x="361585" y="27"/>
                </a:cubicBezTo>
                <a:cubicBezTo>
                  <a:pt x="381231" y="948"/>
                  <a:pt x="383175" y="23867"/>
                  <a:pt x="390235" y="38602"/>
                </a:cubicBezTo>
                <a:cubicBezTo>
                  <a:pt x="433619" y="128337"/>
                  <a:pt x="446307" y="223598"/>
                  <a:pt x="433619" y="336356"/>
                </a:cubicBezTo>
                <a:cubicBezTo>
                  <a:pt x="493579" y="288572"/>
                  <a:pt x="548935" y="257466"/>
                  <a:pt x="611044" y="241197"/>
                </a:cubicBezTo>
                <a:cubicBezTo>
                  <a:pt x="646754" y="231886"/>
                  <a:pt x="700268" y="205487"/>
                  <a:pt x="715821" y="229533"/>
                </a:cubicBezTo>
                <a:cubicBezTo>
                  <a:pt x="736592" y="261662"/>
                  <a:pt x="688910" y="295428"/>
                  <a:pt x="667116" y="326022"/>
                </a:cubicBezTo>
                <a:cubicBezTo>
                  <a:pt x="633452" y="373499"/>
                  <a:pt x="587306" y="408697"/>
                  <a:pt x="533587" y="444816"/>
                </a:cubicBezTo>
                <a:cubicBezTo>
                  <a:pt x="597845" y="469066"/>
                  <a:pt x="653814" y="496488"/>
                  <a:pt x="700677" y="539054"/>
                </a:cubicBezTo>
                <a:cubicBezTo>
                  <a:pt x="709272" y="546830"/>
                  <a:pt x="722472" y="553481"/>
                  <a:pt x="720834" y="566681"/>
                </a:cubicBezTo>
                <a:cubicBezTo>
                  <a:pt x="718686" y="584178"/>
                  <a:pt x="700575" y="583257"/>
                  <a:pt x="688706" y="586429"/>
                </a:cubicBezTo>
                <a:cubicBezTo>
                  <a:pt x="581371" y="615079"/>
                  <a:pt x="483143" y="593182"/>
                  <a:pt x="388905" y="522580"/>
                </a:cubicBezTo>
                <a:cubicBezTo>
                  <a:pt x="384710" y="567294"/>
                  <a:pt x="381436" y="605358"/>
                  <a:pt x="377343" y="643217"/>
                </a:cubicBezTo>
                <a:cubicBezTo>
                  <a:pt x="375194" y="662760"/>
                  <a:pt x="370180" y="683224"/>
                  <a:pt x="344805" y="679745"/>
                </a:cubicBezTo>
                <a:cubicBezTo>
                  <a:pt x="313699" y="675550"/>
                  <a:pt x="328638" y="652630"/>
                  <a:pt x="330480" y="635747"/>
                </a:cubicBezTo>
                <a:cubicBezTo>
                  <a:pt x="330991" y="630734"/>
                  <a:pt x="333652" y="625925"/>
                  <a:pt x="334470" y="621013"/>
                </a:cubicBezTo>
                <a:cubicBezTo>
                  <a:pt x="339279" y="591033"/>
                  <a:pt x="354321" y="552867"/>
                  <a:pt x="333140" y="533529"/>
                </a:cubicBezTo>
                <a:cubicBezTo>
                  <a:pt x="316564" y="518385"/>
                  <a:pt x="291393" y="553174"/>
                  <a:pt x="269087" y="563918"/>
                </a:cubicBezTo>
                <a:cubicBezTo>
                  <a:pt x="191835" y="601163"/>
                  <a:pt x="112331" y="607302"/>
                  <a:pt x="30168" y="586224"/>
                </a:cubicBezTo>
                <a:cubicBezTo>
                  <a:pt x="19117" y="583359"/>
                  <a:pt x="4894" y="582438"/>
                  <a:pt x="1211" y="568932"/>
                </a:cubicBezTo>
                <a:cubicBezTo>
                  <a:pt x="-2678" y="554607"/>
                  <a:pt x="10522" y="548365"/>
                  <a:pt x="19117" y="540691"/>
                </a:cubicBezTo>
                <a:cubicBezTo>
                  <a:pt x="67003" y="498432"/>
                  <a:pt x="121336" y="467429"/>
                  <a:pt x="192449" y="445737"/>
                </a:cubicBezTo>
                <a:cubicBezTo>
                  <a:pt x="128703" y="406650"/>
                  <a:pt x="77644" y="363062"/>
                  <a:pt x="39376" y="307194"/>
                </a:cubicBezTo>
                <a:cubicBezTo>
                  <a:pt x="23005" y="283251"/>
                  <a:pt x="-13217" y="256239"/>
                  <a:pt x="4997" y="229942"/>
                </a:cubicBezTo>
                <a:cubicBezTo>
                  <a:pt x="18708" y="210092"/>
                  <a:pt x="58817" y="229021"/>
                  <a:pt x="86853" y="235058"/>
                </a:cubicBezTo>
                <a:cubicBezTo>
                  <a:pt x="158069" y="250304"/>
                  <a:pt x="220075" y="284991"/>
                  <a:pt x="287403" y="335128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2CEE959D-BE28-41B2-86C5-F87B9D1B9F9D}"/>
              </a:ext>
            </a:extLst>
          </p:cNvPr>
          <p:cNvSpPr/>
          <p:nvPr/>
        </p:nvSpPr>
        <p:spPr>
          <a:xfrm>
            <a:off x="482385" y="4319254"/>
            <a:ext cx="811356" cy="718395"/>
          </a:xfrm>
          <a:custGeom>
            <a:avLst/>
            <a:gdLst>
              <a:gd name="connsiteX0" fmla="*/ 245802 w 811356"/>
              <a:gd name="connsiteY0" fmla="*/ 345538 h 718395"/>
              <a:gd name="connsiteX1" fmla="*/ 293075 w 811356"/>
              <a:gd name="connsiteY1" fmla="*/ 305837 h 718395"/>
              <a:gd name="connsiteX2" fmla="*/ 275169 w 811356"/>
              <a:gd name="connsiteY2" fmla="*/ 253756 h 718395"/>
              <a:gd name="connsiteX3" fmla="*/ 296758 w 811356"/>
              <a:gd name="connsiteY3" fmla="*/ 222957 h 718395"/>
              <a:gd name="connsiteX4" fmla="*/ 322748 w 811356"/>
              <a:gd name="connsiteY4" fmla="*/ 195740 h 718395"/>
              <a:gd name="connsiteX5" fmla="*/ 312209 w 811356"/>
              <a:gd name="connsiteY5" fmla="*/ 135371 h 718395"/>
              <a:gd name="connsiteX6" fmla="*/ 336152 w 811356"/>
              <a:gd name="connsiteY6" fmla="*/ 103753 h 718395"/>
              <a:gd name="connsiteX7" fmla="*/ 379229 w 811356"/>
              <a:gd name="connsiteY7" fmla="*/ 42668 h 718395"/>
              <a:gd name="connsiteX8" fmla="*/ 408698 w 811356"/>
              <a:gd name="connsiteY8" fmla="*/ 0 h 718395"/>
              <a:gd name="connsiteX9" fmla="*/ 434687 w 811356"/>
              <a:gd name="connsiteY9" fmla="*/ 40007 h 718395"/>
              <a:gd name="connsiteX10" fmla="*/ 495363 w 811356"/>
              <a:gd name="connsiteY10" fmla="*/ 105800 h 718395"/>
              <a:gd name="connsiteX11" fmla="*/ 503242 w 811356"/>
              <a:gd name="connsiteY11" fmla="*/ 136291 h 718395"/>
              <a:gd name="connsiteX12" fmla="*/ 489940 w 811356"/>
              <a:gd name="connsiteY12" fmla="*/ 219171 h 718395"/>
              <a:gd name="connsiteX13" fmla="*/ 519511 w 811356"/>
              <a:gd name="connsiteY13" fmla="*/ 222548 h 718395"/>
              <a:gd name="connsiteX14" fmla="*/ 543352 w 811356"/>
              <a:gd name="connsiteY14" fmla="*/ 248333 h 718395"/>
              <a:gd name="connsiteX15" fmla="*/ 557472 w 811356"/>
              <a:gd name="connsiteY15" fmla="*/ 295708 h 718395"/>
              <a:gd name="connsiteX16" fmla="*/ 648743 w 811356"/>
              <a:gd name="connsiteY16" fmla="*/ 302768 h 718395"/>
              <a:gd name="connsiteX17" fmla="*/ 690899 w 811356"/>
              <a:gd name="connsiteY17" fmla="*/ 316274 h 718395"/>
              <a:gd name="connsiteX18" fmla="*/ 763547 w 811356"/>
              <a:gd name="connsiteY18" fmla="*/ 335101 h 718395"/>
              <a:gd name="connsiteX19" fmla="*/ 809796 w 811356"/>
              <a:gd name="connsiteY19" fmla="*/ 345845 h 718395"/>
              <a:gd name="connsiteX20" fmla="*/ 782579 w 811356"/>
              <a:gd name="connsiteY20" fmla="*/ 384011 h 718395"/>
              <a:gd name="connsiteX21" fmla="*/ 741241 w 811356"/>
              <a:gd name="connsiteY21" fmla="*/ 465356 h 718395"/>
              <a:gd name="connsiteX22" fmla="*/ 715558 w 811356"/>
              <a:gd name="connsiteY22" fmla="*/ 483160 h 718395"/>
              <a:gd name="connsiteX23" fmla="*/ 650073 w 811356"/>
              <a:gd name="connsiteY23" fmla="*/ 494722 h 718395"/>
              <a:gd name="connsiteX24" fmla="*/ 635646 w 811356"/>
              <a:gd name="connsiteY24" fmla="*/ 519177 h 718395"/>
              <a:gd name="connsiteX25" fmla="*/ 607303 w 811356"/>
              <a:gd name="connsiteY25" fmla="*/ 554580 h 718395"/>
              <a:gd name="connsiteX26" fmla="*/ 480118 w 811356"/>
              <a:gd name="connsiteY26" fmla="*/ 542711 h 718395"/>
              <a:gd name="connsiteX27" fmla="*/ 433152 w 811356"/>
              <a:gd name="connsiteY27" fmla="*/ 589369 h 718395"/>
              <a:gd name="connsiteX28" fmla="*/ 439701 w 811356"/>
              <a:gd name="connsiteY28" fmla="*/ 681049 h 718395"/>
              <a:gd name="connsiteX29" fmla="*/ 408595 w 811356"/>
              <a:gd name="connsiteY29" fmla="*/ 718396 h 718395"/>
              <a:gd name="connsiteX30" fmla="*/ 377080 w 811356"/>
              <a:gd name="connsiteY30" fmla="*/ 681765 h 718395"/>
              <a:gd name="connsiteX31" fmla="*/ 381992 w 811356"/>
              <a:gd name="connsiteY31" fmla="*/ 574533 h 718395"/>
              <a:gd name="connsiteX32" fmla="*/ 345668 w 811356"/>
              <a:gd name="connsiteY32" fmla="*/ 539027 h 718395"/>
              <a:gd name="connsiteX33" fmla="*/ 203442 w 811356"/>
              <a:gd name="connsiteY33" fmla="*/ 554170 h 718395"/>
              <a:gd name="connsiteX34" fmla="*/ 177861 w 811356"/>
              <a:gd name="connsiteY34" fmla="*/ 523577 h 718395"/>
              <a:gd name="connsiteX35" fmla="*/ 163025 w 811356"/>
              <a:gd name="connsiteY35" fmla="*/ 493903 h 718395"/>
              <a:gd name="connsiteX36" fmla="*/ 107669 w 811356"/>
              <a:gd name="connsiteY36" fmla="*/ 484081 h 718395"/>
              <a:gd name="connsiteX37" fmla="*/ 78508 w 811356"/>
              <a:gd name="connsiteY37" fmla="*/ 445301 h 718395"/>
              <a:gd name="connsiteX38" fmla="*/ 48528 w 811356"/>
              <a:gd name="connsiteY38" fmla="*/ 398643 h 718395"/>
              <a:gd name="connsiteX39" fmla="*/ 10259 w 811356"/>
              <a:gd name="connsiteY39" fmla="*/ 364774 h 718395"/>
              <a:gd name="connsiteX40" fmla="*/ 20492 w 811356"/>
              <a:gd name="connsiteY40" fmla="*/ 336022 h 718395"/>
              <a:gd name="connsiteX41" fmla="*/ 81884 w 811356"/>
              <a:gd name="connsiteY41" fmla="*/ 334794 h 718395"/>
              <a:gd name="connsiteX42" fmla="*/ 111557 w 811356"/>
              <a:gd name="connsiteY42" fmla="*/ 332236 h 718395"/>
              <a:gd name="connsiteX43" fmla="*/ 232808 w 811356"/>
              <a:gd name="connsiteY43" fmla="*/ 341650 h 718395"/>
              <a:gd name="connsiteX44" fmla="*/ 245905 w 811356"/>
              <a:gd name="connsiteY44" fmla="*/ 345640 h 71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11356" h="718395">
                <a:moveTo>
                  <a:pt x="245802" y="345538"/>
                </a:moveTo>
                <a:cubicBezTo>
                  <a:pt x="261458" y="329780"/>
                  <a:pt x="233933" y="275141"/>
                  <a:pt x="293075" y="305837"/>
                </a:cubicBezTo>
                <a:cubicBezTo>
                  <a:pt x="285912" y="285169"/>
                  <a:pt x="279875" y="269616"/>
                  <a:pt x="275169" y="253756"/>
                </a:cubicBezTo>
                <a:cubicBezTo>
                  <a:pt x="269746" y="235134"/>
                  <a:pt x="261355" y="212828"/>
                  <a:pt x="296758" y="222957"/>
                </a:cubicBezTo>
                <a:cubicBezTo>
                  <a:pt x="323771" y="230631"/>
                  <a:pt x="325818" y="215590"/>
                  <a:pt x="322748" y="195740"/>
                </a:cubicBezTo>
                <a:cubicBezTo>
                  <a:pt x="319576" y="175583"/>
                  <a:pt x="315483" y="155528"/>
                  <a:pt x="312209" y="135371"/>
                </a:cubicBezTo>
                <a:cubicBezTo>
                  <a:pt x="309242" y="116850"/>
                  <a:pt x="308116" y="104470"/>
                  <a:pt x="336152" y="103753"/>
                </a:cubicBezTo>
                <a:cubicBezTo>
                  <a:pt x="371453" y="102833"/>
                  <a:pt x="365825" y="64155"/>
                  <a:pt x="379229" y="42668"/>
                </a:cubicBezTo>
                <a:cubicBezTo>
                  <a:pt x="388643" y="27626"/>
                  <a:pt x="386596" y="0"/>
                  <a:pt x="408698" y="0"/>
                </a:cubicBezTo>
                <a:cubicBezTo>
                  <a:pt x="427525" y="0"/>
                  <a:pt x="425683" y="26399"/>
                  <a:pt x="434687" y="40007"/>
                </a:cubicBezTo>
                <a:cubicBezTo>
                  <a:pt x="451161" y="64871"/>
                  <a:pt x="441645" y="112348"/>
                  <a:pt x="495363" y="105800"/>
                </a:cubicBezTo>
                <a:cubicBezTo>
                  <a:pt x="508154" y="104265"/>
                  <a:pt x="504675" y="125241"/>
                  <a:pt x="503242" y="136291"/>
                </a:cubicBezTo>
                <a:cubicBezTo>
                  <a:pt x="499456" y="164839"/>
                  <a:pt x="494238" y="193182"/>
                  <a:pt x="489940" y="219171"/>
                </a:cubicBezTo>
                <a:cubicBezTo>
                  <a:pt x="500991" y="234827"/>
                  <a:pt x="510916" y="225004"/>
                  <a:pt x="519511" y="222548"/>
                </a:cubicBezTo>
                <a:cubicBezTo>
                  <a:pt x="546422" y="214567"/>
                  <a:pt x="547547" y="225515"/>
                  <a:pt x="543352" y="248333"/>
                </a:cubicBezTo>
                <a:cubicBezTo>
                  <a:pt x="540385" y="264398"/>
                  <a:pt x="501810" y="295810"/>
                  <a:pt x="557472" y="295708"/>
                </a:cubicBezTo>
                <a:cubicBezTo>
                  <a:pt x="580085" y="386262"/>
                  <a:pt x="618660" y="308293"/>
                  <a:pt x="648743" y="302768"/>
                </a:cubicBezTo>
                <a:cubicBezTo>
                  <a:pt x="667877" y="299187"/>
                  <a:pt x="679848" y="287420"/>
                  <a:pt x="690899" y="316274"/>
                </a:cubicBezTo>
                <a:cubicBezTo>
                  <a:pt x="703894" y="350040"/>
                  <a:pt x="738683" y="329883"/>
                  <a:pt x="763547" y="335101"/>
                </a:cubicBezTo>
                <a:cubicBezTo>
                  <a:pt x="779407" y="338375"/>
                  <a:pt x="802327" y="327529"/>
                  <a:pt x="809796" y="345845"/>
                </a:cubicBezTo>
                <a:cubicBezTo>
                  <a:pt x="817879" y="365490"/>
                  <a:pt x="792401" y="371425"/>
                  <a:pt x="782579" y="384011"/>
                </a:cubicBezTo>
                <a:cubicBezTo>
                  <a:pt x="763854" y="408261"/>
                  <a:pt x="719753" y="418288"/>
                  <a:pt x="741241" y="465356"/>
                </a:cubicBezTo>
                <a:cubicBezTo>
                  <a:pt x="746869" y="477634"/>
                  <a:pt x="726711" y="480909"/>
                  <a:pt x="715558" y="483160"/>
                </a:cubicBezTo>
                <a:cubicBezTo>
                  <a:pt x="693866" y="487457"/>
                  <a:pt x="671970" y="490936"/>
                  <a:pt x="650073" y="494722"/>
                </a:cubicBezTo>
                <a:cubicBezTo>
                  <a:pt x="635441" y="497178"/>
                  <a:pt x="626641" y="505159"/>
                  <a:pt x="635646" y="519177"/>
                </a:cubicBezTo>
                <a:cubicBezTo>
                  <a:pt x="662351" y="560822"/>
                  <a:pt x="631348" y="556115"/>
                  <a:pt x="607303" y="554580"/>
                </a:cubicBezTo>
                <a:cubicBezTo>
                  <a:pt x="564839" y="551817"/>
                  <a:pt x="521865" y="550282"/>
                  <a:pt x="480118" y="542711"/>
                </a:cubicBezTo>
                <a:cubicBezTo>
                  <a:pt x="437552" y="534934"/>
                  <a:pt x="429059" y="553045"/>
                  <a:pt x="433152" y="589369"/>
                </a:cubicBezTo>
                <a:cubicBezTo>
                  <a:pt x="436529" y="619861"/>
                  <a:pt x="438575" y="650455"/>
                  <a:pt x="439701" y="681049"/>
                </a:cubicBezTo>
                <a:cubicBezTo>
                  <a:pt x="440417" y="701513"/>
                  <a:pt x="434278" y="718396"/>
                  <a:pt x="408595" y="718396"/>
                </a:cubicBezTo>
                <a:cubicBezTo>
                  <a:pt x="383424" y="718396"/>
                  <a:pt x="376364" y="703252"/>
                  <a:pt x="377080" y="681765"/>
                </a:cubicBezTo>
                <a:cubicBezTo>
                  <a:pt x="378206" y="645952"/>
                  <a:pt x="378001" y="610038"/>
                  <a:pt x="381992" y="574533"/>
                </a:cubicBezTo>
                <a:cubicBezTo>
                  <a:pt x="385471" y="543938"/>
                  <a:pt x="376466" y="534423"/>
                  <a:pt x="345668" y="539027"/>
                </a:cubicBezTo>
                <a:cubicBezTo>
                  <a:pt x="298498" y="545985"/>
                  <a:pt x="251021" y="550589"/>
                  <a:pt x="203442" y="554170"/>
                </a:cubicBezTo>
                <a:cubicBezTo>
                  <a:pt x="184205" y="555603"/>
                  <a:pt x="154532" y="559389"/>
                  <a:pt x="177861" y="523577"/>
                </a:cubicBezTo>
                <a:cubicBezTo>
                  <a:pt x="190856" y="503726"/>
                  <a:pt x="183591" y="496564"/>
                  <a:pt x="163025" y="493903"/>
                </a:cubicBezTo>
                <a:cubicBezTo>
                  <a:pt x="144505" y="491550"/>
                  <a:pt x="125985" y="488071"/>
                  <a:pt x="107669" y="484081"/>
                </a:cubicBezTo>
                <a:cubicBezTo>
                  <a:pt x="87512" y="479681"/>
                  <a:pt x="58657" y="483978"/>
                  <a:pt x="78508" y="445301"/>
                </a:cubicBezTo>
                <a:cubicBezTo>
                  <a:pt x="91195" y="420437"/>
                  <a:pt x="61113" y="412456"/>
                  <a:pt x="48528" y="398643"/>
                </a:cubicBezTo>
                <a:cubicBezTo>
                  <a:pt x="37170" y="386159"/>
                  <a:pt x="22436" y="376746"/>
                  <a:pt x="10259" y="364774"/>
                </a:cubicBezTo>
                <a:cubicBezTo>
                  <a:pt x="-5805" y="349017"/>
                  <a:pt x="-3452" y="337557"/>
                  <a:pt x="20492" y="336022"/>
                </a:cubicBezTo>
                <a:cubicBezTo>
                  <a:pt x="40853" y="334692"/>
                  <a:pt x="61420" y="335408"/>
                  <a:pt x="81884" y="334794"/>
                </a:cubicBezTo>
                <a:cubicBezTo>
                  <a:pt x="92116" y="334487"/>
                  <a:pt x="108590" y="337250"/>
                  <a:pt x="111557" y="332236"/>
                </a:cubicBezTo>
                <a:cubicBezTo>
                  <a:pt x="159137" y="252221"/>
                  <a:pt x="192800" y="337148"/>
                  <a:pt x="232808" y="341650"/>
                </a:cubicBezTo>
                <a:cubicBezTo>
                  <a:pt x="236082" y="342059"/>
                  <a:pt x="239254" y="343594"/>
                  <a:pt x="245905" y="34564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1" name="Forma libre: forma 20">
            <a:extLst>
              <a:ext uri="{FF2B5EF4-FFF2-40B4-BE49-F238E27FC236}">
                <a16:creationId xmlns:a16="http://schemas.microsoft.com/office/drawing/2014/main" id="{9DAB9D19-D676-4E67-A3E6-2D32EC46901C}"/>
              </a:ext>
            </a:extLst>
          </p:cNvPr>
          <p:cNvSpPr/>
          <p:nvPr/>
        </p:nvSpPr>
        <p:spPr>
          <a:xfrm>
            <a:off x="5253389" y="5882812"/>
            <a:ext cx="551846" cy="653678"/>
          </a:xfrm>
          <a:custGeom>
            <a:avLst/>
            <a:gdLst>
              <a:gd name="connsiteX0" fmla="*/ 454456 w 551846"/>
              <a:gd name="connsiteY0" fmla="*/ 372048 h 653678"/>
              <a:gd name="connsiteX1" fmla="*/ 546442 w 551846"/>
              <a:gd name="connsiteY1" fmla="*/ 342477 h 653678"/>
              <a:gd name="connsiteX2" fmla="*/ 539280 w 551846"/>
              <a:gd name="connsiteY2" fmla="*/ 394456 h 653678"/>
              <a:gd name="connsiteX3" fmla="*/ 419359 w 551846"/>
              <a:gd name="connsiteY3" fmla="*/ 531464 h 653678"/>
              <a:gd name="connsiteX4" fmla="*/ 132963 w 551846"/>
              <a:gd name="connsiteY4" fmla="*/ 649031 h 653678"/>
              <a:gd name="connsiteX5" fmla="*/ 95104 w 551846"/>
              <a:gd name="connsiteY5" fmla="*/ 645962 h 653678"/>
              <a:gd name="connsiteX6" fmla="*/ 109736 w 551846"/>
              <a:gd name="connsiteY6" fmla="*/ 610865 h 653678"/>
              <a:gd name="connsiteX7" fmla="*/ 185965 w 551846"/>
              <a:gd name="connsiteY7" fmla="*/ 490024 h 653678"/>
              <a:gd name="connsiteX8" fmla="*/ 65431 w 551846"/>
              <a:gd name="connsiteY8" fmla="*/ 587741 h 653678"/>
              <a:gd name="connsiteX9" fmla="*/ 15805 w 551846"/>
              <a:gd name="connsiteY9" fmla="*/ 577713 h 653678"/>
              <a:gd name="connsiteX10" fmla="*/ 175222 w 551846"/>
              <a:gd name="connsiteY10" fmla="*/ 193293 h 653678"/>
              <a:gd name="connsiteX11" fmla="*/ 186988 w 551846"/>
              <a:gd name="connsiteY11" fmla="*/ 195442 h 653678"/>
              <a:gd name="connsiteX12" fmla="*/ 167036 w 551846"/>
              <a:gd name="connsiteY12" fmla="*/ 294591 h 653678"/>
              <a:gd name="connsiteX13" fmla="*/ 375361 w 551846"/>
              <a:gd name="connsiteY13" fmla="*/ 115018 h 653678"/>
              <a:gd name="connsiteX14" fmla="*/ 474818 w 551846"/>
              <a:gd name="connsiteY14" fmla="*/ 20371 h 653678"/>
              <a:gd name="connsiteX15" fmla="*/ 521885 w 551846"/>
              <a:gd name="connsiteY15" fmla="*/ 28045 h 653678"/>
              <a:gd name="connsiteX16" fmla="*/ 490472 w 551846"/>
              <a:gd name="connsiteY16" fmla="*/ 313009 h 653678"/>
              <a:gd name="connsiteX17" fmla="*/ 454353 w 551846"/>
              <a:gd name="connsiteY17" fmla="*/ 371843 h 65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1846" h="653678">
                <a:moveTo>
                  <a:pt x="454456" y="372048"/>
                </a:moveTo>
                <a:cubicBezTo>
                  <a:pt x="492621" y="375117"/>
                  <a:pt x="516155" y="351379"/>
                  <a:pt x="546442" y="342477"/>
                </a:cubicBezTo>
                <a:cubicBezTo>
                  <a:pt x="559130" y="362839"/>
                  <a:pt x="546442" y="379211"/>
                  <a:pt x="539280" y="394456"/>
                </a:cubicBezTo>
                <a:cubicBezTo>
                  <a:pt x="512267" y="451244"/>
                  <a:pt x="470213" y="495345"/>
                  <a:pt x="419359" y="531464"/>
                </a:cubicBezTo>
                <a:cubicBezTo>
                  <a:pt x="333000" y="592652"/>
                  <a:pt x="235386" y="627134"/>
                  <a:pt x="132963" y="649031"/>
                </a:cubicBezTo>
                <a:cubicBezTo>
                  <a:pt x="120480" y="651692"/>
                  <a:pt x="103392" y="659468"/>
                  <a:pt x="95104" y="645962"/>
                </a:cubicBezTo>
                <a:cubicBezTo>
                  <a:pt x="86714" y="632250"/>
                  <a:pt x="102164" y="621302"/>
                  <a:pt x="109736" y="610865"/>
                </a:cubicBezTo>
                <a:cubicBezTo>
                  <a:pt x="137465" y="572904"/>
                  <a:pt x="166217" y="535762"/>
                  <a:pt x="185965" y="490024"/>
                </a:cubicBezTo>
                <a:cubicBezTo>
                  <a:pt x="145753" y="522562"/>
                  <a:pt x="105234" y="554691"/>
                  <a:pt x="65431" y="587741"/>
                </a:cubicBezTo>
                <a:cubicBezTo>
                  <a:pt x="43841" y="605647"/>
                  <a:pt x="25730" y="609535"/>
                  <a:pt x="15805" y="577713"/>
                </a:cubicBezTo>
                <a:cubicBezTo>
                  <a:pt x="-29523" y="430985"/>
                  <a:pt x="22354" y="268704"/>
                  <a:pt x="175222" y="193293"/>
                </a:cubicBezTo>
                <a:cubicBezTo>
                  <a:pt x="177473" y="192168"/>
                  <a:pt x="181463" y="194316"/>
                  <a:pt x="186988" y="195442"/>
                </a:cubicBezTo>
                <a:cubicBezTo>
                  <a:pt x="190570" y="226138"/>
                  <a:pt x="162431" y="250388"/>
                  <a:pt x="167036" y="294591"/>
                </a:cubicBezTo>
                <a:cubicBezTo>
                  <a:pt x="219219" y="204037"/>
                  <a:pt x="300053" y="163313"/>
                  <a:pt x="375361" y="115018"/>
                </a:cubicBezTo>
                <a:cubicBezTo>
                  <a:pt x="413936" y="90256"/>
                  <a:pt x="448828" y="59355"/>
                  <a:pt x="474818" y="20371"/>
                </a:cubicBezTo>
                <a:cubicBezTo>
                  <a:pt x="496714" y="-12474"/>
                  <a:pt x="510835" y="-2447"/>
                  <a:pt x="521885" y="28045"/>
                </a:cubicBezTo>
                <a:cubicBezTo>
                  <a:pt x="558107" y="128217"/>
                  <a:pt x="541224" y="222557"/>
                  <a:pt x="490472" y="313009"/>
                </a:cubicBezTo>
                <a:cubicBezTo>
                  <a:pt x="479934" y="331836"/>
                  <a:pt x="467860" y="349844"/>
                  <a:pt x="454353" y="371843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2" name="Forma libre: forma 21">
            <a:extLst>
              <a:ext uri="{FF2B5EF4-FFF2-40B4-BE49-F238E27FC236}">
                <a16:creationId xmlns:a16="http://schemas.microsoft.com/office/drawing/2014/main" id="{515C7B96-F934-4EB4-B661-F7843428778F}"/>
              </a:ext>
            </a:extLst>
          </p:cNvPr>
          <p:cNvSpPr/>
          <p:nvPr/>
        </p:nvSpPr>
        <p:spPr>
          <a:xfrm>
            <a:off x="2078186" y="4296274"/>
            <a:ext cx="715555" cy="756257"/>
          </a:xfrm>
          <a:custGeom>
            <a:avLst/>
            <a:gdLst>
              <a:gd name="connsiteX0" fmla="*/ 394064 w 715555"/>
              <a:gd name="connsiteY0" fmla="*/ 190377 h 756257"/>
              <a:gd name="connsiteX1" fmla="*/ 514905 w 715555"/>
              <a:gd name="connsiteY1" fmla="*/ 121720 h 756257"/>
              <a:gd name="connsiteX2" fmla="*/ 548159 w 715555"/>
              <a:gd name="connsiteY2" fmla="*/ 121310 h 756257"/>
              <a:gd name="connsiteX3" fmla="*/ 544476 w 715555"/>
              <a:gd name="connsiteY3" fmla="*/ 154462 h 756257"/>
              <a:gd name="connsiteX4" fmla="*/ 424658 w 715555"/>
              <a:gd name="connsiteY4" fmla="*/ 269164 h 756257"/>
              <a:gd name="connsiteX5" fmla="*/ 369507 w 715555"/>
              <a:gd name="connsiteY5" fmla="*/ 295972 h 756257"/>
              <a:gd name="connsiteX6" fmla="*/ 355796 w 715555"/>
              <a:gd name="connsiteY6" fmla="*/ 324213 h 756257"/>
              <a:gd name="connsiteX7" fmla="*/ 382604 w 715555"/>
              <a:gd name="connsiteY7" fmla="*/ 320836 h 756257"/>
              <a:gd name="connsiteX8" fmla="*/ 573944 w 715555"/>
              <a:gd name="connsiteY8" fmla="*/ 275917 h 756257"/>
              <a:gd name="connsiteX9" fmla="*/ 605868 w 715555"/>
              <a:gd name="connsiteY9" fmla="*/ 285638 h 756257"/>
              <a:gd name="connsiteX10" fmla="*/ 587757 w 715555"/>
              <a:gd name="connsiteY10" fmla="*/ 318483 h 756257"/>
              <a:gd name="connsiteX11" fmla="*/ 412788 w 715555"/>
              <a:gd name="connsiteY11" fmla="*/ 382229 h 756257"/>
              <a:gd name="connsiteX12" fmla="*/ 382092 w 715555"/>
              <a:gd name="connsiteY12" fmla="*/ 383662 h 756257"/>
              <a:gd name="connsiteX13" fmla="*/ 355591 w 715555"/>
              <a:gd name="connsiteY13" fmla="*/ 401363 h 756257"/>
              <a:gd name="connsiteX14" fmla="*/ 362856 w 715555"/>
              <a:gd name="connsiteY14" fmla="*/ 435129 h 756257"/>
              <a:gd name="connsiteX15" fmla="*/ 393859 w 715555"/>
              <a:gd name="connsiteY15" fmla="*/ 428273 h 756257"/>
              <a:gd name="connsiteX16" fmla="*/ 618863 w 715555"/>
              <a:gd name="connsiteY16" fmla="*/ 370769 h 756257"/>
              <a:gd name="connsiteX17" fmla="*/ 655801 w 715555"/>
              <a:gd name="connsiteY17" fmla="*/ 382126 h 756257"/>
              <a:gd name="connsiteX18" fmla="*/ 635439 w 715555"/>
              <a:gd name="connsiteY18" fmla="*/ 418655 h 756257"/>
              <a:gd name="connsiteX19" fmla="*/ 407570 w 715555"/>
              <a:gd name="connsiteY19" fmla="*/ 495498 h 756257"/>
              <a:gd name="connsiteX20" fmla="*/ 368483 w 715555"/>
              <a:gd name="connsiteY20" fmla="*/ 526502 h 756257"/>
              <a:gd name="connsiteX21" fmla="*/ 415960 w 715555"/>
              <a:gd name="connsiteY21" fmla="*/ 554128 h 756257"/>
              <a:gd name="connsiteX22" fmla="*/ 674833 w 715555"/>
              <a:gd name="connsiteY22" fmla="*/ 490689 h 756257"/>
              <a:gd name="connsiteX23" fmla="*/ 714840 w 715555"/>
              <a:gd name="connsiteY23" fmla="*/ 502661 h 756257"/>
              <a:gd name="connsiteX24" fmla="*/ 690590 w 715555"/>
              <a:gd name="connsiteY24" fmla="*/ 538780 h 756257"/>
              <a:gd name="connsiteX25" fmla="*/ 500375 w 715555"/>
              <a:gd name="connsiteY25" fmla="*/ 619000 h 756257"/>
              <a:gd name="connsiteX26" fmla="*/ 464768 w 715555"/>
              <a:gd name="connsiteY26" fmla="*/ 621967 h 756257"/>
              <a:gd name="connsiteX27" fmla="*/ 403477 w 715555"/>
              <a:gd name="connsiteY27" fmla="*/ 708224 h 756257"/>
              <a:gd name="connsiteX28" fmla="*/ 390994 w 715555"/>
              <a:gd name="connsiteY28" fmla="*/ 754984 h 756257"/>
              <a:gd name="connsiteX29" fmla="*/ 358968 w 715555"/>
              <a:gd name="connsiteY29" fmla="*/ 719581 h 756257"/>
              <a:gd name="connsiteX30" fmla="*/ 337787 w 715555"/>
              <a:gd name="connsiteY30" fmla="*/ 632199 h 756257"/>
              <a:gd name="connsiteX31" fmla="*/ 249177 w 715555"/>
              <a:gd name="connsiteY31" fmla="*/ 627390 h 756257"/>
              <a:gd name="connsiteX32" fmla="*/ 24889 w 715555"/>
              <a:gd name="connsiteY32" fmla="*/ 552389 h 756257"/>
              <a:gd name="connsiteX33" fmla="*/ 1253 w 715555"/>
              <a:gd name="connsiteY33" fmla="*/ 517088 h 756257"/>
              <a:gd name="connsiteX34" fmla="*/ 41875 w 715555"/>
              <a:gd name="connsiteY34" fmla="*/ 502354 h 756257"/>
              <a:gd name="connsiteX35" fmla="*/ 295324 w 715555"/>
              <a:gd name="connsiteY35" fmla="*/ 549012 h 756257"/>
              <a:gd name="connsiteX36" fmla="*/ 330420 w 715555"/>
              <a:gd name="connsiteY36" fmla="*/ 557198 h 756257"/>
              <a:gd name="connsiteX37" fmla="*/ 331750 w 715555"/>
              <a:gd name="connsiteY37" fmla="*/ 512995 h 756257"/>
              <a:gd name="connsiteX38" fmla="*/ 301156 w 715555"/>
              <a:gd name="connsiteY38" fmla="*/ 493247 h 756257"/>
              <a:gd name="connsiteX39" fmla="*/ 199347 w 715555"/>
              <a:gd name="connsiteY39" fmla="*/ 485880 h 756257"/>
              <a:gd name="connsiteX40" fmla="*/ 46479 w 715555"/>
              <a:gd name="connsiteY40" fmla="*/ 419678 h 756257"/>
              <a:gd name="connsiteX41" fmla="*/ 29494 w 715555"/>
              <a:gd name="connsiteY41" fmla="*/ 390824 h 756257"/>
              <a:gd name="connsiteX42" fmla="*/ 59781 w 715555"/>
              <a:gd name="connsiteY42" fmla="*/ 378341 h 756257"/>
              <a:gd name="connsiteX43" fmla="*/ 287650 w 715555"/>
              <a:gd name="connsiteY43" fmla="*/ 422134 h 756257"/>
              <a:gd name="connsiteX44" fmla="*/ 319472 w 715555"/>
              <a:gd name="connsiteY44" fmla="*/ 429092 h 756257"/>
              <a:gd name="connsiteX45" fmla="*/ 323155 w 715555"/>
              <a:gd name="connsiteY45" fmla="*/ 394917 h 756257"/>
              <a:gd name="connsiteX46" fmla="*/ 294710 w 715555"/>
              <a:gd name="connsiteY46" fmla="*/ 381001 h 756257"/>
              <a:gd name="connsiteX47" fmla="*/ 91500 w 715555"/>
              <a:gd name="connsiteY47" fmla="*/ 324827 h 756257"/>
              <a:gd name="connsiteX48" fmla="*/ 64283 w 715555"/>
              <a:gd name="connsiteY48" fmla="*/ 286661 h 756257"/>
              <a:gd name="connsiteX49" fmla="*/ 105518 w 715555"/>
              <a:gd name="connsiteY49" fmla="*/ 276224 h 756257"/>
              <a:gd name="connsiteX50" fmla="*/ 287752 w 715555"/>
              <a:gd name="connsiteY50" fmla="*/ 316948 h 756257"/>
              <a:gd name="connsiteX51" fmla="*/ 322030 w 715555"/>
              <a:gd name="connsiteY51" fmla="*/ 321041 h 756257"/>
              <a:gd name="connsiteX52" fmla="*/ 302179 w 715555"/>
              <a:gd name="connsiteY52" fmla="*/ 285945 h 756257"/>
              <a:gd name="connsiteX53" fmla="*/ 154121 w 715555"/>
              <a:gd name="connsiteY53" fmla="*/ 165001 h 756257"/>
              <a:gd name="connsiteX54" fmla="*/ 141740 w 715555"/>
              <a:gd name="connsiteY54" fmla="*/ 110669 h 756257"/>
              <a:gd name="connsiteX55" fmla="*/ 192594 w 715555"/>
              <a:gd name="connsiteY55" fmla="*/ 122436 h 756257"/>
              <a:gd name="connsiteX56" fmla="*/ 311286 w 715555"/>
              <a:gd name="connsiteY56" fmla="*/ 211353 h 756257"/>
              <a:gd name="connsiteX57" fmla="*/ 355284 w 715555"/>
              <a:gd name="connsiteY57" fmla="*/ 26970 h 756257"/>
              <a:gd name="connsiteX58" fmla="*/ 381580 w 715555"/>
              <a:gd name="connsiteY58" fmla="*/ 265 h 756257"/>
              <a:gd name="connsiteX59" fmla="*/ 402556 w 715555"/>
              <a:gd name="connsiteY59" fmla="*/ 32393 h 756257"/>
              <a:gd name="connsiteX60" fmla="*/ 393859 w 715555"/>
              <a:gd name="connsiteY60" fmla="*/ 190070 h 75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715555" h="756257">
                <a:moveTo>
                  <a:pt x="394064" y="190377"/>
                </a:moveTo>
                <a:cubicBezTo>
                  <a:pt x="438676" y="164183"/>
                  <a:pt x="472544" y="134919"/>
                  <a:pt x="514905" y="121720"/>
                </a:cubicBezTo>
                <a:cubicBezTo>
                  <a:pt x="525751" y="118343"/>
                  <a:pt x="538132" y="109953"/>
                  <a:pt x="548159" y="121310"/>
                </a:cubicBezTo>
                <a:cubicBezTo>
                  <a:pt x="557777" y="132361"/>
                  <a:pt x="549489" y="144332"/>
                  <a:pt x="544476" y="154462"/>
                </a:cubicBezTo>
                <a:cubicBezTo>
                  <a:pt x="518384" y="207055"/>
                  <a:pt x="475307" y="242254"/>
                  <a:pt x="424658" y="269164"/>
                </a:cubicBezTo>
                <a:cubicBezTo>
                  <a:pt x="406649" y="278782"/>
                  <a:pt x="387618" y="286559"/>
                  <a:pt x="369507" y="295972"/>
                </a:cubicBezTo>
                <a:cubicBezTo>
                  <a:pt x="358251" y="301805"/>
                  <a:pt x="347815" y="311730"/>
                  <a:pt x="355796" y="324213"/>
                </a:cubicBezTo>
                <a:cubicBezTo>
                  <a:pt x="363163" y="335673"/>
                  <a:pt x="374316" y="325645"/>
                  <a:pt x="382604" y="320836"/>
                </a:cubicBezTo>
                <a:cubicBezTo>
                  <a:pt x="442052" y="287070"/>
                  <a:pt x="505798" y="272029"/>
                  <a:pt x="573944" y="275917"/>
                </a:cubicBezTo>
                <a:cubicBezTo>
                  <a:pt x="585199" y="276531"/>
                  <a:pt x="600241" y="272234"/>
                  <a:pt x="605868" y="285638"/>
                </a:cubicBezTo>
                <a:cubicBezTo>
                  <a:pt x="612621" y="301805"/>
                  <a:pt x="597785" y="310195"/>
                  <a:pt x="587757" y="318483"/>
                </a:cubicBezTo>
                <a:cubicBezTo>
                  <a:pt x="537109" y="360434"/>
                  <a:pt x="476534" y="375987"/>
                  <a:pt x="412788" y="382229"/>
                </a:cubicBezTo>
                <a:cubicBezTo>
                  <a:pt x="402659" y="383252"/>
                  <a:pt x="392324" y="383047"/>
                  <a:pt x="382092" y="383662"/>
                </a:cubicBezTo>
                <a:cubicBezTo>
                  <a:pt x="369814" y="384378"/>
                  <a:pt x="356205" y="385912"/>
                  <a:pt x="355591" y="401363"/>
                </a:cubicBezTo>
                <a:cubicBezTo>
                  <a:pt x="355182" y="412721"/>
                  <a:pt x="356307" y="427148"/>
                  <a:pt x="362856" y="435129"/>
                </a:cubicBezTo>
                <a:cubicBezTo>
                  <a:pt x="373497" y="448021"/>
                  <a:pt x="384753" y="433696"/>
                  <a:pt x="393859" y="428273"/>
                </a:cubicBezTo>
                <a:cubicBezTo>
                  <a:pt x="463335" y="386936"/>
                  <a:pt x="539155" y="370974"/>
                  <a:pt x="618863" y="370769"/>
                </a:cubicBezTo>
                <a:cubicBezTo>
                  <a:pt x="632165" y="370769"/>
                  <a:pt x="649252" y="368109"/>
                  <a:pt x="655801" y="382126"/>
                </a:cubicBezTo>
                <a:cubicBezTo>
                  <a:pt x="664294" y="400340"/>
                  <a:pt x="646183" y="409344"/>
                  <a:pt x="635439" y="418655"/>
                </a:cubicBezTo>
                <a:cubicBezTo>
                  <a:pt x="570260" y="475546"/>
                  <a:pt x="490859" y="491508"/>
                  <a:pt x="407570" y="495498"/>
                </a:cubicBezTo>
                <a:cubicBezTo>
                  <a:pt x="386901" y="496522"/>
                  <a:pt x="365414" y="493247"/>
                  <a:pt x="368483" y="526502"/>
                </a:cubicBezTo>
                <a:cubicBezTo>
                  <a:pt x="371655" y="560472"/>
                  <a:pt x="375953" y="579708"/>
                  <a:pt x="415960" y="554128"/>
                </a:cubicBezTo>
                <a:cubicBezTo>
                  <a:pt x="494441" y="503889"/>
                  <a:pt x="582232" y="485675"/>
                  <a:pt x="674833" y="490689"/>
                </a:cubicBezTo>
                <a:cubicBezTo>
                  <a:pt x="688953" y="491406"/>
                  <a:pt x="709622" y="483527"/>
                  <a:pt x="714840" y="502661"/>
                </a:cubicBezTo>
                <a:cubicBezTo>
                  <a:pt x="719342" y="518930"/>
                  <a:pt x="701538" y="528753"/>
                  <a:pt x="690590" y="538780"/>
                </a:cubicBezTo>
                <a:cubicBezTo>
                  <a:pt x="636769" y="587894"/>
                  <a:pt x="570465" y="608256"/>
                  <a:pt x="500375" y="619000"/>
                </a:cubicBezTo>
                <a:cubicBezTo>
                  <a:pt x="488608" y="620842"/>
                  <a:pt x="476534" y="620637"/>
                  <a:pt x="464768" y="621967"/>
                </a:cubicBezTo>
                <a:cubicBezTo>
                  <a:pt x="413740" y="627625"/>
                  <a:pt x="393317" y="656378"/>
                  <a:pt x="403477" y="708224"/>
                </a:cubicBezTo>
                <a:cubicBezTo>
                  <a:pt x="406854" y="725721"/>
                  <a:pt x="418416" y="747924"/>
                  <a:pt x="390994" y="754984"/>
                </a:cubicBezTo>
                <a:cubicBezTo>
                  <a:pt x="362549" y="762351"/>
                  <a:pt x="362958" y="736055"/>
                  <a:pt x="358968" y="719581"/>
                </a:cubicBezTo>
                <a:cubicBezTo>
                  <a:pt x="351703" y="690010"/>
                  <a:pt x="358661" y="652049"/>
                  <a:pt x="337787" y="632199"/>
                </a:cubicBezTo>
                <a:cubicBezTo>
                  <a:pt x="315993" y="611428"/>
                  <a:pt x="279362" y="630357"/>
                  <a:pt x="249177" y="627390"/>
                </a:cubicBezTo>
                <a:cubicBezTo>
                  <a:pt x="168446" y="619409"/>
                  <a:pt x="90068" y="605800"/>
                  <a:pt x="24889" y="552389"/>
                </a:cubicBezTo>
                <a:cubicBezTo>
                  <a:pt x="13532" y="543078"/>
                  <a:pt x="-4988" y="534483"/>
                  <a:pt x="1253" y="517088"/>
                </a:cubicBezTo>
                <a:cubicBezTo>
                  <a:pt x="7188" y="500512"/>
                  <a:pt x="26936" y="503479"/>
                  <a:pt x="41875" y="502354"/>
                </a:cubicBezTo>
                <a:cubicBezTo>
                  <a:pt x="130382" y="495805"/>
                  <a:pt x="215002" y="509926"/>
                  <a:pt x="295324" y="549012"/>
                </a:cubicBezTo>
                <a:cubicBezTo>
                  <a:pt x="306170" y="554333"/>
                  <a:pt x="320495" y="571420"/>
                  <a:pt x="330420" y="557198"/>
                </a:cubicBezTo>
                <a:cubicBezTo>
                  <a:pt x="337583" y="547068"/>
                  <a:pt x="333490" y="527832"/>
                  <a:pt x="331750" y="512995"/>
                </a:cubicBezTo>
                <a:cubicBezTo>
                  <a:pt x="329704" y="495805"/>
                  <a:pt x="316095" y="493964"/>
                  <a:pt x="301156" y="493247"/>
                </a:cubicBezTo>
                <a:cubicBezTo>
                  <a:pt x="267186" y="491713"/>
                  <a:pt x="233113" y="490075"/>
                  <a:pt x="199347" y="485880"/>
                </a:cubicBezTo>
                <a:cubicBezTo>
                  <a:pt x="142149" y="478922"/>
                  <a:pt x="91398" y="455593"/>
                  <a:pt x="46479" y="419678"/>
                </a:cubicBezTo>
                <a:cubicBezTo>
                  <a:pt x="37373" y="412414"/>
                  <a:pt x="25606" y="404535"/>
                  <a:pt x="29494" y="390824"/>
                </a:cubicBezTo>
                <a:cubicBezTo>
                  <a:pt x="33689" y="375783"/>
                  <a:pt x="48526" y="379057"/>
                  <a:pt x="59781" y="378341"/>
                </a:cubicBezTo>
                <a:cubicBezTo>
                  <a:pt x="139489" y="373122"/>
                  <a:pt x="216230" y="383457"/>
                  <a:pt x="287650" y="422134"/>
                </a:cubicBezTo>
                <a:cubicBezTo>
                  <a:pt x="297370" y="427455"/>
                  <a:pt x="308012" y="439529"/>
                  <a:pt x="319472" y="429092"/>
                </a:cubicBezTo>
                <a:cubicBezTo>
                  <a:pt x="328987" y="420497"/>
                  <a:pt x="325304" y="406376"/>
                  <a:pt x="323155" y="394917"/>
                </a:cubicBezTo>
                <a:cubicBezTo>
                  <a:pt x="320188" y="378648"/>
                  <a:pt x="306477" y="381001"/>
                  <a:pt x="294710" y="381001"/>
                </a:cubicBezTo>
                <a:cubicBezTo>
                  <a:pt x="221857" y="380592"/>
                  <a:pt x="151768" y="369541"/>
                  <a:pt x="91500" y="324827"/>
                </a:cubicBezTo>
                <a:cubicBezTo>
                  <a:pt x="78813" y="315413"/>
                  <a:pt x="57223" y="306409"/>
                  <a:pt x="64283" y="286661"/>
                </a:cubicBezTo>
                <a:cubicBezTo>
                  <a:pt x="70320" y="269471"/>
                  <a:pt x="91091" y="277043"/>
                  <a:pt x="105518" y="276224"/>
                </a:cubicBezTo>
                <a:cubicBezTo>
                  <a:pt x="169981" y="272643"/>
                  <a:pt x="230657" y="286457"/>
                  <a:pt x="287752" y="316948"/>
                </a:cubicBezTo>
                <a:cubicBezTo>
                  <a:pt x="297882" y="322371"/>
                  <a:pt x="311798" y="339561"/>
                  <a:pt x="322030" y="321041"/>
                </a:cubicBezTo>
                <a:cubicBezTo>
                  <a:pt x="331136" y="304363"/>
                  <a:pt x="317630" y="292493"/>
                  <a:pt x="302179" y="285945"/>
                </a:cubicBezTo>
                <a:cubicBezTo>
                  <a:pt x="241094" y="259955"/>
                  <a:pt x="189524" y="222097"/>
                  <a:pt x="154121" y="165001"/>
                </a:cubicBezTo>
                <a:cubicBezTo>
                  <a:pt x="143889" y="148528"/>
                  <a:pt x="124243" y="128166"/>
                  <a:pt x="141740" y="110669"/>
                </a:cubicBezTo>
                <a:cubicBezTo>
                  <a:pt x="156474" y="96037"/>
                  <a:pt x="176325" y="114966"/>
                  <a:pt x="192594" y="122436"/>
                </a:cubicBezTo>
                <a:cubicBezTo>
                  <a:pt x="235773" y="142388"/>
                  <a:pt x="272199" y="172675"/>
                  <a:pt x="311286" y="211353"/>
                </a:cubicBezTo>
                <a:cubicBezTo>
                  <a:pt x="320597" y="142798"/>
                  <a:pt x="325611" y="81610"/>
                  <a:pt x="355284" y="26970"/>
                </a:cubicBezTo>
                <a:cubicBezTo>
                  <a:pt x="361423" y="15613"/>
                  <a:pt x="364493" y="-2396"/>
                  <a:pt x="381580" y="265"/>
                </a:cubicBezTo>
                <a:cubicBezTo>
                  <a:pt x="396826" y="2720"/>
                  <a:pt x="398259" y="19706"/>
                  <a:pt x="402556" y="32393"/>
                </a:cubicBezTo>
                <a:cubicBezTo>
                  <a:pt x="419542" y="82940"/>
                  <a:pt x="406752" y="132873"/>
                  <a:pt x="393859" y="19007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3" name="Forma libre: forma 22">
            <a:extLst>
              <a:ext uri="{FF2B5EF4-FFF2-40B4-BE49-F238E27FC236}">
                <a16:creationId xmlns:a16="http://schemas.microsoft.com/office/drawing/2014/main" id="{2FFBC931-6BFA-4654-BFFD-57BD9B00E5DC}"/>
              </a:ext>
            </a:extLst>
          </p:cNvPr>
          <p:cNvSpPr/>
          <p:nvPr/>
        </p:nvSpPr>
        <p:spPr>
          <a:xfrm>
            <a:off x="3707938" y="5846964"/>
            <a:ext cx="520447" cy="483358"/>
          </a:xfrm>
          <a:custGeom>
            <a:avLst/>
            <a:gdLst>
              <a:gd name="connsiteX0" fmla="*/ 520447 w 520447"/>
              <a:gd name="connsiteY0" fmla="*/ 192920 h 483358"/>
              <a:gd name="connsiteX1" fmla="*/ 517582 w 520447"/>
              <a:gd name="connsiteY1" fmla="*/ 304552 h 483358"/>
              <a:gd name="connsiteX2" fmla="*/ 445548 w 520447"/>
              <a:gd name="connsiteY2" fmla="*/ 380884 h 483358"/>
              <a:gd name="connsiteX3" fmla="*/ 395309 w 520447"/>
              <a:gd name="connsiteY3" fmla="*/ 420789 h 483358"/>
              <a:gd name="connsiteX4" fmla="*/ 290123 w 520447"/>
              <a:gd name="connsiteY4" fmla="*/ 477270 h 483358"/>
              <a:gd name="connsiteX5" fmla="*/ 232311 w 520447"/>
              <a:gd name="connsiteY5" fmla="*/ 476043 h 483358"/>
              <a:gd name="connsiteX6" fmla="*/ 124465 w 520447"/>
              <a:gd name="connsiteY6" fmla="*/ 405339 h 483358"/>
              <a:gd name="connsiteX7" fmla="*/ 90801 w 520447"/>
              <a:gd name="connsiteY7" fmla="*/ 378531 h 483358"/>
              <a:gd name="connsiteX8" fmla="*/ 7921 w 520447"/>
              <a:gd name="connsiteY8" fmla="*/ 262806 h 483358"/>
              <a:gd name="connsiteX9" fmla="*/ 7205 w 520447"/>
              <a:gd name="connsiteY9" fmla="*/ 219012 h 483358"/>
              <a:gd name="connsiteX10" fmla="*/ 86709 w 520447"/>
              <a:gd name="connsiteY10" fmla="*/ 108198 h 483358"/>
              <a:gd name="connsiteX11" fmla="*/ 123953 w 520447"/>
              <a:gd name="connsiteY11" fmla="*/ 75251 h 483358"/>
              <a:gd name="connsiteX12" fmla="*/ 233334 w 520447"/>
              <a:gd name="connsiteY12" fmla="*/ 7207 h 483358"/>
              <a:gd name="connsiteX13" fmla="*/ 290430 w 520447"/>
              <a:gd name="connsiteY13" fmla="*/ 6901 h 483358"/>
              <a:gd name="connsiteX14" fmla="*/ 396639 w 520447"/>
              <a:gd name="connsiteY14" fmla="*/ 72591 h 483358"/>
              <a:gd name="connsiteX15" fmla="*/ 440330 w 520447"/>
              <a:gd name="connsiteY15" fmla="*/ 108812 h 483358"/>
              <a:gd name="connsiteX16" fmla="*/ 520447 w 520447"/>
              <a:gd name="connsiteY16" fmla="*/ 193125 h 48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0447" h="483358">
                <a:moveTo>
                  <a:pt x="520447" y="192920"/>
                </a:moveTo>
                <a:cubicBezTo>
                  <a:pt x="497118" y="224538"/>
                  <a:pt x="512671" y="263419"/>
                  <a:pt x="517582" y="304552"/>
                </a:cubicBezTo>
                <a:cubicBezTo>
                  <a:pt x="522801" y="348141"/>
                  <a:pt x="491081" y="377610"/>
                  <a:pt x="445548" y="380884"/>
                </a:cubicBezTo>
                <a:cubicBezTo>
                  <a:pt x="417308" y="382930"/>
                  <a:pt x="401243" y="385591"/>
                  <a:pt x="395309" y="420789"/>
                </a:cubicBezTo>
                <a:cubicBezTo>
                  <a:pt x="386509" y="472768"/>
                  <a:pt x="340465" y="495176"/>
                  <a:pt x="290123" y="477270"/>
                </a:cubicBezTo>
                <a:cubicBezTo>
                  <a:pt x="269556" y="469903"/>
                  <a:pt x="253492" y="468880"/>
                  <a:pt x="232311" y="476043"/>
                </a:cubicBezTo>
                <a:cubicBezTo>
                  <a:pt x="174500" y="495381"/>
                  <a:pt x="129990" y="467345"/>
                  <a:pt x="124465" y="405339"/>
                </a:cubicBezTo>
                <a:cubicBezTo>
                  <a:pt x="121907" y="377098"/>
                  <a:pt x="112698" y="378121"/>
                  <a:pt x="90801" y="378531"/>
                </a:cubicBezTo>
                <a:cubicBezTo>
                  <a:pt x="15084" y="380065"/>
                  <a:pt x="-16022" y="336067"/>
                  <a:pt x="7921" y="262806"/>
                </a:cubicBezTo>
                <a:cubicBezTo>
                  <a:pt x="13037" y="247048"/>
                  <a:pt x="12321" y="234462"/>
                  <a:pt x="7205" y="219012"/>
                </a:cubicBezTo>
                <a:cubicBezTo>
                  <a:pt x="-14794" y="153322"/>
                  <a:pt x="18256" y="106050"/>
                  <a:pt x="86709" y="108198"/>
                </a:cubicBezTo>
                <a:cubicBezTo>
                  <a:pt x="114130" y="109017"/>
                  <a:pt x="122316" y="106459"/>
                  <a:pt x="123953" y="75251"/>
                </a:cubicBezTo>
                <a:cubicBezTo>
                  <a:pt x="127023" y="16621"/>
                  <a:pt x="180230" y="-15201"/>
                  <a:pt x="233334" y="7207"/>
                </a:cubicBezTo>
                <a:cubicBezTo>
                  <a:pt x="254617" y="16212"/>
                  <a:pt x="269966" y="14472"/>
                  <a:pt x="290430" y="6901"/>
                </a:cubicBezTo>
                <a:cubicBezTo>
                  <a:pt x="344046" y="-12950"/>
                  <a:pt x="395104" y="16416"/>
                  <a:pt x="396639" y="72591"/>
                </a:cubicBezTo>
                <a:cubicBezTo>
                  <a:pt x="397662" y="110142"/>
                  <a:pt x="410555" y="110347"/>
                  <a:pt x="440330" y="108812"/>
                </a:cubicBezTo>
                <a:cubicBezTo>
                  <a:pt x="483919" y="106664"/>
                  <a:pt x="519219" y="143499"/>
                  <a:pt x="520447" y="193125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D4AF866B-7788-46D1-BE21-BB83056A851E}"/>
              </a:ext>
            </a:extLst>
          </p:cNvPr>
          <p:cNvSpPr/>
          <p:nvPr/>
        </p:nvSpPr>
        <p:spPr>
          <a:xfrm>
            <a:off x="3579117" y="2942800"/>
            <a:ext cx="775143" cy="382738"/>
          </a:xfrm>
          <a:custGeom>
            <a:avLst/>
            <a:gdLst>
              <a:gd name="connsiteX0" fmla="*/ 389987 w 775143"/>
              <a:gd name="connsiteY0" fmla="*/ 296251 h 382738"/>
              <a:gd name="connsiteX1" fmla="*/ 700838 w 775143"/>
              <a:gd name="connsiteY1" fmla="*/ 7399 h 382738"/>
              <a:gd name="connsiteX2" fmla="*/ 767654 w 775143"/>
              <a:gd name="connsiteY2" fmla="*/ 76056 h 382738"/>
              <a:gd name="connsiteX3" fmla="*/ 517888 w 775143"/>
              <a:gd name="connsiteY3" fmla="*/ 369001 h 382738"/>
              <a:gd name="connsiteX4" fmla="*/ 465500 w 775143"/>
              <a:gd name="connsiteY4" fmla="*/ 375243 h 382738"/>
              <a:gd name="connsiteX5" fmla="*/ 486680 w 775143"/>
              <a:gd name="connsiteY5" fmla="*/ 329710 h 382738"/>
              <a:gd name="connsiteX6" fmla="*/ 539887 w 775143"/>
              <a:gd name="connsiteY6" fmla="*/ 239872 h 382738"/>
              <a:gd name="connsiteX7" fmla="*/ 436645 w 775143"/>
              <a:gd name="connsiteY7" fmla="*/ 347412 h 382738"/>
              <a:gd name="connsiteX8" fmla="*/ 340259 w 775143"/>
              <a:gd name="connsiteY8" fmla="*/ 346695 h 382738"/>
              <a:gd name="connsiteX9" fmla="*/ 248477 w 775143"/>
              <a:gd name="connsiteY9" fmla="*/ 257778 h 382738"/>
              <a:gd name="connsiteX10" fmla="*/ 237529 w 775143"/>
              <a:gd name="connsiteY10" fmla="*/ 254402 h 382738"/>
              <a:gd name="connsiteX11" fmla="*/ 320204 w 775143"/>
              <a:gd name="connsiteY11" fmla="*/ 381382 h 382738"/>
              <a:gd name="connsiteX12" fmla="*/ 153319 w 775143"/>
              <a:gd name="connsiteY12" fmla="*/ 314771 h 382738"/>
              <a:gd name="connsiteX13" fmla="*/ 1781 w 775143"/>
              <a:gd name="connsiteY13" fmla="*/ 50783 h 382738"/>
              <a:gd name="connsiteX14" fmla="*/ 49258 w 775143"/>
              <a:gd name="connsiteY14" fmla="*/ 6273 h 382738"/>
              <a:gd name="connsiteX15" fmla="*/ 390089 w 775143"/>
              <a:gd name="connsiteY15" fmla="*/ 296251 h 3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75143" h="382738">
                <a:moveTo>
                  <a:pt x="389987" y="296251"/>
                </a:moveTo>
                <a:cubicBezTo>
                  <a:pt x="436031" y="134686"/>
                  <a:pt x="543366" y="43723"/>
                  <a:pt x="700838" y="7399"/>
                </a:cubicBezTo>
                <a:cubicBezTo>
                  <a:pt x="776044" y="-9996"/>
                  <a:pt x="784946" y="-378"/>
                  <a:pt x="767654" y="76056"/>
                </a:cubicBezTo>
                <a:cubicBezTo>
                  <a:pt x="735525" y="217259"/>
                  <a:pt x="657659" y="319785"/>
                  <a:pt x="517888" y="369001"/>
                </a:cubicBezTo>
                <a:cubicBezTo>
                  <a:pt x="500698" y="375038"/>
                  <a:pt x="477062" y="389261"/>
                  <a:pt x="465500" y="375243"/>
                </a:cubicBezTo>
                <a:cubicBezTo>
                  <a:pt x="450868" y="357541"/>
                  <a:pt x="477062" y="343830"/>
                  <a:pt x="486680" y="329710"/>
                </a:cubicBezTo>
                <a:cubicBezTo>
                  <a:pt x="505712" y="301572"/>
                  <a:pt x="527711" y="275480"/>
                  <a:pt x="539887" y="239872"/>
                </a:cubicBezTo>
                <a:cubicBezTo>
                  <a:pt x="505507" y="275787"/>
                  <a:pt x="471537" y="312111"/>
                  <a:pt x="436645" y="347412"/>
                </a:cubicBezTo>
                <a:cubicBezTo>
                  <a:pt x="389885" y="394786"/>
                  <a:pt x="389475" y="394479"/>
                  <a:pt x="340259" y="346695"/>
                </a:cubicBezTo>
                <a:cubicBezTo>
                  <a:pt x="309665" y="317022"/>
                  <a:pt x="279173" y="287247"/>
                  <a:pt x="248477" y="257778"/>
                </a:cubicBezTo>
                <a:cubicBezTo>
                  <a:pt x="246533" y="255834"/>
                  <a:pt x="242747" y="255936"/>
                  <a:pt x="237529" y="254402"/>
                </a:cubicBezTo>
                <a:cubicBezTo>
                  <a:pt x="257276" y="300344"/>
                  <a:pt x="304651" y="326640"/>
                  <a:pt x="320204" y="381382"/>
                </a:cubicBezTo>
                <a:cubicBezTo>
                  <a:pt x="253593" y="376573"/>
                  <a:pt x="201000" y="350993"/>
                  <a:pt x="153319" y="314771"/>
                </a:cubicBezTo>
                <a:cubicBezTo>
                  <a:pt x="65936" y="248365"/>
                  <a:pt x="21120" y="156890"/>
                  <a:pt x="1781" y="50783"/>
                </a:cubicBezTo>
                <a:cubicBezTo>
                  <a:pt x="-5688" y="9752"/>
                  <a:pt x="10376" y="-685"/>
                  <a:pt x="49258" y="6273"/>
                </a:cubicBezTo>
                <a:cubicBezTo>
                  <a:pt x="217985" y="36765"/>
                  <a:pt x="337189" y="124454"/>
                  <a:pt x="390089" y="296251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5" name="Forma libre: forma 24">
            <a:extLst>
              <a:ext uri="{FF2B5EF4-FFF2-40B4-BE49-F238E27FC236}">
                <a16:creationId xmlns:a16="http://schemas.microsoft.com/office/drawing/2014/main" id="{5ECD8938-0FE6-4B86-81CE-3C783D3C2287}"/>
              </a:ext>
            </a:extLst>
          </p:cNvPr>
          <p:cNvSpPr/>
          <p:nvPr/>
        </p:nvSpPr>
        <p:spPr>
          <a:xfrm>
            <a:off x="5157435" y="1319273"/>
            <a:ext cx="751247" cy="577561"/>
          </a:xfrm>
          <a:custGeom>
            <a:avLst/>
            <a:gdLst>
              <a:gd name="connsiteX0" fmla="*/ 317118 w 751247"/>
              <a:gd name="connsiteY0" fmla="*/ 276809 h 577561"/>
              <a:gd name="connsiteX1" fmla="*/ 360400 w 751247"/>
              <a:gd name="connsiteY1" fmla="*/ 20801 h 577561"/>
              <a:gd name="connsiteX2" fmla="*/ 421076 w 751247"/>
              <a:gd name="connsiteY2" fmla="*/ 18960 h 577561"/>
              <a:gd name="connsiteX3" fmla="*/ 452592 w 751247"/>
              <a:gd name="connsiteY3" fmla="*/ 279776 h 577561"/>
              <a:gd name="connsiteX4" fmla="*/ 634620 w 751247"/>
              <a:gd name="connsiteY4" fmla="*/ 245294 h 577561"/>
              <a:gd name="connsiteX5" fmla="*/ 678107 w 751247"/>
              <a:gd name="connsiteY5" fmla="*/ 259926 h 577561"/>
              <a:gd name="connsiteX6" fmla="*/ 751164 w 751247"/>
              <a:gd name="connsiteY6" fmla="*/ 315588 h 577561"/>
              <a:gd name="connsiteX7" fmla="*/ 686395 w 751247"/>
              <a:gd name="connsiteY7" fmla="*/ 395296 h 577561"/>
              <a:gd name="connsiteX8" fmla="*/ 454331 w 751247"/>
              <a:gd name="connsiteY8" fmla="*/ 403891 h 577561"/>
              <a:gd name="connsiteX9" fmla="*/ 411458 w 751247"/>
              <a:gd name="connsiteY9" fmla="*/ 442569 h 577561"/>
              <a:gd name="connsiteX10" fmla="*/ 421486 w 751247"/>
              <a:gd name="connsiteY10" fmla="*/ 538853 h 577561"/>
              <a:gd name="connsiteX11" fmla="*/ 397338 w 751247"/>
              <a:gd name="connsiteY11" fmla="*/ 577530 h 577561"/>
              <a:gd name="connsiteX12" fmla="*/ 379227 w 751247"/>
              <a:gd name="connsiteY12" fmla="*/ 539467 h 577561"/>
              <a:gd name="connsiteX13" fmla="*/ 376465 w 751247"/>
              <a:gd name="connsiteY13" fmla="*/ 442466 h 577561"/>
              <a:gd name="connsiteX14" fmla="*/ 317528 w 751247"/>
              <a:gd name="connsiteY14" fmla="*/ 405222 h 577561"/>
              <a:gd name="connsiteX15" fmla="*/ 19364 w 751247"/>
              <a:gd name="connsiteY15" fmla="*/ 345261 h 577561"/>
              <a:gd name="connsiteX16" fmla="*/ 27243 w 751247"/>
              <a:gd name="connsiteY16" fmla="*/ 272409 h 577561"/>
              <a:gd name="connsiteX17" fmla="*/ 317118 w 751247"/>
              <a:gd name="connsiteY17" fmla="*/ 276809 h 577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1247" h="577561">
                <a:moveTo>
                  <a:pt x="317118" y="276809"/>
                </a:moveTo>
                <a:cubicBezTo>
                  <a:pt x="293687" y="174590"/>
                  <a:pt x="302793" y="93347"/>
                  <a:pt x="360400" y="20801"/>
                </a:cubicBezTo>
                <a:cubicBezTo>
                  <a:pt x="382297" y="-6723"/>
                  <a:pt x="399077" y="-6518"/>
                  <a:pt x="421076" y="18960"/>
                </a:cubicBezTo>
                <a:cubicBezTo>
                  <a:pt x="486971" y="95394"/>
                  <a:pt x="496692" y="179808"/>
                  <a:pt x="452592" y="279776"/>
                </a:cubicBezTo>
                <a:cubicBezTo>
                  <a:pt x="515928" y="250308"/>
                  <a:pt x="572102" y="226364"/>
                  <a:pt x="634620" y="245294"/>
                </a:cubicBezTo>
                <a:cubicBezTo>
                  <a:pt x="649252" y="249694"/>
                  <a:pt x="664805" y="252763"/>
                  <a:pt x="678107" y="259926"/>
                </a:cubicBezTo>
                <a:cubicBezTo>
                  <a:pt x="705734" y="274762"/>
                  <a:pt x="749220" y="281311"/>
                  <a:pt x="751164" y="315588"/>
                </a:cubicBezTo>
                <a:cubicBezTo>
                  <a:pt x="753211" y="352629"/>
                  <a:pt x="717091" y="376572"/>
                  <a:pt x="686395" y="395296"/>
                </a:cubicBezTo>
                <a:cubicBezTo>
                  <a:pt x="611087" y="441341"/>
                  <a:pt x="532504" y="428039"/>
                  <a:pt x="454331" y="403891"/>
                </a:cubicBezTo>
                <a:cubicBezTo>
                  <a:pt x="401738" y="387622"/>
                  <a:pt x="402761" y="386804"/>
                  <a:pt x="411458" y="442569"/>
                </a:cubicBezTo>
                <a:cubicBezTo>
                  <a:pt x="416472" y="474391"/>
                  <a:pt x="419746" y="506622"/>
                  <a:pt x="421486" y="538853"/>
                </a:cubicBezTo>
                <a:cubicBezTo>
                  <a:pt x="422407" y="555940"/>
                  <a:pt x="419337" y="576712"/>
                  <a:pt x="397338" y="577530"/>
                </a:cubicBezTo>
                <a:cubicBezTo>
                  <a:pt x="368791" y="578553"/>
                  <a:pt x="380046" y="554201"/>
                  <a:pt x="379227" y="539467"/>
                </a:cubicBezTo>
                <a:cubicBezTo>
                  <a:pt x="377488" y="507133"/>
                  <a:pt x="377897" y="474800"/>
                  <a:pt x="376465" y="442466"/>
                </a:cubicBezTo>
                <a:cubicBezTo>
                  <a:pt x="374623" y="402664"/>
                  <a:pt x="364800" y="384860"/>
                  <a:pt x="317528" y="405222"/>
                </a:cubicBezTo>
                <a:cubicBezTo>
                  <a:pt x="201803" y="455154"/>
                  <a:pt x="96310" y="430188"/>
                  <a:pt x="19364" y="345261"/>
                </a:cubicBezTo>
                <a:cubicBezTo>
                  <a:pt x="-7546" y="315486"/>
                  <a:pt x="-7751" y="295943"/>
                  <a:pt x="27243" y="272409"/>
                </a:cubicBezTo>
                <a:cubicBezTo>
                  <a:pt x="119639" y="210300"/>
                  <a:pt x="211932" y="196691"/>
                  <a:pt x="317118" y="27680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6" name="Forma libre: forma 25">
            <a:extLst>
              <a:ext uri="{FF2B5EF4-FFF2-40B4-BE49-F238E27FC236}">
                <a16:creationId xmlns:a16="http://schemas.microsoft.com/office/drawing/2014/main" id="{11093339-FA1F-44BC-8E1C-BB89A167E9F8}"/>
              </a:ext>
            </a:extLst>
          </p:cNvPr>
          <p:cNvSpPr/>
          <p:nvPr/>
        </p:nvSpPr>
        <p:spPr>
          <a:xfrm>
            <a:off x="3725109" y="4324651"/>
            <a:ext cx="473451" cy="699666"/>
          </a:xfrm>
          <a:custGeom>
            <a:avLst/>
            <a:gdLst>
              <a:gd name="connsiteX0" fmla="*/ 432470 w 473451"/>
              <a:gd name="connsiteY0" fmla="*/ 452489 h 699666"/>
              <a:gd name="connsiteX1" fmla="*/ 471557 w 473451"/>
              <a:gd name="connsiteY1" fmla="*/ 455865 h 699666"/>
              <a:gd name="connsiteX2" fmla="*/ 452934 w 473451"/>
              <a:gd name="connsiteY2" fmla="*/ 500784 h 699666"/>
              <a:gd name="connsiteX3" fmla="*/ 195392 w 473451"/>
              <a:gd name="connsiteY3" fmla="*/ 606175 h 699666"/>
              <a:gd name="connsiteX4" fmla="*/ 170119 w 473451"/>
              <a:gd name="connsiteY4" fmla="*/ 602798 h 699666"/>
              <a:gd name="connsiteX5" fmla="*/ 76495 w 473451"/>
              <a:gd name="connsiteY5" fmla="*/ 657438 h 699666"/>
              <a:gd name="connsiteX6" fmla="*/ 68310 w 473451"/>
              <a:gd name="connsiteY6" fmla="*/ 675958 h 699666"/>
              <a:gd name="connsiteX7" fmla="*/ 34339 w 473451"/>
              <a:gd name="connsiteY7" fmla="*/ 696013 h 699666"/>
              <a:gd name="connsiteX8" fmla="*/ 39148 w 473451"/>
              <a:gd name="connsiteY8" fmla="*/ 661121 h 699666"/>
              <a:gd name="connsiteX9" fmla="*/ 67798 w 473451"/>
              <a:gd name="connsiteY9" fmla="*/ 538541 h 699666"/>
              <a:gd name="connsiteX10" fmla="*/ 60943 w 473451"/>
              <a:gd name="connsiteY10" fmla="*/ 526876 h 699666"/>
              <a:gd name="connsiteX11" fmla="*/ 29019 w 473451"/>
              <a:gd name="connsiteY11" fmla="*/ 494952 h 699666"/>
              <a:gd name="connsiteX12" fmla="*/ 77928 w 473451"/>
              <a:gd name="connsiteY12" fmla="*/ 176427 h 699666"/>
              <a:gd name="connsiteX13" fmla="*/ 164798 w 473451"/>
              <a:gd name="connsiteY13" fmla="*/ 18340 h 699666"/>
              <a:gd name="connsiteX14" fmla="*/ 199076 w 473451"/>
              <a:gd name="connsiteY14" fmla="*/ 15782 h 699666"/>
              <a:gd name="connsiteX15" fmla="*/ 254739 w 473451"/>
              <a:gd name="connsiteY15" fmla="*/ 393142 h 699666"/>
              <a:gd name="connsiteX16" fmla="*/ 283184 w 473451"/>
              <a:gd name="connsiteY16" fmla="*/ 442871 h 699666"/>
              <a:gd name="connsiteX17" fmla="*/ 432368 w 473451"/>
              <a:gd name="connsiteY17" fmla="*/ 452489 h 69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450" h="699666">
                <a:moveTo>
                  <a:pt x="432470" y="452489"/>
                </a:moveTo>
                <a:cubicBezTo>
                  <a:pt x="444340" y="456889"/>
                  <a:pt x="463064" y="436424"/>
                  <a:pt x="471557" y="455865"/>
                </a:cubicBezTo>
                <a:cubicBezTo>
                  <a:pt x="479026" y="472953"/>
                  <a:pt x="462655" y="487585"/>
                  <a:pt x="452934" y="500784"/>
                </a:cubicBezTo>
                <a:cubicBezTo>
                  <a:pt x="388472" y="587655"/>
                  <a:pt x="297099" y="609756"/>
                  <a:pt x="195392" y="606175"/>
                </a:cubicBezTo>
                <a:cubicBezTo>
                  <a:pt x="186900" y="605868"/>
                  <a:pt x="178305" y="605049"/>
                  <a:pt x="170119" y="602798"/>
                </a:cubicBezTo>
                <a:cubicBezTo>
                  <a:pt x="120187" y="589190"/>
                  <a:pt x="84169" y="598501"/>
                  <a:pt x="76495" y="657438"/>
                </a:cubicBezTo>
                <a:cubicBezTo>
                  <a:pt x="75677" y="663884"/>
                  <a:pt x="71891" y="670330"/>
                  <a:pt x="68310" y="675958"/>
                </a:cubicBezTo>
                <a:cubicBezTo>
                  <a:pt x="60329" y="688441"/>
                  <a:pt x="52655" y="707780"/>
                  <a:pt x="34339" y="696013"/>
                </a:cubicBezTo>
                <a:cubicBezTo>
                  <a:pt x="18275" y="685781"/>
                  <a:pt x="31167" y="671251"/>
                  <a:pt x="39148" y="661121"/>
                </a:cubicBezTo>
                <a:cubicBezTo>
                  <a:pt x="67696" y="624593"/>
                  <a:pt x="58180" y="579367"/>
                  <a:pt x="67798" y="538541"/>
                </a:cubicBezTo>
                <a:cubicBezTo>
                  <a:pt x="68719" y="534550"/>
                  <a:pt x="74756" y="524216"/>
                  <a:pt x="60943" y="526876"/>
                </a:cubicBezTo>
                <a:cubicBezTo>
                  <a:pt x="35362" y="531685"/>
                  <a:pt x="35362" y="508254"/>
                  <a:pt x="29019" y="494952"/>
                </a:cubicBezTo>
                <a:cubicBezTo>
                  <a:pt x="-26542" y="378101"/>
                  <a:pt x="2006" y="272915"/>
                  <a:pt x="77928" y="176427"/>
                </a:cubicBezTo>
                <a:cubicBezTo>
                  <a:pt x="115787" y="128336"/>
                  <a:pt x="157943" y="84440"/>
                  <a:pt x="164798" y="18340"/>
                </a:cubicBezTo>
                <a:cubicBezTo>
                  <a:pt x="168175" y="-13584"/>
                  <a:pt x="186593" y="3299"/>
                  <a:pt x="199076" y="15782"/>
                </a:cubicBezTo>
                <a:cubicBezTo>
                  <a:pt x="297509" y="113601"/>
                  <a:pt x="322373" y="270664"/>
                  <a:pt x="254739" y="393142"/>
                </a:cubicBezTo>
                <a:cubicBezTo>
                  <a:pt x="232535" y="433252"/>
                  <a:pt x="235298" y="444098"/>
                  <a:pt x="283184" y="442871"/>
                </a:cubicBezTo>
                <a:cubicBezTo>
                  <a:pt x="332196" y="441642"/>
                  <a:pt x="381412" y="448805"/>
                  <a:pt x="432368" y="45248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7" name="Forma libre: forma 26">
            <a:extLst>
              <a:ext uri="{FF2B5EF4-FFF2-40B4-BE49-F238E27FC236}">
                <a16:creationId xmlns:a16="http://schemas.microsoft.com/office/drawing/2014/main" id="{C0728AF6-8EBC-417A-8C0F-452491251E84}"/>
              </a:ext>
            </a:extLst>
          </p:cNvPr>
          <p:cNvSpPr/>
          <p:nvPr/>
        </p:nvSpPr>
        <p:spPr>
          <a:xfrm>
            <a:off x="2265163" y="5863922"/>
            <a:ext cx="338159" cy="691779"/>
          </a:xfrm>
          <a:custGeom>
            <a:avLst/>
            <a:gdLst>
              <a:gd name="connsiteX0" fmla="*/ 209645 w 338159"/>
              <a:gd name="connsiteY0" fmla="*/ 39977 h 691779"/>
              <a:gd name="connsiteX1" fmla="*/ 222844 w 338159"/>
              <a:gd name="connsiteY1" fmla="*/ 76301 h 691779"/>
              <a:gd name="connsiteX2" fmla="*/ 236657 w 338159"/>
              <a:gd name="connsiteY2" fmla="*/ 54814 h 691779"/>
              <a:gd name="connsiteX3" fmla="*/ 290990 w 338159"/>
              <a:gd name="connsiteY3" fmla="*/ 481 h 691779"/>
              <a:gd name="connsiteX4" fmla="*/ 306645 w 338159"/>
              <a:gd name="connsiteY4" fmla="*/ 67706 h 691779"/>
              <a:gd name="connsiteX5" fmla="*/ 325267 w 338159"/>
              <a:gd name="connsiteY5" fmla="*/ 85408 h 691779"/>
              <a:gd name="connsiteX6" fmla="*/ 337034 w 338159"/>
              <a:gd name="connsiteY6" fmla="*/ 101165 h 691779"/>
              <a:gd name="connsiteX7" fmla="*/ 320254 w 338159"/>
              <a:gd name="connsiteY7" fmla="*/ 235410 h 691779"/>
              <a:gd name="connsiteX8" fmla="*/ 298459 w 338159"/>
              <a:gd name="connsiteY8" fmla="*/ 363107 h 691779"/>
              <a:gd name="connsiteX9" fmla="*/ 265512 w 338159"/>
              <a:gd name="connsiteY9" fmla="*/ 493976 h 691779"/>
              <a:gd name="connsiteX10" fmla="*/ 116021 w 338159"/>
              <a:gd name="connsiteY10" fmla="*/ 614203 h 691779"/>
              <a:gd name="connsiteX11" fmla="*/ 87473 w 338159"/>
              <a:gd name="connsiteY11" fmla="*/ 653699 h 691779"/>
              <a:gd name="connsiteX12" fmla="*/ 55038 w 338159"/>
              <a:gd name="connsiteY12" fmla="*/ 690330 h 691779"/>
              <a:gd name="connsiteX13" fmla="*/ 56368 w 338159"/>
              <a:gd name="connsiteY13" fmla="*/ 645820 h 691779"/>
              <a:gd name="connsiteX14" fmla="*/ 47363 w 338159"/>
              <a:gd name="connsiteY14" fmla="*/ 591488 h 691779"/>
              <a:gd name="connsiteX15" fmla="*/ 32936 w 338159"/>
              <a:gd name="connsiteY15" fmla="*/ 372623 h 691779"/>
              <a:gd name="connsiteX16" fmla="*/ 73251 w 338159"/>
              <a:gd name="connsiteY16" fmla="*/ 274599 h 691779"/>
              <a:gd name="connsiteX17" fmla="*/ 199106 w 338159"/>
              <a:gd name="connsiteY17" fmla="*/ 48265 h 691779"/>
              <a:gd name="connsiteX18" fmla="*/ 209542 w 338159"/>
              <a:gd name="connsiteY18" fmla="*/ 40080 h 691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8159" h="691779">
                <a:moveTo>
                  <a:pt x="209645" y="39977"/>
                </a:moveTo>
                <a:cubicBezTo>
                  <a:pt x="229495" y="47549"/>
                  <a:pt x="210156" y="65865"/>
                  <a:pt x="222844" y="76301"/>
                </a:cubicBezTo>
                <a:cubicBezTo>
                  <a:pt x="227653" y="68832"/>
                  <a:pt x="231644" y="61362"/>
                  <a:pt x="236657" y="54814"/>
                </a:cubicBezTo>
                <a:cubicBezTo>
                  <a:pt x="252926" y="33736"/>
                  <a:pt x="264693" y="-4737"/>
                  <a:pt x="290990" y="481"/>
                </a:cubicBezTo>
                <a:cubicBezTo>
                  <a:pt x="320254" y="6314"/>
                  <a:pt x="302961" y="44070"/>
                  <a:pt x="306645" y="67706"/>
                </a:cubicBezTo>
                <a:cubicBezTo>
                  <a:pt x="308384" y="78962"/>
                  <a:pt x="303882" y="93184"/>
                  <a:pt x="325267" y="85408"/>
                </a:cubicBezTo>
                <a:cubicBezTo>
                  <a:pt x="337751" y="80906"/>
                  <a:pt x="339899" y="94617"/>
                  <a:pt x="337034" y="101165"/>
                </a:cubicBezTo>
                <a:cubicBezTo>
                  <a:pt x="318003" y="144038"/>
                  <a:pt x="335499" y="190492"/>
                  <a:pt x="320254" y="235410"/>
                </a:cubicBezTo>
                <a:cubicBezTo>
                  <a:pt x="306747" y="275316"/>
                  <a:pt x="307566" y="320439"/>
                  <a:pt x="298459" y="363107"/>
                </a:cubicBezTo>
                <a:cubicBezTo>
                  <a:pt x="289046" y="407105"/>
                  <a:pt x="277381" y="451410"/>
                  <a:pt x="265512" y="493976"/>
                </a:cubicBezTo>
                <a:cubicBezTo>
                  <a:pt x="246173" y="563349"/>
                  <a:pt x="201459" y="618398"/>
                  <a:pt x="116021" y="614203"/>
                </a:cubicBezTo>
                <a:cubicBezTo>
                  <a:pt x="87269" y="612770"/>
                  <a:pt x="96478" y="640192"/>
                  <a:pt x="87473" y="653699"/>
                </a:cubicBezTo>
                <a:cubicBezTo>
                  <a:pt x="78060" y="667819"/>
                  <a:pt x="80413" y="698823"/>
                  <a:pt x="55038" y="690330"/>
                </a:cubicBezTo>
                <a:cubicBezTo>
                  <a:pt x="24751" y="680098"/>
                  <a:pt x="48796" y="659326"/>
                  <a:pt x="56368" y="645820"/>
                </a:cubicBezTo>
                <a:cubicBezTo>
                  <a:pt x="68646" y="623821"/>
                  <a:pt x="62302" y="609291"/>
                  <a:pt x="47363" y="591488"/>
                </a:cubicBezTo>
                <a:cubicBezTo>
                  <a:pt x="-11266" y="521193"/>
                  <a:pt x="-14745" y="448238"/>
                  <a:pt x="32936" y="372623"/>
                </a:cubicBezTo>
                <a:cubicBezTo>
                  <a:pt x="51866" y="342643"/>
                  <a:pt x="58926" y="307035"/>
                  <a:pt x="73251" y="274599"/>
                </a:cubicBezTo>
                <a:cubicBezTo>
                  <a:pt x="108449" y="194994"/>
                  <a:pt x="161861" y="126234"/>
                  <a:pt x="199106" y="48265"/>
                </a:cubicBezTo>
                <a:cubicBezTo>
                  <a:pt x="200947" y="44480"/>
                  <a:pt x="206473" y="42433"/>
                  <a:pt x="209542" y="4008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8" name="Forma libre: forma 27">
            <a:extLst>
              <a:ext uri="{FF2B5EF4-FFF2-40B4-BE49-F238E27FC236}">
                <a16:creationId xmlns:a16="http://schemas.microsoft.com/office/drawing/2014/main" id="{7821DB21-5DC2-442F-938C-30B1D465FEF6}"/>
              </a:ext>
            </a:extLst>
          </p:cNvPr>
          <p:cNvSpPr/>
          <p:nvPr/>
        </p:nvSpPr>
        <p:spPr>
          <a:xfrm>
            <a:off x="681474" y="1279707"/>
            <a:ext cx="408930" cy="647383"/>
          </a:xfrm>
          <a:custGeom>
            <a:avLst/>
            <a:gdLst>
              <a:gd name="connsiteX0" fmla="*/ 172058 w 408930"/>
              <a:gd name="connsiteY0" fmla="*/ 63641 h 647383"/>
              <a:gd name="connsiteX1" fmla="*/ 172058 w 408930"/>
              <a:gd name="connsiteY1" fmla="*/ 136085 h 647383"/>
              <a:gd name="connsiteX2" fmla="*/ 329120 w 408930"/>
              <a:gd name="connsiteY2" fmla="*/ 3477 h 647383"/>
              <a:gd name="connsiteX3" fmla="*/ 386216 w 408930"/>
              <a:gd name="connsiteY3" fmla="*/ 47168 h 647383"/>
              <a:gd name="connsiteX4" fmla="*/ 348971 w 408930"/>
              <a:gd name="connsiteY4" fmla="*/ 235131 h 647383"/>
              <a:gd name="connsiteX5" fmla="*/ 408931 w 408930"/>
              <a:gd name="connsiteY5" fmla="*/ 215997 h 647383"/>
              <a:gd name="connsiteX6" fmla="*/ 335874 w 408930"/>
              <a:gd name="connsiteY6" fmla="*/ 317091 h 647383"/>
              <a:gd name="connsiteX7" fmla="*/ 329223 w 408930"/>
              <a:gd name="connsiteY7" fmla="*/ 351777 h 647383"/>
              <a:gd name="connsiteX8" fmla="*/ 317149 w 408930"/>
              <a:gd name="connsiteY8" fmla="*/ 381451 h 647383"/>
              <a:gd name="connsiteX9" fmla="*/ 144738 w 408930"/>
              <a:gd name="connsiteY9" fmla="*/ 479167 h 647383"/>
              <a:gd name="connsiteX10" fmla="*/ 56026 w 408930"/>
              <a:gd name="connsiteY10" fmla="*/ 562252 h 647383"/>
              <a:gd name="connsiteX11" fmla="*/ 49272 w 408930"/>
              <a:gd name="connsiteY11" fmla="*/ 612696 h 647383"/>
              <a:gd name="connsiteX12" fmla="*/ 31775 w 408930"/>
              <a:gd name="connsiteY12" fmla="*/ 647281 h 647383"/>
              <a:gd name="connsiteX13" fmla="*/ 56 w 408930"/>
              <a:gd name="connsiteY13" fmla="*/ 607580 h 647383"/>
              <a:gd name="connsiteX14" fmla="*/ 46100 w 408930"/>
              <a:gd name="connsiteY14" fmla="*/ 484897 h 647383"/>
              <a:gd name="connsiteX15" fmla="*/ 49170 w 408930"/>
              <a:gd name="connsiteY15" fmla="*/ 423300 h 647383"/>
              <a:gd name="connsiteX16" fmla="*/ 54286 w 408930"/>
              <a:gd name="connsiteY16" fmla="*/ 235848 h 647383"/>
              <a:gd name="connsiteX17" fmla="*/ 72090 w 408930"/>
              <a:gd name="connsiteY17" fmla="*/ 288952 h 647383"/>
              <a:gd name="connsiteX18" fmla="*/ 172262 w 408930"/>
              <a:gd name="connsiteY18" fmla="*/ 63539 h 64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8930" h="647383">
                <a:moveTo>
                  <a:pt x="172058" y="63641"/>
                </a:moveTo>
                <a:lnTo>
                  <a:pt x="172058" y="136085"/>
                </a:lnTo>
                <a:cubicBezTo>
                  <a:pt x="211247" y="65279"/>
                  <a:pt x="259235" y="21178"/>
                  <a:pt x="329120" y="3477"/>
                </a:cubicBezTo>
                <a:cubicBezTo>
                  <a:pt x="369128" y="-6653"/>
                  <a:pt x="387034" y="4602"/>
                  <a:pt x="386216" y="47168"/>
                </a:cubicBezTo>
                <a:cubicBezTo>
                  <a:pt x="384988" y="111937"/>
                  <a:pt x="370663" y="174148"/>
                  <a:pt x="348971" y="235131"/>
                </a:cubicBezTo>
                <a:cubicBezTo>
                  <a:pt x="375881" y="242601"/>
                  <a:pt x="382839" y="208835"/>
                  <a:pt x="408931" y="215997"/>
                </a:cubicBezTo>
                <a:cubicBezTo>
                  <a:pt x="395936" y="258870"/>
                  <a:pt x="365547" y="287315"/>
                  <a:pt x="335874" y="317091"/>
                </a:cubicBezTo>
                <a:cubicBezTo>
                  <a:pt x="329427" y="323639"/>
                  <a:pt x="287885" y="330392"/>
                  <a:pt x="329223" y="351777"/>
                </a:cubicBezTo>
                <a:cubicBezTo>
                  <a:pt x="338841" y="356791"/>
                  <a:pt x="324107" y="372651"/>
                  <a:pt x="317149" y="381451"/>
                </a:cubicBezTo>
                <a:cubicBezTo>
                  <a:pt x="273151" y="437625"/>
                  <a:pt x="216465" y="476916"/>
                  <a:pt x="144738" y="479167"/>
                </a:cubicBezTo>
                <a:cubicBezTo>
                  <a:pt x="85187" y="481009"/>
                  <a:pt x="63086" y="510682"/>
                  <a:pt x="56026" y="562252"/>
                </a:cubicBezTo>
                <a:cubicBezTo>
                  <a:pt x="53672" y="579032"/>
                  <a:pt x="52444" y="596018"/>
                  <a:pt x="49272" y="612696"/>
                </a:cubicBezTo>
                <a:cubicBezTo>
                  <a:pt x="46817" y="625896"/>
                  <a:pt x="55719" y="649122"/>
                  <a:pt x="31775" y="647281"/>
                </a:cubicBezTo>
                <a:cubicBezTo>
                  <a:pt x="12130" y="645746"/>
                  <a:pt x="-967" y="629988"/>
                  <a:pt x="56" y="607580"/>
                </a:cubicBezTo>
                <a:cubicBezTo>
                  <a:pt x="2102" y="561740"/>
                  <a:pt x="19906" y="521221"/>
                  <a:pt x="46100" y="484897"/>
                </a:cubicBezTo>
                <a:cubicBezTo>
                  <a:pt x="61551" y="463512"/>
                  <a:pt x="65746" y="448880"/>
                  <a:pt x="49170" y="423300"/>
                </a:cubicBezTo>
                <a:cubicBezTo>
                  <a:pt x="10493" y="363544"/>
                  <a:pt x="14483" y="285269"/>
                  <a:pt x="54286" y="235848"/>
                </a:cubicBezTo>
                <a:cubicBezTo>
                  <a:pt x="59607" y="251605"/>
                  <a:pt x="64109" y="265214"/>
                  <a:pt x="72090" y="288952"/>
                </a:cubicBezTo>
                <a:cubicBezTo>
                  <a:pt x="93577" y="204026"/>
                  <a:pt x="101661" y="123295"/>
                  <a:pt x="172262" y="6353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9" name="Forma libre: forma 28">
            <a:extLst>
              <a:ext uri="{FF2B5EF4-FFF2-40B4-BE49-F238E27FC236}">
                <a16:creationId xmlns:a16="http://schemas.microsoft.com/office/drawing/2014/main" id="{2043E0F9-685D-4272-9C38-0B70E589A8E9}"/>
              </a:ext>
            </a:extLst>
          </p:cNvPr>
          <p:cNvSpPr/>
          <p:nvPr/>
        </p:nvSpPr>
        <p:spPr>
          <a:xfrm>
            <a:off x="3869959" y="1452181"/>
            <a:ext cx="408072" cy="447855"/>
          </a:xfrm>
          <a:custGeom>
            <a:avLst/>
            <a:gdLst>
              <a:gd name="connsiteX0" fmla="*/ 55863 w 408072"/>
              <a:gd name="connsiteY0" fmla="*/ 446362 h 447855"/>
              <a:gd name="connsiteX1" fmla="*/ 201 w 408072"/>
              <a:gd name="connsiteY1" fmla="*/ 385072 h 447855"/>
              <a:gd name="connsiteX2" fmla="*/ 369375 w 408072"/>
              <a:gd name="connsiteY2" fmla="*/ 140 h 447855"/>
              <a:gd name="connsiteX3" fmla="*/ 407848 w 408072"/>
              <a:gd name="connsiteY3" fmla="*/ 34827 h 447855"/>
              <a:gd name="connsiteX4" fmla="*/ 281379 w 408072"/>
              <a:gd name="connsiteY4" fmla="*/ 355194 h 447855"/>
              <a:gd name="connsiteX5" fmla="*/ 55863 w 408072"/>
              <a:gd name="connsiteY5" fmla="*/ 446362 h 44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072" h="447855">
                <a:moveTo>
                  <a:pt x="55863" y="446362"/>
                </a:moveTo>
                <a:cubicBezTo>
                  <a:pt x="16981" y="454650"/>
                  <a:pt x="1326" y="427637"/>
                  <a:pt x="201" y="385072"/>
                </a:cubicBezTo>
                <a:cubicBezTo>
                  <a:pt x="-6348" y="138069"/>
                  <a:pt x="147952" y="13442"/>
                  <a:pt x="369375" y="140"/>
                </a:cubicBezTo>
                <a:cubicBezTo>
                  <a:pt x="393830" y="-1292"/>
                  <a:pt x="410201" y="8121"/>
                  <a:pt x="407848" y="34827"/>
                </a:cubicBezTo>
                <a:cubicBezTo>
                  <a:pt x="397411" y="154031"/>
                  <a:pt x="369170" y="266277"/>
                  <a:pt x="281379" y="355194"/>
                </a:cubicBezTo>
                <a:cubicBezTo>
                  <a:pt x="221930" y="415461"/>
                  <a:pt x="148668" y="441655"/>
                  <a:pt x="55863" y="446362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0" name="Forma libre: forma 29">
            <a:extLst>
              <a:ext uri="{FF2B5EF4-FFF2-40B4-BE49-F238E27FC236}">
                <a16:creationId xmlns:a16="http://schemas.microsoft.com/office/drawing/2014/main" id="{0528683B-8D3E-43F3-BEA6-77A8859D63EB}"/>
              </a:ext>
            </a:extLst>
          </p:cNvPr>
          <p:cNvSpPr/>
          <p:nvPr/>
        </p:nvSpPr>
        <p:spPr>
          <a:xfrm>
            <a:off x="2141786" y="1263641"/>
            <a:ext cx="573927" cy="697195"/>
          </a:xfrm>
          <a:custGeom>
            <a:avLst/>
            <a:gdLst>
              <a:gd name="connsiteX0" fmla="*/ 350416 w 573927"/>
              <a:gd name="connsiteY0" fmla="*/ 465254 h 697195"/>
              <a:gd name="connsiteX1" fmla="*/ 514846 w 573927"/>
              <a:gd name="connsiteY1" fmla="*/ 344003 h 697195"/>
              <a:gd name="connsiteX2" fmla="*/ 568053 w 573927"/>
              <a:gd name="connsiteY2" fmla="*/ 346868 h 697195"/>
              <a:gd name="connsiteX3" fmla="*/ 563961 w 573927"/>
              <a:gd name="connsiteY3" fmla="*/ 395368 h 697195"/>
              <a:gd name="connsiteX4" fmla="*/ 391447 w 573927"/>
              <a:gd name="connsiteY4" fmla="*/ 563380 h 697195"/>
              <a:gd name="connsiteX5" fmla="*/ 338547 w 573927"/>
              <a:gd name="connsiteY5" fmla="*/ 639506 h 697195"/>
              <a:gd name="connsiteX6" fmla="*/ 293526 w 573927"/>
              <a:gd name="connsiteY6" fmla="*/ 697011 h 697195"/>
              <a:gd name="connsiteX7" fmla="*/ 247584 w 573927"/>
              <a:gd name="connsiteY7" fmla="*/ 632958 h 697195"/>
              <a:gd name="connsiteX8" fmla="*/ 238273 w 573927"/>
              <a:gd name="connsiteY8" fmla="*/ 434046 h 697195"/>
              <a:gd name="connsiteX9" fmla="*/ 189875 w 573927"/>
              <a:gd name="connsiteY9" fmla="*/ 387797 h 697195"/>
              <a:gd name="connsiteX10" fmla="*/ 8153 w 573927"/>
              <a:gd name="connsiteY10" fmla="*/ 256007 h 697195"/>
              <a:gd name="connsiteX11" fmla="*/ 38542 w 573927"/>
              <a:gd name="connsiteY11" fmla="*/ 209451 h 697195"/>
              <a:gd name="connsiteX12" fmla="*/ 150481 w 573927"/>
              <a:gd name="connsiteY12" fmla="*/ 254677 h 697195"/>
              <a:gd name="connsiteX13" fmla="*/ 207065 w 573927"/>
              <a:gd name="connsiteY13" fmla="*/ 301438 h 697195"/>
              <a:gd name="connsiteX14" fmla="*/ 51537 w 573927"/>
              <a:gd name="connsiteY14" fmla="*/ 5423 h 697195"/>
              <a:gd name="connsiteX15" fmla="*/ 289740 w 573927"/>
              <a:gd name="connsiteY15" fmla="*/ 449599 h 697195"/>
              <a:gd name="connsiteX16" fmla="*/ 568360 w 573927"/>
              <a:gd name="connsiteY16" fmla="*/ 0 h 697195"/>
              <a:gd name="connsiteX17" fmla="*/ 350416 w 573927"/>
              <a:gd name="connsiteY17" fmla="*/ 465356 h 69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3927" h="697195">
                <a:moveTo>
                  <a:pt x="350416" y="465254"/>
                </a:moveTo>
                <a:cubicBezTo>
                  <a:pt x="401577" y="403452"/>
                  <a:pt x="449361" y="360477"/>
                  <a:pt x="514846" y="344003"/>
                </a:cubicBezTo>
                <a:cubicBezTo>
                  <a:pt x="532446" y="339603"/>
                  <a:pt x="553728" y="330702"/>
                  <a:pt x="568053" y="346868"/>
                </a:cubicBezTo>
                <a:cubicBezTo>
                  <a:pt x="580843" y="361296"/>
                  <a:pt x="569588" y="379713"/>
                  <a:pt x="563961" y="395368"/>
                </a:cubicBezTo>
                <a:cubicBezTo>
                  <a:pt x="533776" y="479272"/>
                  <a:pt x="477295" y="539232"/>
                  <a:pt x="391447" y="563380"/>
                </a:cubicBezTo>
                <a:cubicBezTo>
                  <a:pt x="347347" y="575760"/>
                  <a:pt x="334352" y="597759"/>
                  <a:pt x="338547" y="639506"/>
                </a:cubicBezTo>
                <a:cubicBezTo>
                  <a:pt x="341719" y="671124"/>
                  <a:pt x="343561" y="699774"/>
                  <a:pt x="293526" y="697011"/>
                </a:cubicBezTo>
                <a:cubicBezTo>
                  <a:pt x="244514" y="694248"/>
                  <a:pt x="247175" y="669691"/>
                  <a:pt x="247584" y="632958"/>
                </a:cubicBezTo>
                <a:cubicBezTo>
                  <a:pt x="248403" y="566654"/>
                  <a:pt x="242366" y="500248"/>
                  <a:pt x="238273" y="434046"/>
                </a:cubicBezTo>
                <a:cubicBezTo>
                  <a:pt x="236431" y="404782"/>
                  <a:pt x="222618" y="390048"/>
                  <a:pt x="189875" y="387797"/>
                </a:cubicBezTo>
                <a:cubicBezTo>
                  <a:pt x="103107" y="381760"/>
                  <a:pt x="47649" y="329064"/>
                  <a:pt x="8153" y="256007"/>
                </a:cubicBezTo>
                <a:cubicBezTo>
                  <a:pt x="-10265" y="221934"/>
                  <a:pt x="3651" y="208633"/>
                  <a:pt x="38542" y="209451"/>
                </a:cubicBezTo>
                <a:cubicBezTo>
                  <a:pt x="81517" y="210372"/>
                  <a:pt x="117227" y="230018"/>
                  <a:pt x="150481" y="254677"/>
                </a:cubicBezTo>
                <a:cubicBezTo>
                  <a:pt x="169206" y="268593"/>
                  <a:pt x="186498" y="284350"/>
                  <a:pt x="207065" y="301438"/>
                </a:cubicBezTo>
                <a:cubicBezTo>
                  <a:pt x="195605" y="209860"/>
                  <a:pt x="153653" y="130869"/>
                  <a:pt x="51537" y="5423"/>
                </a:cubicBezTo>
                <a:cubicBezTo>
                  <a:pt x="147207" y="10232"/>
                  <a:pt x="233975" y="170671"/>
                  <a:pt x="289740" y="449599"/>
                </a:cubicBezTo>
                <a:cubicBezTo>
                  <a:pt x="340798" y="270639"/>
                  <a:pt x="377941" y="87484"/>
                  <a:pt x="568360" y="0"/>
                </a:cubicBezTo>
                <a:cubicBezTo>
                  <a:pt x="429818" y="118488"/>
                  <a:pt x="375281" y="276267"/>
                  <a:pt x="350416" y="465356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1" name="Forma libre: forma 30">
            <a:extLst>
              <a:ext uri="{FF2B5EF4-FFF2-40B4-BE49-F238E27FC236}">
                <a16:creationId xmlns:a16="http://schemas.microsoft.com/office/drawing/2014/main" id="{6EB96FB1-F6BB-4921-9C93-D94DDE68378E}"/>
              </a:ext>
            </a:extLst>
          </p:cNvPr>
          <p:cNvSpPr/>
          <p:nvPr/>
        </p:nvSpPr>
        <p:spPr>
          <a:xfrm>
            <a:off x="5512639" y="4421792"/>
            <a:ext cx="377150" cy="505904"/>
          </a:xfrm>
          <a:custGeom>
            <a:avLst/>
            <a:gdLst>
              <a:gd name="connsiteX0" fmla="*/ 132073 w 377150"/>
              <a:gd name="connsiteY0" fmla="*/ 331711 h 505904"/>
              <a:gd name="connsiteX1" fmla="*/ 82141 w 377150"/>
              <a:gd name="connsiteY1" fmla="*/ 395867 h 505904"/>
              <a:gd name="connsiteX2" fmla="*/ 46942 w 377150"/>
              <a:gd name="connsiteY2" fmla="*/ 391365 h 505904"/>
              <a:gd name="connsiteX3" fmla="*/ 5093 w 377150"/>
              <a:gd name="connsiteY3" fmla="*/ 298662 h 505904"/>
              <a:gd name="connsiteX4" fmla="*/ 11949 w 377150"/>
              <a:gd name="connsiteY4" fmla="*/ 245762 h 505904"/>
              <a:gd name="connsiteX5" fmla="*/ 175560 w 377150"/>
              <a:gd name="connsiteY5" fmla="*/ 81946 h 505904"/>
              <a:gd name="connsiteX6" fmla="*/ 269797 w 377150"/>
              <a:gd name="connsiteY6" fmla="*/ 31502 h 505904"/>
              <a:gd name="connsiteX7" fmla="*/ 368537 w 377150"/>
              <a:gd name="connsiteY7" fmla="*/ 4080 h 505904"/>
              <a:gd name="connsiteX8" fmla="*/ 357589 w 377150"/>
              <a:gd name="connsiteY8" fmla="*/ 150092 h 505904"/>
              <a:gd name="connsiteX9" fmla="*/ 348073 w 377150"/>
              <a:gd name="connsiteY9" fmla="*/ 170454 h 505904"/>
              <a:gd name="connsiteX10" fmla="*/ 111405 w 377150"/>
              <a:gd name="connsiteY10" fmla="*/ 502792 h 505904"/>
              <a:gd name="connsiteX11" fmla="*/ 63621 w 377150"/>
              <a:gd name="connsiteY11" fmla="*/ 495425 h 505904"/>
              <a:gd name="connsiteX12" fmla="*/ 72420 w 377150"/>
              <a:gd name="connsiteY12" fmla="*/ 448358 h 505904"/>
              <a:gd name="connsiteX13" fmla="*/ 139134 w 377150"/>
              <a:gd name="connsiteY13" fmla="*/ 334986 h 505904"/>
              <a:gd name="connsiteX14" fmla="*/ 131869 w 377150"/>
              <a:gd name="connsiteY14" fmla="*/ 331814 h 50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7150" h="505904">
                <a:moveTo>
                  <a:pt x="132073" y="331711"/>
                </a:moveTo>
                <a:cubicBezTo>
                  <a:pt x="115395" y="353097"/>
                  <a:pt x="98615" y="374379"/>
                  <a:pt x="82141" y="395867"/>
                </a:cubicBezTo>
                <a:cubicBezTo>
                  <a:pt x="67509" y="415103"/>
                  <a:pt x="55026" y="415922"/>
                  <a:pt x="46942" y="391365"/>
                </a:cubicBezTo>
                <a:cubicBezTo>
                  <a:pt x="36301" y="358929"/>
                  <a:pt x="22488" y="328028"/>
                  <a:pt x="5093" y="298662"/>
                </a:cubicBezTo>
                <a:cubicBezTo>
                  <a:pt x="-6162" y="279630"/>
                  <a:pt x="3558" y="262543"/>
                  <a:pt x="11949" y="245762"/>
                </a:cubicBezTo>
                <a:cubicBezTo>
                  <a:pt x="48272" y="172909"/>
                  <a:pt x="108028" y="123284"/>
                  <a:pt x="175560" y="81946"/>
                </a:cubicBezTo>
                <a:cubicBezTo>
                  <a:pt x="205949" y="63324"/>
                  <a:pt x="236850" y="44292"/>
                  <a:pt x="269797" y="31502"/>
                </a:cubicBezTo>
                <a:cubicBezTo>
                  <a:pt x="301619" y="19121"/>
                  <a:pt x="331088" y="-10859"/>
                  <a:pt x="368537" y="4080"/>
                </a:cubicBezTo>
                <a:cubicBezTo>
                  <a:pt x="385420" y="10730"/>
                  <a:pt x="375188" y="122260"/>
                  <a:pt x="357589" y="150092"/>
                </a:cubicBezTo>
                <a:cubicBezTo>
                  <a:pt x="353598" y="156436"/>
                  <a:pt x="345719" y="158584"/>
                  <a:pt x="348073" y="170454"/>
                </a:cubicBezTo>
                <a:cubicBezTo>
                  <a:pt x="375802" y="309099"/>
                  <a:pt x="250766" y="484272"/>
                  <a:pt x="111405" y="502792"/>
                </a:cubicBezTo>
                <a:cubicBezTo>
                  <a:pt x="95136" y="504941"/>
                  <a:pt x="75183" y="511387"/>
                  <a:pt x="63621" y="495425"/>
                </a:cubicBezTo>
                <a:cubicBezTo>
                  <a:pt x="51956" y="479258"/>
                  <a:pt x="63825" y="463092"/>
                  <a:pt x="72420" y="448358"/>
                </a:cubicBezTo>
                <a:cubicBezTo>
                  <a:pt x="94624" y="410499"/>
                  <a:pt x="116930" y="372742"/>
                  <a:pt x="139134" y="334986"/>
                </a:cubicBezTo>
                <a:cubicBezTo>
                  <a:pt x="136678" y="333962"/>
                  <a:pt x="134324" y="332837"/>
                  <a:pt x="131869" y="331814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2" name="Forma libre: forma 31">
            <a:extLst>
              <a:ext uri="{FF2B5EF4-FFF2-40B4-BE49-F238E27FC236}">
                <a16:creationId xmlns:a16="http://schemas.microsoft.com/office/drawing/2014/main" id="{236D3FA8-5D59-4C3B-B7EA-781577E12E5D}"/>
              </a:ext>
            </a:extLst>
          </p:cNvPr>
          <p:cNvSpPr/>
          <p:nvPr/>
        </p:nvSpPr>
        <p:spPr>
          <a:xfrm>
            <a:off x="560484" y="5899071"/>
            <a:ext cx="657568" cy="611758"/>
          </a:xfrm>
          <a:custGeom>
            <a:avLst/>
            <a:gdLst>
              <a:gd name="connsiteX0" fmla="*/ 0 w 657568"/>
              <a:gd name="connsiteY0" fmla="*/ 333995 h 611758"/>
              <a:gd name="connsiteX1" fmla="*/ 345231 w 657568"/>
              <a:gd name="connsiteY1" fmla="*/ 5136 h 611758"/>
              <a:gd name="connsiteX2" fmla="*/ 482751 w 657568"/>
              <a:gd name="connsiteY2" fmla="*/ 2578 h 611758"/>
              <a:gd name="connsiteX3" fmla="*/ 531251 w 657568"/>
              <a:gd name="connsiteY3" fmla="*/ 60798 h 611758"/>
              <a:gd name="connsiteX4" fmla="*/ 412763 w 657568"/>
              <a:gd name="connsiteY4" fmla="*/ 310359 h 611758"/>
              <a:gd name="connsiteX5" fmla="*/ 365081 w 657568"/>
              <a:gd name="connsiteY5" fmla="*/ 346376 h 611758"/>
              <a:gd name="connsiteX6" fmla="*/ 493187 w 657568"/>
              <a:gd name="connsiteY6" fmla="*/ 371445 h 611758"/>
              <a:gd name="connsiteX7" fmla="*/ 647078 w 657568"/>
              <a:gd name="connsiteY7" fmla="*/ 483895 h 611758"/>
              <a:gd name="connsiteX8" fmla="*/ 643088 w 657568"/>
              <a:gd name="connsiteY8" fmla="*/ 537102 h 611758"/>
              <a:gd name="connsiteX9" fmla="*/ 126469 w 657568"/>
              <a:gd name="connsiteY9" fmla="*/ 477961 h 611758"/>
              <a:gd name="connsiteX10" fmla="*/ 356077 w 657568"/>
              <a:gd name="connsiteY10" fmla="*/ 562171 h 611758"/>
              <a:gd name="connsiteX11" fmla="*/ 554273 w 657568"/>
              <a:gd name="connsiteY11" fmla="*/ 531577 h 611758"/>
              <a:gd name="connsiteX12" fmla="*/ 567575 w 657568"/>
              <a:gd name="connsiteY12" fmla="*/ 470798 h 611758"/>
              <a:gd name="connsiteX13" fmla="*/ 257337 w 657568"/>
              <a:gd name="connsiteY13" fmla="*/ 423629 h 611758"/>
              <a:gd name="connsiteX14" fmla="*/ 385853 w 657568"/>
              <a:gd name="connsiteY14" fmla="*/ 432121 h 611758"/>
              <a:gd name="connsiteX15" fmla="*/ 493904 w 657568"/>
              <a:gd name="connsiteY15" fmla="*/ 487272 h 611758"/>
              <a:gd name="connsiteX16" fmla="*/ 58221 w 657568"/>
              <a:gd name="connsiteY16" fmla="*/ 472845 h 611758"/>
              <a:gd name="connsiteX17" fmla="*/ 129743 w 657568"/>
              <a:gd name="connsiteY17" fmla="*/ 434781 h 611758"/>
              <a:gd name="connsiteX18" fmla="*/ 447961 w 657568"/>
              <a:gd name="connsiteY18" fmla="*/ 137948 h 611758"/>
              <a:gd name="connsiteX19" fmla="*/ 396699 w 657568"/>
              <a:gd name="connsiteY19" fmla="*/ 67654 h 611758"/>
              <a:gd name="connsiteX20" fmla="*/ 33971 w 657568"/>
              <a:gd name="connsiteY20" fmla="*/ 289792 h 611758"/>
              <a:gd name="connsiteX21" fmla="*/ 102 w 657568"/>
              <a:gd name="connsiteY21" fmla="*/ 333995 h 61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57568" h="611758">
                <a:moveTo>
                  <a:pt x="0" y="333995"/>
                </a:moveTo>
                <a:cubicBezTo>
                  <a:pt x="20567" y="176830"/>
                  <a:pt x="182438" y="24167"/>
                  <a:pt x="345231" y="5136"/>
                </a:cubicBezTo>
                <a:cubicBezTo>
                  <a:pt x="390866" y="-185"/>
                  <a:pt x="436399" y="-1925"/>
                  <a:pt x="482751" y="2578"/>
                </a:cubicBezTo>
                <a:cubicBezTo>
                  <a:pt x="521940" y="6363"/>
                  <a:pt x="536878" y="19870"/>
                  <a:pt x="531251" y="60798"/>
                </a:cubicBezTo>
                <a:cubicBezTo>
                  <a:pt x="518154" y="156980"/>
                  <a:pt x="479681" y="240372"/>
                  <a:pt x="412763" y="310359"/>
                </a:cubicBezTo>
                <a:cubicBezTo>
                  <a:pt x="401303" y="322331"/>
                  <a:pt x="386160" y="330619"/>
                  <a:pt x="365081" y="346376"/>
                </a:cubicBezTo>
                <a:cubicBezTo>
                  <a:pt x="417777" y="356506"/>
                  <a:pt x="456249" y="361315"/>
                  <a:pt x="493187" y="371445"/>
                </a:cubicBezTo>
                <a:cubicBezTo>
                  <a:pt x="558161" y="389248"/>
                  <a:pt x="607889" y="429665"/>
                  <a:pt x="647078" y="483895"/>
                </a:cubicBezTo>
                <a:cubicBezTo>
                  <a:pt x="660892" y="503030"/>
                  <a:pt x="662529" y="518582"/>
                  <a:pt x="643088" y="537102"/>
                </a:cubicBezTo>
                <a:cubicBezTo>
                  <a:pt x="517744" y="655693"/>
                  <a:pt x="240147" y="630829"/>
                  <a:pt x="126469" y="477961"/>
                </a:cubicBezTo>
                <a:cubicBezTo>
                  <a:pt x="206995" y="521652"/>
                  <a:pt x="278825" y="550097"/>
                  <a:pt x="356077" y="562171"/>
                </a:cubicBezTo>
                <a:cubicBezTo>
                  <a:pt x="425655" y="573119"/>
                  <a:pt x="491857" y="565650"/>
                  <a:pt x="554273" y="531577"/>
                </a:cubicBezTo>
                <a:cubicBezTo>
                  <a:pt x="582207" y="516331"/>
                  <a:pt x="589676" y="498835"/>
                  <a:pt x="567575" y="470798"/>
                </a:cubicBezTo>
                <a:cubicBezTo>
                  <a:pt x="512628" y="401220"/>
                  <a:pt x="342775" y="369603"/>
                  <a:pt x="257337" y="423629"/>
                </a:cubicBezTo>
                <a:cubicBezTo>
                  <a:pt x="307065" y="424754"/>
                  <a:pt x="347380" y="421275"/>
                  <a:pt x="385853" y="432121"/>
                </a:cubicBezTo>
                <a:cubicBezTo>
                  <a:pt x="424837" y="443069"/>
                  <a:pt x="464333" y="453097"/>
                  <a:pt x="493904" y="487272"/>
                </a:cubicBezTo>
                <a:cubicBezTo>
                  <a:pt x="349938" y="447776"/>
                  <a:pt x="205768" y="423117"/>
                  <a:pt x="58221" y="472845"/>
                </a:cubicBezTo>
                <a:cubicBezTo>
                  <a:pt x="78071" y="447879"/>
                  <a:pt x="105493" y="444400"/>
                  <a:pt x="129743" y="434781"/>
                </a:cubicBezTo>
                <a:cubicBezTo>
                  <a:pt x="274527" y="377277"/>
                  <a:pt x="393834" y="292248"/>
                  <a:pt x="447961" y="137948"/>
                </a:cubicBezTo>
                <a:cubicBezTo>
                  <a:pt x="470063" y="75021"/>
                  <a:pt x="463310" y="66835"/>
                  <a:pt x="396699" y="67654"/>
                </a:cubicBezTo>
                <a:cubicBezTo>
                  <a:pt x="231655" y="69598"/>
                  <a:pt x="120227" y="159026"/>
                  <a:pt x="33971" y="289792"/>
                </a:cubicBezTo>
                <a:cubicBezTo>
                  <a:pt x="24864" y="303606"/>
                  <a:pt x="21590" y="321717"/>
                  <a:pt x="102" y="333995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3" name="Forma libre: forma 32">
            <a:extLst>
              <a:ext uri="{FF2B5EF4-FFF2-40B4-BE49-F238E27FC236}">
                <a16:creationId xmlns:a16="http://schemas.microsoft.com/office/drawing/2014/main" id="{8BF627B5-5FE1-4C9B-8E06-36676BFF35AF}"/>
              </a:ext>
            </a:extLst>
          </p:cNvPr>
          <p:cNvSpPr/>
          <p:nvPr/>
        </p:nvSpPr>
        <p:spPr>
          <a:xfrm>
            <a:off x="3655783" y="1326057"/>
            <a:ext cx="284945" cy="543515"/>
          </a:xfrm>
          <a:custGeom>
            <a:avLst/>
            <a:gdLst>
              <a:gd name="connsiteX0" fmla="*/ 102949 w 284945"/>
              <a:gd name="connsiteY0" fmla="*/ 0 h 543515"/>
              <a:gd name="connsiteX1" fmla="*/ 122390 w 284945"/>
              <a:gd name="connsiteY1" fmla="*/ 11972 h 543515"/>
              <a:gd name="connsiteX2" fmla="*/ 275463 w 284945"/>
              <a:gd name="connsiteY2" fmla="*/ 188271 h 543515"/>
              <a:gd name="connsiteX3" fmla="*/ 272393 w 284945"/>
              <a:gd name="connsiteY3" fmla="*/ 254165 h 543515"/>
              <a:gd name="connsiteX4" fmla="*/ 199540 w 284945"/>
              <a:gd name="connsiteY4" fmla="*/ 522656 h 543515"/>
              <a:gd name="connsiteX5" fmla="*/ 191559 w 284945"/>
              <a:gd name="connsiteY5" fmla="*/ 543427 h 543515"/>
              <a:gd name="connsiteX6" fmla="*/ 163830 w 284945"/>
              <a:gd name="connsiteY6" fmla="*/ 534423 h 543515"/>
              <a:gd name="connsiteX7" fmla="*/ 9735 w 284945"/>
              <a:gd name="connsiteY7" fmla="*/ 170671 h 543515"/>
              <a:gd name="connsiteX8" fmla="*/ 70820 w 284945"/>
              <a:gd name="connsiteY8" fmla="*/ 25273 h 543515"/>
              <a:gd name="connsiteX9" fmla="*/ 103052 w 284945"/>
              <a:gd name="connsiteY9" fmla="*/ 0 h 54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945" h="543515">
                <a:moveTo>
                  <a:pt x="102949" y="0"/>
                </a:moveTo>
                <a:cubicBezTo>
                  <a:pt x="108168" y="3172"/>
                  <a:pt x="116149" y="6549"/>
                  <a:pt x="122390" y="11972"/>
                </a:cubicBezTo>
                <a:cubicBezTo>
                  <a:pt x="181634" y="63541"/>
                  <a:pt x="238115" y="117567"/>
                  <a:pt x="275463" y="188271"/>
                </a:cubicBezTo>
                <a:cubicBezTo>
                  <a:pt x="287741" y="211498"/>
                  <a:pt x="289480" y="231552"/>
                  <a:pt x="272393" y="254165"/>
                </a:cubicBezTo>
                <a:cubicBezTo>
                  <a:pt x="212228" y="333567"/>
                  <a:pt x="197494" y="426065"/>
                  <a:pt x="199540" y="522656"/>
                </a:cubicBezTo>
                <a:cubicBezTo>
                  <a:pt x="199745" y="531353"/>
                  <a:pt x="201587" y="542404"/>
                  <a:pt x="191559" y="543427"/>
                </a:cubicBezTo>
                <a:cubicBezTo>
                  <a:pt x="182657" y="544246"/>
                  <a:pt x="172221" y="539232"/>
                  <a:pt x="163830" y="534423"/>
                </a:cubicBezTo>
                <a:cubicBezTo>
                  <a:pt x="37259" y="462184"/>
                  <a:pt x="-25566" y="313921"/>
                  <a:pt x="9735" y="170671"/>
                </a:cubicBezTo>
                <a:cubicBezTo>
                  <a:pt x="22423" y="119102"/>
                  <a:pt x="43603" y="70806"/>
                  <a:pt x="70820" y="25273"/>
                </a:cubicBezTo>
                <a:cubicBezTo>
                  <a:pt x="77574" y="14018"/>
                  <a:pt x="83611" y="614"/>
                  <a:pt x="103052" y="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0EAE4CFF-4B72-42AE-890D-9779FDEF89F7}"/>
              </a:ext>
            </a:extLst>
          </p:cNvPr>
          <p:cNvSpPr/>
          <p:nvPr/>
        </p:nvSpPr>
        <p:spPr>
          <a:xfrm>
            <a:off x="5178432" y="4536867"/>
            <a:ext cx="370540" cy="388216"/>
          </a:xfrm>
          <a:custGeom>
            <a:avLst/>
            <a:gdLst>
              <a:gd name="connsiteX0" fmla="*/ 213343 w 370540"/>
              <a:gd name="connsiteY0" fmla="*/ 260430 h 388216"/>
              <a:gd name="connsiteX1" fmla="*/ 287116 w 370540"/>
              <a:gd name="connsiteY1" fmla="*/ 354975 h 388216"/>
              <a:gd name="connsiteX2" fmla="*/ 295404 w 370540"/>
              <a:gd name="connsiteY2" fmla="*/ 382090 h 388216"/>
              <a:gd name="connsiteX3" fmla="*/ 266959 w 370540"/>
              <a:gd name="connsiteY3" fmla="*/ 385671 h 388216"/>
              <a:gd name="connsiteX4" fmla="*/ 106725 w 370540"/>
              <a:gd name="connsiteY4" fmla="*/ 286624 h 388216"/>
              <a:gd name="connsiteX5" fmla="*/ 40318 w 370540"/>
              <a:gd name="connsiteY5" fmla="*/ 184508 h 388216"/>
              <a:gd name="connsiteX6" fmla="*/ 2869 w 370540"/>
              <a:gd name="connsiteY6" fmla="*/ 52104 h 388216"/>
              <a:gd name="connsiteX7" fmla="*/ 50960 w 370540"/>
              <a:gd name="connsiteY7" fmla="*/ 8209 h 388216"/>
              <a:gd name="connsiteX8" fmla="*/ 312083 w 370540"/>
              <a:gd name="connsiteY8" fmla="*/ 187884 h 388216"/>
              <a:gd name="connsiteX9" fmla="*/ 368155 w 370540"/>
              <a:gd name="connsiteY9" fmla="*/ 334101 h 388216"/>
              <a:gd name="connsiteX10" fmla="*/ 360481 w 370540"/>
              <a:gd name="connsiteY10" fmla="*/ 376871 h 388216"/>
              <a:gd name="connsiteX11" fmla="*/ 323543 w 370540"/>
              <a:gd name="connsiteY11" fmla="*/ 358556 h 388216"/>
              <a:gd name="connsiteX12" fmla="*/ 221324 w 370540"/>
              <a:gd name="connsiteY12" fmla="*/ 253268 h 388216"/>
              <a:gd name="connsiteX13" fmla="*/ 213446 w 370540"/>
              <a:gd name="connsiteY13" fmla="*/ 260430 h 388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0540" h="388216">
                <a:moveTo>
                  <a:pt x="213343" y="260430"/>
                </a:moveTo>
                <a:cubicBezTo>
                  <a:pt x="238002" y="291945"/>
                  <a:pt x="262764" y="323255"/>
                  <a:pt x="287116" y="354975"/>
                </a:cubicBezTo>
                <a:cubicBezTo>
                  <a:pt x="293153" y="362853"/>
                  <a:pt x="302362" y="371960"/>
                  <a:pt x="295404" y="382090"/>
                </a:cubicBezTo>
                <a:cubicBezTo>
                  <a:pt x="288856" y="391606"/>
                  <a:pt x="276884" y="387717"/>
                  <a:pt x="266959" y="385671"/>
                </a:cubicBezTo>
                <a:cubicBezTo>
                  <a:pt x="200962" y="372472"/>
                  <a:pt x="136500" y="343719"/>
                  <a:pt x="106725" y="286624"/>
                </a:cubicBezTo>
                <a:cubicBezTo>
                  <a:pt x="87386" y="249482"/>
                  <a:pt x="55052" y="223185"/>
                  <a:pt x="40318" y="184508"/>
                </a:cubicBezTo>
                <a:cubicBezTo>
                  <a:pt x="23947" y="141431"/>
                  <a:pt x="10134" y="97740"/>
                  <a:pt x="2869" y="52104"/>
                </a:cubicBezTo>
                <a:cubicBezTo>
                  <a:pt x="-5521" y="-898"/>
                  <a:pt x="2767" y="-9186"/>
                  <a:pt x="50960" y="8209"/>
                </a:cubicBezTo>
                <a:cubicBezTo>
                  <a:pt x="153588" y="45249"/>
                  <a:pt x="245881" y="97433"/>
                  <a:pt x="312083" y="187884"/>
                </a:cubicBezTo>
                <a:cubicBezTo>
                  <a:pt x="344109" y="231678"/>
                  <a:pt x="361299" y="280894"/>
                  <a:pt x="368155" y="334101"/>
                </a:cubicBezTo>
                <a:cubicBezTo>
                  <a:pt x="370099" y="348938"/>
                  <a:pt x="375010" y="367765"/>
                  <a:pt x="360481" y="376871"/>
                </a:cubicBezTo>
                <a:cubicBezTo>
                  <a:pt x="342882" y="387922"/>
                  <a:pt x="333366" y="368276"/>
                  <a:pt x="323543" y="358556"/>
                </a:cubicBezTo>
                <a:cubicBezTo>
                  <a:pt x="288754" y="324176"/>
                  <a:pt x="255295" y="288466"/>
                  <a:pt x="221324" y="253268"/>
                </a:cubicBezTo>
                <a:cubicBezTo>
                  <a:pt x="218664" y="255621"/>
                  <a:pt x="216106" y="258077"/>
                  <a:pt x="213446" y="26043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5" name="Forma libre: forma 34">
            <a:extLst>
              <a:ext uri="{FF2B5EF4-FFF2-40B4-BE49-F238E27FC236}">
                <a16:creationId xmlns:a16="http://schemas.microsoft.com/office/drawing/2014/main" id="{FA190804-F84D-4DE2-969F-A64618DF6DE1}"/>
              </a:ext>
            </a:extLst>
          </p:cNvPr>
          <p:cNvSpPr/>
          <p:nvPr/>
        </p:nvSpPr>
        <p:spPr>
          <a:xfrm>
            <a:off x="5320736" y="2911316"/>
            <a:ext cx="516903" cy="508740"/>
          </a:xfrm>
          <a:custGeom>
            <a:avLst/>
            <a:gdLst>
              <a:gd name="connsiteX0" fmla="*/ 4019 w 516903"/>
              <a:gd name="connsiteY0" fmla="*/ 419312 h 508740"/>
              <a:gd name="connsiteX1" fmla="*/ 15070 w 516903"/>
              <a:gd name="connsiteY1" fmla="*/ 368049 h 508740"/>
              <a:gd name="connsiteX2" fmla="*/ 249897 w 516903"/>
              <a:gd name="connsiteY2" fmla="*/ 184178 h 508740"/>
              <a:gd name="connsiteX3" fmla="*/ 332469 w 516903"/>
              <a:gd name="connsiteY3" fmla="*/ 157268 h 508740"/>
              <a:gd name="connsiteX4" fmla="*/ 478482 w 516903"/>
              <a:gd name="connsiteY4" fmla="*/ 0 h 508740"/>
              <a:gd name="connsiteX5" fmla="*/ 465384 w 516903"/>
              <a:gd name="connsiteY5" fmla="*/ 346050 h 508740"/>
              <a:gd name="connsiteX6" fmla="*/ 108386 w 516903"/>
              <a:gd name="connsiteY6" fmla="*/ 508740 h 508740"/>
              <a:gd name="connsiteX7" fmla="*/ 247236 w 516903"/>
              <a:gd name="connsiteY7" fmla="*/ 450827 h 508740"/>
              <a:gd name="connsiteX8" fmla="*/ 409006 w 516903"/>
              <a:gd name="connsiteY8" fmla="*/ 273197 h 508740"/>
              <a:gd name="connsiteX9" fmla="*/ 414838 w 516903"/>
              <a:gd name="connsiteY9" fmla="*/ 239431 h 508740"/>
              <a:gd name="connsiteX10" fmla="*/ 382095 w 516903"/>
              <a:gd name="connsiteY10" fmla="*/ 240250 h 508740"/>
              <a:gd name="connsiteX11" fmla="*/ 296657 w 516903"/>
              <a:gd name="connsiteY11" fmla="*/ 255496 h 508740"/>
              <a:gd name="connsiteX12" fmla="*/ 35227 w 516903"/>
              <a:gd name="connsiteY12" fmla="*/ 394448 h 508740"/>
              <a:gd name="connsiteX13" fmla="*/ 4121 w 516903"/>
              <a:gd name="connsiteY13" fmla="*/ 419209 h 50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6903" h="508740">
                <a:moveTo>
                  <a:pt x="4019" y="419312"/>
                </a:moveTo>
                <a:cubicBezTo>
                  <a:pt x="-7032" y="398950"/>
                  <a:pt x="7396" y="383397"/>
                  <a:pt x="15070" y="368049"/>
                </a:cubicBezTo>
                <a:cubicBezTo>
                  <a:pt x="64286" y="270025"/>
                  <a:pt x="149213" y="216921"/>
                  <a:pt x="249897" y="184178"/>
                </a:cubicBezTo>
                <a:cubicBezTo>
                  <a:pt x="277421" y="175276"/>
                  <a:pt x="305457" y="167602"/>
                  <a:pt x="332469" y="157268"/>
                </a:cubicBezTo>
                <a:cubicBezTo>
                  <a:pt x="405834" y="129334"/>
                  <a:pt x="466408" y="88712"/>
                  <a:pt x="478482" y="0"/>
                </a:cubicBezTo>
                <a:cubicBezTo>
                  <a:pt x="525652" y="118795"/>
                  <a:pt x="538135" y="236259"/>
                  <a:pt x="465384" y="346050"/>
                </a:cubicBezTo>
                <a:cubicBezTo>
                  <a:pt x="381277" y="473030"/>
                  <a:pt x="247748" y="499838"/>
                  <a:pt x="108386" y="508740"/>
                </a:cubicBezTo>
                <a:cubicBezTo>
                  <a:pt x="153203" y="486127"/>
                  <a:pt x="202726" y="475077"/>
                  <a:pt x="247236" y="450827"/>
                </a:cubicBezTo>
                <a:cubicBezTo>
                  <a:pt x="321930" y="410103"/>
                  <a:pt x="377184" y="352496"/>
                  <a:pt x="409006" y="273197"/>
                </a:cubicBezTo>
                <a:cubicBezTo>
                  <a:pt x="413406" y="262249"/>
                  <a:pt x="422410" y="249868"/>
                  <a:pt x="414838" y="239431"/>
                </a:cubicBezTo>
                <a:cubicBezTo>
                  <a:pt x="406038" y="227357"/>
                  <a:pt x="393248" y="238203"/>
                  <a:pt x="382095" y="240250"/>
                </a:cubicBezTo>
                <a:cubicBezTo>
                  <a:pt x="353650" y="245468"/>
                  <a:pt x="325205" y="251096"/>
                  <a:pt x="296657" y="255496"/>
                </a:cubicBezTo>
                <a:cubicBezTo>
                  <a:pt x="193211" y="271355"/>
                  <a:pt x="107159" y="319446"/>
                  <a:pt x="35227" y="394448"/>
                </a:cubicBezTo>
                <a:cubicBezTo>
                  <a:pt x="26325" y="403759"/>
                  <a:pt x="21823" y="419005"/>
                  <a:pt x="4121" y="41920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6" name="Forma libre: forma 35">
            <a:extLst>
              <a:ext uri="{FF2B5EF4-FFF2-40B4-BE49-F238E27FC236}">
                <a16:creationId xmlns:a16="http://schemas.microsoft.com/office/drawing/2014/main" id="{8B06FBF7-419B-4536-A0C6-BDBF07356638}"/>
              </a:ext>
            </a:extLst>
          </p:cNvPr>
          <p:cNvSpPr/>
          <p:nvPr/>
        </p:nvSpPr>
        <p:spPr>
          <a:xfrm>
            <a:off x="5229040" y="2854221"/>
            <a:ext cx="236717" cy="397284"/>
          </a:xfrm>
          <a:custGeom>
            <a:avLst/>
            <a:gdLst>
              <a:gd name="connsiteX0" fmla="*/ 123444 w 236717"/>
              <a:gd name="connsiteY0" fmla="*/ 102 h 397284"/>
              <a:gd name="connsiteX1" fmla="*/ 184427 w 236717"/>
              <a:gd name="connsiteY1" fmla="*/ 188271 h 397284"/>
              <a:gd name="connsiteX2" fmla="*/ 212668 w 236717"/>
              <a:gd name="connsiteY2" fmla="*/ 217841 h 397284"/>
              <a:gd name="connsiteX3" fmla="*/ 225970 w 236717"/>
              <a:gd name="connsiteY3" fmla="*/ 272788 h 397284"/>
              <a:gd name="connsiteX4" fmla="*/ 169898 w 236717"/>
              <a:gd name="connsiteY4" fmla="*/ 260816 h 397284"/>
              <a:gd name="connsiteX5" fmla="*/ 118328 w 236717"/>
              <a:gd name="connsiteY5" fmla="*/ 218967 h 397284"/>
              <a:gd name="connsiteX6" fmla="*/ 78730 w 236717"/>
              <a:gd name="connsiteY6" fmla="*/ 191545 h 397284"/>
              <a:gd name="connsiteX7" fmla="*/ 65940 w 236717"/>
              <a:gd name="connsiteY7" fmla="*/ 247105 h 397284"/>
              <a:gd name="connsiteX8" fmla="*/ 90906 w 236717"/>
              <a:gd name="connsiteY8" fmla="*/ 350756 h 397284"/>
              <a:gd name="connsiteX9" fmla="*/ 94283 w 236717"/>
              <a:gd name="connsiteY9" fmla="*/ 394959 h 397284"/>
              <a:gd name="connsiteX10" fmla="*/ 55605 w 236717"/>
              <a:gd name="connsiteY10" fmla="*/ 369174 h 397284"/>
              <a:gd name="connsiteX11" fmla="*/ 49466 w 236717"/>
              <a:gd name="connsiteY11" fmla="*/ 76024 h 397284"/>
              <a:gd name="connsiteX12" fmla="*/ 123342 w 236717"/>
              <a:gd name="connsiteY12" fmla="*/ 0 h 397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6717" h="397284">
                <a:moveTo>
                  <a:pt x="123444" y="102"/>
                </a:moveTo>
                <a:cubicBezTo>
                  <a:pt x="102161" y="87791"/>
                  <a:pt x="136541" y="140691"/>
                  <a:pt x="184427" y="188271"/>
                </a:cubicBezTo>
                <a:cubicBezTo>
                  <a:pt x="194046" y="197889"/>
                  <a:pt x="204789" y="206893"/>
                  <a:pt x="212668" y="217841"/>
                </a:cubicBezTo>
                <a:cubicBezTo>
                  <a:pt x="224332" y="234008"/>
                  <a:pt x="251857" y="248333"/>
                  <a:pt x="225970" y="272788"/>
                </a:cubicBezTo>
                <a:cubicBezTo>
                  <a:pt x="202640" y="294889"/>
                  <a:pt x="186781" y="276062"/>
                  <a:pt x="169898" y="260816"/>
                </a:cubicBezTo>
                <a:cubicBezTo>
                  <a:pt x="153526" y="245980"/>
                  <a:pt x="136234" y="231962"/>
                  <a:pt x="118328" y="218967"/>
                </a:cubicBezTo>
                <a:cubicBezTo>
                  <a:pt x="104924" y="209246"/>
                  <a:pt x="94794" y="184587"/>
                  <a:pt x="78730" y="191545"/>
                </a:cubicBezTo>
                <a:cubicBezTo>
                  <a:pt x="56935" y="201061"/>
                  <a:pt x="66247" y="227664"/>
                  <a:pt x="65940" y="247105"/>
                </a:cubicBezTo>
                <a:cubicBezTo>
                  <a:pt x="65530" y="283429"/>
                  <a:pt x="77604" y="317195"/>
                  <a:pt x="90906" y="350756"/>
                </a:cubicBezTo>
                <a:cubicBezTo>
                  <a:pt x="96534" y="364979"/>
                  <a:pt x="115770" y="383601"/>
                  <a:pt x="94283" y="394959"/>
                </a:cubicBezTo>
                <a:cubicBezTo>
                  <a:pt x="75967" y="404680"/>
                  <a:pt x="65735" y="381555"/>
                  <a:pt x="55605" y="369174"/>
                </a:cubicBezTo>
                <a:cubicBezTo>
                  <a:pt x="-16429" y="281280"/>
                  <a:pt x="-18475" y="175174"/>
                  <a:pt x="49466" y="76024"/>
                </a:cubicBezTo>
                <a:cubicBezTo>
                  <a:pt x="66554" y="51058"/>
                  <a:pt x="85483" y="27729"/>
                  <a:pt x="123342" y="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7" name="Forma libre: forma 36">
            <a:extLst>
              <a:ext uri="{FF2B5EF4-FFF2-40B4-BE49-F238E27FC236}">
                <a16:creationId xmlns:a16="http://schemas.microsoft.com/office/drawing/2014/main" id="{902D7DDF-5E6D-4C30-82A2-BEC6D1EF5AA9}"/>
              </a:ext>
            </a:extLst>
          </p:cNvPr>
          <p:cNvSpPr/>
          <p:nvPr/>
        </p:nvSpPr>
        <p:spPr>
          <a:xfrm>
            <a:off x="3748296" y="6354132"/>
            <a:ext cx="204074" cy="211156"/>
          </a:xfrm>
          <a:custGeom>
            <a:avLst/>
            <a:gdLst>
              <a:gd name="connsiteX0" fmla="*/ 42667 w 204074"/>
              <a:gd name="connsiteY0" fmla="*/ 211068 h 211156"/>
              <a:gd name="connsiteX1" fmla="*/ 408 w 204074"/>
              <a:gd name="connsiteY1" fmla="*/ 174232 h 211156"/>
              <a:gd name="connsiteX2" fmla="*/ 38062 w 204074"/>
              <a:gd name="connsiteY2" fmla="*/ 143229 h 211156"/>
              <a:gd name="connsiteX3" fmla="*/ 130151 w 204074"/>
              <a:gd name="connsiteY3" fmla="*/ 77436 h 211156"/>
              <a:gd name="connsiteX4" fmla="*/ 157471 w 204074"/>
              <a:gd name="connsiteY4" fmla="*/ 28629 h 211156"/>
              <a:gd name="connsiteX5" fmla="*/ 194102 w 204074"/>
              <a:gd name="connsiteY5" fmla="*/ 2230 h 211156"/>
              <a:gd name="connsiteX6" fmla="*/ 194716 w 204074"/>
              <a:gd name="connsiteY6" fmla="*/ 42443 h 211156"/>
              <a:gd name="connsiteX7" fmla="*/ 94646 w 204074"/>
              <a:gd name="connsiteY7" fmla="*/ 192445 h 211156"/>
              <a:gd name="connsiteX8" fmla="*/ 42564 w 204074"/>
              <a:gd name="connsiteY8" fmla="*/ 211068 h 21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073" h="211156">
                <a:moveTo>
                  <a:pt x="42667" y="211068"/>
                </a:moveTo>
                <a:cubicBezTo>
                  <a:pt x="24351" y="209533"/>
                  <a:pt x="4092" y="199096"/>
                  <a:pt x="408" y="174232"/>
                </a:cubicBezTo>
                <a:cubicBezTo>
                  <a:pt x="-3378" y="148140"/>
                  <a:pt x="19952" y="146094"/>
                  <a:pt x="38062" y="143229"/>
                </a:cubicBezTo>
                <a:cubicBezTo>
                  <a:pt x="79912" y="136578"/>
                  <a:pt x="108766" y="112328"/>
                  <a:pt x="130151" y="77436"/>
                </a:cubicBezTo>
                <a:cubicBezTo>
                  <a:pt x="139872" y="61577"/>
                  <a:pt x="148364" y="44898"/>
                  <a:pt x="157471" y="28629"/>
                </a:cubicBezTo>
                <a:cubicBezTo>
                  <a:pt x="165657" y="13895"/>
                  <a:pt x="173740" y="-6876"/>
                  <a:pt x="194102" y="2230"/>
                </a:cubicBezTo>
                <a:cubicBezTo>
                  <a:pt x="213645" y="11030"/>
                  <a:pt x="199218" y="29755"/>
                  <a:pt x="194716" y="42443"/>
                </a:cubicBezTo>
                <a:cubicBezTo>
                  <a:pt x="174354" y="100868"/>
                  <a:pt x="146727" y="154995"/>
                  <a:pt x="94646" y="192445"/>
                </a:cubicBezTo>
                <a:cubicBezTo>
                  <a:pt x="80832" y="202370"/>
                  <a:pt x="66814" y="212193"/>
                  <a:pt x="42564" y="211068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1" name="Forma libre: forma 40">
            <a:extLst>
              <a:ext uri="{FF2B5EF4-FFF2-40B4-BE49-F238E27FC236}">
                <a16:creationId xmlns:a16="http://schemas.microsoft.com/office/drawing/2014/main" id="{34C99FA9-A457-462E-84F6-F482BFE15DBD}"/>
              </a:ext>
            </a:extLst>
          </p:cNvPr>
          <p:cNvSpPr/>
          <p:nvPr/>
        </p:nvSpPr>
        <p:spPr>
          <a:xfrm>
            <a:off x="9410557" y="2773238"/>
            <a:ext cx="892250" cy="925463"/>
          </a:xfrm>
          <a:custGeom>
            <a:avLst/>
            <a:gdLst>
              <a:gd name="connsiteX0" fmla="*/ 472958 w 892250"/>
              <a:gd name="connsiteY0" fmla="*/ 802382 h 925463"/>
              <a:gd name="connsiteX1" fmla="*/ 472958 w 892250"/>
              <a:gd name="connsiteY1" fmla="*/ 889914 h 925463"/>
              <a:gd name="connsiteX2" fmla="*/ 447344 w 892250"/>
              <a:gd name="connsiteY2" fmla="*/ 925439 h 925463"/>
              <a:gd name="connsiteX3" fmla="*/ 419280 w 892250"/>
              <a:gd name="connsiteY3" fmla="*/ 889468 h 925463"/>
              <a:gd name="connsiteX4" fmla="*/ 419280 w 892250"/>
              <a:gd name="connsiteY4" fmla="*/ 801491 h 925463"/>
              <a:gd name="connsiteX5" fmla="*/ 243883 w 892250"/>
              <a:gd name="connsiteY5" fmla="*/ 867084 h 925463"/>
              <a:gd name="connsiteX6" fmla="*/ 61469 w 892250"/>
              <a:gd name="connsiteY6" fmla="*/ 803384 h 925463"/>
              <a:gd name="connsiteX7" fmla="*/ 8015 w 892250"/>
              <a:gd name="connsiteY7" fmla="*/ 573084 h 925463"/>
              <a:gd name="connsiteX8" fmla="*/ 130292 w 892250"/>
              <a:gd name="connsiteY8" fmla="*/ 348575 h 925463"/>
              <a:gd name="connsiteX9" fmla="*/ 342774 w 892250"/>
              <a:gd name="connsiteY9" fmla="*/ 141662 h 925463"/>
              <a:gd name="connsiteX10" fmla="*/ 432310 w 892250"/>
              <a:gd name="connsiteY10" fmla="*/ 12480 h 925463"/>
              <a:gd name="connsiteX11" fmla="*/ 446565 w 892250"/>
              <a:gd name="connsiteY11" fmla="*/ 8 h 925463"/>
              <a:gd name="connsiteX12" fmla="*/ 459371 w 892250"/>
              <a:gd name="connsiteY12" fmla="*/ 10253 h 925463"/>
              <a:gd name="connsiteX13" fmla="*/ 603476 w 892250"/>
              <a:gd name="connsiteY13" fmla="*/ 191330 h 925463"/>
              <a:gd name="connsiteX14" fmla="*/ 823530 w 892250"/>
              <a:gd name="connsiteY14" fmla="*/ 426641 h 925463"/>
              <a:gd name="connsiteX15" fmla="*/ 892241 w 892250"/>
              <a:gd name="connsiteY15" fmla="*/ 645359 h 925463"/>
              <a:gd name="connsiteX16" fmla="*/ 720185 w 892250"/>
              <a:gd name="connsiteY16" fmla="*/ 857618 h 925463"/>
              <a:gd name="connsiteX17" fmla="*/ 521846 w 892250"/>
              <a:gd name="connsiteY17" fmla="*/ 839577 h 925463"/>
              <a:gd name="connsiteX18" fmla="*/ 473180 w 892250"/>
              <a:gd name="connsiteY18" fmla="*/ 802159 h 925463"/>
              <a:gd name="connsiteX19" fmla="*/ 431308 w 892250"/>
              <a:gd name="connsiteY19" fmla="*/ 333541 h 925463"/>
              <a:gd name="connsiteX20" fmla="*/ 431196 w 892250"/>
              <a:gd name="connsiteY20" fmla="*/ 409269 h 925463"/>
              <a:gd name="connsiteX21" fmla="*/ 425851 w 892250"/>
              <a:gd name="connsiteY21" fmla="*/ 433435 h 925463"/>
              <a:gd name="connsiteX22" fmla="*/ 405805 w 892250"/>
              <a:gd name="connsiteY22" fmla="*/ 420962 h 925463"/>
              <a:gd name="connsiteX23" fmla="*/ 331414 w 892250"/>
              <a:gd name="connsiteY23" fmla="*/ 347239 h 925463"/>
              <a:gd name="connsiteX24" fmla="*/ 299565 w 892250"/>
              <a:gd name="connsiteY24" fmla="*/ 337773 h 925463"/>
              <a:gd name="connsiteX25" fmla="*/ 308362 w 892250"/>
              <a:gd name="connsiteY25" fmla="*/ 368844 h 925463"/>
              <a:gd name="connsiteX26" fmla="*/ 411708 w 892250"/>
              <a:gd name="connsiteY26" fmla="*/ 471187 h 925463"/>
              <a:gd name="connsiteX27" fmla="*/ 431085 w 892250"/>
              <a:gd name="connsiteY27" fmla="*/ 508605 h 925463"/>
              <a:gd name="connsiteX28" fmla="*/ 431085 w 892250"/>
              <a:gd name="connsiteY28" fmla="*/ 645359 h 925463"/>
              <a:gd name="connsiteX29" fmla="*/ 425405 w 892250"/>
              <a:gd name="connsiteY29" fmla="*/ 663734 h 925463"/>
              <a:gd name="connsiteX30" fmla="*/ 406585 w 892250"/>
              <a:gd name="connsiteY30" fmla="*/ 654046 h 925463"/>
              <a:gd name="connsiteX31" fmla="*/ 315824 w 892250"/>
              <a:gd name="connsiteY31" fmla="*/ 563730 h 925463"/>
              <a:gd name="connsiteX32" fmla="*/ 243660 w 892250"/>
              <a:gd name="connsiteY32" fmla="*/ 491789 h 925463"/>
              <a:gd name="connsiteX33" fmla="*/ 216933 w 892250"/>
              <a:gd name="connsiteY33" fmla="*/ 486221 h 925463"/>
              <a:gd name="connsiteX34" fmla="*/ 220274 w 892250"/>
              <a:gd name="connsiteY34" fmla="*/ 511834 h 925463"/>
              <a:gd name="connsiteX35" fmla="*/ 234528 w 892250"/>
              <a:gd name="connsiteY35" fmla="*/ 526423 h 925463"/>
              <a:gd name="connsiteX36" fmla="*/ 419726 w 892250"/>
              <a:gd name="connsiteY36" fmla="*/ 711621 h 925463"/>
              <a:gd name="connsiteX37" fmla="*/ 473180 w 892250"/>
              <a:gd name="connsiteY37" fmla="*/ 710841 h 925463"/>
              <a:gd name="connsiteX38" fmla="*/ 660494 w 892250"/>
              <a:gd name="connsiteY38" fmla="*/ 523528 h 925463"/>
              <a:gd name="connsiteX39" fmla="*/ 675973 w 892250"/>
              <a:gd name="connsiteY39" fmla="*/ 506155 h 925463"/>
              <a:gd name="connsiteX40" fmla="*/ 674080 w 892250"/>
              <a:gd name="connsiteY40" fmla="*/ 485219 h 925463"/>
              <a:gd name="connsiteX41" fmla="*/ 655482 w 892250"/>
              <a:gd name="connsiteY41" fmla="*/ 485664 h 925463"/>
              <a:gd name="connsiteX42" fmla="*/ 636217 w 892250"/>
              <a:gd name="connsiteY42" fmla="*/ 503260 h 925463"/>
              <a:gd name="connsiteX43" fmla="*/ 487880 w 892250"/>
              <a:gd name="connsiteY43" fmla="*/ 651262 h 925463"/>
              <a:gd name="connsiteX44" fmla="*/ 467055 w 892250"/>
              <a:gd name="connsiteY44" fmla="*/ 663512 h 925463"/>
              <a:gd name="connsiteX45" fmla="*/ 460930 w 892250"/>
              <a:gd name="connsiteY45" fmla="*/ 639680 h 925463"/>
              <a:gd name="connsiteX46" fmla="*/ 460708 w 892250"/>
              <a:gd name="connsiteY46" fmla="*/ 517403 h 925463"/>
              <a:gd name="connsiteX47" fmla="*/ 479640 w 892250"/>
              <a:gd name="connsiteY47" fmla="*/ 473859 h 925463"/>
              <a:gd name="connsiteX48" fmla="*/ 580312 w 892250"/>
              <a:gd name="connsiteY48" fmla="*/ 372964 h 925463"/>
              <a:gd name="connsiteX49" fmla="*/ 591671 w 892250"/>
              <a:gd name="connsiteY49" fmla="*/ 337217 h 925463"/>
              <a:gd name="connsiteX50" fmla="*/ 557928 w 892250"/>
              <a:gd name="connsiteY50" fmla="*/ 349578 h 925463"/>
              <a:gd name="connsiteX51" fmla="*/ 487769 w 892250"/>
              <a:gd name="connsiteY51" fmla="*/ 419291 h 925463"/>
              <a:gd name="connsiteX52" fmla="*/ 467055 w 892250"/>
              <a:gd name="connsiteY52" fmla="*/ 431319 h 925463"/>
              <a:gd name="connsiteX53" fmla="*/ 460819 w 892250"/>
              <a:gd name="connsiteY53" fmla="*/ 407264 h 925463"/>
              <a:gd name="connsiteX54" fmla="*/ 460262 w 892250"/>
              <a:gd name="connsiteY54" fmla="*/ 267614 h 925463"/>
              <a:gd name="connsiteX55" fmla="*/ 445673 w 892250"/>
              <a:gd name="connsiteY55" fmla="*/ 227857 h 925463"/>
              <a:gd name="connsiteX56" fmla="*/ 431753 w 892250"/>
              <a:gd name="connsiteY56" fmla="*/ 269396 h 925463"/>
              <a:gd name="connsiteX57" fmla="*/ 431419 w 892250"/>
              <a:gd name="connsiteY57" fmla="*/ 333430 h 92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892250" h="925463">
                <a:moveTo>
                  <a:pt x="472958" y="802382"/>
                </a:moveTo>
                <a:cubicBezTo>
                  <a:pt x="472958" y="835791"/>
                  <a:pt x="473180" y="862852"/>
                  <a:pt x="472958" y="889914"/>
                </a:cubicBezTo>
                <a:cubicBezTo>
                  <a:pt x="472735" y="907621"/>
                  <a:pt x="468726" y="924770"/>
                  <a:pt x="447344" y="925439"/>
                </a:cubicBezTo>
                <a:cubicBezTo>
                  <a:pt x="423958" y="926218"/>
                  <a:pt x="419503" y="908289"/>
                  <a:pt x="419280" y="889468"/>
                </a:cubicBezTo>
                <a:cubicBezTo>
                  <a:pt x="418835" y="862407"/>
                  <a:pt x="419280" y="835346"/>
                  <a:pt x="419280" y="801491"/>
                </a:cubicBezTo>
                <a:cubicBezTo>
                  <a:pt x="368053" y="853052"/>
                  <a:pt x="308808" y="870536"/>
                  <a:pt x="243883" y="867084"/>
                </a:cubicBezTo>
                <a:cubicBezTo>
                  <a:pt x="177399" y="863521"/>
                  <a:pt x="111471" y="853498"/>
                  <a:pt x="61469" y="803384"/>
                </a:cubicBezTo>
                <a:cubicBezTo>
                  <a:pt x="-3567" y="738237"/>
                  <a:pt x="-8467" y="657721"/>
                  <a:pt x="8015" y="573084"/>
                </a:cubicBezTo>
                <a:cubicBezTo>
                  <a:pt x="25053" y="485441"/>
                  <a:pt x="71492" y="413612"/>
                  <a:pt x="130292" y="348575"/>
                </a:cubicBezTo>
                <a:cubicBezTo>
                  <a:pt x="196665" y="275076"/>
                  <a:pt x="272169" y="210819"/>
                  <a:pt x="342774" y="141662"/>
                </a:cubicBezTo>
                <a:cubicBezTo>
                  <a:pt x="380637" y="104467"/>
                  <a:pt x="421842" y="69053"/>
                  <a:pt x="432310" y="12480"/>
                </a:cubicBezTo>
                <a:cubicBezTo>
                  <a:pt x="433646" y="5353"/>
                  <a:pt x="438992" y="230"/>
                  <a:pt x="446565" y="8"/>
                </a:cubicBezTo>
                <a:cubicBezTo>
                  <a:pt x="453024" y="-215"/>
                  <a:pt x="457924" y="4462"/>
                  <a:pt x="459371" y="10253"/>
                </a:cubicBezTo>
                <a:cubicBezTo>
                  <a:pt x="479306" y="92996"/>
                  <a:pt x="548017" y="136873"/>
                  <a:pt x="603476" y="191330"/>
                </a:cubicBezTo>
                <a:cubicBezTo>
                  <a:pt x="680205" y="266612"/>
                  <a:pt x="762614" y="336548"/>
                  <a:pt x="823530" y="426641"/>
                </a:cubicBezTo>
                <a:cubicBezTo>
                  <a:pt x="868187" y="492791"/>
                  <a:pt x="891573" y="566069"/>
                  <a:pt x="892241" y="645359"/>
                </a:cubicBezTo>
                <a:cubicBezTo>
                  <a:pt x="893132" y="759396"/>
                  <a:pt x="831771" y="833675"/>
                  <a:pt x="720185" y="857618"/>
                </a:cubicBezTo>
                <a:cubicBezTo>
                  <a:pt x="652364" y="872207"/>
                  <a:pt x="585546" y="873543"/>
                  <a:pt x="521846" y="839577"/>
                </a:cubicBezTo>
                <a:cubicBezTo>
                  <a:pt x="505142" y="830668"/>
                  <a:pt x="491444" y="817416"/>
                  <a:pt x="473180" y="802159"/>
                </a:cubicBezTo>
                <a:close/>
                <a:moveTo>
                  <a:pt x="431308" y="333541"/>
                </a:moveTo>
                <a:cubicBezTo>
                  <a:pt x="431308" y="358821"/>
                  <a:pt x="431530" y="383989"/>
                  <a:pt x="431196" y="409269"/>
                </a:cubicBezTo>
                <a:cubicBezTo>
                  <a:pt x="431085" y="417621"/>
                  <a:pt x="434760" y="428869"/>
                  <a:pt x="425851" y="433435"/>
                </a:cubicBezTo>
                <a:cubicBezTo>
                  <a:pt x="415494" y="438780"/>
                  <a:pt x="411485" y="426307"/>
                  <a:pt x="405805" y="420962"/>
                </a:cubicBezTo>
                <a:cubicBezTo>
                  <a:pt x="380637" y="396796"/>
                  <a:pt x="356249" y="371739"/>
                  <a:pt x="331414" y="347239"/>
                </a:cubicBezTo>
                <a:cubicBezTo>
                  <a:pt x="322505" y="338553"/>
                  <a:pt x="312149" y="325857"/>
                  <a:pt x="299565" y="337773"/>
                </a:cubicBezTo>
                <a:cubicBezTo>
                  <a:pt x="286201" y="350357"/>
                  <a:pt x="299565" y="360157"/>
                  <a:pt x="308362" y="368844"/>
                </a:cubicBezTo>
                <a:cubicBezTo>
                  <a:pt x="342662" y="403032"/>
                  <a:pt x="377185" y="437221"/>
                  <a:pt x="411708" y="471187"/>
                </a:cubicBezTo>
                <a:cubicBezTo>
                  <a:pt x="422287" y="481655"/>
                  <a:pt x="431196" y="492235"/>
                  <a:pt x="431085" y="508605"/>
                </a:cubicBezTo>
                <a:cubicBezTo>
                  <a:pt x="430751" y="554153"/>
                  <a:pt x="431085" y="599812"/>
                  <a:pt x="431085" y="645359"/>
                </a:cubicBezTo>
                <a:cubicBezTo>
                  <a:pt x="431085" y="651930"/>
                  <a:pt x="432533" y="660282"/>
                  <a:pt x="425405" y="663734"/>
                </a:cubicBezTo>
                <a:cubicBezTo>
                  <a:pt x="416162" y="668189"/>
                  <a:pt x="411596" y="658946"/>
                  <a:pt x="406585" y="654046"/>
                </a:cubicBezTo>
                <a:cubicBezTo>
                  <a:pt x="376071" y="624089"/>
                  <a:pt x="346003" y="593910"/>
                  <a:pt x="315824" y="563730"/>
                </a:cubicBezTo>
                <a:cubicBezTo>
                  <a:pt x="291769" y="539787"/>
                  <a:pt x="267937" y="515621"/>
                  <a:pt x="243660" y="491789"/>
                </a:cubicBezTo>
                <a:cubicBezTo>
                  <a:pt x="236199" y="484439"/>
                  <a:pt x="228069" y="474528"/>
                  <a:pt x="216933" y="486221"/>
                </a:cubicBezTo>
                <a:cubicBezTo>
                  <a:pt x="208358" y="495353"/>
                  <a:pt x="213035" y="504039"/>
                  <a:pt x="220274" y="511834"/>
                </a:cubicBezTo>
                <a:cubicBezTo>
                  <a:pt x="224951" y="516734"/>
                  <a:pt x="229740" y="521634"/>
                  <a:pt x="234528" y="526423"/>
                </a:cubicBezTo>
                <a:cubicBezTo>
                  <a:pt x="296224" y="588230"/>
                  <a:pt x="357919" y="650037"/>
                  <a:pt x="419726" y="711621"/>
                </a:cubicBezTo>
                <a:cubicBezTo>
                  <a:pt x="445005" y="736789"/>
                  <a:pt x="447121" y="736789"/>
                  <a:pt x="473180" y="710841"/>
                </a:cubicBezTo>
                <a:cubicBezTo>
                  <a:pt x="535767" y="648478"/>
                  <a:pt x="598130" y="586003"/>
                  <a:pt x="660494" y="523528"/>
                </a:cubicBezTo>
                <a:cubicBezTo>
                  <a:pt x="665951" y="518071"/>
                  <a:pt x="671408" y="512391"/>
                  <a:pt x="675973" y="506155"/>
                </a:cubicBezTo>
                <a:cubicBezTo>
                  <a:pt x="681096" y="499028"/>
                  <a:pt x="680985" y="491455"/>
                  <a:pt x="674080" y="485219"/>
                </a:cubicBezTo>
                <a:cubicBezTo>
                  <a:pt x="667955" y="479762"/>
                  <a:pt x="661162" y="481098"/>
                  <a:pt x="655482" y="485664"/>
                </a:cubicBezTo>
                <a:cubicBezTo>
                  <a:pt x="648689" y="491010"/>
                  <a:pt x="642342" y="497135"/>
                  <a:pt x="636217" y="503260"/>
                </a:cubicBezTo>
                <a:cubicBezTo>
                  <a:pt x="586771" y="552594"/>
                  <a:pt x="537548" y="602150"/>
                  <a:pt x="487880" y="651262"/>
                </a:cubicBezTo>
                <a:cubicBezTo>
                  <a:pt x="482090" y="656941"/>
                  <a:pt x="476744" y="667855"/>
                  <a:pt x="467055" y="663512"/>
                </a:cubicBezTo>
                <a:cubicBezTo>
                  <a:pt x="457924" y="659391"/>
                  <a:pt x="460930" y="648032"/>
                  <a:pt x="460930" y="639680"/>
                </a:cubicBezTo>
                <a:cubicBezTo>
                  <a:pt x="460596" y="598921"/>
                  <a:pt x="461153" y="558162"/>
                  <a:pt x="460708" y="517403"/>
                </a:cubicBezTo>
                <a:cubicBezTo>
                  <a:pt x="460485" y="499807"/>
                  <a:pt x="466610" y="486221"/>
                  <a:pt x="479640" y="473859"/>
                </a:cubicBezTo>
                <a:cubicBezTo>
                  <a:pt x="513939" y="441007"/>
                  <a:pt x="547460" y="407376"/>
                  <a:pt x="580312" y="372964"/>
                </a:cubicBezTo>
                <a:cubicBezTo>
                  <a:pt x="589221" y="363610"/>
                  <a:pt x="607708" y="352028"/>
                  <a:pt x="591671" y="337217"/>
                </a:cubicBezTo>
                <a:cubicBezTo>
                  <a:pt x="578196" y="324744"/>
                  <a:pt x="567283" y="340446"/>
                  <a:pt x="557928" y="349578"/>
                </a:cubicBezTo>
                <a:cubicBezTo>
                  <a:pt x="534319" y="372630"/>
                  <a:pt x="511378" y="396351"/>
                  <a:pt x="487769" y="419291"/>
                </a:cubicBezTo>
                <a:cubicBezTo>
                  <a:pt x="481978" y="424860"/>
                  <a:pt x="476855" y="436107"/>
                  <a:pt x="467055" y="431319"/>
                </a:cubicBezTo>
                <a:cubicBezTo>
                  <a:pt x="458258" y="426975"/>
                  <a:pt x="460930" y="415728"/>
                  <a:pt x="460819" y="407264"/>
                </a:cubicBezTo>
                <a:cubicBezTo>
                  <a:pt x="460596" y="360714"/>
                  <a:pt x="461487" y="314053"/>
                  <a:pt x="460262" y="267614"/>
                </a:cubicBezTo>
                <a:cubicBezTo>
                  <a:pt x="459817" y="253137"/>
                  <a:pt x="469060" y="227078"/>
                  <a:pt x="445673" y="227857"/>
                </a:cubicBezTo>
                <a:cubicBezTo>
                  <a:pt x="424849" y="228526"/>
                  <a:pt x="432533" y="254028"/>
                  <a:pt x="431753" y="269396"/>
                </a:cubicBezTo>
                <a:cubicBezTo>
                  <a:pt x="430639" y="290666"/>
                  <a:pt x="431419" y="312048"/>
                  <a:pt x="431419" y="33343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2" name="Forma libre: forma 41">
            <a:extLst>
              <a:ext uri="{FF2B5EF4-FFF2-40B4-BE49-F238E27FC236}">
                <a16:creationId xmlns:a16="http://schemas.microsoft.com/office/drawing/2014/main" id="{C94C92A3-418B-42DD-BC7B-2BAD79AAFA79}"/>
              </a:ext>
            </a:extLst>
          </p:cNvPr>
          <p:cNvSpPr/>
          <p:nvPr/>
        </p:nvSpPr>
        <p:spPr>
          <a:xfrm>
            <a:off x="10706135" y="4179294"/>
            <a:ext cx="818104" cy="911254"/>
          </a:xfrm>
          <a:custGeom>
            <a:avLst/>
            <a:gdLst>
              <a:gd name="connsiteX0" fmla="*/ 388458 w 818104"/>
              <a:gd name="connsiteY0" fmla="*/ 803404 h 911254"/>
              <a:gd name="connsiteX1" fmla="*/ 163281 w 818104"/>
              <a:gd name="connsiteY1" fmla="*/ 752511 h 911254"/>
              <a:gd name="connsiteX2" fmla="*/ 119181 w 818104"/>
              <a:gd name="connsiteY2" fmla="*/ 762979 h 911254"/>
              <a:gd name="connsiteX3" fmla="*/ 51583 w 818104"/>
              <a:gd name="connsiteY3" fmla="*/ 886926 h 911254"/>
              <a:gd name="connsiteX4" fmla="*/ 20958 w 818104"/>
              <a:gd name="connsiteY4" fmla="*/ 910758 h 911254"/>
              <a:gd name="connsiteX5" fmla="*/ 1246 w 818104"/>
              <a:gd name="connsiteY5" fmla="*/ 875010 h 911254"/>
              <a:gd name="connsiteX6" fmla="*/ 73744 w 818104"/>
              <a:gd name="connsiteY6" fmla="*/ 737699 h 911254"/>
              <a:gd name="connsiteX7" fmla="*/ 82876 w 818104"/>
              <a:gd name="connsiteY7" fmla="*/ 671995 h 911254"/>
              <a:gd name="connsiteX8" fmla="*/ 211390 w 818104"/>
              <a:gd name="connsiteY8" fmla="*/ 260506 h 911254"/>
              <a:gd name="connsiteX9" fmla="*/ 506392 w 818104"/>
              <a:gd name="connsiteY9" fmla="*/ 140568 h 911254"/>
              <a:gd name="connsiteX10" fmla="*/ 636464 w 818104"/>
              <a:gd name="connsiteY10" fmla="*/ 98918 h 911254"/>
              <a:gd name="connsiteX11" fmla="*/ 742260 w 818104"/>
              <a:gd name="connsiteY11" fmla="*/ 12945 h 911254"/>
              <a:gd name="connsiteX12" fmla="*/ 755400 w 818104"/>
              <a:gd name="connsiteY12" fmla="*/ 361 h 911254"/>
              <a:gd name="connsiteX13" fmla="*/ 766648 w 818104"/>
              <a:gd name="connsiteY13" fmla="*/ 16286 h 911254"/>
              <a:gd name="connsiteX14" fmla="*/ 813532 w 818104"/>
              <a:gd name="connsiteY14" fmla="*/ 198811 h 911254"/>
              <a:gd name="connsiteX15" fmla="*/ 707848 w 818104"/>
              <a:gd name="connsiteY15" fmla="*/ 632572 h 911254"/>
              <a:gd name="connsiteX16" fmla="*/ 388458 w 818104"/>
              <a:gd name="connsiteY16" fmla="*/ 803070 h 911254"/>
              <a:gd name="connsiteX17" fmla="*/ 735467 w 818104"/>
              <a:gd name="connsiteY17" fmla="*/ 179879 h 911254"/>
              <a:gd name="connsiteX18" fmla="*/ 729341 w 818104"/>
              <a:gd name="connsiteY18" fmla="*/ 187006 h 911254"/>
              <a:gd name="connsiteX19" fmla="*/ 427992 w 818104"/>
              <a:gd name="connsiteY19" fmla="*/ 460961 h 911254"/>
              <a:gd name="connsiteX20" fmla="*/ 288231 w 818104"/>
              <a:gd name="connsiteY20" fmla="*/ 523436 h 911254"/>
              <a:gd name="connsiteX21" fmla="*/ 175197 w 818104"/>
              <a:gd name="connsiteY21" fmla="*/ 638586 h 911254"/>
              <a:gd name="connsiteX22" fmla="*/ 187112 w 818104"/>
              <a:gd name="connsiteY22" fmla="*/ 634131 h 911254"/>
              <a:gd name="connsiteX23" fmla="*/ 489687 w 818104"/>
              <a:gd name="connsiteY23" fmla="*/ 498490 h 911254"/>
              <a:gd name="connsiteX24" fmla="*/ 735467 w 818104"/>
              <a:gd name="connsiteY24" fmla="*/ 179879 h 91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18104" h="911254">
                <a:moveTo>
                  <a:pt x="388458" y="803404"/>
                </a:moveTo>
                <a:cubicBezTo>
                  <a:pt x="309612" y="803292"/>
                  <a:pt x="234553" y="785363"/>
                  <a:pt x="163281" y="752511"/>
                </a:cubicBezTo>
                <a:cubicBezTo>
                  <a:pt x="143569" y="743490"/>
                  <a:pt x="132099" y="746386"/>
                  <a:pt x="119181" y="762979"/>
                </a:cubicBezTo>
                <a:cubicBezTo>
                  <a:pt x="89781" y="800731"/>
                  <a:pt x="62274" y="839263"/>
                  <a:pt x="51583" y="886926"/>
                </a:cubicBezTo>
                <a:cubicBezTo>
                  <a:pt x="47797" y="903631"/>
                  <a:pt x="38219" y="913654"/>
                  <a:pt x="20958" y="910758"/>
                </a:cubicBezTo>
                <a:cubicBezTo>
                  <a:pt x="1024" y="907417"/>
                  <a:pt x="-2317" y="891826"/>
                  <a:pt x="1246" y="875010"/>
                </a:cubicBezTo>
                <a:cubicBezTo>
                  <a:pt x="12383" y="822447"/>
                  <a:pt x="38442" y="776899"/>
                  <a:pt x="73744" y="737699"/>
                </a:cubicBezTo>
                <a:cubicBezTo>
                  <a:pt x="93455" y="715761"/>
                  <a:pt x="95905" y="699613"/>
                  <a:pt x="82876" y="671995"/>
                </a:cubicBezTo>
                <a:cubicBezTo>
                  <a:pt x="10378" y="518202"/>
                  <a:pt x="61828" y="359954"/>
                  <a:pt x="211390" y="260506"/>
                </a:cubicBezTo>
                <a:cubicBezTo>
                  <a:pt x="301928" y="200370"/>
                  <a:pt x="403714" y="169634"/>
                  <a:pt x="506392" y="140568"/>
                </a:cubicBezTo>
                <a:cubicBezTo>
                  <a:pt x="550269" y="128207"/>
                  <a:pt x="594257" y="116179"/>
                  <a:pt x="636464" y="98918"/>
                </a:cubicBezTo>
                <a:cubicBezTo>
                  <a:pt x="680230" y="81100"/>
                  <a:pt x="720321" y="58270"/>
                  <a:pt x="742260" y="12945"/>
                </a:cubicBezTo>
                <a:cubicBezTo>
                  <a:pt x="744821" y="7600"/>
                  <a:pt x="745935" y="-1977"/>
                  <a:pt x="755400" y="361"/>
                </a:cubicBezTo>
                <a:cubicBezTo>
                  <a:pt x="762750" y="2143"/>
                  <a:pt x="764198" y="10161"/>
                  <a:pt x="766648" y="16286"/>
                </a:cubicBezTo>
                <a:cubicBezTo>
                  <a:pt x="790480" y="74975"/>
                  <a:pt x="806405" y="135891"/>
                  <a:pt x="813532" y="198811"/>
                </a:cubicBezTo>
                <a:cubicBezTo>
                  <a:pt x="831239" y="356168"/>
                  <a:pt x="797830" y="501831"/>
                  <a:pt x="707848" y="632572"/>
                </a:cubicBezTo>
                <a:cubicBezTo>
                  <a:pt x="631230" y="743824"/>
                  <a:pt x="525435" y="803738"/>
                  <a:pt x="388458" y="803070"/>
                </a:cubicBezTo>
                <a:close/>
                <a:moveTo>
                  <a:pt x="735467" y="179879"/>
                </a:moveTo>
                <a:cubicBezTo>
                  <a:pt x="731680" y="184222"/>
                  <a:pt x="729898" y="185336"/>
                  <a:pt x="729341" y="187006"/>
                </a:cubicBezTo>
                <a:cubicBezTo>
                  <a:pt x="679228" y="333672"/>
                  <a:pt x="570648" y="416081"/>
                  <a:pt x="427992" y="460961"/>
                </a:cubicBezTo>
                <a:cubicBezTo>
                  <a:pt x="378992" y="476329"/>
                  <a:pt x="330549" y="492588"/>
                  <a:pt x="288231" y="523436"/>
                </a:cubicBezTo>
                <a:cubicBezTo>
                  <a:pt x="245356" y="554729"/>
                  <a:pt x="206712" y="589920"/>
                  <a:pt x="175197" y="638586"/>
                </a:cubicBezTo>
                <a:cubicBezTo>
                  <a:pt x="182212" y="636024"/>
                  <a:pt x="185108" y="635579"/>
                  <a:pt x="187112" y="634131"/>
                </a:cubicBezTo>
                <a:cubicBezTo>
                  <a:pt x="277317" y="565197"/>
                  <a:pt x="380551" y="525106"/>
                  <a:pt x="489687" y="498490"/>
                </a:cubicBezTo>
                <a:cubicBezTo>
                  <a:pt x="632121" y="463745"/>
                  <a:pt x="720210" y="336234"/>
                  <a:pt x="735467" y="179879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3" name="Forma libre: forma 42">
            <a:extLst>
              <a:ext uri="{FF2B5EF4-FFF2-40B4-BE49-F238E27FC236}">
                <a16:creationId xmlns:a16="http://schemas.microsoft.com/office/drawing/2014/main" id="{7A81C0A3-CA4F-4310-945C-4F132C444E87}"/>
              </a:ext>
            </a:extLst>
          </p:cNvPr>
          <p:cNvSpPr/>
          <p:nvPr/>
        </p:nvSpPr>
        <p:spPr>
          <a:xfrm>
            <a:off x="6685923" y="2825769"/>
            <a:ext cx="958515" cy="873090"/>
          </a:xfrm>
          <a:custGeom>
            <a:avLst/>
            <a:gdLst>
              <a:gd name="connsiteX0" fmla="*/ 623646 w 958515"/>
              <a:gd name="connsiteY0" fmla="*/ 389033 h 873090"/>
              <a:gd name="connsiteX1" fmla="*/ 710843 w 958515"/>
              <a:gd name="connsiteY1" fmla="*/ 332349 h 873090"/>
              <a:gd name="connsiteX2" fmla="*/ 902611 w 958515"/>
              <a:gd name="connsiteY2" fmla="*/ 357071 h 873090"/>
              <a:gd name="connsiteX3" fmla="*/ 942702 w 958515"/>
              <a:gd name="connsiteY3" fmla="*/ 545610 h 873090"/>
              <a:gd name="connsiteX4" fmla="*/ 697925 w 958515"/>
              <a:gd name="connsiteY4" fmla="*/ 743058 h 873090"/>
              <a:gd name="connsiteX5" fmla="*/ 600705 w 958515"/>
              <a:gd name="connsiteY5" fmla="*/ 731476 h 873090"/>
              <a:gd name="connsiteX6" fmla="*/ 557718 w 958515"/>
              <a:gd name="connsiteY6" fmla="*/ 742835 h 873090"/>
              <a:gd name="connsiteX7" fmla="*/ 532550 w 958515"/>
              <a:gd name="connsiteY7" fmla="*/ 767001 h 873090"/>
              <a:gd name="connsiteX8" fmla="*/ 502371 w 958515"/>
              <a:gd name="connsiteY8" fmla="*/ 834932 h 873090"/>
              <a:gd name="connsiteX9" fmla="*/ 502148 w 958515"/>
              <a:gd name="connsiteY9" fmla="*/ 846514 h 873090"/>
              <a:gd name="connsiteX10" fmla="*/ 480878 w 958515"/>
              <a:gd name="connsiteY10" fmla="*/ 873019 h 873090"/>
              <a:gd name="connsiteX11" fmla="*/ 455821 w 958515"/>
              <a:gd name="connsiteY11" fmla="*/ 847628 h 873090"/>
              <a:gd name="connsiteX12" fmla="*/ 394237 w 958515"/>
              <a:gd name="connsiteY12" fmla="*/ 736710 h 873090"/>
              <a:gd name="connsiteX13" fmla="*/ 366062 w 958515"/>
              <a:gd name="connsiteY13" fmla="*/ 728357 h 873090"/>
              <a:gd name="connsiteX14" fmla="*/ 80971 w 958515"/>
              <a:gd name="connsiteY14" fmla="*/ 645169 h 873090"/>
              <a:gd name="connsiteX15" fmla="*/ 27182 w 958515"/>
              <a:gd name="connsiteY15" fmla="*/ 573117 h 873090"/>
              <a:gd name="connsiteX16" fmla="*/ 54355 w 958515"/>
              <a:gd name="connsiteY16" fmla="*/ 357962 h 873090"/>
              <a:gd name="connsiteX17" fmla="*/ 266614 w 958515"/>
              <a:gd name="connsiteY17" fmla="*/ 342371 h 873090"/>
              <a:gd name="connsiteX18" fmla="*/ 337775 w 958515"/>
              <a:gd name="connsiteY18" fmla="*/ 393821 h 873090"/>
              <a:gd name="connsiteX19" fmla="*/ 308153 w 958515"/>
              <a:gd name="connsiteY19" fmla="*/ 153722 h 873090"/>
              <a:gd name="connsiteX20" fmla="*/ 512282 w 958515"/>
              <a:gd name="connsiteY20" fmla="*/ 3269 h 873090"/>
              <a:gd name="connsiteX21" fmla="*/ 631218 w 958515"/>
              <a:gd name="connsiteY21" fmla="*/ 99710 h 873090"/>
              <a:gd name="connsiteX22" fmla="*/ 623534 w 958515"/>
              <a:gd name="connsiteY22" fmla="*/ 389033 h 873090"/>
              <a:gd name="connsiteX23" fmla="*/ 462057 w 958515"/>
              <a:gd name="connsiteY23" fmla="*/ 329342 h 873090"/>
              <a:gd name="connsiteX24" fmla="*/ 457268 w 958515"/>
              <a:gd name="connsiteY24" fmla="*/ 358853 h 873090"/>
              <a:gd name="connsiteX25" fmla="*/ 432546 w 958515"/>
              <a:gd name="connsiteY25" fmla="*/ 343040 h 873090"/>
              <a:gd name="connsiteX26" fmla="*/ 426198 w 958515"/>
              <a:gd name="connsiteY26" fmla="*/ 337026 h 873090"/>
              <a:gd name="connsiteX27" fmla="*/ 398691 w 958515"/>
              <a:gd name="connsiteY27" fmla="*/ 332349 h 873090"/>
              <a:gd name="connsiteX28" fmla="*/ 404482 w 958515"/>
              <a:gd name="connsiteY28" fmla="*/ 359633 h 873090"/>
              <a:gd name="connsiteX29" fmla="*/ 464284 w 958515"/>
              <a:gd name="connsiteY29" fmla="*/ 418990 h 873090"/>
              <a:gd name="connsiteX30" fmla="*/ 494575 w 958515"/>
              <a:gd name="connsiteY30" fmla="*/ 419435 h 873090"/>
              <a:gd name="connsiteX31" fmla="*/ 554043 w 958515"/>
              <a:gd name="connsiteY31" fmla="*/ 359744 h 873090"/>
              <a:gd name="connsiteX32" fmla="*/ 558053 w 958515"/>
              <a:gd name="connsiteY32" fmla="*/ 332015 h 873090"/>
              <a:gd name="connsiteX33" fmla="*/ 532884 w 958515"/>
              <a:gd name="connsiteY33" fmla="*/ 337026 h 873090"/>
              <a:gd name="connsiteX34" fmla="*/ 500143 w 958515"/>
              <a:gd name="connsiteY34" fmla="*/ 358965 h 873090"/>
              <a:gd name="connsiteX35" fmla="*/ 496580 w 958515"/>
              <a:gd name="connsiteY35" fmla="*/ 307069 h 873090"/>
              <a:gd name="connsiteX36" fmla="*/ 511614 w 958515"/>
              <a:gd name="connsiteY36" fmla="*/ 286356 h 873090"/>
              <a:gd name="connsiteX37" fmla="*/ 587007 w 958515"/>
              <a:gd name="connsiteY37" fmla="*/ 209626 h 873090"/>
              <a:gd name="connsiteX38" fmla="*/ 595916 w 958515"/>
              <a:gd name="connsiteY38" fmla="*/ 180894 h 873090"/>
              <a:gd name="connsiteX39" fmla="*/ 565737 w 958515"/>
              <a:gd name="connsiteY39" fmla="*/ 186574 h 873090"/>
              <a:gd name="connsiteX40" fmla="*/ 511837 w 958515"/>
              <a:gd name="connsiteY40" fmla="*/ 239472 h 873090"/>
              <a:gd name="connsiteX41" fmla="*/ 495466 w 958515"/>
              <a:gd name="connsiteY41" fmla="*/ 236687 h 873090"/>
              <a:gd name="connsiteX42" fmla="*/ 509498 w 958515"/>
              <a:gd name="connsiteY42" fmla="*/ 171651 h 873090"/>
              <a:gd name="connsiteX43" fmla="*/ 558164 w 958515"/>
              <a:gd name="connsiteY43" fmla="*/ 121760 h 873090"/>
              <a:gd name="connsiteX44" fmla="*/ 557607 w 958515"/>
              <a:gd name="connsiteY44" fmla="*/ 98485 h 873090"/>
              <a:gd name="connsiteX45" fmla="*/ 536782 w 958515"/>
              <a:gd name="connsiteY45" fmla="*/ 101158 h 873090"/>
              <a:gd name="connsiteX46" fmla="*/ 495132 w 958515"/>
              <a:gd name="connsiteY46" fmla="*/ 141694 h 873090"/>
              <a:gd name="connsiteX47" fmla="*/ 462168 w 958515"/>
              <a:gd name="connsiteY47" fmla="*/ 141026 h 873090"/>
              <a:gd name="connsiteX48" fmla="*/ 420853 w 958515"/>
              <a:gd name="connsiteY48" fmla="*/ 100156 h 873090"/>
              <a:gd name="connsiteX49" fmla="*/ 397800 w 958515"/>
              <a:gd name="connsiteY49" fmla="*/ 100713 h 873090"/>
              <a:gd name="connsiteX50" fmla="*/ 398914 w 958515"/>
              <a:gd name="connsiteY50" fmla="*/ 121760 h 873090"/>
              <a:gd name="connsiteX51" fmla="*/ 437446 w 958515"/>
              <a:gd name="connsiteY51" fmla="*/ 161183 h 873090"/>
              <a:gd name="connsiteX52" fmla="*/ 462057 w 958515"/>
              <a:gd name="connsiteY52" fmla="*/ 231008 h 873090"/>
              <a:gd name="connsiteX53" fmla="*/ 444350 w 958515"/>
              <a:gd name="connsiteY53" fmla="*/ 238358 h 873090"/>
              <a:gd name="connsiteX54" fmla="*/ 390562 w 958515"/>
              <a:gd name="connsiteY54" fmla="*/ 185349 h 873090"/>
              <a:gd name="connsiteX55" fmla="*/ 362721 w 958515"/>
              <a:gd name="connsiteY55" fmla="*/ 180003 h 873090"/>
              <a:gd name="connsiteX56" fmla="*/ 368400 w 958515"/>
              <a:gd name="connsiteY56" fmla="*/ 207176 h 873090"/>
              <a:gd name="connsiteX57" fmla="*/ 442568 w 958515"/>
              <a:gd name="connsiteY57" fmla="*/ 280899 h 873090"/>
              <a:gd name="connsiteX58" fmla="*/ 461946 w 958515"/>
              <a:gd name="connsiteY58" fmla="*/ 329899 h 873090"/>
              <a:gd name="connsiteX59" fmla="*/ 636675 w 958515"/>
              <a:gd name="connsiteY59" fmla="*/ 607083 h 873090"/>
              <a:gd name="connsiteX60" fmla="*/ 632443 w 958515"/>
              <a:gd name="connsiteY60" fmla="*/ 561646 h 873090"/>
              <a:gd name="connsiteX61" fmla="*/ 616296 w 958515"/>
              <a:gd name="connsiteY61" fmla="*/ 540933 h 873090"/>
              <a:gd name="connsiteX62" fmla="*/ 601262 w 958515"/>
              <a:gd name="connsiteY62" fmla="*/ 561758 h 873090"/>
              <a:gd name="connsiteX63" fmla="*/ 601262 w 958515"/>
              <a:gd name="connsiteY63" fmla="*/ 646060 h 873090"/>
              <a:gd name="connsiteX64" fmla="*/ 616073 w 958515"/>
              <a:gd name="connsiteY64" fmla="*/ 667887 h 873090"/>
              <a:gd name="connsiteX65" fmla="*/ 717525 w 958515"/>
              <a:gd name="connsiteY65" fmla="*/ 666551 h 873090"/>
              <a:gd name="connsiteX66" fmla="*/ 729330 w 958515"/>
              <a:gd name="connsiteY66" fmla="*/ 652296 h 873090"/>
              <a:gd name="connsiteX67" fmla="*/ 715075 w 958515"/>
              <a:gd name="connsiteY67" fmla="*/ 640492 h 873090"/>
              <a:gd name="connsiteX68" fmla="*/ 680330 w 958515"/>
              <a:gd name="connsiteY68" fmla="*/ 638710 h 873090"/>
              <a:gd name="connsiteX69" fmla="*/ 671086 w 958515"/>
              <a:gd name="connsiteY69" fmla="*/ 622451 h 873090"/>
              <a:gd name="connsiteX70" fmla="*/ 732782 w 958515"/>
              <a:gd name="connsiteY70" fmla="*/ 585812 h 873090"/>
              <a:gd name="connsiteX71" fmla="*/ 834457 w 958515"/>
              <a:gd name="connsiteY71" fmla="*/ 585924 h 873090"/>
              <a:gd name="connsiteX72" fmla="*/ 863745 w 958515"/>
              <a:gd name="connsiteY72" fmla="*/ 571223 h 873090"/>
              <a:gd name="connsiteX73" fmla="*/ 832452 w 958515"/>
              <a:gd name="connsiteY73" fmla="*/ 554519 h 873090"/>
              <a:gd name="connsiteX74" fmla="*/ 765634 w 958515"/>
              <a:gd name="connsiteY74" fmla="*/ 554074 h 873090"/>
              <a:gd name="connsiteX75" fmla="*/ 751380 w 958515"/>
              <a:gd name="connsiteY75" fmla="*/ 547949 h 873090"/>
              <a:gd name="connsiteX76" fmla="*/ 757393 w 958515"/>
              <a:gd name="connsiteY76" fmla="*/ 535810 h 873090"/>
              <a:gd name="connsiteX77" fmla="*/ 821650 w 958515"/>
              <a:gd name="connsiteY77" fmla="*/ 504183 h 873090"/>
              <a:gd name="connsiteX78" fmla="*/ 873880 w 958515"/>
              <a:gd name="connsiteY78" fmla="*/ 504183 h 873090"/>
              <a:gd name="connsiteX79" fmla="*/ 893479 w 958515"/>
              <a:gd name="connsiteY79" fmla="*/ 491265 h 873090"/>
              <a:gd name="connsiteX80" fmla="*/ 874770 w 958515"/>
              <a:gd name="connsiteY80" fmla="*/ 473335 h 873090"/>
              <a:gd name="connsiteX81" fmla="*/ 819534 w 958515"/>
              <a:gd name="connsiteY81" fmla="*/ 472555 h 873090"/>
              <a:gd name="connsiteX82" fmla="*/ 796482 w 958515"/>
              <a:gd name="connsiteY82" fmla="*/ 450060 h 873090"/>
              <a:gd name="connsiteX83" fmla="*/ 795925 w 958515"/>
              <a:gd name="connsiteY83" fmla="*/ 397719 h 873090"/>
              <a:gd name="connsiteX84" fmla="*/ 781002 w 958515"/>
              <a:gd name="connsiteY84" fmla="*/ 376560 h 873090"/>
              <a:gd name="connsiteX85" fmla="*/ 765189 w 958515"/>
              <a:gd name="connsiteY85" fmla="*/ 396717 h 873090"/>
              <a:gd name="connsiteX86" fmla="*/ 765077 w 958515"/>
              <a:gd name="connsiteY86" fmla="*/ 448946 h 873090"/>
              <a:gd name="connsiteX87" fmla="*/ 732002 w 958515"/>
              <a:gd name="connsiteY87" fmla="*/ 515319 h 873090"/>
              <a:gd name="connsiteX88" fmla="*/ 714852 w 958515"/>
              <a:gd name="connsiteY88" fmla="*/ 508303 h 873090"/>
              <a:gd name="connsiteX89" fmla="*/ 714518 w 958515"/>
              <a:gd name="connsiteY89" fmla="*/ 432687 h 873090"/>
              <a:gd name="connsiteX90" fmla="*/ 699373 w 958515"/>
              <a:gd name="connsiteY90" fmla="*/ 405960 h 873090"/>
              <a:gd name="connsiteX91" fmla="*/ 683225 w 958515"/>
              <a:gd name="connsiteY91" fmla="*/ 431685 h 873090"/>
              <a:gd name="connsiteX92" fmla="*/ 683671 w 958515"/>
              <a:gd name="connsiteY92" fmla="*/ 521778 h 873090"/>
              <a:gd name="connsiteX93" fmla="*/ 636787 w 958515"/>
              <a:gd name="connsiteY93" fmla="*/ 606971 h 873090"/>
              <a:gd name="connsiteX94" fmla="*/ 292450 w 958515"/>
              <a:gd name="connsiteY94" fmla="*/ 668221 h 873090"/>
              <a:gd name="connsiteX95" fmla="*/ 336105 w 958515"/>
              <a:gd name="connsiteY95" fmla="*/ 668221 h 873090"/>
              <a:gd name="connsiteX96" fmla="*/ 357375 w 958515"/>
              <a:gd name="connsiteY96" fmla="*/ 652073 h 873090"/>
              <a:gd name="connsiteX97" fmla="*/ 357375 w 958515"/>
              <a:gd name="connsiteY97" fmla="*/ 556301 h 873090"/>
              <a:gd name="connsiteX98" fmla="*/ 341228 w 958515"/>
              <a:gd name="connsiteY98" fmla="*/ 542826 h 873090"/>
              <a:gd name="connsiteX99" fmla="*/ 327753 w 958515"/>
              <a:gd name="connsiteY99" fmla="*/ 559196 h 873090"/>
              <a:gd name="connsiteX100" fmla="*/ 326416 w 958515"/>
              <a:gd name="connsiteY100" fmla="*/ 594053 h 873090"/>
              <a:gd name="connsiteX101" fmla="*/ 313944 w 958515"/>
              <a:gd name="connsiteY101" fmla="*/ 602183 h 873090"/>
              <a:gd name="connsiteX102" fmla="*/ 273741 w 958515"/>
              <a:gd name="connsiteY102" fmla="*/ 541601 h 873090"/>
              <a:gd name="connsiteX103" fmla="*/ 273519 w 958515"/>
              <a:gd name="connsiteY103" fmla="*/ 445605 h 873090"/>
              <a:gd name="connsiteX104" fmla="*/ 259821 w 958515"/>
              <a:gd name="connsiteY104" fmla="*/ 407074 h 873090"/>
              <a:gd name="connsiteX105" fmla="*/ 245010 w 958515"/>
              <a:gd name="connsiteY105" fmla="*/ 446830 h 873090"/>
              <a:gd name="connsiteX106" fmla="*/ 242894 w 958515"/>
              <a:gd name="connsiteY106" fmla="*/ 507858 h 873090"/>
              <a:gd name="connsiteX107" fmla="*/ 224853 w 958515"/>
              <a:gd name="connsiteY107" fmla="*/ 514651 h 873090"/>
              <a:gd name="connsiteX108" fmla="*/ 191666 w 958515"/>
              <a:gd name="connsiteY108" fmla="*/ 447833 h 873090"/>
              <a:gd name="connsiteX109" fmla="*/ 191666 w 958515"/>
              <a:gd name="connsiteY109" fmla="*/ 398387 h 873090"/>
              <a:gd name="connsiteX110" fmla="*/ 175964 w 958515"/>
              <a:gd name="connsiteY110" fmla="*/ 376003 h 873090"/>
              <a:gd name="connsiteX111" fmla="*/ 160930 w 958515"/>
              <a:gd name="connsiteY111" fmla="*/ 400726 h 873090"/>
              <a:gd name="connsiteX112" fmla="*/ 161487 w 958515"/>
              <a:gd name="connsiteY112" fmla="*/ 452955 h 873090"/>
              <a:gd name="connsiteX113" fmla="*/ 139548 w 958515"/>
              <a:gd name="connsiteY113" fmla="*/ 472889 h 873090"/>
              <a:gd name="connsiteX114" fmla="*/ 81416 w 958515"/>
              <a:gd name="connsiteY114" fmla="*/ 473335 h 873090"/>
              <a:gd name="connsiteX115" fmla="*/ 63598 w 958515"/>
              <a:gd name="connsiteY115" fmla="*/ 488926 h 873090"/>
              <a:gd name="connsiteX116" fmla="*/ 81194 w 958515"/>
              <a:gd name="connsiteY116" fmla="*/ 503960 h 873090"/>
              <a:gd name="connsiteX117" fmla="*/ 136430 w 958515"/>
              <a:gd name="connsiteY117" fmla="*/ 504183 h 873090"/>
              <a:gd name="connsiteX118" fmla="*/ 197235 w 958515"/>
              <a:gd name="connsiteY118" fmla="*/ 531244 h 873090"/>
              <a:gd name="connsiteX119" fmla="*/ 206255 w 958515"/>
              <a:gd name="connsiteY119" fmla="*/ 548171 h 873090"/>
              <a:gd name="connsiteX120" fmla="*/ 188660 w 958515"/>
              <a:gd name="connsiteY120" fmla="*/ 554074 h 873090"/>
              <a:gd name="connsiteX121" fmla="*/ 118835 w 958515"/>
              <a:gd name="connsiteY121" fmla="*/ 554519 h 873090"/>
              <a:gd name="connsiteX122" fmla="*/ 96005 w 958515"/>
              <a:gd name="connsiteY122" fmla="*/ 570667 h 873090"/>
              <a:gd name="connsiteX123" fmla="*/ 119503 w 958515"/>
              <a:gd name="connsiteY123" fmla="*/ 586146 h 873090"/>
              <a:gd name="connsiteX124" fmla="*/ 145673 w 958515"/>
              <a:gd name="connsiteY124" fmla="*/ 586369 h 873090"/>
              <a:gd name="connsiteX125" fmla="*/ 238773 w 958515"/>
              <a:gd name="connsiteY125" fmla="*/ 586926 h 873090"/>
              <a:gd name="connsiteX126" fmla="*/ 291894 w 958515"/>
              <a:gd name="connsiteY126" fmla="*/ 630692 h 873090"/>
              <a:gd name="connsiteX127" fmla="*/ 250021 w 958515"/>
              <a:gd name="connsiteY127" fmla="*/ 639823 h 873090"/>
              <a:gd name="connsiteX128" fmla="*/ 230978 w 958515"/>
              <a:gd name="connsiteY128" fmla="*/ 653632 h 873090"/>
              <a:gd name="connsiteX129" fmla="*/ 249019 w 958515"/>
              <a:gd name="connsiteY129" fmla="*/ 668110 h 873090"/>
              <a:gd name="connsiteX130" fmla="*/ 292673 w 958515"/>
              <a:gd name="connsiteY130" fmla="*/ 668221 h 873090"/>
              <a:gd name="connsiteX131" fmla="*/ 570302 w 958515"/>
              <a:gd name="connsiteY131" fmla="*/ 455405 h 873090"/>
              <a:gd name="connsiteX132" fmla="*/ 502259 w 958515"/>
              <a:gd name="connsiteY132" fmla="*/ 562760 h 873090"/>
              <a:gd name="connsiteX133" fmla="*/ 502593 w 958515"/>
              <a:gd name="connsiteY133" fmla="*/ 603408 h 873090"/>
              <a:gd name="connsiteX134" fmla="*/ 502593 w 958515"/>
              <a:gd name="connsiteY134" fmla="*/ 723792 h 873090"/>
              <a:gd name="connsiteX135" fmla="*/ 539789 w 958515"/>
              <a:gd name="connsiteY135" fmla="*/ 676462 h 873090"/>
              <a:gd name="connsiteX136" fmla="*/ 570302 w 958515"/>
              <a:gd name="connsiteY136" fmla="*/ 455517 h 873090"/>
              <a:gd name="connsiteX137" fmla="*/ 388446 w 958515"/>
              <a:gd name="connsiteY137" fmla="*/ 451062 h 873090"/>
              <a:gd name="connsiteX138" fmla="*/ 392566 w 958515"/>
              <a:gd name="connsiteY138" fmla="*/ 462978 h 873090"/>
              <a:gd name="connsiteX139" fmla="*/ 418737 w 958515"/>
              <a:gd name="connsiteY139" fmla="*/ 671673 h 873090"/>
              <a:gd name="connsiteX140" fmla="*/ 432100 w 958515"/>
              <a:gd name="connsiteY140" fmla="*/ 709537 h 873090"/>
              <a:gd name="connsiteX141" fmla="*/ 449028 w 958515"/>
              <a:gd name="connsiteY141" fmla="*/ 718446 h 873090"/>
              <a:gd name="connsiteX142" fmla="*/ 454262 w 958515"/>
              <a:gd name="connsiteY142" fmla="*/ 700517 h 873090"/>
              <a:gd name="connsiteX143" fmla="*/ 454262 w 958515"/>
              <a:gd name="connsiteY143" fmla="*/ 511533 h 873090"/>
              <a:gd name="connsiteX144" fmla="*/ 445130 w 958515"/>
              <a:gd name="connsiteY144" fmla="*/ 485251 h 873090"/>
              <a:gd name="connsiteX145" fmla="*/ 388334 w 958515"/>
              <a:gd name="connsiteY145" fmla="*/ 450951 h 87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958515" h="873090">
                <a:moveTo>
                  <a:pt x="623646" y="389033"/>
                </a:moveTo>
                <a:cubicBezTo>
                  <a:pt x="651932" y="368542"/>
                  <a:pt x="679439" y="347494"/>
                  <a:pt x="710843" y="332349"/>
                </a:cubicBezTo>
                <a:cubicBezTo>
                  <a:pt x="780445" y="298828"/>
                  <a:pt x="848600" y="307403"/>
                  <a:pt x="902611" y="357071"/>
                </a:cubicBezTo>
                <a:cubicBezTo>
                  <a:pt x="956400" y="406739"/>
                  <a:pt x="974775" y="476008"/>
                  <a:pt x="942702" y="545610"/>
                </a:cubicBezTo>
                <a:cubicBezTo>
                  <a:pt x="894370" y="650626"/>
                  <a:pt x="816861" y="723569"/>
                  <a:pt x="697925" y="743058"/>
                </a:cubicBezTo>
                <a:cubicBezTo>
                  <a:pt x="664516" y="748514"/>
                  <a:pt x="631887" y="742278"/>
                  <a:pt x="600705" y="731476"/>
                </a:cubicBezTo>
                <a:cubicBezTo>
                  <a:pt x="581884" y="724905"/>
                  <a:pt x="569634" y="728246"/>
                  <a:pt x="557718" y="742835"/>
                </a:cubicBezTo>
                <a:cubicBezTo>
                  <a:pt x="550368" y="751744"/>
                  <a:pt x="541571" y="759539"/>
                  <a:pt x="532550" y="767001"/>
                </a:cubicBezTo>
                <a:cubicBezTo>
                  <a:pt x="511057" y="784707"/>
                  <a:pt x="497693" y="805755"/>
                  <a:pt x="502371" y="834932"/>
                </a:cubicBezTo>
                <a:cubicBezTo>
                  <a:pt x="502927" y="838719"/>
                  <a:pt x="502371" y="842728"/>
                  <a:pt x="502148" y="846514"/>
                </a:cubicBezTo>
                <a:cubicBezTo>
                  <a:pt x="501146" y="860323"/>
                  <a:pt x="496357" y="872128"/>
                  <a:pt x="480878" y="873019"/>
                </a:cubicBezTo>
                <a:cubicBezTo>
                  <a:pt x="463950" y="874132"/>
                  <a:pt x="453705" y="862105"/>
                  <a:pt x="455821" y="847628"/>
                </a:cubicBezTo>
                <a:cubicBezTo>
                  <a:pt x="463728" y="794062"/>
                  <a:pt x="426087" y="767335"/>
                  <a:pt x="394237" y="736710"/>
                </a:cubicBezTo>
                <a:cubicBezTo>
                  <a:pt x="386219" y="729026"/>
                  <a:pt x="378757" y="723792"/>
                  <a:pt x="366062" y="728357"/>
                </a:cubicBezTo>
                <a:cubicBezTo>
                  <a:pt x="251023" y="769673"/>
                  <a:pt x="160262" y="727021"/>
                  <a:pt x="80971" y="645169"/>
                </a:cubicBezTo>
                <a:cubicBezTo>
                  <a:pt x="59923" y="623453"/>
                  <a:pt x="41882" y="599398"/>
                  <a:pt x="27182" y="573117"/>
                </a:cubicBezTo>
                <a:cubicBezTo>
                  <a:pt x="-16918" y="494271"/>
                  <a:pt x="-7006" y="417653"/>
                  <a:pt x="54355" y="357962"/>
                </a:cubicBezTo>
                <a:cubicBezTo>
                  <a:pt x="109814" y="304062"/>
                  <a:pt x="192891" y="297937"/>
                  <a:pt x="266614" y="342371"/>
                </a:cubicBezTo>
                <a:cubicBezTo>
                  <a:pt x="291559" y="357406"/>
                  <a:pt x="314055" y="375669"/>
                  <a:pt x="337775" y="393821"/>
                </a:cubicBezTo>
                <a:cubicBezTo>
                  <a:pt x="296905" y="317092"/>
                  <a:pt x="292673" y="236131"/>
                  <a:pt x="308153" y="153722"/>
                </a:cubicBezTo>
                <a:cubicBezTo>
                  <a:pt x="328644" y="44363"/>
                  <a:pt x="410050" y="-14994"/>
                  <a:pt x="512282" y="3269"/>
                </a:cubicBezTo>
                <a:cubicBezTo>
                  <a:pt x="569300" y="13515"/>
                  <a:pt x="609837" y="47035"/>
                  <a:pt x="631218" y="99710"/>
                </a:cubicBezTo>
                <a:cubicBezTo>
                  <a:pt x="670530" y="196040"/>
                  <a:pt x="668191" y="292481"/>
                  <a:pt x="623534" y="389033"/>
                </a:cubicBezTo>
                <a:close/>
                <a:moveTo>
                  <a:pt x="462057" y="329342"/>
                </a:moveTo>
                <a:cubicBezTo>
                  <a:pt x="460498" y="339365"/>
                  <a:pt x="467514" y="353731"/>
                  <a:pt x="457268" y="358853"/>
                </a:cubicBezTo>
                <a:cubicBezTo>
                  <a:pt x="445798" y="364533"/>
                  <a:pt x="440898" y="348719"/>
                  <a:pt x="432546" y="343040"/>
                </a:cubicBezTo>
                <a:cubicBezTo>
                  <a:pt x="430207" y="341480"/>
                  <a:pt x="428425" y="339030"/>
                  <a:pt x="426198" y="337026"/>
                </a:cubicBezTo>
                <a:cubicBezTo>
                  <a:pt x="418068" y="329453"/>
                  <a:pt x="408825" y="321992"/>
                  <a:pt x="398691" y="332349"/>
                </a:cubicBezTo>
                <a:cubicBezTo>
                  <a:pt x="388000" y="343151"/>
                  <a:pt x="397132" y="352060"/>
                  <a:pt x="404482" y="359633"/>
                </a:cubicBezTo>
                <a:cubicBezTo>
                  <a:pt x="424193" y="379678"/>
                  <a:pt x="444350" y="399167"/>
                  <a:pt x="464284" y="418990"/>
                </a:cubicBezTo>
                <a:cubicBezTo>
                  <a:pt x="474307" y="428901"/>
                  <a:pt x="484218" y="429792"/>
                  <a:pt x="494575" y="419435"/>
                </a:cubicBezTo>
                <a:cubicBezTo>
                  <a:pt x="514398" y="399501"/>
                  <a:pt x="534443" y="379790"/>
                  <a:pt x="554043" y="359744"/>
                </a:cubicBezTo>
                <a:cubicBezTo>
                  <a:pt x="561839" y="351837"/>
                  <a:pt x="568409" y="342037"/>
                  <a:pt x="558053" y="332015"/>
                </a:cubicBezTo>
                <a:cubicBezTo>
                  <a:pt x="548475" y="322771"/>
                  <a:pt x="540903" y="331347"/>
                  <a:pt x="532884" y="337026"/>
                </a:cubicBezTo>
                <a:cubicBezTo>
                  <a:pt x="521637" y="344933"/>
                  <a:pt x="512059" y="367985"/>
                  <a:pt x="500143" y="358965"/>
                </a:cubicBezTo>
                <a:cubicBezTo>
                  <a:pt x="486000" y="348162"/>
                  <a:pt x="493239" y="324665"/>
                  <a:pt x="496580" y="307069"/>
                </a:cubicBezTo>
                <a:cubicBezTo>
                  <a:pt x="498028" y="299497"/>
                  <a:pt x="505600" y="292481"/>
                  <a:pt x="511614" y="286356"/>
                </a:cubicBezTo>
                <a:cubicBezTo>
                  <a:pt x="536559" y="260519"/>
                  <a:pt x="561950" y="235351"/>
                  <a:pt x="587007" y="209626"/>
                </a:cubicBezTo>
                <a:cubicBezTo>
                  <a:pt x="594691" y="201719"/>
                  <a:pt x="607832" y="193367"/>
                  <a:pt x="595916" y="180894"/>
                </a:cubicBezTo>
                <a:cubicBezTo>
                  <a:pt x="585002" y="169424"/>
                  <a:pt x="574200" y="178556"/>
                  <a:pt x="565737" y="186574"/>
                </a:cubicBezTo>
                <a:cubicBezTo>
                  <a:pt x="547473" y="203835"/>
                  <a:pt x="529877" y="221876"/>
                  <a:pt x="511837" y="239472"/>
                </a:cubicBezTo>
                <a:cubicBezTo>
                  <a:pt x="505489" y="245596"/>
                  <a:pt x="496580" y="249606"/>
                  <a:pt x="495466" y="236687"/>
                </a:cubicBezTo>
                <a:cubicBezTo>
                  <a:pt x="493462" y="214081"/>
                  <a:pt x="488673" y="190472"/>
                  <a:pt x="509498" y="171651"/>
                </a:cubicBezTo>
                <a:cubicBezTo>
                  <a:pt x="526759" y="156172"/>
                  <a:pt x="542462" y="138910"/>
                  <a:pt x="558164" y="121760"/>
                </a:cubicBezTo>
                <a:cubicBezTo>
                  <a:pt x="564623" y="114633"/>
                  <a:pt x="565625" y="105501"/>
                  <a:pt x="557607" y="98485"/>
                </a:cubicBezTo>
                <a:cubicBezTo>
                  <a:pt x="550368" y="92249"/>
                  <a:pt x="542796" y="95478"/>
                  <a:pt x="536782" y="101158"/>
                </a:cubicBezTo>
                <a:cubicBezTo>
                  <a:pt x="522639" y="114410"/>
                  <a:pt x="508050" y="127217"/>
                  <a:pt x="495132" y="141694"/>
                </a:cubicBezTo>
                <a:cubicBezTo>
                  <a:pt x="482882" y="155392"/>
                  <a:pt x="473750" y="154056"/>
                  <a:pt x="462168" y="141026"/>
                </a:cubicBezTo>
                <a:cubicBezTo>
                  <a:pt x="449362" y="126549"/>
                  <a:pt x="435107" y="113297"/>
                  <a:pt x="420853" y="100156"/>
                </a:cubicBezTo>
                <a:cubicBezTo>
                  <a:pt x="413725" y="93585"/>
                  <a:pt x="405150" y="92360"/>
                  <a:pt x="397800" y="100713"/>
                </a:cubicBezTo>
                <a:cubicBezTo>
                  <a:pt x="391453" y="107840"/>
                  <a:pt x="393346" y="115524"/>
                  <a:pt x="398914" y="121760"/>
                </a:cubicBezTo>
                <a:cubicBezTo>
                  <a:pt x="411275" y="135347"/>
                  <a:pt x="422857" y="150381"/>
                  <a:pt x="437446" y="161183"/>
                </a:cubicBezTo>
                <a:cubicBezTo>
                  <a:pt x="462280" y="179558"/>
                  <a:pt x="464173" y="203947"/>
                  <a:pt x="462057" y="231008"/>
                </a:cubicBezTo>
                <a:cubicBezTo>
                  <a:pt x="460943" y="245931"/>
                  <a:pt x="454930" y="248492"/>
                  <a:pt x="444350" y="238358"/>
                </a:cubicBezTo>
                <a:cubicBezTo>
                  <a:pt x="426198" y="220985"/>
                  <a:pt x="408603" y="202944"/>
                  <a:pt x="390562" y="185349"/>
                </a:cubicBezTo>
                <a:cubicBezTo>
                  <a:pt x="382544" y="177553"/>
                  <a:pt x="372855" y="170315"/>
                  <a:pt x="362721" y="180003"/>
                </a:cubicBezTo>
                <a:cubicBezTo>
                  <a:pt x="351919" y="190360"/>
                  <a:pt x="360828" y="199492"/>
                  <a:pt x="368400" y="207176"/>
                </a:cubicBezTo>
                <a:cubicBezTo>
                  <a:pt x="392900" y="231899"/>
                  <a:pt x="417289" y="256844"/>
                  <a:pt x="442568" y="280899"/>
                </a:cubicBezTo>
                <a:cubicBezTo>
                  <a:pt x="456934" y="294485"/>
                  <a:pt x="465621" y="309408"/>
                  <a:pt x="461946" y="329899"/>
                </a:cubicBezTo>
                <a:close/>
                <a:moveTo>
                  <a:pt x="636675" y="607083"/>
                </a:moveTo>
                <a:cubicBezTo>
                  <a:pt x="629548" y="590489"/>
                  <a:pt x="634559" y="575789"/>
                  <a:pt x="632443" y="561646"/>
                </a:cubicBezTo>
                <a:cubicBezTo>
                  <a:pt x="630884" y="551624"/>
                  <a:pt x="628434" y="541044"/>
                  <a:pt x="616296" y="540933"/>
                </a:cubicBezTo>
                <a:cubicBezTo>
                  <a:pt x="603600" y="540821"/>
                  <a:pt x="601484" y="551846"/>
                  <a:pt x="601262" y="561758"/>
                </a:cubicBezTo>
                <a:cubicBezTo>
                  <a:pt x="600816" y="589821"/>
                  <a:pt x="601039" y="617996"/>
                  <a:pt x="601262" y="646060"/>
                </a:cubicBezTo>
                <a:cubicBezTo>
                  <a:pt x="601262" y="656528"/>
                  <a:pt x="604714" y="667553"/>
                  <a:pt x="616073" y="667887"/>
                </a:cubicBezTo>
                <a:cubicBezTo>
                  <a:pt x="649816" y="668667"/>
                  <a:pt x="683671" y="667776"/>
                  <a:pt x="717525" y="666551"/>
                </a:cubicBezTo>
                <a:cubicBezTo>
                  <a:pt x="724541" y="666328"/>
                  <a:pt x="729775" y="660203"/>
                  <a:pt x="729330" y="652296"/>
                </a:cubicBezTo>
                <a:cubicBezTo>
                  <a:pt x="728773" y="643944"/>
                  <a:pt x="722202" y="641048"/>
                  <a:pt x="715075" y="640492"/>
                </a:cubicBezTo>
                <a:cubicBezTo>
                  <a:pt x="703493" y="639489"/>
                  <a:pt x="691800" y="639935"/>
                  <a:pt x="680330" y="638710"/>
                </a:cubicBezTo>
                <a:cubicBezTo>
                  <a:pt x="670530" y="637708"/>
                  <a:pt x="661398" y="633921"/>
                  <a:pt x="671086" y="622451"/>
                </a:cubicBezTo>
                <a:cubicBezTo>
                  <a:pt x="687234" y="603296"/>
                  <a:pt x="702380" y="583808"/>
                  <a:pt x="732782" y="585812"/>
                </a:cubicBezTo>
                <a:cubicBezTo>
                  <a:pt x="766525" y="588039"/>
                  <a:pt x="800602" y="586592"/>
                  <a:pt x="834457" y="585924"/>
                </a:cubicBezTo>
                <a:cubicBezTo>
                  <a:pt x="846261" y="585701"/>
                  <a:pt x="863968" y="589264"/>
                  <a:pt x="863745" y="571223"/>
                </a:cubicBezTo>
                <a:cubicBezTo>
                  <a:pt x="863523" y="552626"/>
                  <a:pt x="846039" y="554519"/>
                  <a:pt x="832452" y="554519"/>
                </a:cubicBezTo>
                <a:cubicBezTo>
                  <a:pt x="810180" y="554408"/>
                  <a:pt x="787907" y="554519"/>
                  <a:pt x="765634" y="554074"/>
                </a:cubicBezTo>
                <a:cubicBezTo>
                  <a:pt x="760177" y="554074"/>
                  <a:pt x="752493" y="555299"/>
                  <a:pt x="751380" y="547949"/>
                </a:cubicBezTo>
                <a:cubicBezTo>
                  <a:pt x="750823" y="544274"/>
                  <a:pt x="754609" y="539262"/>
                  <a:pt x="757393" y="535810"/>
                </a:cubicBezTo>
                <a:cubicBezTo>
                  <a:pt x="773875" y="515542"/>
                  <a:pt x="792473" y="500508"/>
                  <a:pt x="821650" y="504183"/>
                </a:cubicBezTo>
                <a:cubicBezTo>
                  <a:pt x="838800" y="506299"/>
                  <a:pt x="856507" y="504628"/>
                  <a:pt x="873880" y="504183"/>
                </a:cubicBezTo>
                <a:cubicBezTo>
                  <a:pt x="882900" y="503960"/>
                  <a:pt x="892700" y="502289"/>
                  <a:pt x="893479" y="491265"/>
                </a:cubicBezTo>
                <a:cubicBezTo>
                  <a:pt x="894259" y="479349"/>
                  <a:pt x="885350" y="473892"/>
                  <a:pt x="874770" y="473335"/>
                </a:cubicBezTo>
                <a:cubicBezTo>
                  <a:pt x="856395" y="472333"/>
                  <a:pt x="838020" y="472221"/>
                  <a:pt x="819534" y="472555"/>
                </a:cubicBezTo>
                <a:cubicBezTo>
                  <a:pt x="803720" y="472778"/>
                  <a:pt x="796370" y="465874"/>
                  <a:pt x="796482" y="450060"/>
                </a:cubicBezTo>
                <a:cubicBezTo>
                  <a:pt x="796705" y="432576"/>
                  <a:pt x="796482" y="415203"/>
                  <a:pt x="795925" y="397719"/>
                </a:cubicBezTo>
                <a:cubicBezTo>
                  <a:pt x="795702" y="387474"/>
                  <a:pt x="793141" y="377005"/>
                  <a:pt x="781002" y="376560"/>
                </a:cubicBezTo>
                <a:cubicBezTo>
                  <a:pt x="768641" y="376115"/>
                  <a:pt x="765523" y="386471"/>
                  <a:pt x="765189" y="396717"/>
                </a:cubicBezTo>
                <a:cubicBezTo>
                  <a:pt x="764632" y="414201"/>
                  <a:pt x="762961" y="431796"/>
                  <a:pt x="765077" y="448946"/>
                </a:cubicBezTo>
                <a:cubicBezTo>
                  <a:pt x="768864" y="479237"/>
                  <a:pt x="753050" y="497946"/>
                  <a:pt x="732002" y="515319"/>
                </a:cubicBezTo>
                <a:cubicBezTo>
                  <a:pt x="720086" y="525230"/>
                  <a:pt x="715075" y="523115"/>
                  <a:pt x="714852" y="508303"/>
                </a:cubicBezTo>
                <a:cubicBezTo>
                  <a:pt x="714518" y="483135"/>
                  <a:pt x="714852" y="457967"/>
                  <a:pt x="714518" y="432687"/>
                </a:cubicBezTo>
                <a:cubicBezTo>
                  <a:pt x="714407" y="420994"/>
                  <a:pt x="714964" y="406517"/>
                  <a:pt x="699373" y="405960"/>
                </a:cubicBezTo>
                <a:cubicBezTo>
                  <a:pt x="683448" y="405403"/>
                  <a:pt x="683337" y="419992"/>
                  <a:pt x="683225" y="431685"/>
                </a:cubicBezTo>
                <a:cubicBezTo>
                  <a:pt x="682891" y="461753"/>
                  <a:pt x="680664" y="492044"/>
                  <a:pt x="683671" y="521778"/>
                </a:cubicBezTo>
                <a:cubicBezTo>
                  <a:pt x="687680" y="560978"/>
                  <a:pt x="669973" y="586035"/>
                  <a:pt x="636787" y="606971"/>
                </a:cubicBezTo>
                <a:close/>
                <a:moveTo>
                  <a:pt x="292450" y="668221"/>
                </a:moveTo>
                <a:cubicBezTo>
                  <a:pt x="307039" y="668221"/>
                  <a:pt x="321516" y="668444"/>
                  <a:pt x="336105" y="668221"/>
                </a:cubicBezTo>
                <a:cubicBezTo>
                  <a:pt x="346796" y="667998"/>
                  <a:pt x="356150" y="663210"/>
                  <a:pt x="357375" y="652073"/>
                </a:cubicBezTo>
                <a:cubicBezTo>
                  <a:pt x="360605" y="620223"/>
                  <a:pt x="360382" y="588151"/>
                  <a:pt x="357375" y="556301"/>
                </a:cubicBezTo>
                <a:cubicBezTo>
                  <a:pt x="356596" y="547949"/>
                  <a:pt x="350359" y="541935"/>
                  <a:pt x="341228" y="542826"/>
                </a:cubicBezTo>
                <a:cubicBezTo>
                  <a:pt x="331984" y="543717"/>
                  <a:pt x="328421" y="550844"/>
                  <a:pt x="327753" y="559196"/>
                </a:cubicBezTo>
                <a:cubicBezTo>
                  <a:pt x="326973" y="570778"/>
                  <a:pt x="327196" y="582471"/>
                  <a:pt x="326416" y="594053"/>
                </a:cubicBezTo>
                <a:cubicBezTo>
                  <a:pt x="325859" y="601626"/>
                  <a:pt x="321628" y="609755"/>
                  <a:pt x="313944" y="602183"/>
                </a:cubicBezTo>
                <a:cubicBezTo>
                  <a:pt x="296571" y="584921"/>
                  <a:pt x="272850" y="571892"/>
                  <a:pt x="273741" y="541601"/>
                </a:cubicBezTo>
                <a:cubicBezTo>
                  <a:pt x="274744" y="509639"/>
                  <a:pt x="274632" y="477567"/>
                  <a:pt x="273519" y="445605"/>
                </a:cubicBezTo>
                <a:cubicBezTo>
                  <a:pt x="273073" y="431351"/>
                  <a:pt x="280423" y="407185"/>
                  <a:pt x="259821" y="407074"/>
                </a:cubicBezTo>
                <a:cubicBezTo>
                  <a:pt x="235989" y="407074"/>
                  <a:pt x="246457" y="432242"/>
                  <a:pt x="245010" y="446830"/>
                </a:cubicBezTo>
                <a:cubicBezTo>
                  <a:pt x="242894" y="466987"/>
                  <a:pt x="243673" y="487478"/>
                  <a:pt x="242894" y="507858"/>
                </a:cubicBezTo>
                <a:cubicBezTo>
                  <a:pt x="242225" y="523783"/>
                  <a:pt x="234987" y="523671"/>
                  <a:pt x="224853" y="514651"/>
                </a:cubicBezTo>
                <a:cubicBezTo>
                  <a:pt x="204919" y="496833"/>
                  <a:pt x="187435" y="478458"/>
                  <a:pt x="191666" y="447833"/>
                </a:cubicBezTo>
                <a:cubicBezTo>
                  <a:pt x="193894" y="431685"/>
                  <a:pt x="192112" y="414869"/>
                  <a:pt x="191666" y="398387"/>
                </a:cubicBezTo>
                <a:cubicBezTo>
                  <a:pt x="191332" y="387696"/>
                  <a:pt x="190998" y="374333"/>
                  <a:pt x="175964" y="376003"/>
                </a:cubicBezTo>
                <a:cubicBezTo>
                  <a:pt x="163157" y="377340"/>
                  <a:pt x="160262" y="389590"/>
                  <a:pt x="160930" y="400726"/>
                </a:cubicBezTo>
                <a:cubicBezTo>
                  <a:pt x="162044" y="418210"/>
                  <a:pt x="163157" y="435360"/>
                  <a:pt x="161487" y="452955"/>
                </a:cubicBezTo>
                <a:cubicBezTo>
                  <a:pt x="160039" y="467544"/>
                  <a:pt x="154137" y="473446"/>
                  <a:pt x="139548" y="472889"/>
                </a:cubicBezTo>
                <a:cubicBezTo>
                  <a:pt x="120171" y="472221"/>
                  <a:pt x="100794" y="472555"/>
                  <a:pt x="81416" y="473335"/>
                </a:cubicBezTo>
                <a:cubicBezTo>
                  <a:pt x="71951" y="473669"/>
                  <a:pt x="63932" y="478569"/>
                  <a:pt x="63598" y="488926"/>
                </a:cubicBezTo>
                <a:cubicBezTo>
                  <a:pt x="63376" y="499728"/>
                  <a:pt x="71616" y="503737"/>
                  <a:pt x="81194" y="503960"/>
                </a:cubicBezTo>
                <a:cubicBezTo>
                  <a:pt x="99569" y="504405"/>
                  <a:pt x="118278" y="506187"/>
                  <a:pt x="136430" y="504183"/>
                </a:cubicBezTo>
                <a:cubicBezTo>
                  <a:pt x="162712" y="501398"/>
                  <a:pt x="181087" y="513092"/>
                  <a:pt x="197235" y="531244"/>
                </a:cubicBezTo>
                <a:cubicBezTo>
                  <a:pt x="201578" y="536144"/>
                  <a:pt x="208705" y="540487"/>
                  <a:pt x="206255" y="548171"/>
                </a:cubicBezTo>
                <a:cubicBezTo>
                  <a:pt x="203471" y="556635"/>
                  <a:pt x="194896" y="553962"/>
                  <a:pt x="188660" y="554074"/>
                </a:cubicBezTo>
                <a:cubicBezTo>
                  <a:pt x="165385" y="554519"/>
                  <a:pt x="142110" y="554296"/>
                  <a:pt x="118835" y="554519"/>
                </a:cubicBezTo>
                <a:cubicBezTo>
                  <a:pt x="107587" y="554519"/>
                  <a:pt x="95782" y="556189"/>
                  <a:pt x="96005" y="570667"/>
                </a:cubicBezTo>
                <a:cubicBezTo>
                  <a:pt x="96228" y="585255"/>
                  <a:pt x="108589" y="585701"/>
                  <a:pt x="119503" y="586146"/>
                </a:cubicBezTo>
                <a:cubicBezTo>
                  <a:pt x="128189" y="586480"/>
                  <a:pt x="136987" y="586369"/>
                  <a:pt x="145673" y="586369"/>
                </a:cubicBezTo>
                <a:cubicBezTo>
                  <a:pt x="176744" y="586480"/>
                  <a:pt x="207814" y="586035"/>
                  <a:pt x="238773" y="586926"/>
                </a:cubicBezTo>
                <a:cubicBezTo>
                  <a:pt x="253250" y="587260"/>
                  <a:pt x="296237" y="623119"/>
                  <a:pt x="291894" y="630692"/>
                </a:cubicBezTo>
                <a:cubicBezTo>
                  <a:pt x="282316" y="647619"/>
                  <a:pt x="264164" y="636817"/>
                  <a:pt x="250021" y="639823"/>
                </a:cubicBezTo>
                <a:cubicBezTo>
                  <a:pt x="241223" y="641717"/>
                  <a:pt x="231423" y="642385"/>
                  <a:pt x="230978" y="653632"/>
                </a:cubicBezTo>
                <a:cubicBezTo>
                  <a:pt x="230532" y="664992"/>
                  <a:pt x="239887" y="667776"/>
                  <a:pt x="249019" y="668110"/>
                </a:cubicBezTo>
                <a:cubicBezTo>
                  <a:pt x="263496" y="668667"/>
                  <a:pt x="278085" y="668221"/>
                  <a:pt x="292673" y="668221"/>
                </a:cubicBezTo>
                <a:close/>
                <a:moveTo>
                  <a:pt x="570302" y="455405"/>
                </a:moveTo>
                <a:cubicBezTo>
                  <a:pt x="508273" y="467433"/>
                  <a:pt x="494353" y="508303"/>
                  <a:pt x="502259" y="562760"/>
                </a:cubicBezTo>
                <a:cubicBezTo>
                  <a:pt x="504153" y="576012"/>
                  <a:pt x="502593" y="589821"/>
                  <a:pt x="502593" y="603408"/>
                </a:cubicBezTo>
                <a:cubicBezTo>
                  <a:pt x="502593" y="643498"/>
                  <a:pt x="502593" y="683589"/>
                  <a:pt x="502593" y="723792"/>
                </a:cubicBezTo>
                <a:cubicBezTo>
                  <a:pt x="520189" y="709426"/>
                  <a:pt x="548809" y="703412"/>
                  <a:pt x="539789" y="676462"/>
                </a:cubicBezTo>
                <a:cubicBezTo>
                  <a:pt x="513507" y="597171"/>
                  <a:pt x="526091" y="524005"/>
                  <a:pt x="570302" y="455517"/>
                </a:cubicBezTo>
                <a:close/>
                <a:moveTo>
                  <a:pt x="388446" y="451062"/>
                </a:moveTo>
                <a:cubicBezTo>
                  <a:pt x="390784" y="457967"/>
                  <a:pt x="391230" y="460751"/>
                  <a:pt x="392566" y="462978"/>
                </a:cubicBezTo>
                <a:cubicBezTo>
                  <a:pt x="431766" y="528794"/>
                  <a:pt x="445018" y="597839"/>
                  <a:pt x="418737" y="671673"/>
                </a:cubicBezTo>
                <a:cubicBezTo>
                  <a:pt x="412612" y="688823"/>
                  <a:pt x="420853" y="699403"/>
                  <a:pt x="432100" y="709537"/>
                </a:cubicBezTo>
                <a:cubicBezTo>
                  <a:pt x="437000" y="713880"/>
                  <a:pt x="441678" y="721119"/>
                  <a:pt x="449028" y="718446"/>
                </a:cubicBezTo>
                <a:cubicBezTo>
                  <a:pt x="457046" y="715551"/>
                  <a:pt x="454262" y="706753"/>
                  <a:pt x="454262" y="700517"/>
                </a:cubicBezTo>
                <a:cubicBezTo>
                  <a:pt x="454484" y="637485"/>
                  <a:pt x="454484" y="574564"/>
                  <a:pt x="454262" y="511533"/>
                </a:cubicBezTo>
                <a:cubicBezTo>
                  <a:pt x="454262" y="501844"/>
                  <a:pt x="454596" y="491265"/>
                  <a:pt x="445130" y="485251"/>
                </a:cubicBezTo>
                <a:cubicBezTo>
                  <a:pt x="427534" y="474003"/>
                  <a:pt x="409493" y="463646"/>
                  <a:pt x="388334" y="45095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4" name="Forma libre: forma 43">
            <a:extLst>
              <a:ext uri="{FF2B5EF4-FFF2-40B4-BE49-F238E27FC236}">
                <a16:creationId xmlns:a16="http://schemas.microsoft.com/office/drawing/2014/main" id="{465C290C-F334-4259-9BE9-B8AD9A901DDE}"/>
              </a:ext>
            </a:extLst>
          </p:cNvPr>
          <p:cNvSpPr/>
          <p:nvPr/>
        </p:nvSpPr>
        <p:spPr>
          <a:xfrm>
            <a:off x="6515287" y="1583599"/>
            <a:ext cx="1044858" cy="670969"/>
          </a:xfrm>
          <a:custGeom>
            <a:avLst/>
            <a:gdLst>
              <a:gd name="connsiteX0" fmla="*/ 798402 w 1044858"/>
              <a:gd name="connsiteY0" fmla="*/ 438722 h 670969"/>
              <a:gd name="connsiteX1" fmla="*/ 702963 w 1044858"/>
              <a:gd name="connsiteY1" fmla="*/ 523581 h 670969"/>
              <a:gd name="connsiteX2" fmla="*/ 637704 w 1044858"/>
              <a:gd name="connsiteY2" fmla="*/ 643075 h 670969"/>
              <a:gd name="connsiteX3" fmla="*/ 312523 w 1044858"/>
              <a:gd name="connsiteY3" fmla="*/ 170559 h 670969"/>
              <a:gd name="connsiteX4" fmla="*/ 415979 w 1044858"/>
              <a:gd name="connsiteY4" fmla="*/ 281811 h 670969"/>
              <a:gd name="connsiteX5" fmla="*/ 607747 w 1044858"/>
              <a:gd name="connsiteY5" fmla="*/ 640959 h 670969"/>
              <a:gd name="connsiteX6" fmla="*/ 587479 w 1044858"/>
              <a:gd name="connsiteY6" fmla="*/ 670136 h 670969"/>
              <a:gd name="connsiteX7" fmla="*/ 376000 w 1044858"/>
              <a:gd name="connsiteY7" fmla="*/ 635279 h 670969"/>
              <a:gd name="connsiteX8" fmla="*/ 181114 w 1044858"/>
              <a:gd name="connsiteY8" fmla="*/ 444513 h 670969"/>
              <a:gd name="connsiteX9" fmla="*/ 105386 w 1044858"/>
              <a:gd name="connsiteY9" fmla="*/ 206307 h 670969"/>
              <a:gd name="connsiteX10" fmla="*/ 9057 w 1044858"/>
              <a:gd name="connsiteY10" fmla="*/ 22668 h 670969"/>
              <a:gd name="connsiteX11" fmla="*/ 1039 w 1044858"/>
              <a:gd name="connsiteY11" fmla="*/ 5741 h 670969"/>
              <a:gd name="connsiteX12" fmla="*/ 16407 w 1044858"/>
              <a:gd name="connsiteY12" fmla="*/ 61 h 670969"/>
              <a:gd name="connsiteX13" fmla="*/ 496161 w 1044858"/>
              <a:gd name="connsiteY13" fmla="*/ 160536 h 670969"/>
              <a:gd name="connsiteX14" fmla="*/ 643941 w 1044858"/>
              <a:gd name="connsiteY14" fmla="*/ 489504 h 670969"/>
              <a:gd name="connsiteX15" fmla="*/ 645945 w 1044858"/>
              <a:gd name="connsiteY15" fmla="*/ 512668 h 670969"/>
              <a:gd name="connsiteX16" fmla="*/ 796063 w 1044858"/>
              <a:gd name="connsiteY16" fmla="*/ 342838 h 670969"/>
              <a:gd name="connsiteX17" fmla="*/ 1023690 w 1044858"/>
              <a:gd name="connsiteY17" fmla="*/ 310766 h 670969"/>
              <a:gd name="connsiteX18" fmla="*/ 1039058 w 1044858"/>
              <a:gd name="connsiteY18" fmla="*/ 334932 h 670969"/>
              <a:gd name="connsiteX19" fmla="*/ 958209 w 1044858"/>
              <a:gd name="connsiteY19" fmla="*/ 482822 h 670969"/>
              <a:gd name="connsiteX20" fmla="*/ 701181 w 1044858"/>
              <a:gd name="connsiteY20" fmla="*/ 668911 h 670969"/>
              <a:gd name="connsiteX21" fmla="*/ 671336 w 1044858"/>
              <a:gd name="connsiteY21" fmla="*/ 636393 h 670969"/>
              <a:gd name="connsiteX22" fmla="*/ 776463 w 1044858"/>
              <a:gd name="connsiteY22" fmla="*/ 461329 h 670969"/>
              <a:gd name="connsiteX23" fmla="*/ 798513 w 1044858"/>
              <a:gd name="connsiteY23" fmla="*/ 438722 h 670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44858" h="670969">
                <a:moveTo>
                  <a:pt x="798402" y="438722"/>
                </a:moveTo>
                <a:cubicBezTo>
                  <a:pt x="758868" y="459436"/>
                  <a:pt x="728911" y="489282"/>
                  <a:pt x="702963" y="523581"/>
                </a:cubicBezTo>
                <a:cubicBezTo>
                  <a:pt x="677127" y="557547"/>
                  <a:pt x="659643" y="596413"/>
                  <a:pt x="637704" y="643075"/>
                </a:cubicBezTo>
                <a:cubicBezTo>
                  <a:pt x="577457" y="446184"/>
                  <a:pt x="474891" y="287157"/>
                  <a:pt x="312523" y="170559"/>
                </a:cubicBezTo>
                <a:cubicBezTo>
                  <a:pt x="347268" y="207309"/>
                  <a:pt x="383350" y="242834"/>
                  <a:pt x="415979" y="281811"/>
                </a:cubicBezTo>
                <a:cubicBezTo>
                  <a:pt x="504959" y="388163"/>
                  <a:pt x="568882" y="507879"/>
                  <a:pt x="607747" y="640959"/>
                </a:cubicBezTo>
                <a:cubicBezTo>
                  <a:pt x="613427" y="660447"/>
                  <a:pt x="610086" y="671361"/>
                  <a:pt x="587479" y="670136"/>
                </a:cubicBezTo>
                <a:cubicBezTo>
                  <a:pt x="515650" y="666461"/>
                  <a:pt x="444377" y="659334"/>
                  <a:pt x="376000" y="635279"/>
                </a:cubicBezTo>
                <a:cubicBezTo>
                  <a:pt x="281341" y="602093"/>
                  <a:pt x="217975" y="537613"/>
                  <a:pt x="181114" y="444513"/>
                </a:cubicBezTo>
                <a:cubicBezTo>
                  <a:pt x="150377" y="366782"/>
                  <a:pt x="129664" y="285932"/>
                  <a:pt x="105386" y="206307"/>
                </a:cubicBezTo>
                <a:cubicBezTo>
                  <a:pt x="84895" y="138932"/>
                  <a:pt x="59170" y="74452"/>
                  <a:pt x="9057" y="22668"/>
                </a:cubicBezTo>
                <a:cubicBezTo>
                  <a:pt x="4714" y="18102"/>
                  <a:pt x="-2748" y="13871"/>
                  <a:pt x="1039" y="5741"/>
                </a:cubicBezTo>
                <a:cubicBezTo>
                  <a:pt x="3934" y="-607"/>
                  <a:pt x="10839" y="-50"/>
                  <a:pt x="16407" y="61"/>
                </a:cubicBezTo>
                <a:cubicBezTo>
                  <a:pt x="193141" y="3180"/>
                  <a:pt x="360298" y="37146"/>
                  <a:pt x="496161" y="160536"/>
                </a:cubicBezTo>
                <a:cubicBezTo>
                  <a:pt x="592602" y="248068"/>
                  <a:pt x="632359" y="362995"/>
                  <a:pt x="643941" y="489504"/>
                </a:cubicBezTo>
                <a:cubicBezTo>
                  <a:pt x="644609" y="496854"/>
                  <a:pt x="643941" y="504427"/>
                  <a:pt x="645945" y="512668"/>
                </a:cubicBezTo>
                <a:cubicBezTo>
                  <a:pt x="674120" y="436161"/>
                  <a:pt x="722229" y="377695"/>
                  <a:pt x="796063" y="342838"/>
                </a:cubicBezTo>
                <a:cubicBezTo>
                  <a:pt x="868338" y="308650"/>
                  <a:pt x="945290" y="303304"/>
                  <a:pt x="1023690" y="310766"/>
                </a:cubicBezTo>
                <a:cubicBezTo>
                  <a:pt x="1037499" y="312102"/>
                  <a:pt x="1053758" y="314329"/>
                  <a:pt x="1039058" y="334932"/>
                </a:cubicBezTo>
                <a:cubicBezTo>
                  <a:pt x="1006318" y="381036"/>
                  <a:pt x="985493" y="433711"/>
                  <a:pt x="958209" y="482822"/>
                </a:cubicBezTo>
                <a:cubicBezTo>
                  <a:pt x="901858" y="584497"/>
                  <a:pt x="816220" y="647640"/>
                  <a:pt x="701181" y="668911"/>
                </a:cubicBezTo>
                <a:cubicBezTo>
                  <a:pt x="667772" y="675147"/>
                  <a:pt x="661759" y="668020"/>
                  <a:pt x="671336" y="636393"/>
                </a:cubicBezTo>
                <a:cubicBezTo>
                  <a:pt x="691604" y="569241"/>
                  <a:pt x="725236" y="509995"/>
                  <a:pt x="776463" y="461329"/>
                </a:cubicBezTo>
                <a:cubicBezTo>
                  <a:pt x="784147" y="454091"/>
                  <a:pt x="791163" y="446295"/>
                  <a:pt x="798513" y="43872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5" name="Forma libre: forma 44">
            <a:extLst>
              <a:ext uri="{FF2B5EF4-FFF2-40B4-BE49-F238E27FC236}">
                <a16:creationId xmlns:a16="http://schemas.microsoft.com/office/drawing/2014/main" id="{F705C2BB-DB57-480A-A733-1C9186A1A75A}"/>
              </a:ext>
            </a:extLst>
          </p:cNvPr>
          <p:cNvSpPr/>
          <p:nvPr/>
        </p:nvSpPr>
        <p:spPr>
          <a:xfrm>
            <a:off x="9435610" y="1376747"/>
            <a:ext cx="1037930" cy="877652"/>
          </a:xfrm>
          <a:custGeom>
            <a:avLst/>
            <a:gdLst>
              <a:gd name="connsiteX0" fmla="*/ 111 w 1037930"/>
              <a:gd name="connsiteY0" fmla="*/ 223 h 877652"/>
              <a:gd name="connsiteX1" fmla="*/ 110584 w 1037930"/>
              <a:gd name="connsiteY1" fmla="*/ 36193 h 877652"/>
              <a:gd name="connsiteX2" fmla="*/ 427636 w 1037930"/>
              <a:gd name="connsiteY2" fmla="*/ 216045 h 877652"/>
              <a:gd name="connsiteX3" fmla="*/ 536215 w 1037930"/>
              <a:gd name="connsiteY3" fmla="*/ 491670 h 877652"/>
              <a:gd name="connsiteX4" fmla="*/ 461825 w 1037930"/>
              <a:gd name="connsiteY4" fmla="*/ 613056 h 877652"/>
              <a:gd name="connsiteX5" fmla="*/ 419840 w 1037930"/>
              <a:gd name="connsiteY5" fmla="*/ 690231 h 877652"/>
              <a:gd name="connsiteX6" fmla="*/ 413716 w 1037930"/>
              <a:gd name="connsiteY6" fmla="*/ 746915 h 877652"/>
              <a:gd name="connsiteX7" fmla="*/ 470845 w 1037930"/>
              <a:gd name="connsiteY7" fmla="*/ 727315 h 877652"/>
              <a:gd name="connsiteX8" fmla="*/ 506481 w 1037930"/>
              <a:gd name="connsiteY8" fmla="*/ 703929 h 877652"/>
              <a:gd name="connsiteX9" fmla="*/ 709943 w 1037930"/>
              <a:gd name="connsiteY9" fmla="*/ 597354 h 877652"/>
              <a:gd name="connsiteX10" fmla="*/ 1032674 w 1037930"/>
              <a:gd name="connsiteY10" fmla="*/ 796806 h 877652"/>
              <a:gd name="connsiteX11" fmla="*/ 1012851 w 1037930"/>
              <a:gd name="connsiteY11" fmla="*/ 836229 h 877652"/>
              <a:gd name="connsiteX12" fmla="*/ 769299 w 1037930"/>
              <a:gd name="connsiteY12" fmla="*/ 876542 h 877652"/>
              <a:gd name="connsiteX13" fmla="*/ 513163 w 1037930"/>
              <a:gd name="connsiteY13" fmla="*/ 782997 h 877652"/>
              <a:gd name="connsiteX14" fmla="*/ 479309 w 1037930"/>
              <a:gd name="connsiteY14" fmla="*/ 780658 h 877652"/>
              <a:gd name="connsiteX15" fmla="*/ 373068 w 1037930"/>
              <a:gd name="connsiteY15" fmla="*/ 840572 h 877652"/>
              <a:gd name="connsiteX16" fmla="*/ 333423 w 1037930"/>
              <a:gd name="connsiteY16" fmla="*/ 845917 h 877652"/>
              <a:gd name="connsiteX17" fmla="*/ 330861 w 1037930"/>
              <a:gd name="connsiteY17" fmla="*/ 803822 h 877652"/>
              <a:gd name="connsiteX18" fmla="*/ 366498 w 1037930"/>
              <a:gd name="connsiteY18" fmla="*/ 693461 h 877652"/>
              <a:gd name="connsiteX19" fmla="*/ 336095 w 1037930"/>
              <a:gd name="connsiteY19" fmla="*/ 652479 h 877652"/>
              <a:gd name="connsiteX20" fmla="*/ 210366 w 1037930"/>
              <a:gd name="connsiteY20" fmla="*/ 610161 h 877652"/>
              <a:gd name="connsiteX21" fmla="*/ 84191 w 1037930"/>
              <a:gd name="connsiteY21" fmla="*/ 386766 h 877652"/>
              <a:gd name="connsiteX22" fmla="*/ 65036 w 1037930"/>
              <a:gd name="connsiteY22" fmla="*/ 155241 h 877652"/>
              <a:gd name="connsiteX23" fmla="*/ 0 w 1037930"/>
              <a:gd name="connsiteY23" fmla="*/ 0 h 877652"/>
              <a:gd name="connsiteX24" fmla="*/ 395897 w 1037930"/>
              <a:gd name="connsiteY24" fmla="*/ 631988 h 877652"/>
              <a:gd name="connsiteX25" fmla="*/ 150229 w 1037930"/>
              <a:gd name="connsiteY25" fmla="*/ 121164 h 877652"/>
              <a:gd name="connsiteX26" fmla="*/ 395897 w 1037930"/>
              <a:gd name="connsiteY26" fmla="*/ 631988 h 877652"/>
              <a:gd name="connsiteX27" fmla="*/ 932781 w 1037930"/>
              <a:gd name="connsiteY27" fmla="*/ 778765 h 877652"/>
              <a:gd name="connsiteX28" fmla="*/ 558377 w 1037930"/>
              <a:gd name="connsiteY28" fmla="*/ 728652 h 877652"/>
              <a:gd name="connsiteX29" fmla="*/ 932781 w 1037930"/>
              <a:gd name="connsiteY29" fmla="*/ 778765 h 87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37930" h="877652">
                <a:moveTo>
                  <a:pt x="111" y="223"/>
                </a:moveTo>
                <a:cubicBezTo>
                  <a:pt x="42652" y="9355"/>
                  <a:pt x="76729" y="22607"/>
                  <a:pt x="110584" y="36193"/>
                </a:cubicBezTo>
                <a:cubicBezTo>
                  <a:pt x="224509" y="81629"/>
                  <a:pt x="334647" y="133970"/>
                  <a:pt x="427636" y="216045"/>
                </a:cubicBezTo>
                <a:cubicBezTo>
                  <a:pt x="510602" y="289211"/>
                  <a:pt x="556261" y="378302"/>
                  <a:pt x="536215" y="491670"/>
                </a:cubicBezTo>
                <a:cubicBezTo>
                  <a:pt x="527529" y="541004"/>
                  <a:pt x="502027" y="583434"/>
                  <a:pt x="461825" y="613056"/>
                </a:cubicBezTo>
                <a:cubicBezTo>
                  <a:pt x="434206" y="633436"/>
                  <a:pt x="420509" y="657379"/>
                  <a:pt x="419840" y="690231"/>
                </a:cubicBezTo>
                <a:cubicBezTo>
                  <a:pt x="419395" y="710277"/>
                  <a:pt x="400686" y="738006"/>
                  <a:pt x="413716" y="746915"/>
                </a:cubicBezTo>
                <a:cubicBezTo>
                  <a:pt x="428750" y="757272"/>
                  <a:pt x="450799" y="733663"/>
                  <a:pt x="470845" y="727315"/>
                </a:cubicBezTo>
                <a:cubicBezTo>
                  <a:pt x="484543" y="722972"/>
                  <a:pt x="497795" y="717293"/>
                  <a:pt x="506481" y="703929"/>
                </a:cubicBezTo>
                <a:cubicBezTo>
                  <a:pt x="554256" y="630429"/>
                  <a:pt x="627868" y="603813"/>
                  <a:pt x="709943" y="597354"/>
                </a:cubicBezTo>
                <a:cubicBezTo>
                  <a:pt x="855606" y="585884"/>
                  <a:pt x="975990" y="662056"/>
                  <a:pt x="1032674" y="796806"/>
                </a:cubicBezTo>
                <a:cubicBezTo>
                  <a:pt x="1042586" y="820415"/>
                  <a:pt x="1039801" y="830995"/>
                  <a:pt x="1012851" y="836229"/>
                </a:cubicBezTo>
                <a:cubicBezTo>
                  <a:pt x="932002" y="851820"/>
                  <a:pt x="851597" y="871754"/>
                  <a:pt x="769299" y="876542"/>
                </a:cubicBezTo>
                <a:cubicBezTo>
                  <a:pt x="671300" y="882333"/>
                  <a:pt x="578979" y="867522"/>
                  <a:pt x="513163" y="782997"/>
                </a:cubicBezTo>
                <a:cubicBezTo>
                  <a:pt x="502584" y="769299"/>
                  <a:pt x="490779" y="775424"/>
                  <a:pt x="479309" y="780658"/>
                </a:cubicBezTo>
                <a:cubicBezTo>
                  <a:pt x="442336" y="797808"/>
                  <a:pt x="406143" y="816518"/>
                  <a:pt x="373068" y="840572"/>
                </a:cubicBezTo>
                <a:cubicBezTo>
                  <a:pt x="360818" y="849481"/>
                  <a:pt x="347677" y="857277"/>
                  <a:pt x="333423" y="845917"/>
                </a:cubicBezTo>
                <a:cubicBezTo>
                  <a:pt x="317943" y="833445"/>
                  <a:pt x="323734" y="818522"/>
                  <a:pt x="330861" y="803822"/>
                </a:cubicBezTo>
                <a:cubicBezTo>
                  <a:pt x="347900" y="768743"/>
                  <a:pt x="357143" y="731213"/>
                  <a:pt x="366498" y="693461"/>
                </a:cubicBezTo>
                <a:cubicBezTo>
                  <a:pt x="373848" y="663838"/>
                  <a:pt x="362377" y="655152"/>
                  <a:pt x="336095" y="652479"/>
                </a:cubicBezTo>
                <a:cubicBezTo>
                  <a:pt x="291104" y="647913"/>
                  <a:pt x="249009" y="633770"/>
                  <a:pt x="210366" y="610161"/>
                </a:cubicBezTo>
                <a:cubicBezTo>
                  <a:pt x="126843" y="559156"/>
                  <a:pt x="90984" y="481202"/>
                  <a:pt x="84191" y="386766"/>
                </a:cubicBezTo>
                <a:cubicBezTo>
                  <a:pt x="78734" y="309479"/>
                  <a:pt x="80405" y="231636"/>
                  <a:pt x="65036" y="155241"/>
                </a:cubicBezTo>
                <a:cubicBezTo>
                  <a:pt x="54123" y="101229"/>
                  <a:pt x="39868" y="48555"/>
                  <a:pt x="0" y="0"/>
                </a:cubicBezTo>
                <a:close/>
                <a:moveTo>
                  <a:pt x="395897" y="631988"/>
                </a:moveTo>
                <a:cubicBezTo>
                  <a:pt x="421956" y="416500"/>
                  <a:pt x="298454" y="215600"/>
                  <a:pt x="150229" y="121164"/>
                </a:cubicBezTo>
                <a:cubicBezTo>
                  <a:pt x="270057" y="272729"/>
                  <a:pt x="339436" y="446456"/>
                  <a:pt x="395897" y="631988"/>
                </a:cubicBezTo>
                <a:close/>
                <a:moveTo>
                  <a:pt x="932781" y="778765"/>
                </a:moveTo>
                <a:cubicBezTo>
                  <a:pt x="815849" y="701924"/>
                  <a:pt x="690677" y="687559"/>
                  <a:pt x="558377" y="728652"/>
                </a:cubicBezTo>
                <a:cubicBezTo>
                  <a:pt x="686111" y="722749"/>
                  <a:pt x="811284" y="735668"/>
                  <a:pt x="932781" y="778765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6" name="Forma libre: forma 45">
            <a:extLst>
              <a:ext uri="{FF2B5EF4-FFF2-40B4-BE49-F238E27FC236}">
                <a16:creationId xmlns:a16="http://schemas.microsoft.com/office/drawing/2014/main" id="{970579A6-F2BB-473D-BDFE-63DE9C9D6642}"/>
              </a:ext>
            </a:extLst>
          </p:cNvPr>
          <p:cNvSpPr/>
          <p:nvPr/>
        </p:nvSpPr>
        <p:spPr>
          <a:xfrm>
            <a:off x="7874780" y="1693576"/>
            <a:ext cx="1116755" cy="559638"/>
          </a:xfrm>
          <a:custGeom>
            <a:avLst/>
            <a:gdLst>
              <a:gd name="connsiteX0" fmla="*/ 1028401 w 1116755"/>
              <a:gd name="connsiteY0" fmla="*/ 557 h 559638"/>
              <a:gd name="connsiteX1" fmla="*/ 1086867 w 1116755"/>
              <a:gd name="connsiteY1" fmla="*/ 668 h 559638"/>
              <a:gd name="connsiteX2" fmla="*/ 1116267 w 1116755"/>
              <a:gd name="connsiteY2" fmla="*/ 31850 h 559638"/>
              <a:gd name="connsiteX3" fmla="*/ 978733 w 1116755"/>
              <a:gd name="connsiteY3" fmla="*/ 357366 h 559638"/>
              <a:gd name="connsiteX4" fmla="*/ 730393 w 1116755"/>
              <a:gd name="connsiteY4" fmla="*/ 468395 h 559638"/>
              <a:gd name="connsiteX5" fmla="*/ 599763 w 1116755"/>
              <a:gd name="connsiteY5" fmla="*/ 464497 h 559638"/>
              <a:gd name="connsiteX6" fmla="*/ 562122 w 1116755"/>
              <a:gd name="connsiteY6" fmla="*/ 483986 h 559638"/>
              <a:gd name="connsiteX7" fmla="*/ 538402 w 1116755"/>
              <a:gd name="connsiteY7" fmla="*/ 530647 h 559638"/>
              <a:gd name="connsiteX8" fmla="*/ 506329 w 1116755"/>
              <a:gd name="connsiteY8" fmla="*/ 559602 h 559638"/>
              <a:gd name="connsiteX9" fmla="*/ 478934 w 1116755"/>
              <a:gd name="connsiteY9" fmla="*/ 529756 h 559638"/>
              <a:gd name="connsiteX10" fmla="*/ 452875 w 1116755"/>
              <a:gd name="connsiteY10" fmla="*/ 468172 h 559638"/>
              <a:gd name="connsiteX11" fmla="*/ 417238 w 1116755"/>
              <a:gd name="connsiteY11" fmla="*/ 444675 h 559638"/>
              <a:gd name="connsiteX12" fmla="*/ 31698 w 1116755"/>
              <a:gd name="connsiteY12" fmla="*/ 178070 h 559638"/>
              <a:gd name="connsiteX13" fmla="*/ 1852 w 1116755"/>
              <a:gd name="connsiteY13" fmla="*/ 99336 h 559638"/>
              <a:gd name="connsiteX14" fmla="*/ 24905 w 1116755"/>
              <a:gd name="connsiteY14" fmla="*/ 62029 h 559638"/>
              <a:gd name="connsiteX15" fmla="*/ 477709 w 1116755"/>
              <a:gd name="connsiteY15" fmla="*/ 387545 h 559638"/>
              <a:gd name="connsiteX16" fmla="*/ 502877 w 1116755"/>
              <a:gd name="connsiteY16" fmla="*/ 448684 h 559638"/>
              <a:gd name="connsiteX17" fmla="*/ 520027 w 1116755"/>
              <a:gd name="connsiteY17" fmla="*/ 449463 h 559638"/>
              <a:gd name="connsiteX18" fmla="*/ 531163 w 1116755"/>
              <a:gd name="connsiteY18" fmla="*/ 414495 h 559638"/>
              <a:gd name="connsiteX19" fmla="*/ 776497 w 1116755"/>
              <a:gd name="connsiteY19" fmla="*/ 36527 h 559638"/>
              <a:gd name="connsiteX20" fmla="*/ 869374 w 1116755"/>
              <a:gd name="connsiteY20" fmla="*/ 13029 h 559638"/>
              <a:gd name="connsiteX21" fmla="*/ 1028290 w 1116755"/>
              <a:gd name="connsiteY21" fmla="*/ 557 h 559638"/>
              <a:gd name="connsiteX22" fmla="*/ 625265 w 1116755"/>
              <a:gd name="connsiteY22" fmla="*/ 368725 h 559638"/>
              <a:gd name="connsiteX23" fmla="*/ 1045329 w 1116755"/>
              <a:gd name="connsiteY23" fmla="*/ 49334 h 559638"/>
              <a:gd name="connsiteX24" fmla="*/ 625265 w 1116755"/>
              <a:gd name="connsiteY24" fmla="*/ 368725 h 559638"/>
              <a:gd name="connsiteX25" fmla="*/ 87491 w 1116755"/>
              <a:gd name="connsiteY25" fmla="*/ 125952 h 559638"/>
              <a:gd name="connsiteX26" fmla="*/ 427150 w 1116755"/>
              <a:gd name="connsiteY26" fmla="*/ 392111 h 559638"/>
              <a:gd name="connsiteX27" fmla="*/ 87491 w 1116755"/>
              <a:gd name="connsiteY27" fmla="*/ 125952 h 559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16755" h="559638">
                <a:moveTo>
                  <a:pt x="1028401" y="557"/>
                </a:moveTo>
                <a:cubicBezTo>
                  <a:pt x="1044215" y="557"/>
                  <a:pt x="1065597" y="0"/>
                  <a:pt x="1086867" y="668"/>
                </a:cubicBezTo>
                <a:cubicBezTo>
                  <a:pt x="1106356" y="1336"/>
                  <a:pt x="1119497" y="11248"/>
                  <a:pt x="1116267" y="31850"/>
                </a:cubicBezTo>
                <a:cubicBezTo>
                  <a:pt x="1097001" y="151454"/>
                  <a:pt x="1057467" y="263820"/>
                  <a:pt x="978733" y="357366"/>
                </a:cubicBezTo>
                <a:cubicBezTo>
                  <a:pt x="915145" y="432981"/>
                  <a:pt x="826054" y="461268"/>
                  <a:pt x="730393" y="468395"/>
                </a:cubicBezTo>
                <a:cubicBezTo>
                  <a:pt x="687072" y="471625"/>
                  <a:pt x="643084" y="472627"/>
                  <a:pt x="599763" y="464497"/>
                </a:cubicBezTo>
                <a:cubicBezTo>
                  <a:pt x="581834" y="461156"/>
                  <a:pt x="569918" y="467838"/>
                  <a:pt x="562122" y="483986"/>
                </a:cubicBezTo>
                <a:cubicBezTo>
                  <a:pt x="554661" y="499688"/>
                  <a:pt x="545975" y="514945"/>
                  <a:pt x="538402" y="530647"/>
                </a:cubicBezTo>
                <a:cubicBezTo>
                  <a:pt x="531609" y="544902"/>
                  <a:pt x="525484" y="560493"/>
                  <a:pt x="506329" y="559602"/>
                </a:cubicBezTo>
                <a:cubicBezTo>
                  <a:pt x="488288" y="558822"/>
                  <a:pt x="484391" y="543454"/>
                  <a:pt x="478934" y="529756"/>
                </a:cubicBezTo>
                <a:cubicBezTo>
                  <a:pt x="470693" y="509043"/>
                  <a:pt x="461227" y="488775"/>
                  <a:pt x="452875" y="468172"/>
                </a:cubicBezTo>
                <a:cubicBezTo>
                  <a:pt x="446304" y="451913"/>
                  <a:pt x="435502" y="444897"/>
                  <a:pt x="417238" y="444675"/>
                </a:cubicBezTo>
                <a:cubicBezTo>
                  <a:pt x="229368" y="442002"/>
                  <a:pt x="109207" y="340438"/>
                  <a:pt x="31698" y="178070"/>
                </a:cubicBezTo>
                <a:cubicBezTo>
                  <a:pt x="19559" y="152791"/>
                  <a:pt x="8757" y="126843"/>
                  <a:pt x="1852" y="99336"/>
                </a:cubicBezTo>
                <a:cubicBezTo>
                  <a:pt x="-3493" y="77843"/>
                  <a:pt x="2298" y="64257"/>
                  <a:pt x="24905" y="62029"/>
                </a:cubicBezTo>
                <a:cubicBezTo>
                  <a:pt x="222686" y="43098"/>
                  <a:pt x="452429" y="111475"/>
                  <a:pt x="477709" y="387545"/>
                </a:cubicBezTo>
                <a:cubicBezTo>
                  <a:pt x="479825" y="411266"/>
                  <a:pt x="493856" y="428638"/>
                  <a:pt x="502877" y="448684"/>
                </a:cubicBezTo>
                <a:cubicBezTo>
                  <a:pt x="507331" y="458372"/>
                  <a:pt x="514013" y="458706"/>
                  <a:pt x="520027" y="449463"/>
                </a:cubicBezTo>
                <a:cubicBezTo>
                  <a:pt x="526820" y="438884"/>
                  <a:pt x="532388" y="428638"/>
                  <a:pt x="531163" y="414495"/>
                </a:cubicBezTo>
                <a:cubicBezTo>
                  <a:pt x="514013" y="231747"/>
                  <a:pt x="602547" y="94993"/>
                  <a:pt x="776497" y="36527"/>
                </a:cubicBezTo>
                <a:cubicBezTo>
                  <a:pt x="806677" y="26393"/>
                  <a:pt x="838081" y="18598"/>
                  <a:pt x="869374" y="13029"/>
                </a:cubicBezTo>
                <a:cubicBezTo>
                  <a:pt x="919933" y="4009"/>
                  <a:pt x="971049" y="-1893"/>
                  <a:pt x="1028290" y="557"/>
                </a:cubicBezTo>
                <a:close/>
                <a:moveTo>
                  <a:pt x="625265" y="368725"/>
                </a:moveTo>
                <a:cubicBezTo>
                  <a:pt x="765250" y="262261"/>
                  <a:pt x="905233" y="155798"/>
                  <a:pt x="1045329" y="49334"/>
                </a:cubicBezTo>
                <a:cubicBezTo>
                  <a:pt x="870265" y="110138"/>
                  <a:pt x="738745" y="228295"/>
                  <a:pt x="625265" y="368725"/>
                </a:cubicBezTo>
                <a:close/>
                <a:moveTo>
                  <a:pt x="87491" y="125952"/>
                </a:moveTo>
                <a:cubicBezTo>
                  <a:pt x="200748" y="214709"/>
                  <a:pt x="314004" y="303354"/>
                  <a:pt x="427150" y="392111"/>
                </a:cubicBezTo>
                <a:cubicBezTo>
                  <a:pt x="341177" y="268720"/>
                  <a:pt x="221238" y="188873"/>
                  <a:pt x="87491" y="12595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7" name="Forma libre: forma 46">
            <a:extLst>
              <a:ext uri="{FF2B5EF4-FFF2-40B4-BE49-F238E27FC236}">
                <a16:creationId xmlns:a16="http://schemas.microsoft.com/office/drawing/2014/main" id="{3E4870A3-BB97-493E-BBBB-66579D0DC3E3}"/>
              </a:ext>
            </a:extLst>
          </p:cNvPr>
          <p:cNvSpPr/>
          <p:nvPr/>
        </p:nvSpPr>
        <p:spPr>
          <a:xfrm>
            <a:off x="10910247" y="1448353"/>
            <a:ext cx="634974" cy="805367"/>
          </a:xfrm>
          <a:custGeom>
            <a:avLst/>
            <a:gdLst>
              <a:gd name="connsiteX0" fmla="*/ 510864 w 634974"/>
              <a:gd name="connsiteY0" fmla="*/ 251348 h 805367"/>
              <a:gd name="connsiteX1" fmla="*/ 289139 w 634974"/>
              <a:gd name="connsiteY1" fmla="*/ 537553 h 805367"/>
              <a:gd name="connsiteX2" fmla="*/ 36567 w 634974"/>
              <a:gd name="connsiteY2" fmla="*/ 761059 h 805367"/>
              <a:gd name="connsiteX3" fmla="*/ 5719 w 634974"/>
              <a:gd name="connsiteY3" fmla="*/ 748364 h 805367"/>
              <a:gd name="connsiteX4" fmla="*/ 264305 w 634974"/>
              <a:gd name="connsiteY4" fmla="*/ 240658 h 805367"/>
              <a:gd name="connsiteX5" fmla="*/ 564096 w 634974"/>
              <a:gd name="connsiteY5" fmla="*/ 12919 h 805367"/>
              <a:gd name="connsiteX6" fmla="*/ 592382 w 634974"/>
              <a:gd name="connsiteY6" fmla="*/ 16371 h 805367"/>
              <a:gd name="connsiteX7" fmla="*/ 610200 w 634974"/>
              <a:gd name="connsiteY7" fmla="*/ 528198 h 805367"/>
              <a:gd name="connsiteX8" fmla="*/ 284350 w 634974"/>
              <a:gd name="connsiteY8" fmla="*/ 803155 h 805367"/>
              <a:gd name="connsiteX9" fmla="*/ 142251 w 634974"/>
              <a:gd name="connsiteY9" fmla="*/ 800928 h 805367"/>
              <a:gd name="connsiteX10" fmla="*/ 113296 w 634974"/>
              <a:gd name="connsiteY10" fmla="*/ 791239 h 805367"/>
              <a:gd name="connsiteX11" fmla="*/ 130557 w 634974"/>
              <a:gd name="connsiteY11" fmla="*/ 767519 h 805367"/>
              <a:gd name="connsiteX12" fmla="*/ 432019 w 634974"/>
              <a:gd name="connsiteY12" fmla="*/ 426523 h 805367"/>
              <a:gd name="connsiteX13" fmla="*/ 510753 w 634974"/>
              <a:gd name="connsiteY13" fmla="*/ 251460 h 805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34974" h="805367">
                <a:moveTo>
                  <a:pt x="510864" y="251348"/>
                </a:moveTo>
                <a:cubicBezTo>
                  <a:pt x="450839" y="357367"/>
                  <a:pt x="374332" y="450801"/>
                  <a:pt x="289139" y="537553"/>
                </a:cubicBezTo>
                <a:cubicBezTo>
                  <a:pt x="210071" y="617957"/>
                  <a:pt x="125212" y="691680"/>
                  <a:pt x="36567" y="761059"/>
                </a:cubicBezTo>
                <a:cubicBezTo>
                  <a:pt x="12957" y="779546"/>
                  <a:pt x="9839" y="778655"/>
                  <a:pt x="5719" y="748364"/>
                </a:cubicBezTo>
                <a:cubicBezTo>
                  <a:pt x="-23013" y="535882"/>
                  <a:pt x="55498" y="354360"/>
                  <a:pt x="264305" y="240658"/>
                </a:cubicBezTo>
                <a:cubicBezTo>
                  <a:pt x="375669" y="179964"/>
                  <a:pt x="478457" y="107578"/>
                  <a:pt x="564096" y="12919"/>
                </a:cubicBezTo>
                <a:cubicBezTo>
                  <a:pt x="576012" y="-333"/>
                  <a:pt x="585923" y="-9242"/>
                  <a:pt x="592382" y="16371"/>
                </a:cubicBezTo>
                <a:cubicBezTo>
                  <a:pt x="635034" y="185755"/>
                  <a:pt x="653632" y="356030"/>
                  <a:pt x="610200" y="528198"/>
                </a:cubicBezTo>
                <a:cubicBezTo>
                  <a:pt x="567771" y="696357"/>
                  <a:pt x="457187" y="787787"/>
                  <a:pt x="284350" y="803155"/>
                </a:cubicBezTo>
                <a:cubicBezTo>
                  <a:pt x="236576" y="807387"/>
                  <a:pt x="189580" y="804937"/>
                  <a:pt x="142251" y="800928"/>
                </a:cubicBezTo>
                <a:cubicBezTo>
                  <a:pt x="131783" y="800037"/>
                  <a:pt x="117194" y="800593"/>
                  <a:pt x="113296" y="791239"/>
                </a:cubicBezTo>
                <a:cubicBezTo>
                  <a:pt x="108396" y="779546"/>
                  <a:pt x="123096" y="774200"/>
                  <a:pt x="130557" y="767519"/>
                </a:cubicBezTo>
                <a:cubicBezTo>
                  <a:pt x="243814" y="665064"/>
                  <a:pt x="351948" y="558378"/>
                  <a:pt x="432019" y="426523"/>
                </a:cubicBezTo>
                <a:cubicBezTo>
                  <a:pt x="465316" y="371621"/>
                  <a:pt x="493046" y="314158"/>
                  <a:pt x="510753" y="25146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121F1F10-49E1-47DD-A0A7-865F98FAC16D}"/>
              </a:ext>
            </a:extLst>
          </p:cNvPr>
          <p:cNvSpPr/>
          <p:nvPr/>
        </p:nvSpPr>
        <p:spPr>
          <a:xfrm>
            <a:off x="10625715" y="3110891"/>
            <a:ext cx="976589" cy="589109"/>
          </a:xfrm>
          <a:custGeom>
            <a:avLst/>
            <a:gdLst>
              <a:gd name="connsiteX0" fmla="*/ 529126 w 976589"/>
              <a:gd name="connsiteY0" fmla="*/ 392342 h 589109"/>
              <a:gd name="connsiteX1" fmla="*/ 607526 w 976589"/>
              <a:gd name="connsiteY1" fmla="*/ 289888 h 589109"/>
              <a:gd name="connsiteX2" fmla="*/ 828916 w 976589"/>
              <a:gd name="connsiteY2" fmla="*/ 195786 h 589109"/>
              <a:gd name="connsiteX3" fmla="*/ 944957 w 976589"/>
              <a:gd name="connsiteY3" fmla="*/ 190552 h 589109"/>
              <a:gd name="connsiteX4" fmla="*/ 976027 w 976589"/>
              <a:gd name="connsiteY4" fmla="*/ 224072 h 589109"/>
              <a:gd name="connsiteX5" fmla="*/ 797735 w 976589"/>
              <a:gd name="connsiteY5" fmla="*/ 542795 h 589109"/>
              <a:gd name="connsiteX6" fmla="*/ 656080 w 976589"/>
              <a:gd name="connsiteY6" fmla="*/ 588899 h 589109"/>
              <a:gd name="connsiteX7" fmla="*/ 597837 w 976589"/>
              <a:gd name="connsiteY7" fmla="*/ 588899 h 589109"/>
              <a:gd name="connsiteX8" fmla="*/ 567992 w 976589"/>
              <a:gd name="connsiteY8" fmla="*/ 535222 h 589109"/>
              <a:gd name="connsiteX9" fmla="*/ 692607 w 976589"/>
              <a:gd name="connsiteY9" fmla="*/ 462613 h 589109"/>
              <a:gd name="connsiteX10" fmla="*/ 740717 w 976589"/>
              <a:gd name="connsiteY10" fmla="*/ 462947 h 589109"/>
              <a:gd name="connsiteX11" fmla="*/ 673453 w 976589"/>
              <a:gd name="connsiteY11" fmla="*/ 439004 h 589109"/>
              <a:gd name="connsiteX12" fmla="*/ 665991 w 976589"/>
              <a:gd name="connsiteY12" fmla="*/ 414392 h 589109"/>
              <a:gd name="connsiteX13" fmla="*/ 801521 w 976589"/>
              <a:gd name="connsiteY13" fmla="*/ 362052 h 589109"/>
              <a:gd name="connsiteX14" fmla="*/ 764214 w 976589"/>
              <a:gd name="connsiteY14" fmla="*/ 337440 h 589109"/>
              <a:gd name="connsiteX15" fmla="*/ 794728 w 976589"/>
              <a:gd name="connsiteY15" fmla="*/ 309488 h 589109"/>
              <a:gd name="connsiteX16" fmla="*/ 816110 w 976589"/>
              <a:gd name="connsiteY16" fmla="*/ 291224 h 589109"/>
              <a:gd name="connsiteX17" fmla="*/ 623117 w 976589"/>
              <a:gd name="connsiteY17" fmla="*/ 411163 h 589109"/>
              <a:gd name="connsiteX18" fmla="*/ 522555 w 976589"/>
              <a:gd name="connsiteY18" fmla="*/ 531101 h 589109"/>
              <a:gd name="connsiteX19" fmla="*/ 510751 w 976589"/>
              <a:gd name="connsiteY19" fmla="*/ 542683 h 589109"/>
              <a:gd name="connsiteX20" fmla="*/ 498835 w 976589"/>
              <a:gd name="connsiteY20" fmla="*/ 528317 h 589109"/>
              <a:gd name="connsiteX21" fmla="*/ 438587 w 976589"/>
              <a:gd name="connsiteY21" fmla="*/ 396017 h 589109"/>
              <a:gd name="connsiteX22" fmla="*/ 434021 w 976589"/>
              <a:gd name="connsiteY22" fmla="*/ 351027 h 589109"/>
              <a:gd name="connsiteX23" fmla="*/ 444601 w 976589"/>
              <a:gd name="connsiteY23" fmla="*/ 304031 h 589109"/>
              <a:gd name="connsiteX24" fmla="*/ 434578 w 976589"/>
              <a:gd name="connsiteY24" fmla="*/ 306147 h 589109"/>
              <a:gd name="connsiteX25" fmla="*/ 379564 w 976589"/>
              <a:gd name="connsiteY25" fmla="*/ 305813 h 589109"/>
              <a:gd name="connsiteX26" fmla="*/ 313080 w 976589"/>
              <a:gd name="connsiteY26" fmla="*/ 232759 h 589109"/>
              <a:gd name="connsiteX27" fmla="*/ 290362 w 976589"/>
              <a:gd name="connsiteY27" fmla="*/ 166943 h 589109"/>
              <a:gd name="connsiteX28" fmla="*/ 288915 w 976589"/>
              <a:gd name="connsiteY28" fmla="*/ 147343 h 589109"/>
              <a:gd name="connsiteX29" fmla="*/ 283569 w 976589"/>
              <a:gd name="connsiteY29" fmla="*/ 148011 h 589109"/>
              <a:gd name="connsiteX30" fmla="*/ 225103 w 976589"/>
              <a:gd name="connsiteY30" fmla="*/ 155918 h 589109"/>
              <a:gd name="connsiteX31" fmla="*/ 93026 w 976589"/>
              <a:gd name="connsiteY31" fmla="*/ 85090 h 589109"/>
              <a:gd name="connsiteX32" fmla="*/ 187128 w 976589"/>
              <a:gd name="connsiteY32" fmla="*/ 165272 h 589109"/>
              <a:gd name="connsiteX33" fmla="*/ 204501 w 976589"/>
              <a:gd name="connsiteY33" fmla="*/ 180752 h 589109"/>
              <a:gd name="connsiteX34" fmla="*/ 212630 w 976589"/>
              <a:gd name="connsiteY34" fmla="*/ 197790 h 589109"/>
              <a:gd name="connsiteX35" fmla="*/ 197596 w 976589"/>
              <a:gd name="connsiteY35" fmla="*/ 204361 h 589109"/>
              <a:gd name="connsiteX36" fmla="*/ 161849 w 976589"/>
              <a:gd name="connsiteY36" fmla="*/ 216611 h 589109"/>
              <a:gd name="connsiteX37" fmla="*/ 220649 w 976589"/>
              <a:gd name="connsiteY37" fmla="*/ 222958 h 589109"/>
              <a:gd name="connsiteX38" fmla="*/ 272656 w 976589"/>
              <a:gd name="connsiteY38" fmla="*/ 249352 h 589109"/>
              <a:gd name="connsiteX39" fmla="*/ 345821 w 976589"/>
              <a:gd name="connsiteY39" fmla="*/ 336104 h 589109"/>
              <a:gd name="connsiteX40" fmla="*/ 351501 w 976589"/>
              <a:gd name="connsiteY40" fmla="*/ 353254 h 589109"/>
              <a:gd name="connsiteX41" fmla="*/ 335130 w 976589"/>
              <a:gd name="connsiteY41" fmla="*/ 354924 h 589109"/>
              <a:gd name="connsiteX42" fmla="*/ 272099 w 976589"/>
              <a:gd name="connsiteY42" fmla="*/ 346795 h 589109"/>
              <a:gd name="connsiteX43" fmla="*/ 358517 w 976589"/>
              <a:gd name="connsiteY43" fmla="*/ 380538 h 589109"/>
              <a:gd name="connsiteX44" fmla="*/ 400612 w 976589"/>
              <a:gd name="connsiteY44" fmla="*/ 412833 h 589109"/>
              <a:gd name="connsiteX45" fmla="*/ 463421 w 976589"/>
              <a:gd name="connsiteY45" fmla="*/ 543574 h 589109"/>
              <a:gd name="connsiteX46" fmla="*/ 440035 w 976589"/>
              <a:gd name="connsiteY46" fmla="*/ 569856 h 589109"/>
              <a:gd name="connsiteX47" fmla="*/ 23869 w 976589"/>
              <a:gd name="connsiteY47" fmla="*/ 175629 h 589109"/>
              <a:gd name="connsiteX48" fmla="*/ 594 w 976589"/>
              <a:gd name="connsiteY48" fmla="*/ 32193 h 589109"/>
              <a:gd name="connsiteX49" fmla="*/ 28546 w 976589"/>
              <a:gd name="connsiteY49" fmla="*/ 9 h 589109"/>
              <a:gd name="connsiteX50" fmla="*/ 123874 w 976589"/>
              <a:gd name="connsiteY50" fmla="*/ 9141 h 589109"/>
              <a:gd name="connsiteX51" fmla="*/ 409744 w 976589"/>
              <a:gd name="connsiteY51" fmla="*/ 148122 h 589109"/>
              <a:gd name="connsiteX52" fmla="*/ 519660 w 976589"/>
              <a:gd name="connsiteY52" fmla="*/ 369624 h 589109"/>
              <a:gd name="connsiteX53" fmla="*/ 525005 w 976589"/>
              <a:gd name="connsiteY53" fmla="*/ 389113 h 589109"/>
              <a:gd name="connsiteX54" fmla="*/ 529014 w 976589"/>
              <a:gd name="connsiteY54" fmla="*/ 391897 h 58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76589" h="589109">
                <a:moveTo>
                  <a:pt x="529126" y="392342"/>
                </a:moveTo>
                <a:cubicBezTo>
                  <a:pt x="552067" y="355815"/>
                  <a:pt x="574339" y="318954"/>
                  <a:pt x="607526" y="289888"/>
                </a:cubicBezTo>
                <a:cubicBezTo>
                  <a:pt x="671225" y="233872"/>
                  <a:pt x="746619" y="206922"/>
                  <a:pt x="828916" y="195786"/>
                </a:cubicBezTo>
                <a:cubicBezTo>
                  <a:pt x="867448" y="190552"/>
                  <a:pt x="906091" y="189104"/>
                  <a:pt x="944957" y="190552"/>
                </a:cubicBezTo>
                <a:cubicBezTo>
                  <a:pt x="967675" y="191331"/>
                  <a:pt x="979369" y="199461"/>
                  <a:pt x="976027" y="224072"/>
                </a:cubicBezTo>
                <a:cubicBezTo>
                  <a:pt x="958544" y="353811"/>
                  <a:pt x="901971" y="462167"/>
                  <a:pt x="797735" y="542795"/>
                </a:cubicBezTo>
                <a:cubicBezTo>
                  <a:pt x="756753" y="574422"/>
                  <a:pt x="707976" y="587897"/>
                  <a:pt x="656080" y="588899"/>
                </a:cubicBezTo>
                <a:cubicBezTo>
                  <a:pt x="636703" y="589233"/>
                  <a:pt x="617326" y="589122"/>
                  <a:pt x="597837" y="588899"/>
                </a:cubicBezTo>
                <a:cubicBezTo>
                  <a:pt x="541041" y="588454"/>
                  <a:pt x="541933" y="587340"/>
                  <a:pt x="567992" y="535222"/>
                </a:cubicBezTo>
                <a:cubicBezTo>
                  <a:pt x="594385" y="482547"/>
                  <a:pt x="629019" y="449806"/>
                  <a:pt x="692607" y="462613"/>
                </a:cubicBezTo>
                <a:cubicBezTo>
                  <a:pt x="705526" y="465174"/>
                  <a:pt x="719335" y="462947"/>
                  <a:pt x="740717" y="462947"/>
                </a:cubicBezTo>
                <a:cubicBezTo>
                  <a:pt x="716216" y="444349"/>
                  <a:pt x="693832" y="444126"/>
                  <a:pt x="673453" y="439004"/>
                </a:cubicBezTo>
                <a:cubicBezTo>
                  <a:pt x="654744" y="434326"/>
                  <a:pt x="652851" y="428313"/>
                  <a:pt x="665991" y="414392"/>
                </a:cubicBezTo>
                <a:cubicBezTo>
                  <a:pt x="701405" y="376974"/>
                  <a:pt x="738712" y="344345"/>
                  <a:pt x="801521" y="362052"/>
                </a:cubicBezTo>
                <a:cubicBezTo>
                  <a:pt x="788046" y="343565"/>
                  <a:pt x="764882" y="351695"/>
                  <a:pt x="764214" y="337440"/>
                </a:cubicBezTo>
                <a:cubicBezTo>
                  <a:pt x="763657" y="322183"/>
                  <a:pt x="783925" y="318620"/>
                  <a:pt x="794728" y="309488"/>
                </a:cubicBezTo>
                <a:cubicBezTo>
                  <a:pt x="801855" y="303474"/>
                  <a:pt x="809873" y="298686"/>
                  <a:pt x="816110" y="291224"/>
                </a:cubicBezTo>
                <a:cubicBezTo>
                  <a:pt x="743723" y="318286"/>
                  <a:pt x="680023" y="359045"/>
                  <a:pt x="623117" y="411163"/>
                </a:cubicBezTo>
                <a:cubicBezTo>
                  <a:pt x="584251" y="446688"/>
                  <a:pt x="549505" y="485554"/>
                  <a:pt x="522555" y="531101"/>
                </a:cubicBezTo>
                <a:cubicBezTo>
                  <a:pt x="519771" y="535779"/>
                  <a:pt x="515094" y="542238"/>
                  <a:pt x="510751" y="542683"/>
                </a:cubicBezTo>
                <a:cubicBezTo>
                  <a:pt x="502621" y="543351"/>
                  <a:pt x="501285" y="534442"/>
                  <a:pt x="498835" y="528317"/>
                </a:cubicBezTo>
                <a:cubicBezTo>
                  <a:pt x="481573" y="482992"/>
                  <a:pt x="461305" y="438892"/>
                  <a:pt x="438587" y="396017"/>
                </a:cubicBezTo>
                <a:cubicBezTo>
                  <a:pt x="430903" y="381429"/>
                  <a:pt x="429678" y="366840"/>
                  <a:pt x="434021" y="351027"/>
                </a:cubicBezTo>
                <a:cubicBezTo>
                  <a:pt x="438030" y="336326"/>
                  <a:pt x="440814" y="321181"/>
                  <a:pt x="444601" y="304031"/>
                </a:cubicBezTo>
                <a:cubicBezTo>
                  <a:pt x="439255" y="305033"/>
                  <a:pt x="435914" y="304699"/>
                  <a:pt x="434578" y="306147"/>
                </a:cubicBezTo>
                <a:cubicBezTo>
                  <a:pt x="406403" y="337997"/>
                  <a:pt x="406849" y="337774"/>
                  <a:pt x="379564" y="305813"/>
                </a:cubicBezTo>
                <a:cubicBezTo>
                  <a:pt x="358071" y="280756"/>
                  <a:pt x="336801" y="255365"/>
                  <a:pt x="313080" y="232759"/>
                </a:cubicBezTo>
                <a:cubicBezTo>
                  <a:pt x="293258" y="213827"/>
                  <a:pt x="279894" y="195452"/>
                  <a:pt x="290362" y="166943"/>
                </a:cubicBezTo>
                <a:cubicBezTo>
                  <a:pt x="292478" y="161152"/>
                  <a:pt x="293258" y="153690"/>
                  <a:pt x="288915" y="147343"/>
                </a:cubicBezTo>
                <a:cubicBezTo>
                  <a:pt x="287021" y="147565"/>
                  <a:pt x="284349" y="147008"/>
                  <a:pt x="283569" y="148011"/>
                </a:cubicBezTo>
                <a:cubicBezTo>
                  <a:pt x="257955" y="180306"/>
                  <a:pt x="258067" y="180083"/>
                  <a:pt x="225103" y="155918"/>
                </a:cubicBezTo>
                <a:cubicBezTo>
                  <a:pt x="184678" y="126295"/>
                  <a:pt x="142472" y="99790"/>
                  <a:pt x="93026" y="85090"/>
                </a:cubicBezTo>
                <a:cubicBezTo>
                  <a:pt x="124431" y="111818"/>
                  <a:pt x="155835" y="138545"/>
                  <a:pt x="187128" y="165272"/>
                </a:cubicBezTo>
                <a:cubicBezTo>
                  <a:pt x="193030" y="170284"/>
                  <a:pt x="199156" y="175183"/>
                  <a:pt x="204501" y="180752"/>
                </a:cubicBezTo>
                <a:cubicBezTo>
                  <a:pt x="208956" y="185429"/>
                  <a:pt x="215971" y="189661"/>
                  <a:pt x="212630" y="197790"/>
                </a:cubicBezTo>
                <a:cubicBezTo>
                  <a:pt x="209958" y="204249"/>
                  <a:pt x="203164" y="203359"/>
                  <a:pt x="197596" y="204361"/>
                </a:cubicBezTo>
                <a:cubicBezTo>
                  <a:pt x="185569" y="206588"/>
                  <a:pt x="173653" y="208927"/>
                  <a:pt x="161849" y="216611"/>
                </a:cubicBezTo>
                <a:cubicBezTo>
                  <a:pt x="181449" y="218949"/>
                  <a:pt x="201049" y="223181"/>
                  <a:pt x="220649" y="222958"/>
                </a:cubicBezTo>
                <a:cubicBezTo>
                  <a:pt x="243478" y="222736"/>
                  <a:pt x="258958" y="232536"/>
                  <a:pt x="272656" y="249352"/>
                </a:cubicBezTo>
                <a:cubicBezTo>
                  <a:pt x="296599" y="278640"/>
                  <a:pt x="321655" y="307038"/>
                  <a:pt x="345821" y="336104"/>
                </a:cubicBezTo>
                <a:cubicBezTo>
                  <a:pt x="349719" y="340781"/>
                  <a:pt x="357515" y="346572"/>
                  <a:pt x="351501" y="353254"/>
                </a:cubicBezTo>
                <a:cubicBezTo>
                  <a:pt x="348717" y="356372"/>
                  <a:pt x="340587" y="355815"/>
                  <a:pt x="335130" y="354924"/>
                </a:cubicBezTo>
                <a:cubicBezTo>
                  <a:pt x="314305" y="351806"/>
                  <a:pt x="293592" y="347908"/>
                  <a:pt x="272099" y="346795"/>
                </a:cubicBezTo>
                <a:cubicBezTo>
                  <a:pt x="298381" y="365058"/>
                  <a:pt x="329117" y="371517"/>
                  <a:pt x="358517" y="380538"/>
                </a:cubicBezTo>
                <a:cubicBezTo>
                  <a:pt x="377448" y="386329"/>
                  <a:pt x="390255" y="395683"/>
                  <a:pt x="400612" y="412833"/>
                </a:cubicBezTo>
                <a:cubicBezTo>
                  <a:pt x="425558" y="454595"/>
                  <a:pt x="448832" y="497024"/>
                  <a:pt x="463421" y="543574"/>
                </a:cubicBezTo>
                <a:cubicBezTo>
                  <a:pt x="471885" y="570635"/>
                  <a:pt x="468544" y="574088"/>
                  <a:pt x="440035" y="569856"/>
                </a:cubicBezTo>
                <a:cubicBezTo>
                  <a:pt x="218310" y="536224"/>
                  <a:pt x="73203" y="398467"/>
                  <a:pt x="23869" y="175629"/>
                </a:cubicBezTo>
                <a:cubicBezTo>
                  <a:pt x="13401" y="128188"/>
                  <a:pt x="7165" y="80190"/>
                  <a:pt x="594" y="32193"/>
                </a:cubicBezTo>
                <a:cubicBezTo>
                  <a:pt x="-2524" y="9029"/>
                  <a:pt x="6608" y="-325"/>
                  <a:pt x="28546" y="9"/>
                </a:cubicBezTo>
                <a:cubicBezTo>
                  <a:pt x="60508" y="565"/>
                  <a:pt x="92581" y="2459"/>
                  <a:pt x="123874" y="9141"/>
                </a:cubicBezTo>
                <a:cubicBezTo>
                  <a:pt x="230449" y="32081"/>
                  <a:pt x="332124" y="66493"/>
                  <a:pt x="409744" y="148122"/>
                </a:cubicBezTo>
                <a:cubicBezTo>
                  <a:pt x="468767" y="210263"/>
                  <a:pt x="500839" y="286881"/>
                  <a:pt x="519660" y="369624"/>
                </a:cubicBezTo>
                <a:cubicBezTo>
                  <a:pt x="521108" y="376195"/>
                  <a:pt x="523112" y="382654"/>
                  <a:pt x="525005" y="389113"/>
                </a:cubicBezTo>
                <a:cubicBezTo>
                  <a:pt x="525228" y="389781"/>
                  <a:pt x="526453" y="390227"/>
                  <a:pt x="529014" y="391897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CEA92099-AC3F-42ED-ACAB-6F7E4B3296BE}"/>
              </a:ext>
            </a:extLst>
          </p:cNvPr>
          <p:cNvSpPr/>
          <p:nvPr/>
        </p:nvSpPr>
        <p:spPr>
          <a:xfrm>
            <a:off x="9429596" y="4499969"/>
            <a:ext cx="852140" cy="591671"/>
          </a:xfrm>
          <a:custGeom>
            <a:avLst/>
            <a:gdLst>
              <a:gd name="connsiteX0" fmla="*/ 441111 w 852140"/>
              <a:gd name="connsiteY0" fmla="*/ 591642 h 591671"/>
              <a:gd name="connsiteX1" fmla="*/ 74837 w 852140"/>
              <a:gd name="connsiteY1" fmla="*/ 435399 h 591671"/>
              <a:gd name="connsiteX2" fmla="*/ 1671 w 852140"/>
              <a:gd name="connsiteY2" fmla="*/ 301763 h 591671"/>
              <a:gd name="connsiteX3" fmla="*/ 17039 w 852140"/>
              <a:gd name="connsiteY3" fmla="*/ 263009 h 591671"/>
              <a:gd name="connsiteX4" fmla="*/ 242662 w 852140"/>
              <a:gd name="connsiteY4" fmla="*/ 268132 h 591671"/>
              <a:gd name="connsiteX5" fmla="*/ 389884 w 852140"/>
              <a:gd name="connsiteY5" fmla="*/ 381945 h 591671"/>
              <a:gd name="connsiteX6" fmla="*/ 672970 w 852140"/>
              <a:gd name="connsiteY6" fmla="*/ 461570 h 591671"/>
              <a:gd name="connsiteX7" fmla="*/ 687448 w 852140"/>
              <a:gd name="connsiteY7" fmla="*/ 460456 h 591671"/>
              <a:gd name="connsiteX8" fmla="*/ 712393 w 852140"/>
              <a:gd name="connsiteY8" fmla="*/ 436847 h 591671"/>
              <a:gd name="connsiteX9" fmla="*/ 687448 w 852140"/>
              <a:gd name="connsiteY9" fmla="*/ 410343 h 591671"/>
              <a:gd name="connsiteX10" fmla="*/ 343223 w 852140"/>
              <a:gd name="connsiteY10" fmla="*/ 214454 h 591671"/>
              <a:gd name="connsiteX11" fmla="*/ 42987 w 852140"/>
              <a:gd name="connsiteY11" fmla="*/ 123025 h 591671"/>
              <a:gd name="connsiteX12" fmla="*/ 22050 w 852140"/>
              <a:gd name="connsiteY12" fmla="*/ 121688 h 591671"/>
              <a:gd name="connsiteX13" fmla="*/ 28732 w 852140"/>
              <a:gd name="connsiteY13" fmla="*/ 103647 h 591671"/>
              <a:gd name="connsiteX14" fmla="*/ 265714 w 852140"/>
              <a:gd name="connsiteY14" fmla="*/ 2195 h 591671"/>
              <a:gd name="connsiteX15" fmla="*/ 540893 w 852140"/>
              <a:gd name="connsiteY15" fmla="*/ 174363 h 591671"/>
              <a:gd name="connsiteX16" fmla="*/ 656934 w 852140"/>
              <a:gd name="connsiteY16" fmla="*/ 319804 h 591671"/>
              <a:gd name="connsiteX17" fmla="*/ 838679 w 852140"/>
              <a:gd name="connsiteY17" fmla="*/ 412904 h 591671"/>
              <a:gd name="connsiteX18" fmla="*/ 843802 w 852140"/>
              <a:gd name="connsiteY18" fmla="*/ 432838 h 591671"/>
              <a:gd name="connsiteX19" fmla="*/ 735334 w 852140"/>
              <a:gd name="connsiteY19" fmla="*/ 527943 h 591671"/>
              <a:gd name="connsiteX20" fmla="*/ 440889 w 852140"/>
              <a:gd name="connsiteY20" fmla="*/ 591642 h 59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52140" h="591671">
                <a:moveTo>
                  <a:pt x="441111" y="591642"/>
                </a:moveTo>
                <a:cubicBezTo>
                  <a:pt x="321952" y="586074"/>
                  <a:pt x="184084" y="546317"/>
                  <a:pt x="74837" y="435399"/>
                </a:cubicBezTo>
                <a:cubicBezTo>
                  <a:pt x="38198" y="398204"/>
                  <a:pt x="14477" y="352879"/>
                  <a:pt x="1671" y="301763"/>
                </a:cubicBezTo>
                <a:cubicBezTo>
                  <a:pt x="-2784" y="283722"/>
                  <a:pt x="1448" y="272809"/>
                  <a:pt x="17039" y="263009"/>
                </a:cubicBezTo>
                <a:cubicBezTo>
                  <a:pt x="93991" y="214232"/>
                  <a:pt x="167937" y="215679"/>
                  <a:pt x="242662" y="268132"/>
                </a:cubicBezTo>
                <a:cubicBezTo>
                  <a:pt x="293443" y="303879"/>
                  <a:pt x="338211" y="347199"/>
                  <a:pt x="389884" y="381945"/>
                </a:cubicBezTo>
                <a:cubicBezTo>
                  <a:pt x="475745" y="439631"/>
                  <a:pt x="569625" y="467138"/>
                  <a:pt x="672970" y="461570"/>
                </a:cubicBezTo>
                <a:cubicBezTo>
                  <a:pt x="677759" y="461347"/>
                  <a:pt x="682659" y="461124"/>
                  <a:pt x="687448" y="460456"/>
                </a:cubicBezTo>
                <a:cubicBezTo>
                  <a:pt x="701368" y="458563"/>
                  <a:pt x="711947" y="451658"/>
                  <a:pt x="712393" y="436847"/>
                </a:cubicBezTo>
                <a:cubicBezTo>
                  <a:pt x="712950" y="420811"/>
                  <a:pt x="703261" y="412459"/>
                  <a:pt x="687448" y="410343"/>
                </a:cubicBezTo>
                <a:cubicBezTo>
                  <a:pt x="546573" y="391077"/>
                  <a:pt x="436991" y="315795"/>
                  <a:pt x="343223" y="214454"/>
                </a:cubicBezTo>
                <a:cubicBezTo>
                  <a:pt x="260257" y="124807"/>
                  <a:pt x="161032" y="94627"/>
                  <a:pt x="42987" y="123025"/>
                </a:cubicBezTo>
                <a:cubicBezTo>
                  <a:pt x="35971" y="124695"/>
                  <a:pt x="27284" y="130486"/>
                  <a:pt x="22050" y="121688"/>
                </a:cubicBezTo>
                <a:cubicBezTo>
                  <a:pt x="18041" y="114895"/>
                  <a:pt x="25503" y="109216"/>
                  <a:pt x="28732" y="103647"/>
                </a:cubicBezTo>
                <a:cubicBezTo>
                  <a:pt x="74280" y="26473"/>
                  <a:pt x="165709" y="-9609"/>
                  <a:pt x="265714" y="2195"/>
                </a:cubicBezTo>
                <a:cubicBezTo>
                  <a:pt x="385875" y="16338"/>
                  <a:pt x="470066" y="83045"/>
                  <a:pt x="540893" y="174363"/>
                </a:cubicBezTo>
                <a:cubicBezTo>
                  <a:pt x="578868" y="223363"/>
                  <a:pt x="615284" y="273700"/>
                  <a:pt x="656934" y="319804"/>
                </a:cubicBezTo>
                <a:cubicBezTo>
                  <a:pt x="705823" y="373815"/>
                  <a:pt x="759388" y="417470"/>
                  <a:pt x="838679" y="412904"/>
                </a:cubicBezTo>
                <a:cubicBezTo>
                  <a:pt x="862177" y="411568"/>
                  <a:pt x="848813" y="425822"/>
                  <a:pt x="843802" y="432838"/>
                </a:cubicBezTo>
                <a:cubicBezTo>
                  <a:pt x="815182" y="473040"/>
                  <a:pt x="778209" y="504111"/>
                  <a:pt x="735334" y="527943"/>
                </a:cubicBezTo>
                <a:cubicBezTo>
                  <a:pt x="653816" y="573268"/>
                  <a:pt x="565616" y="592534"/>
                  <a:pt x="440889" y="59164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0" name="Forma libre: forma 49">
            <a:extLst>
              <a:ext uri="{FF2B5EF4-FFF2-40B4-BE49-F238E27FC236}">
                <a16:creationId xmlns:a16="http://schemas.microsoft.com/office/drawing/2014/main" id="{781173FC-FC75-4F17-B267-4ED905150267}"/>
              </a:ext>
            </a:extLst>
          </p:cNvPr>
          <p:cNvSpPr/>
          <p:nvPr/>
        </p:nvSpPr>
        <p:spPr>
          <a:xfrm>
            <a:off x="7862120" y="4172613"/>
            <a:ext cx="1022016" cy="918205"/>
          </a:xfrm>
          <a:custGeom>
            <a:avLst/>
            <a:gdLst>
              <a:gd name="connsiteX0" fmla="*/ 125430 w 1022016"/>
              <a:gd name="connsiteY0" fmla="*/ 731128 h 918205"/>
              <a:gd name="connsiteX1" fmla="*/ 211960 w 1022016"/>
              <a:gd name="connsiteY1" fmla="*/ 638474 h 918205"/>
              <a:gd name="connsiteX2" fmla="*/ 211960 w 1022016"/>
              <a:gd name="connsiteY2" fmla="*/ 617872 h 918205"/>
              <a:gd name="connsiteX3" fmla="*/ 168194 w 1022016"/>
              <a:gd name="connsiteY3" fmla="*/ 488022 h 918205"/>
              <a:gd name="connsiteX4" fmla="*/ 214744 w 1022016"/>
              <a:gd name="connsiteY4" fmla="*/ 345142 h 918205"/>
              <a:gd name="connsiteX5" fmla="*/ 241248 w 1022016"/>
              <a:gd name="connsiteY5" fmla="*/ 351379 h 918205"/>
              <a:gd name="connsiteX6" fmla="*/ 266194 w 1022016"/>
              <a:gd name="connsiteY6" fmla="*/ 562969 h 918205"/>
              <a:gd name="connsiteX7" fmla="*/ 260514 w 1022016"/>
              <a:gd name="connsiteY7" fmla="*/ 595154 h 918205"/>
              <a:gd name="connsiteX8" fmla="*/ 388805 w 1022016"/>
              <a:gd name="connsiteY8" fmla="*/ 515640 h 918205"/>
              <a:gd name="connsiteX9" fmla="*/ 392703 w 1022016"/>
              <a:gd name="connsiteY9" fmla="*/ 493033 h 918205"/>
              <a:gd name="connsiteX10" fmla="*/ 426780 w 1022016"/>
              <a:gd name="connsiteY10" fmla="*/ 221084 h 918205"/>
              <a:gd name="connsiteX11" fmla="*/ 456514 w 1022016"/>
              <a:gd name="connsiteY11" fmla="*/ 221084 h 918205"/>
              <a:gd name="connsiteX12" fmla="*/ 480791 w 1022016"/>
              <a:gd name="connsiteY12" fmla="*/ 440024 h 918205"/>
              <a:gd name="connsiteX13" fmla="*/ 477005 w 1022016"/>
              <a:gd name="connsiteY13" fmla="*/ 461517 h 918205"/>
              <a:gd name="connsiteX14" fmla="*/ 499834 w 1022016"/>
              <a:gd name="connsiteY14" fmla="*/ 455392 h 918205"/>
              <a:gd name="connsiteX15" fmla="*/ 615430 w 1022016"/>
              <a:gd name="connsiteY15" fmla="*/ 387906 h 918205"/>
              <a:gd name="connsiteX16" fmla="*/ 621889 w 1022016"/>
              <a:gd name="connsiteY16" fmla="*/ 355499 h 918205"/>
              <a:gd name="connsiteX17" fmla="*/ 596164 w 1022016"/>
              <a:gd name="connsiteY17" fmla="*/ 191795 h 918205"/>
              <a:gd name="connsiteX18" fmla="*/ 636700 w 1022016"/>
              <a:gd name="connsiteY18" fmla="*/ 89229 h 918205"/>
              <a:gd name="connsiteX19" fmla="*/ 651846 w 1022016"/>
              <a:gd name="connsiteY19" fmla="*/ 72970 h 918205"/>
              <a:gd name="connsiteX20" fmla="*/ 667659 w 1022016"/>
              <a:gd name="connsiteY20" fmla="*/ 91234 h 918205"/>
              <a:gd name="connsiteX21" fmla="*/ 702071 w 1022016"/>
              <a:gd name="connsiteY21" fmla="*/ 300708 h 918205"/>
              <a:gd name="connsiteX22" fmla="*/ 704855 w 1022016"/>
              <a:gd name="connsiteY22" fmla="*/ 331222 h 918205"/>
              <a:gd name="connsiteX23" fmla="*/ 811986 w 1022016"/>
              <a:gd name="connsiteY23" fmla="*/ 248256 h 918205"/>
              <a:gd name="connsiteX24" fmla="*/ 811318 w 1022016"/>
              <a:gd name="connsiteY24" fmla="*/ 224313 h 918205"/>
              <a:gd name="connsiteX25" fmla="*/ 861320 w 1022016"/>
              <a:gd name="connsiteY25" fmla="*/ 9493 h 918205"/>
              <a:gd name="connsiteX26" fmla="*/ 878025 w 1022016"/>
              <a:gd name="connsiteY26" fmla="*/ 695 h 918205"/>
              <a:gd name="connsiteX27" fmla="*/ 886155 w 1022016"/>
              <a:gd name="connsiteY27" fmla="*/ 18179 h 918205"/>
              <a:gd name="connsiteX28" fmla="*/ 878805 w 1022016"/>
              <a:gd name="connsiteY28" fmla="*/ 194022 h 918205"/>
              <a:gd name="connsiteX29" fmla="*/ 898405 w 1022016"/>
              <a:gd name="connsiteY29" fmla="*/ 219302 h 918205"/>
              <a:gd name="connsiteX30" fmla="*/ 1008989 w 1022016"/>
              <a:gd name="connsiteY30" fmla="*/ 248145 h 918205"/>
              <a:gd name="connsiteX31" fmla="*/ 1006093 w 1022016"/>
              <a:gd name="connsiteY31" fmla="*/ 277990 h 918205"/>
              <a:gd name="connsiteX32" fmla="*/ 881366 w 1022016"/>
              <a:gd name="connsiteY32" fmla="*/ 279995 h 918205"/>
              <a:gd name="connsiteX33" fmla="*/ 853080 w 1022016"/>
              <a:gd name="connsiteY33" fmla="*/ 282668 h 918205"/>
              <a:gd name="connsiteX34" fmla="*/ 734255 w 1022016"/>
              <a:gd name="connsiteY34" fmla="*/ 375322 h 918205"/>
              <a:gd name="connsiteX35" fmla="*/ 768443 w 1022016"/>
              <a:gd name="connsiteY35" fmla="*/ 379999 h 918205"/>
              <a:gd name="connsiteX36" fmla="*/ 887380 w 1022016"/>
              <a:gd name="connsiteY36" fmla="*/ 420090 h 918205"/>
              <a:gd name="connsiteX37" fmla="*/ 882814 w 1022016"/>
              <a:gd name="connsiteY37" fmla="*/ 459847 h 918205"/>
              <a:gd name="connsiteX38" fmla="*/ 697505 w 1022016"/>
              <a:gd name="connsiteY38" fmla="*/ 430335 h 918205"/>
              <a:gd name="connsiteX39" fmla="*/ 653293 w 1022016"/>
              <a:gd name="connsiteY39" fmla="*/ 425658 h 918205"/>
              <a:gd name="connsiteX40" fmla="*/ 518877 w 1022016"/>
              <a:gd name="connsiteY40" fmla="*/ 506063 h 918205"/>
              <a:gd name="connsiteX41" fmla="*/ 607300 w 1022016"/>
              <a:gd name="connsiteY41" fmla="*/ 517422 h 918205"/>
              <a:gd name="connsiteX42" fmla="*/ 683362 w 1022016"/>
              <a:gd name="connsiteY42" fmla="*/ 552835 h 918205"/>
              <a:gd name="connsiteX43" fmla="*/ 682025 w 1022016"/>
              <a:gd name="connsiteY43" fmla="*/ 588360 h 918205"/>
              <a:gd name="connsiteX44" fmla="*/ 472884 w 1022016"/>
              <a:gd name="connsiteY44" fmla="*/ 574997 h 918205"/>
              <a:gd name="connsiteX45" fmla="*/ 393148 w 1022016"/>
              <a:gd name="connsiteY45" fmla="*/ 573438 h 918205"/>
              <a:gd name="connsiteX46" fmla="*/ 305505 w 1022016"/>
              <a:gd name="connsiteY46" fmla="*/ 630790 h 918205"/>
              <a:gd name="connsiteX47" fmla="*/ 293144 w 1022016"/>
              <a:gd name="connsiteY47" fmla="*/ 645267 h 918205"/>
              <a:gd name="connsiteX48" fmla="*/ 312744 w 1022016"/>
              <a:gd name="connsiteY48" fmla="*/ 652951 h 918205"/>
              <a:gd name="connsiteX49" fmla="*/ 485691 w 1022016"/>
              <a:gd name="connsiteY49" fmla="*/ 733133 h 918205"/>
              <a:gd name="connsiteX50" fmla="*/ 500614 w 1022016"/>
              <a:gd name="connsiteY50" fmla="*/ 756519 h 918205"/>
              <a:gd name="connsiteX51" fmla="*/ 476225 w 1022016"/>
              <a:gd name="connsiteY51" fmla="*/ 768992 h 918205"/>
              <a:gd name="connsiteX52" fmla="*/ 249823 w 1022016"/>
              <a:gd name="connsiteY52" fmla="*/ 698944 h 918205"/>
              <a:gd name="connsiteX53" fmla="*/ 224432 w 1022016"/>
              <a:gd name="connsiteY53" fmla="*/ 697831 h 918205"/>
              <a:gd name="connsiteX54" fmla="*/ 112066 w 1022016"/>
              <a:gd name="connsiteY54" fmla="*/ 874899 h 918205"/>
              <a:gd name="connsiteX55" fmla="*/ 105496 w 1022016"/>
              <a:gd name="connsiteY55" fmla="*/ 897171 h 918205"/>
              <a:gd name="connsiteX56" fmla="*/ 74871 w 1022016"/>
              <a:gd name="connsiteY56" fmla="*/ 917551 h 918205"/>
              <a:gd name="connsiteX57" fmla="*/ 55605 w 1022016"/>
              <a:gd name="connsiteY57" fmla="*/ 886481 h 918205"/>
              <a:gd name="connsiteX58" fmla="*/ 75985 w 1022016"/>
              <a:gd name="connsiteY58" fmla="*/ 817101 h 918205"/>
              <a:gd name="connsiteX59" fmla="*/ 67632 w 1022016"/>
              <a:gd name="connsiteY59" fmla="*/ 783692 h 918205"/>
              <a:gd name="connsiteX60" fmla="*/ 10837 w 1022016"/>
              <a:gd name="connsiteY60" fmla="*/ 569429 h 918205"/>
              <a:gd name="connsiteX61" fmla="*/ 37898 w 1022016"/>
              <a:gd name="connsiteY61" fmla="*/ 567313 h 918205"/>
              <a:gd name="connsiteX62" fmla="*/ 117969 w 1022016"/>
              <a:gd name="connsiteY62" fmla="*/ 691372 h 918205"/>
              <a:gd name="connsiteX63" fmla="*/ 125319 w 1022016"/>
              <a:gd name="connsiteY63" fmla="*/ 731240 h 91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22015" h="918205">
                <a:moveTo>
                  <a:pt x="125430" y="731128"/>
                </a:moveTo>
                <a:cubicBezTo>
                  <a:pt x="153716" y="695158"/>
                  <a:pt x="181223" y="665201"/>
                  <a:pt x="211960" y="638474"/>
                </a:cubicBezTo>
                <a:cubicBezTo>
                  <a:pt x="220646" y="630901"/>
                  <a:pt x="221091" y="625779"/>
                  <a:pt x="211960" y="617872"/>
                </a:cubicBezTo>
                <a:cubicBezTo>
                  <a:pt x="171980" y="583349"/>
                  <a:pt x="164296" y="536910"/>
                  <a:pt x="168194" y="488022"/>
                </a:cubicBezTo>
                <a:cubicBezTo>
                  <a:pt x="172314" y="437017"/>
                  <a:pt x="190689" y="389799"/>
                  <a:pt x="214744" y="345142"/>
                </a:cubicBezTo>
                <a:cubicBezTo>
                  <a:pt x="228553" y="319529"/>
                  <a:pt x="235791" y="341356"/>
                  <a:pt x="241248" y="351379"/>
                </a:cubicBezTo>
                <a:cubicBezTo>
                  <a:pt x="276996" y="418531"/>
                  <a:pt x="283901" y="489247"/>
                  <a:pt x="266194" y="562969"/>
                </a:cubicBezTo>
                <a:cubicBezTo>
                  <a:pt x="263744" y="572992"/>
                  <a:pt x="257730" y="582569"/>
                  <a:pt x="260514" y="595154"/>
                </a:cubicBezTo>
                <a:cubicBezTo>
                  <a:pt x="303835" y="568315"/>
                  <a:pt x="346153" y="541810"/>
                  <a:pt x="388805" y="515640"/>
                </a:cubicBezTo>
                <a:cubicBezTo>
                  <a:pt x="399273" y="509181"/>
                  <a:pt x="396378" y="501274"/>
                  <a:pt x="392703" y="493033"/>
                </a:cubicBezTo>
                <a:cubicBezTo>
                  <a:pt x="349382" y="395479"/>
                  <a:pt x="381344" y="307390"/>
                  <a:pt x="426780" y="221084"/>
                </a:cubicBezTo>
                <a:cubicBezTo>
                  <a:pt x="436023" y="203488"/>
                  <a:pt x="445823" y="200704"/>
                  <a:pt x="456514" y="221084"/>
                </a:cubicBezTo>
                <a:cubicBezTo>
                  <a:pt x="492818" y="291020"/>
                  <a:pt x="507073" y="363072"/>
                  <a:pt x="480791" y="440024"/>
                </a:cubicBezTo>
                <a:cubicBezTo>
                  <a:pt x="478453" y="446929"/>
                  <a:pt x="470657" y="455392"/>
                  <a:pt x="477005" y="461517"/>
                </a:cubicBezTo>
                <a:cubicBezTo>
                  <a:pt x="485134" y="469313"/>
                  <a:pt x="493041" y="459401"/>
                  <a:pt x="499834" y="455392"/>
                </a:cubicBezTo>
                <a:cubicBezTo>
                  <a:pt x="538589" y="433231"/>
                  <a:pt x="576787" y="410179"/>
                  <a:pt x="615430" y="387906"/>
                </a:cubicBezTo>
                <a:cubicBezTo>
                  <a:pt x="630464" y="379220"/>
                  <a:pt x="633025" y="370311"/>
                  <a:pt x="621889" y="355499"/>
                </a:cubicBezTo>
                <a:cubicBezTo>
                  <a:pt x="584582" y="305720"/>
                  <a:pt x="582689" y="249815"/>
                  <a:pt x="596164" y="191795"/>
                </a:cubicBezTo>
                <a:cubicBezTo>
                  <a:pt x="604628" y="155602"/>
                  <a:pt x="620552" y="122304"/>
                  <a:pt x="636700" y="89229"/>
                </a:cubicBezTo>
                <a:cubicBezTo>
                  <a:pt x="640041" y="82436"/>
                  <a:pt x="643271" y="73415"/>
                  <a:pt x="651846" y="72970"/>
                </a:cubicBezTo>
                <a:cubicBezTo>
                  <a:pt x="662871" y="72524"/>
                  <a:pt x="664430" y="83884"/>
                  <a:pt x="667659" y="91234"/>
                </a:cubicBezTo>
                <a:cubicBezTo>
                  <a:pt x="696837" y="158052"/>
                  <a:pt x="713541" y="227097"/>
                  <a:pt x="702071" y="300708"/>
                </a:cubicBezTo>
                <a:cubicBezTo>
                  <a:pt x="700734" y="309172"/>
                  <a:pt x="698396" y="317858"/>
                  <a:pt x="704855" y="331222"/>
                </a:cubicBezTo>
                <a:cubicBezTo>
                  <a:pt x="742830" y="305497"/>
                  <a:pt x="779580" y="279883"/>
                  <a:pt x="811986" y="248256"/>
                </a:cubicBezTo>
                <a:cubicBezTo>
                  <a:pt x="820339" y="240015"/>
                  <a:pt x="814436" y="232331"/>
                  <a:pt x="811318" y="224313"/>
                </a:cubicBezTo>
                <a:cubicBezTo>
                  <a:pt x="780693" y="145579"/>
                  <a:pt x="799291" y="65843"/>
                  <a:pt x="861320" y="9493"/>
                </a:cubicBezTo>
                <a:cubicBezTo>
                  <a:pt x="866109" y="5149"/>
                  <a:pt x="870341" y="-2312"/>
                  <a:pt x="878025" y="695"/>
                </a:cubicBezTo>
                <a:cubicBezTo>
                  <a:pt x="885264" y="3479"/>
                  <a:pt x="885152" y="11609"/>
                  <a:pt x="886155" y="18179"/>
                </a:cubicBezTo>
                <a:cubicBezTo>
                  <a:pt x="895175" y="77313"/>
                  <a:pt x="896289" y="136224"/>
                  <a:pt x="878805" y="194022"/>
                </a:cubicBezTo>
                <a:cubicBezTo>
                  <a:pt x="872680" y="214402"/>
                  <a:pt x="870564" y="223199"/>
                  <a:pt x="898405" y="219302"/>
                </a:cubicBezTo>
                <a:cubicBezTo>
                  <a:pt x="938161" y="213622"/>
                  <a:pt x="974800" y="227877"/>
                  <a:pt x="1008989" y="248145"/>
                </a:cubicBezTo>
                <a:cubicBezTo>
                  <a:pt x="1029145" y="260061"/>
                  <a:pt x="1024134" y="269638"/>
                  <a:pt x="1006093" y="277990"/>
                </a:cubicBezTo>
                <a:cubicBezTo>
                  <a:pt x="964777" y="297033"/>
                  <a:pt x="923127" y="306611"/>
                  <a:pt x="881366" y="279995"/>
                </a:cubicBezTo>
                <a:cubicBezTo>
                  <a:pt x="870341" y="272979"/>
                  <a:pt x="862211" y="273870"/>
                  <a:pt x="853080" y="282668"/>
                </a:cubicBezTo>
                <a:cubicBezTo>
                  <a:pt x="817443" y="317079"/>
                  <a:pt x="776461" y="344808"/>
                  <a:pt x="734255" y="375322"/>
                </a:cubicBezTo>
                <a:cubicBezTo>
                  <a:pt x="746282" y="383340"/>
                  <a:pt x="757864" y="379554"/>
                  <a:pt x="768443" y="379999"/>
                </a:cubicBezTo>
                <a:cubicBezTo>
                  <a:pt x="812098" y="381781"/>
                  <a:pt x="853191" y="391024"/>
                  <a:pt x="887380" y="420090"/>
                </a:cubicBezTo>
                <a:cubicBezTo>
                  <a:pt x="911323" y="440469"/>
                  <a:pt x="910432" y="446929"/>
                  <a:pt x="882814" y="459847"/>
                </a:cubicBezTo>
                <a:cubicBezTo>
                  <a:pt x="815773" y="490917"/>
                  <a:pt x="750291" y="481674"/>
                  <a:pt x="697505" y="430335"/>
                </a:cubicBezTo>
                <a:cubicBezTo>
                  <a:pt x="681802" y="415079"/>
                  <a:pt x="671223" y="414076"/>
                  <a:pt x="653293" y="425658"/>
                </a:cubicBezTo>
                <a:cubicBezTo>
                  <a:pt x="610864" y="452831"/>
                  <a:pt x="566987" y="477554"/>
                  <a:pt x="518877" y="506063"/>
                </a:cubicBezTo>
                <a:cubicBezTo>
                  <a:pt x="551507" y="508847"/>
                  <a:pt x="579905" y="509626"/>
                  <a:pt x="607300" y="517422"/>
                </a:cubicBezTo>
                <a:cubicBezTo>
                  <a:pt x="634696" y="525217"/>
                  <a:pt x="660198" y="536576"/>
                  <a:pt x="683362" y="552835"/>
                </a:cubicBezTo>
                <a:cubicBezTo>
                  <a:pt x="706971" y="569429"/>
                  <a:pt x="707082" y="575219"/>
                  <a:pt x="682025" y="588360"/>
                </a:cubicBezTo>
                <a:cubicBezTo>
                  <a:pt x="609750" y="626113"/>
                  <a:pt x="538144" y="619987"/>
                  <a:pt x="472884" y="574997"/>
                </a:cubicBezTo>
                <a:cubicBezTo>
                  <a:pt x="442816" y="554283"/>
                  <a:pt x="420878" y="553726"/>
                  <a:pt x="393148" y="573438"/>
                </a:cubicBezTo>
                <a:cubicBezTo>
                  <a:pt x="364639" y="593594"/>
                  <a:pt x="334571" y="611413"/>
                  <a:pt x="305505" y="630790"/>
                </a:cubicBezTo>
                <a:cubicBezTo>
                  <a:pt x="300159" y="634353"/>
                  <a:pt x="291362" y="637583"/>
                  <a:pt x="293144" y="645267"/>
                </a:cubicBezTo>
                <a:cubicBezTo>
                  <a:pt x="295371" y="655067"/>
                  <a:pt x="305616" y="652617"/>
                  <a:pt x="312744" y="652951"/>
                </a:cubicBezTo>
                <a:cubicBezTo>
                  <a:pt x="381566" y="655624"/>
                  <a:pt x="436914" y="687474"/>
                  <a:pt x="485691" y="733133"/>
                </a:cubicBezTo>
                <a:cubicBezTo>
                  <a:pt x="492484" y="739481"/>
                  <a:pt x="503064" y="746274"/>
                  <a:pt x="500614" y="756519"/>
                </a:cubicBezTo>
                <a:cubicBezTo>
                  <a:pt x="498053" y="767210"/>
                  <a:pt x="485357" y="767210"/>
                  <a:pt x="476225" y="768992"/>
                </a:cubicBezTo>
                <a:cubicBezTo>
                  <a:pt x="388359" y="786031"/>
                  <a:pt x="307287" y="779683"/>
                  <a:pt x="249823" y="698944"/>
                </a:cubicBezTo>
                <a:cubicBezTo>
                  <a:pt x="240803" y="686249"/>
                  <a:pt x="233564" y="688365"/>
                  <a:pt x="224432" y="697831"/>
                </a:cubicBezTo>
                <a:cubicBezTo>
                  <a:pt x="175098" y="749281"/>
                  <a:pt x="129662" y="803292"/>
                  <a:pt x="112066" y="874899"/>
                </a:cubicBezTo>
                <a:cubicBezTo>
                  <a:pt x="110173" y="882360"/>
                  <a:pt x="107946" y="889821"/>
                  <a:pt x="105496" y="897171"/>
                </a:cubicBezTo>
                <a:cubicBezTo>
                  <a:pt x="100596" y="911760"/>
                  <a:pt x="90907" y="920780"/>
                  <a:pt x="74871" y="917551"/>
                </a:cubicBezTo>
                <a:cubicBezTo>
                  <a:pt x="58501" y="914322"/>
                  <a:pt x="54380" y="901626"/>
                  <a:pt x="55605" y="886481"/>
                </a:cubicBezTo>
                <a:cubicBezTo>
                  <a:pt x="57610" y="861869"/>
                  <a:pt x="65294" y="838817"/>
                  <a:pt x="75985" y="817101"/>
                </a:cubicBezTo>
                <a:cubicBezTo>
                  <a:pt x="83223" y="802290"/>
                  <a:pt x="81887" y="794383"/>
                  <a:pt x="67632" y="783692"/>
                </a:cubicBezTo>
                <a:cubicBezTo>
                  <a:pt x="9723" y="740260"/>
                  <a:pt x="-16447" y="637583"/>
                  <a:pt x="10837" y="569429"/>
                </a:cubicBezTo>
                <a:cubicBezTo>
                  <a:pt x="18633" y="549829"/>
                  <a:pt x="29323" y="561076"/>
                  <a:pt x="37898" y="567313"/>
                </a:cubicBezTo>
                <a:cubicBezTo>
                  <a:pt x="80551" y="598160"/>
                  <a:pt x="107166" y="639810"/>
                  <a:pt x="117969" y="691372"/>
                </a:cubicBezTo>
                <a:cubicBezTo>
                  <a:pt x="120307" y="702731"/>
                  <a:pt x="122201" y="714201"/>
                  <a:pt x="125319" y="73124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1" name="Forma libre: forma 50">
            <a:extLst>
              <a:ext uri="{FF2B5EF4-FFF2-40B4-BE49-F238E27FC236}">
                <a16:creationId xmlns:a16="http://schemas.microsoft.com/office/drawing/2014/main" id="{8AE1C15E-3254-4394-8F9B-9894A0C4C52A}"/>
              </a:ext>
            </a:extLst>
          </p:cNvPr>
          <p:cNvSpPr/>
          <p:nvPr/>
        </p:nvSpPr>
        <p:spPr>
          <a:xfrm>
            <a:off x="6773858" y="5746560"/>
            <a:ext cx="473315" cy="745510"/>
          </a:xfrm>
          <a:custGeom>
            <a:avLst/>
            <a:gdLst>
              <a:gd name="connsiteX0" fmla="*/ 231020 w 473315"/>
              <a:gd name="connsiteY0" fmla="*/ 223376 h 745510"/>
              <a:gd name="connsiteX1" fmla="*/ 223224 w 473315"/>
              <a:gd name="connsiteY1" fmla="*/ 324049 h 745510"/>
              <a:gd name="connsiteX2" fmla="*/ 204738 w 473315"/>
              <a:gd name="connsiteY2" fmla="*/ 718944 h 745510"/>
              <a:gd name="connsiteX3" fmla="*/ 170661 w 473315"/>
              <a:gd name="connsiteY3" fmla="*/ 739324 h 745510"/>
              <a:gd name="connsiteX4" fmla="*/ 1388 w 473315"/>
              <a:gd name="connsiteY4" fmla="*/ 444099 h 745510"/>
              <a:gd name="connsiteX5" fmla="*/ 74554 w 473315"/>
              <a:gd name="connsiteY5" fmla="*/ 224935 h 745510"/>
              <a:gd name="connsiteX6" fmla="*/ 218102 w 473315"/>
              <a:gd name="connsiteY6" fmla="*/ 13456 h 745510"/>
              <a:gd name="connsiteX7" fmla="*/ 251733 w 473315"/>
              <a:gd name="connsiteY7" fmla="*/ 10338 h 745510"/>
              <a:gd name="connsiteX8" fmla="*/ 453858 w 473315"/>
              <a:gd name="connsiteY8" fmla="*/ 357569 h 745510"/>
              <a:gd name="connsiteX9" fmla="*/ 434258 w 473315"/>
              <a:gd name="connsiteY9" fmla="*/ 625064 h 745510"/>
              <a:gd name="connsiteX10" fmla="*/ 302292 w 473315"/>
              <a:gd name="connsiteY10" fmla="*/ 738544 h 745510"/>
              <a:gd name="connsiteX11" fmla="*/ 267102 w 473315"/>
              <a:gd name="connsiteY11" fmla="*/ 717051 h 745510"/>
              <a:gd name="connsiteX12" fmla="*/ 254295 w 473315"/>
              <a:gd name="connsiteY12" fmla="*/ 441203 h 745510"/>
              <a:gd name="connsiteX13" fmla="*/ 243827 w 473315"/>
              <a:gd name="connsiteY13" fmla="*/ 249658 h 745510"/>
              <a:gd name="connsiteX14" fmla="*/ 231242 w 473315"/>
              <a:gd name="connsiteY14" fmla="*/ 223265 h 745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3315" h="745510">
                <a:moveTo>
                  <a:pt x="231020" y="223376"/>
                </a:moveTo>
                <a:cubicBezTo>
                  <a:pt x="228124" y="259681"/>
                  <a:pt x="224783" y="291865"/>
                  <a:pt x="223224" y="324049"/>
                </a:cubicBezTo>
                <a:cubicBezTo>
                  <a:pt x="216765" y="455681"/>
                  <a:pt x="210974" y="587312"/>
                  <a:pt x="204738" y="718944"/>
                </a:cubicBezTo>
                <a:cubicBezTo>
                  <a:pt x="203402" y="747787"/>
                  <a:pt x="198167" y="750682"/>
                  <a:pt x="170661" y="739324"/>
                </a:cubicBezTo>
                <a:cubicBezTo>
                  <a:pt x="41256" y="686314"/>
                  <a:pt x="-9303" y="569049"/>
                  <a:pt x="1388" y="444099"/>
                </a:cubicBezTo>
                <a:cubicBezTo>
                  <a:pt x="8181" y="365588"/>
                  <a:pt x="37136" y="293646"/>
                  <a:pt x="74554" y="224935"/>
                </a:cubicBezTo>
                <a:cubicBezTo>
                  <a:pt x="115424" y="149765"/>
                  <a:pt x="163756" y="79606"/>
                  <a:pt x="218102" y="13456"/>
                </a:cubicBezTo>
                <a:cubicBezTo>
                  <a:pt x="229015" y="204"/>
                  <a:pt x="237702" y="-7258"/>
                  <a:pt x="251733" y="10338"/>
                </a:cubicBezTo>
                <a:cubicBezTo>
                  <a:pt x="336481" y="116022"/>
                  <a:pt x="413210" y="226494"/>
                  <a:pt x="453858" y="357569"/>
                </a:cubicBezTo>
                <a:cubicBezTo>
                  <a:pt x="482144" y="448776"/>
                  <a:pt x="482813" y="539092"/>
                  <a:pt x="434258" y="625064"/>
                </a:cubicBezTo>
                <a:cubicBezTo>
                  <a:pt x="403967" y="678630"/>
                  <a:pt x="358642" y="715157"/>
                  <a:pt x="302292" y="738544"/>
                </a:cubicBezTo>
                <a:cubicBezTo>
                  <a:pt x="272670" y="750794"/>
                  <a:pt x="268549" y="748344"/>
                  <a:pt x="267102" y="717051"/>
                </a:cubicBezTo>
                <a:cubicBezTo>
                  <a:pt x="262647" y="625064"/>
                  <a:pt x="258749" y="533190"/>
                  <a:pt x="254295" y="441203"/>
                </a:cubicBezTo>
                <a:cubicBezTo>
                  <a:pt x="251177" y="377392"/>
                  <a:pt x="247502" y="313469"/>
                  <a:pt x="243827" y="249658"/>
                </a:cubicBezTo>
                <a:cubicBezTo>
                  <a:pt x="243381" y="242308"/>
                  <a:pt x="245386" y="233956"/>
                  <a:pt x="231242" y="223265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2" name="Forma libre: forma 51">
            <a:extLst>
              <a:ext uri="{FF2B5EF4-FFF2-40B4-BE49-F238E27FC236}">
                <a16:creationId xmlns:a16="http://schemas.microsoft.com/office/drawing/2014/main" id="{197626D0-EE66-484B-941C-1196CC177729}"/>
              </a:ext>
            </a:extLst>
          </p:cNvPr>
          <p:cNvSpPr/>
          <p:nvPr/>
        </p:nvSpPr>
        <p:spPr>
          <a:xfrm>
            <a:off x="10741938" y="5619580"/>
            <a:ext cx="744657" cy="887454"/>
          </a:xfrm>
          <a:custGeom>
            <a:avLst/>
            <a:gdLst>
              <a:gd name="connsiteX0" fmla="*/ 345528 w 744657"/>
              <a:gd name="connsiteY0" fmla="*/ 759172 h 887454"/>
              <a:gd name="connsiteX1" fmla="*/ 345528 w 744657"/>
              <a:gd name="connsiteY1" fmla="*/ 532770 h 887454"/>
              <a:gd name="connsiteX2" fmla="*/ 336619 w 744657"/>
              <a:gd name="connsiteY2" fmla="*/ 511833 h 887454"/>
              <a:gd name="connsiteX3" fmla="*/ 252094 w 744657"/>
              <a:gd name="connsiteY3" fmla="*/ 427865 h 887454"/>
              <a:gd name="connsiteX4" fmla="*/ 216124 w 744657"/>
              <a:gd name="connsiteY4" fmla="*/ 420404 h 887454"/>
              <a:gd name="connsiteX5" fmla="*/ 140508 w 744657"/>
              <a:gd name="connsiteY5" fmla="*/ 419958 h 887454"/>
              <a:gd name="connsiteX6" fmla="*/ 109103 w 744657"/>
              <a:gd name="connsiteY6" fmla="*/ 397017 h 887454"/>
              <a:gd name="connsiteX7" fmla="*/ 138615 w 744657"/>
              <a:gd name="connsiteY7" fmla="*/ 372183 h 887454"/>
              <a:gd name="connsiteX8" fmla="*/ 184496 w 744657"/>
              <a:gd name="connsiteY8" fmla="*/ 366949 h 887454"/>
              <a:gd name="connsiteX9" fmla="*/ 153983 w 744657"/>
              <a:gd name="connsiteY9" fmla="*/ 329308 h 887454"/>
              <a:gd name="connsiteX10" fmla="*/ 117456 w 744657"/>
              <a:gd name="connsiteY10" fmla="*/ 291890 h 887454"/>
              <a:gd name="connsiteX11" fmla="*/ 113112 w 744657"/>
              <a:gd name="connsiteY11" fmla="*/ 250686 h 887454"/>
              <a:gd name="connsiteX12" fmla="*/ 153983 w 744657"/>
              <a:gd name="connsiteY12" fmla="*/ 253693 h 887454"/>
              <a:gd name="connsiteX13" fmla="*/ 226146 w 744657"/>
              <a:gd name="connsiteY13" fmla="*/ 328751 h 887454"/>
              <a:gd name="connsiteX14" fmla="*/ 235724 w 744657"/>
              <a:gd name="connsiteY14" fmla="*/ 279083 h 887454"/>
              <a:gd name="connsiteX15" fmla="*/ 259667 w 744657"/>
              <a:gd name="connsiteY15" fmla="*/ 245563 h 887454"/>
              <a:gd name="connsiteX16" fmla="*/ 283276 w 744657"/>
              <a:gd name="connsiteY16" fmla="*/ 279083 h 887454"/>
              <a:gd name="connsiteX17" fmla="*/ 282942 w 744657"/>
              <a:gd name="connsiteY17" fmla="*/ 334320 h 887454"/>
              <a:gd name="connsiteX18" fmla="*/ 346308 w 744657"/>
              <a:gd name="connsiteY18" fmla="*/ 440783 h 887454"/>
              <a:gd name="connsiteX19" fmla="*/ 346308 w 744657"/>
              <a:gd name="connsiteY19" fmla="*/ 381204 h 887454"/>
              <a:gd name="connsiteX20" fmla="*/ 346864 w 744657"/>
              <a:gd name="connsiteY20" fmla="*/ 285208 h 887454"/>
              <a:gd name="connsiteX21" fmla="*/ 312787 w 744657"/>
              <a:gd name="connsiteY21" fmla="*/ 203802 h 887454"/>
              <a:gd name="connsiteX22" fmla="*/ 255881 w 744657"/>
              <a:gd name="connsiteY22" fmla="*/ 181529 h 887454"/>
              <a:gd name="connsiteX23" fmla="*/ 247194 w 744657"/>
              <a:gd name="connsiteY23" fmla="*/ 181529 h 887454"/>
              <a:gd name="connsiteX24" fmla="*/ 204097 w 744657"/>
              <a:gd name="connsiteY24" fmla="*/ 161929 h 887454"/>
              <a:gd name="connsiteX25" fmla="*/ 243631 w 744657"/>
              <a:gd name="connsiteY25" fmla="*/ 125068 h 887454"/>
              <a:gd name="connsiteX26" fmla="*/ 206992 w 744657"/>
              <a:gd name="connsiteY26" fmla="*/ 98563 h 887454"/>
              <a:gd name="connsiteX27" fmla="*/ 206658 w 744657"/>
              <a:gd name="connsiteY27" fmla="*/ 62593 h 887454"/>
              <a:gd name="connsiteX28" fmla="*/ 240958 w 744657"/>
              <a:gd name="connsiteY28" fmla="*/ 60811 h 887454"/>
              <a:gd name="connsiteX29" fmla="*/ 277040 w 744657"/>
              <a:gd name="connsiteY29" fmla="*/ 93329 h 887454"/>
              <a:gd name="connsiteX30" fmla="*/ 280158 w 744657"/>
              <a:gd name="connsiteY30" fmla="*/ 80299 h 887454"/>
              <a:gd name="connsiteX31" fmla="*/ 305215 w 744657"/>
              <a:gd name="connsiteY31" fmla="*/ 58361 h 887454"/>
              <a:gd name="connsiteX32" fmla="*/ 324369 w 744657"/>
              <a:gd name="connsiteY32" fmla="*/ 83418 h 887454"/>
              <a:gd name="connsiteX33" fmla="*/ 324703 w 744657"/>
              <a:gd name="connsiteY33" fmla="*/ 127072 h 887454"/>
              <a:gd name="connsiteX34" fmla="*/ 343190 w 744657"/>
              <a:gd name="connsiteY34" fmla="*/ 155470 h 887454"/>
              <a:gd name="connsiteX35" fmla="*/ 346196 w 744657"/>
              <a:gd name="connsiteY35" fmla="*/ 66379 h 887454"/>
              <a:gd name="connsiteX36" fmla="*/ 347310 w 744657"/>
              <a:gd name="connsiteY36" fmla="*/ 28627 h 887454"/>
              <a:gd name="connsiteX37" fmla="*/ 373815 w 744657"/>
              <a:gd name="connsiteY37" fmla="*/ 6 h 887454"/>
              <a:gd name="connsiteX38" fmla="*/ 399539 w 744657"/>
              <a:gd name="connsiteY38" fmla="*/ 29406 h 887454"/>
              <a:gd name="connsiteX39" fmla="*/ 400096 w 744657"/>
              <a:gd name="connsiteY39" fmla="*/ 137095 h 887454"/>
              <a:gd name="connsiteX40" fmla="*/ 401655 w 744657"/>
              <a:gd name="connsiteY40" fmla="*/ 155804 h 887454"/>
              <a:gd name="connsiteX41" fmla="*/ 419808 w 744657"/>
              <a:gd name="connsiteY41" fmla="*/ 128409 h 887454"/>
              <a:gd name="connsiteX42" fmla="*/ 420253 w 744657"/>
              <a:gd name="connsiteY42" fmla="*/ 84754 h 887454"/>
              <a:gd name="connsiteX43" fmla="*/ 440521 w 744657"/>
              <a:gd name="connsiteY43" fmla="*/ 57247 h 887454"/>
              <a:gd name="connsiteX44" fmla="*/ 464576 w 744657"/>
              <a:gd name="connsiteY44" fmla="*/ 80411 h 887454"/>
              <a:gd name="connsiteX45" fmla="*/ 467026 w 744657"/>
              <a:gd name="connsiteY45" fmla="*/ 91436 h 887454"/>
              <a:gd name="connsiteX46" fmla="*/ 494644 w 744657"/>
              <a:gd name="connsiteY46" fmla="*/ 68606 h 887454"/>
              <a:gd name="connsiteX47" fmla="*/ 537742 w 744657"/>
              <a:gd name="connsiteY47" fmla="*/ 62481 h 887454"/>
              <a:gd name="connsiteX48" fmla="*/ 531951 w 744657"/>
              <a:gd name="connsiteY48" fmla="*/ 105356 h 887454"/>
              <a:gd name="connsiteX49" fmla="*/ 511126 w 744657"/>
              <a:gd name="connsiteY49" fmla="*/ 130079 h 887454"/>
              <a:gd name="connsiteX50" fmla="*/ 531839 w 744657"/>
              <a:gd name="connsiteY50" fmla="*/ 139322 h 887454"/>
              <a:gd name="connsiteX51" fmla="*/ 527496 w 744657"/>
              <a:gd name="connsiteY51" fmla="*/ 177965 h 887454"/>
              <a:gd name="connsiteX52" fmla="*/ 496092 w 744657"/>
              <a:gd name="connsiteY52" fmla="*/ 181306 h 887454"/>
              <a:gd name="connsiteX53" fmla="*/ 430610 w 744657"/>
              <a:gd name="connsiteY53" fmla="*/ 204693 h 887454"/>
              <a:gd name="connsiteX54" fmla="*/ 399317 w 744657"/>
              <a:gd name="connsiteY54" fmla="*/ 281533 h 887454"/>
              <a:gd name="connsiteX55" fmla="*/ 399874 w 744657"/>
              <a:gd name="connsiteY55" fmla="*/ 433210 h 887454"/>
              <a:gd name="connsiteX56" fmla="*/ 461458 w 744657"/>
              <a:gd name="connsiteY56" fmla="*/ 354810 h 887454"/>
              <a:gd name="connsiteX57" fmla="*/ 461903 w 744657"/>
              <a:gd name="connsiteY57" fmla="*/ 276299 h 887454"/>
              <a:gd name="connsiteX58" fmla="*/ 485401 w 744657"/>
              <a:gd name="connsiteY58" fmla="*/ 245452 h 887454"/>
              <a:gd name="connsiteX59" fmla="*/ 509233 w 744657"/>
              <a:gd name="connsiteY59" fmla="*/ 275965 h 887454"/>
              <a:gd name="connsiteX60" fmla="*/ 509344 w 744657"/>
              <a:gd name="connsiteY60" fmla="*/ 335656 h 887454"/>
              <a:gd name="connsiteX61" fmla="*/ 583958 w 744657"/>
              <a:gd name="connsiteY61" fmla="*/ 260486 h 887454"/>
              <a:gd name="connsiteX62" fmla="*/ 630841 w 744657"/>
              <a:gd name="connsiteY62" fmla="*/ 249238 h 887454"/>
              <a:gd name="connsiteX63" fmla="*/ 621153 w 744657"/>
              <a:gd name="connsiteY63" fmla="*/ 298349 h 887454"/>
              <a:gd name="connsiteX64" fmla="*/ 550994 w 744657"/>
              <a:gd name="connsiteY64" fmla="*/ 364945 h 887454"/>
              <a:gd name="connsiteX65" fmla="*/ 603780 w 744657"/>
              <a:gd name="connsiteY65" fmla="*/ 372072 h 887454"/>
              <a:gd name="connsiteX66" fmla="*/ 635964 w 744657"/>
              <a:gd name="connsiteY66" fmla="*/ 397240 h 887454"/>
              <a:gd name="connsiteX67" fmla="*/ 604337 w 744657"/>
              <a:gd name="connsiteY67" fmla="*/ 419958 h 887454"/>
              <a:gd name="connsiteX68" fmla="*/ 595651 w 744657"/>
              <a:gd name="connsiteY68" fmla="*/ 420070 h 887454"/>
              <a:gd name="connsiteX69" fmla="*/ 411901 w 744657"/>
              <a:gd name="connsiteY69" fmla="*/ 507490 h 887454"/>
              <a:gd name="connsiteX70" fmla="*/ 400319 w 744657"/>
              <a:gd name="connsiteY70" fmla="*/ 530208 h 887454"/>
              <a:gd name="connsiteX71" fmla="*/ 400319 w 744657"/>
              <a:gd name="connsiteY71" fmla="*/ 762735 h 887454"/>
              <a:gd name="connsiteX72" fmla="*/ 491637 w 744657"/>
              <a:gd name="connsiteY72" fmla="*/ 675204 h 887454"/>
              <a:gd name="connsiteX73" fmla="*/ 496314 w 744657"/>
              <a:gd name="connsiteY73" fmla="*/ 647140 h 887454"/>
              <a:gd name="connsiteX74" fmla="*/ 496537 w 744657"/>
              <a:gd name="connsiteY74" fmla="*/ 524974 h 887454"/>
              <a:gd name="connsiteX75" fmla="*/ 496537 w 744657"/>
              <a:gd name="connsiteY75" fmla="*/ 504595 h 887454"/>
              <a:gd name="connsiteX76" fmla="*/ 521371 w 744657"/>
              <a:gd name="connsiteY76" fmla="*/ 466508 h 887454"/>
              <a:gd name="connsiteX77" fmla="*/ 544535 w 744657"/>
              <a:gd name="connsiteY77" fmla="*/ 503481 h 887454"/>
              <a:gd name="connsiteX78" fmla="*/ 544535 w 744657"/>
              <a:gd name="connsiteY78" fmla="*/ 584999 h 887454"/>
              <a:gd name="connsiteX79" fmla="*/ 550771 w 744657"/>
              <a:gd name="connsiteY79" fmla="*/ 617740 h 887454"/>
              <a:gd name="connsiteX80" fmla="*/ 625830 w 744657"/>
              <a:gd name="connsiteY80" fmla="*/ 544463 h 887454"/>
              <a:gd name="connsiteX81" fmla="*/ 691423 w 744657"/>
              <a:gd name="connsiteY81" fmla="*/ 478424 h 887454"/>
              <a:gd name="connsiteX82" fmla="*/ 736526 w 744657"/>
              <a:gd name="connsiteY82" fmla="*/ 470629 h 887454"/>
              <a:gd name="connsiteX83" fmla="*/ 728730 w 744657"/>
              <a:gd name="connsiteY83" fmla="*/ 516065 h 887454"/>
              <a:gd name="connsiteX84" fmla="*/ 613692 w 744657"/>
              <a:gd name="connsiteY84" fmla="*/ 631549 h 887454"/>
              <a:gd name="connsiteX85" fmla="*/ 591976 w 744657"/>
              <a:gd name="connsiteY85" fmla="*/ 658165 h 887454"/>
              <a:gd name="connsiteX86" fmla="*/ 616698 w 744657"/>
              <a:gd name="connsiteY86" fmla="*/ 662731 h 887454"/>
              <a:gd name="connsiteX87" fmla="*/ 706903 w 744657"/>
              <a:gd name="connsiteY87" fmla="*/ 663176 h 887454"/>
              <a:gd name="connsiteX88" fmla="*/ 740869 w 744657"/>
              <a:gd name="connsiteY88" fmla="*/ 686340 h 887454"/>
              <a:gd name="connsiteX89" fmla="*/ 708128 w 744657"/>
              <a:gd name="connsiteY89" fmla="*/ 710951 h 887454"/>
              <a:gd name="connsiteX90" fmla="*/ 655787 w 744657"/>
              <a:gd name="connsiteY90" fmla="*/ 710840 h 887454"/>
              <a:gd name="connsiteX91" fmla="*/ 447760 w 744657"/>
              <a:gd name="connsiteY91" fmla="*/ 796701 h 887454"/>
              <a:gd name="connsiteX92" fmla="*/ 396087 w 744657"/>
              <a:gd name="connsiteY92" fmla="*/ 870981 h 887454"/>
              <a:gd name="connsiteX93" fmla="*/ 371921 w 744657"/>
              <a:gd name="connsiteY93" fmla="*/ 887351 h 887454"/>
              <a:gd name="connsiteX94" fmla="*/ 348646 w 744657"/>
              <a:gd name="connsiteY94" fmla="*/ 869310 h 887454"/>
              <a:gd name="connsiteX95" fmla="*/ 318689 w 744657"/>
              <a:gd name="connsiteY95" fmla="*/ 818306 h 887454"/>
              <a:gd name="connsiteX96" fmla="*/ 223919 w 744657"/>
              <a:gd name="connsiteY96" fmla="*/ 723981 h 887454"/>
              <a:gd name="connsiteX97" fmla="*/ 189842 w 744657"/>
              <a:gd name="connsiteY97" fmla="*/ 711174 h 887454"/>
              <a:gd name="connsiteX98" fmla="*/ 99638 w 744657"/>
              <a:gd name="connsiteY98" fmla="*/ 711174 h 887454"/>
              <a:gd name="connsiteX99" fmla="*/ 44401 w 744657"/>
              <a:gd name="connsiteY99" fmla="*/ 711063 h 887454"/>
              <a:gd name="connsiteX100" fmla="*/ 3419 w 744657"/>
              <a:gd name="connsiteY100" fmla="*/ 686228 h 887454"/>
              <a:gd name="connsiteX101" fmla="*/ 42954 w 744657"/>
              <a:gd name="connsiteY101" fmla="*/ 663065 h 887454"/>
              <a:gd name="connsiteX102" fmla="*/ 127367 w 744657"/>
              <a:gd name="connsiteY102" fmla="*/ 662731 h 887454"/>
              <a:gd name="connsiteX103" fmla="*/ 161333 w 744657"/>
              <a:gd name="connsiteY103" fmla="*/ 655381 h 887454"/>
              <a:gd name="connsiteX104" fmla="*/ 24578 w 744657"/>
              <a:gd name="connsiteY104" fmla="*/ 523861 h 887454"/>
              <a:gd name="connsiteX105" fmla="*/ 11883 w 744657"/>
              <a:gd name="connsiteY105" fmla="*/ 511833 h 887454"/>
              <a:gd name="connsiteX106" fmla="*/ 7651 w 744657"/>
              <a:gd name="connsiteY106" fmla="*/ 470517 h 887454"/>
              <a:gd name="connsiteX107" fmla="*/ 48522 w 744657"/>
              <a:gd name="connsiteY107" fmla="*/ 474415 h 887454"/>
              <a:gd name="connsiteX108" fmla="*/ 155542 w 744657"/>
              <a:gd name="connsiteY108" fmla="*/ 581435 h 887454"/>
              <a:gd name="connsiteX109" fmla="*/ 188505 w 744657"/>
              <a:gd name="connsiteY109" fmla="*/ 620970 h 887454"/>
              <a:gd name="connsiteX110" fmla="*/ 199753 w 744657"/>
              <a:gd name="connsiteY110" fmla="*/ 614844 h 887454"/>
              <a:gd name="connsiteX111" fmla="*/ 199976 w 744657"/>
              <a:gd name="connsiteY111" fmla="*/ 514729 h 887454"/>
              <a:gd name="connsiteX112" fmla="*/ 223919 w 744657"/>
              <a:gd name="connsiteY112" fmla="*/ 467177 h 887454"/>
              <a:gd name="connsiteX113" fmla="*/ 247640 w 744657"/>
              <a:gd name="connsiteY113" fmla="*/ 514617 h 887454"/>
              <a:gd name="connsiteX114" fmla="*/ 247640 w 744657"/>
              <a:gd name="connsiteY114" fmla="*/ 645581 h 887454"/>
              <a:gd name="connsiteX115" fmla="*/ 266126 w 744657"/>
              <a:gd name="connsiteY115" fmla="*/ 692131 h 887454"/>
              <a:gd name="connsiteX116" fmla="*/ 335617 w 744657"/>
              <a:gd name="connsiteY116" fmla="*/ 765185 h 887454"/>
              <a:gd name="connsiteX117" fmla="*/ 345083 w 744657"/>
              <a:gd name="connsiteY117" fmla="*/ 759172 h 88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744657" h="887454">
                <a:moveTo>
                  <a:pt x="345528" y="759172"/>
                </a:moveTo>
                <a:cubicBezTo>
                  <a:pt x="345528" y="683667"/>
                  <a:pt x="345528" y="608163"/>
                  <a:pt x="345528" y="532770"/>
                </a:cubicBezTo>
                <a:cubicBezTo>
                  <a:pt x="345528" y="524751"/>
                  <a:pt x="342299" y="517513"/>
                  <a:pt x="336619" y="511833"/>
                </a:cubicBezTo>
                <a:cubicBezTo>
                  <a:pt x="308555" y="483770"/>
                  <a:pt x="280492" y="455595"/>
                  <a:pt x="252094" y="427865"/>
                </a:cubicBezTo>
                <a:cubicBezTo>
                  <a:pt x="241960" y="417954"/>
                  <a:pt x="228485" y="420515"/>
                  <a:pt x="216124" y="420404"/>
                </a:cubicBezTo>
                <a:cubicBezTo>
                  <a:pt x="190955" y="420070"/>
                  <a:pt x="165676" y="420404"/>
                  <a:pt x="140508" y="419958"/>
                </a:cubicBezTo>
                <a:cubicBezTo>
                  <a:pt x="124917" y="419736"/>
                  <a:pt x="109883" y="415504"/>
                  <a:pt x="109103" y="397017"/>
                </a:cubicBezTo>
                <a:cubicBezTo>
                  <a:pt x="108324" y="378197"/>
                  <a:pt x="122912" y="373965"/>
                  <a:pt x="138615" y="372183"/>
                </a:cubicBezTo>
                <a:cubicBezTo>
                  <a:pt x="154540" y="370290"/>
                  <a:pt x="179931" y="379756"/>
                  <a:pt x="184496" y="366949"/>
                </a:cubicBezTo>
                <a:cubicBezTo>
                  <a:pt x="190287" y="350913"/>
                  <a:pt x="164785" y="342227"/>
                  <a:pt x="153983" y="329308"/>
                </a:cubicBezTo>
                <a:cubicBezTo>
                  <a:pt x="142847" y="315945"/>
                  <a:pt x="129483" y="304474"/>
                  <a:pt x="117456" y="291890"/>
                </a:cubicBezTo>
                <a:cubicBezTo>
                  <a:pt x="105651" y="279417"/>
                  <a:pt x="99638" y="264940"/>
                  <a:pt x="113112" y="250686"/>
                </a:cubicBezTo>
                <a:cubicBezTo>
                  <a:pt x="126699" y="236320"/>
                  <a:pt x="142290" y="241220"/>
                  <a:pt x="153983" y="253693"/>
                </a:cubicBezTo>
                <a:cubicBezTo>
                  <a:pt x="177592" y="278861"/>
                  <a:pt x="199976" y="305365"/>
                  <a:pt x="226146" y="328751"/>
                </a:cubicBezTo>
                <a:cubicBezTo>
                  <a:pt x="238062" y="309486"/>
                  <a:pt x="234165" y="293895"/>
                  <a:pt x="235724" y="279083"/>
                </a:cubicBezTo>
                <a:cubicBezTo>
                  <a:pt x="237394" y="263270"/>
                  <a:pt x="238842" y="245340"/>
                  <a:pt x="259667" y="245563"/>
                </a:cubicBezTo>
                <a:cubicBezTo>
                  <a:pt x="280046" y="245786"/>
                  <a:pt x="283164" y="262490"/>
                  <a:pt x="283276" y="279083"/>
                </a:cubicBezTo>
                <a:cubicBezTo>
                  <a:pt x="283499" y="297458"/>
                  <a:pt x="285726" y="316279"/>
                  <a:pt x="282942" y="334320"/>
                </a:cubicBezTo>
                <a:cubicBezTo>
                  <a:pt x="275258" y="384099"/>
                  <a:pt x="306774" y="409713"/>
                  <a:pt x="346308" y="440783"/>
                </a:cubicBezTo>
                <a:cubicBezTo>
                  <a:pt x="346308" y="416840"/>
                  <a:pt x="346308" y="399022"/>
                  <a:pt x="346308" y="381204"/>
                </a:cubicBezTo>
                <a:cubicBezTo>
                  <a:pt x="346308" y="349242"/>
                  <a:pt x="344192" y="317058"/>
                  <a:pt x="346864" y="285208"/>
                </a:cubicBezTo>
                <a:cubicBezTo>
                  <a:pt x="349648" y="251020"/>
                  <a:pt x="338512" y="226186"/>
                  <a:pt x="312787" y="203802"/>
                </a:cubicBezTo>
                <a:cubicBezTo>
                  <a:pt x="295526" y="188879"/>
                  <a:pt x="279044" y="178522"/>
                  <a:pt x="255881" y="181529"/>
                </a:cubicBezTo>
                <a:cubicBezTo>
                  <a:pt x="252985" y="181863"/>
                  <a:pt x="250089" y="181640"/>
                  <a:pt x="247194" y="181529"/>
                </a:cubicBezTo>
                <a:cubicBezTo>
                  <a:pt x="230267" y="180527"/>
                  <a:pt x="209665" y="185315"/>
                  <a:pt x="204097" y="161929"/>
                </a:cubicBezTo>
                <a:cubicBezTo>
                  <a:pt x="198640" y="139322"/>
                  <a:pt x="220021" y="137206"/>
                  <a:pt x="243631" y="125068"/>
                </a:cubicBezTo>
                <a:cubicBezTo>
                  <a:pt x="228708" y="114377"/>
                  <a:pt x="216792" y="107584"/>
                  <a:pt x="206992" y="98563"/>
                </a:cubicBezTo>
                <a:cubicBezTo>
                  <a:pt x="194965" y="87538"/>
                  <a:pt x="195744" y="74063"/>
                  <a:pt x="206658" y="62593"/>
                </a:cubicBezTo>
                <a:cubicBezTo>
                  <a:pt x="216903" y="51790"/>
                  <a:pt x="229822" y="52347"/>
                  <a:pt x="240958" y="60811"/>
                </a:cubicBezTo>
                <a:cubicBezTo>
                  <a:pt x="252985" y="70054"/>
                  <a:pt x="263676" y="81191"/>
                  <a:pt x="277040" y="93329"/>
                </a:cubicBezTo>
                <a:cubicBezTo>
                  <a:pt x="278599" y="87093"/>
                  <a:pt x="279712" y="83752"/>
                  <a:pt x="280158" y="80299"/>
                </a:cubicBezTo>
                <a:cubicBezTo>
                  <a:pt x="282051" y="65488"/>
                  <a:pt x="289846" y="56690"/>
                  <a:pt x="305215" y="58361"/>
                </a:cubicBezTo>
                <a:cubicBezTo>
                  <a:pt x="319246" y="59920"/>
                  <a:pt x="324035" y="70499"/>
                  <a:pt x="324369" y="83418"/>
                </a:cubicBezTo>
                <a:cubicBezTo>
                  <a:pt x="324703" y="98006"/>
                  <a:pt x="324703" y="112484"/>
                  <a:pt x="324703" y="127072"/>
                </a:cubicBezTo>
                <a:cubicBezTo>
                  <a:pt x="324703" y="139322"/>
                  <a:pt x="327153" y="150013"/>
                  <a:pt x="343190" y="155470"/>
                </a:cubicBezTo>
                <a:cubicBezTo>
                  <a:pt x="349537" y="125402"/>
                  <a:pt x="344971" y="95668"/>
                  <a:pt x="346196" y="66379"/>
                </a:cubicBezTo>
                <a:cubicBezTo>
                  <a:pt x="346753" y="53795"/>
                  <a:pt x="346196" y="41100"/>
                  <a:pt x="347310" y="28627"/>
                </a:cubicBezTo>
                <a:cubicBezTo>
                  <a:pt x="348646" y="12479"/>
                  <a:pt x="355996" y="-328"/>
                  <a:pt x="373815" y="6"/>
                </a:cubicBezTo>
                <a:cubicBezTo>
                  <a:pt x="391521" y="340"/>
                  <a:pt x="399205" y="13259"/>
                  <a:pt x="399539" y="29406"/>
                </a:cubicBezTo>
                <a:cubicBezTo>
                  <a:pt x="400319" y="65265"/>
                  <a:pt x="399874" y="101236"/>
                  <a:pt x="400096" y="137095"/>
                </a:cubicBezTo>
                <a:cubicBezTo>
                  <a:pt x="400096" y="142663"/>
                  <a:pt x="400987" y="148231"/>
                  <a:pt x="401655" y="155804"/>
                </a:cubicBezTo>
                <a:cubicBezTo>
                  <a:pt x="417024" y="150904"/>
                  <a:pt x="419696" y="140547"/>
                  <a:pt x="419808" y="128409"/>
                </a:cubicBezTo>
                <a:cubicBezTo>
                  <a:pt x="419919" y="113820"/>
                  <a:pt x="419808" y="99343"/>
                  <a:pt x="420253" y="84754"/>
                </a:cubicBezTo>
                <a:cubicBezTo>
                  <a:pt x="420698" y="71168"/>
                  <a:pt x="425042" y="58695"/>
                  <a:pt x="440521" y="57247"/>
                </a:cubicBezTo>
                <a:cubicBezTo>
                  <a:pt x="456001" y="55800"/>
                  <a:pt x="463017" y="65822"/>
                  <a:pt x="464576" y="80411"/>
                </a:cubicBezTo>
                <a:cubicBezTo>
                  <a:pt x="464910" y="83863"/>
                  <a:pt x="466135" y="87315"/>
                  <a:pt x="467026" y="91436"/>
                </a:cubicBezTo>
                <a:cubicBezTo>
                  <a:pt x="480278" y="86870"/>
                  <a:pt x="486292" y="76290"/>
                  <a:pt x="494644" y="68606"/>
                </a:cubicBezTo>
                <a:cubicBezTo>
                  <a:pt x="507896" y="56356"/>
                  <a:pt x="522485" y="47336"/>
                  <a:pt x="537742" y="62481"/>
                </a:cubicBezTo>
                <a:cubicBezTo>
                  <a:pt x="552776" y="77515"/>
                  <a:pt x="545092" y="92327"/>
                  <a:pt x="531951" y="105356"/>
                </a:cubicBezTo>
                <a:cubicBezTo>
                  <a:pt x="524601" y="112706"/>
                  <a:pt x="514912" y="118274"/>
                  <a:pt x="511126" y="130079"/>
                </a:cubicBezTo>
                <a:cubicBezTo>
                  <a:pt x="518253" y="133197"/>
                  <a:pt x="525826" y="135202"/>
                  <a:pt x="531839" y="139322"/>
                </a:cubicBezTo>
                <a:cubicBezTo>
                  <a:pt x="547876" y="150459"/>
                  <a:pt x="545871" y="171395"/>
                  <a:pt x="527496" y="177965"/>
                </a:cubicBezTo>
                <a:cubicBezTo>
                  <a:pt x="517808" y="181418"/>
                  <a:pt x="506560" y="181752"/>
                  <a:pt x="496092" y="181306"/>
                </a:cubicBezTo>
                <a:cubicBezTo>
                  <a:pt x="470924" y="180415"/>
                  <a:pt x="450210" y="185538"/>
                  <a:pt x="430610" y="204693"/>
                </a:cubicBezTo>
                <a:cubicBezTo>
                  <a:pt x="407892" y="226854"/>
                  <a:pt x="397981" y="249906"/>
                  <a:pt x="399317" y="281533"/>
                </a:cubicBezTo>
                <a:cubicBezTo>
                  <a:pt x="401433" y="331758"/>
                  <a:pt x="399874" y="382206"/>
                  <a:pt x="399874" y="433210"/>
                </a:cubicBezTo>
                <a:cubicBezTo>
                  <a:pt x="435176" y="421629"/>
                  <a:pt x="461012" y="388108"/>
                  <a:pt x="461458" y="354810"/>
                </a:cubicBezTo>
                <a:cubicBezTo>
                  <a:pt x="461792" y="328640"/>
                  <a:pt x="461346" y="302470"/>
                  <a:pt x="461903" y="276299"/>
                </a:cubicBezTo>
                <a:cubicBezTo>
                  <a:pt x="462237" y="260708"/>
                  <a:pt x="466803" y="245563"/>
                  <a:pt x="485401" y="245452"/>
                </a:cubicBezTo>
                <a:cubicBezTo>
                  <a:pt x="504110" y="245340"/>
                  <a:pt x="508676" y="260374"/>
                  <a:pt x="509233" y="275965"/>
                </a:cubicBezTo>
                <a:cubicBezTo>
                  <a:pt x="509901" y="293004"/>
                  <a:pt x="509344" y="310154"/>
                  <a:pt x="509344" y="335656"/>
                </a:cubicBezTo>
                <a:cubicBezTo>
                  <a:pt x="538187" y="306590"/>
                  <a:pt x="561239" y="283649"/>
                  <a:pt x="583958" y="260486"/>
                </a:cubicBezTo>
                <a:cubicBezTo>
                  <a:pt x="597432" y="246677"/>
                  <a:pt x="612801" y="231865"/>
                  <a:pt x="630841" y="249238"/>
                </a:cubicBezTo>
                <a:cubicBezTo>
                  <a:pt x="649551" y="267390"/>
                  <a:pt x="636744" y="283983"/>
                  <a:pt x="621153" y="298349"/>
                </a:cubicBezTo>
                <a:cubicBezTo>
                  <a:pt x="598435" y="319286"/>
                  <a:pt x="576385" y="340890"/>
                  <a:pt x="550994" y="364945"/>
                </a:cubicBezTo>
                <a:cubicBezTo>
                  <a:pt x="571819" y="375858"/>
                  <a:pt x="588301" y="370513"/>
                  <a:pt x="603780" y="372072"/>
                </a:cubicBezTo>
                <a:cubicBezTo>
                  <a:pt x="620373" y="373631"/>
                  <a:pt x="636744" y="376638"/>
                  <a:pt x="635964" y="397240"/>
                </a:cubicBezTo>
                <a:cubicBezTo>
                  <a:pt x="635296" y="415615"/>
                  <a:pt x="619928" y="419290"/>
                  <a:pt x="604337" y="419958"/>
                </a:cubicBezTo>
                <a:cubicBezTo>
                  <a:pt x="601442" y="420070"/>
                  <a:pt x="598546" y="419958"/>
                  <a:pt x="595651" y="420070"/>
                </a:cubicBezTo>
                <a:cubicBezTo>
                  <a:pt x="522073" y="421484"/>
                  <a:pt x="460823" y="450617"/>
                  <a:pt x="411901" y="507490"/>
                </a:cubicBezTo>
                <a:cubicBezTo>
                  <a:pt x="406110" y="514172"/>
                  <a:pt x="400319" y="520854"/>
                  <a:pt x="400319" y="530208"/>
                </a:cubicBezTo>
                <a:cubicBezTo>
                  <a:pt x="400319" y="606604"/>
                  <a:pt x="400319" y="682999"/>
                  <a:pt x="400319" y="762735"/>
                </a:cubicBezTo>
                <a:cubicBezTo>
                  <a:pt x="432726" y="731888"/>
                  <a:pt x="462794" y="704047"/>
                  <a:pt x="491637" y="675204"/>
                </a:cubicBezTo>
                <a:cubicBezTo>
                  <a:pt x="498653" y="668188"/>
                  <a:pt x="496203" y="656717"/>
                  <a:pt x="496314" y="647140"/>
                </a:cubicBezTo>
                <a:cubicBezTo>
                  <a:pt x="496426" y="606381"/>
                  <a:pt x="496426" y="565622"/>
                  <a:pt x="496537" y="524974"/>
                </a:cubicBezTo>
                <a:cubicBezTo>
                  <a:pt x="496537" y="518181"/>
                  <a:pt x="496426" y="511388"/>
                  <a:pt x="496537" y="504595"/>
                </a:cubicBezTo>
                <a:cubicBezTo>
                  <a:pt x="497094" y="486776"/>
                  <a:pt x="496983" y="465951"/>
                  <a:pt x="521371" y="466508"/>
                </a:cubicBezTo>
                <a:cubicBezTo>
                  <a:pt x="543198" y="467065"/>
                  <a:pt x="544424" y="486331"/>
                  <a:pt x="544535" y="503481"/>
                </a:cubicBezTo>
                <a:cubicBezTo>
                  <a:pt x="544646" y="530654"/>
                  <a:pt x="544535" y="557826"/>
                  <a:pt x="544535" y="584999"/>
                </a:cubicBezTo>
                <a:cubicBezTo>
                  <a:pt x="544535" y="594576"/>
                  <a:pt x="544535" y="604042"/>
                  <a:pt x="550771" y="617740"/>
                </a:cubicBezTo>
                <a:cubicBezTo>
                  <a:pt x="575828" y="593351"/>
                  <a:pt x="600996" y="569074"/>
                  <a:pt x="625830" y="544463"/>
                </a:cubicBezTo>
                <a:cubicBezTo>
                  <a:pt x="647880" y="522635"/>
                  <a:pt x="669485" y="500363"/>
                  <a:pt x="691423" y="478424"/>
                </a:cubicBezTo>
                <a:cubicBezTo>
                  <a:pt x="704676" y="465172"/>
                  <a:pt x="720266" y="454147"/>
                  <a:pt x="736526" y="470629"/>
                </a:cubicBezTo>
                <a:cubicBezTo>
                  <a:pt x="752785" y="486999"/>
                  <a:pt x="741760" y="502924"/>
                  <a:pt x="728730" y="516065"/>
                </a:cubicBezTo>
                <a:cubicBezTo>
                  <a:pt x="690533" y="554708"/>
                  <a:pt x="651889" y="592795"/>
                  <a:pt x="613692" y="631549"/>
                </a:cubicBezTo>
                <a:cubicBezTo>
                  <a:pt x="605785" y="639567"/>
                  <a:pt x="595316" y="645915"/>
                  <a:pt x="591976" y="658165"/>
                </a:cubicBezTo>
                <a:cubicBezTo>
                  <a:pt x="599214" y="666183"/>
                  <a:pt x="608569" y="662508"/>
                  <a:pt x="616698" y="662731"/>
                </a:cubicBezTo>
                <a:cubicBezTo>
                  <a:pt x="646767" y="663288"/>
                  <a:pt x="676835" y="662842"/>
                  <a:pt x="706903" y="663176"/>
                </a:cubicBezTo>
                <a:cubicBezTo>
                  <a:pt x="723273" y="663288"/>
                  <a:pt x="740312" y="665960"/>
                  <a:pt x="740869" y="686340"/>
                </a:cubicBezTo>
                <a:cubicBezTo>
                  <a:pt x="741426" y="706831"/>
                  <a:pt x="724721" y="710506"/>
                  <a:pt x="708128" y="710951"/>
                </a:cubicBezTo>
                <a:cubicBezTo>
                  <a:pt x="690644" y="711397"/>
                  <a:pt x="672826" y="713624"/>
                  <a:pt x="655787" y="710840"/>
                </a:cubicBezTo>
                <a:cubicBezTo>
                  <a:pt x="568255" y="696363"/>
                  <a:pt x="499767" y="724426"/>
                  <a:pt x="447760" y="796701"/>
                </a:cubicBezTo>
                <a:cubicBezTo>
                  <a:pt x="430164" y="821201"/>
                  <a:pt x="399428" y="835790"/>
                  <a:pt x="396087" y="870981"/>
                </a:cubicBezTo>
                <a:cubicBezTo>
                  <a:pt x="394974" y="882006"/>
                  <a:pt x="384505" y="888353"/>
                  <a:pt x="371921" y="887351"/>
                </a:cubicBezTo>
                <a:cubicBezTo>
                  <a:pt x="360117" y="886349"/>
                  <a:pt x="349092" y="880892"/>
                  <a:pt x="348646" y="869310"/>
                </a:cubicBezTo>
                <a:cubicBezTo>
                  <a:pt x="347867" y="846035"/>
                  <a:pt x="332721" y="832560"/>
                  <a:pt x="318689" y="818306"/>
                </a:cubicBezTo>
                <a:cubicBezTo>
                  <a:pt x="287508" y="786456"/>
                  <a:pt x="255212" y="755719"/>
                  <a:pt x="223919" y="723981"/>
                </a:cubicBezTo>
                <a:cubicBezTo>
                  <a:pt x="214119" y="714069"/>
                  <a:pt x="202983" y="711063"/>
                  <a:pt x="189842" y="711174"/>
                </a:cubicBezTo>
                <a:cubicBezTo>
                  <a:pt x="159774" y="711508"/>
                  <a:pt x="129705" y="711174"/>
                  <a:pt x="99638" y="711174"/>
                </a:cubicBezTo>
                <a:cubicBezTo>
                  <a:pt x="81263" y="711174"/>
                  <a:pt x="62776" y="711397"/>
                  <a:pt x="44401" y="711063"/>
                </a:cubicBezTo>
                <a:cubicBezTo>
                  <a:pt x="25915" y="710729"/>
                  <a:pt x="3085" y="712399"/>
                  <a:pt x="3419" y="686228"/>
                </a:cubicBezTo>
                <a:cubicBezTo>
                  <a:pt x="3753" y="662285"/>
                  <a:pt x="25358" y="663176"/>
                  <a:pt x="42954" y="663065"/>
                </a:cubicBezTo>
                <a:cubicBezTo>
                  <a:pt x="71128" y="662842"/>
                  <a:pt x="99192" y="663288"/>
                  <a:pt x="127367" y="662731"/>
                </a:cubicBezTo>
                <a:cubicBezTo>
                  <a:pt x="136610" y="662508"/>
                  <a:pt x="146521" y="665404"/>
                  <a:pt x="161333" y="655381"/>
                </a:cubicBezTo>
                <a:cubicBezTo>
                  <a:pt x="114894" y="610724"/>
                  <a:pt x="69681" y="567292"/>
                  <a:pt x="24578" y="523861"/>
                </a:cubicBezTo>
                <a:cubicBezTo>
                  <a:pt x="20347" y="519851"/>
                  <a:pt x="15781" y="516176"/>
                  <a:pt x="11883" y="511833"/>
                </a:cubicBezTo>
                <a:cubicBezTo>
                  <a:pt x="524" y="499138"/>
                  <a:pt x="-5935" y="484549"/>
                  <a:pt x="7651" y="470517"/>
                </a:cubicBezTo>
                <a:cubicBezTo>
                  <a:pt x="21460" y="456263"/>
                  <a:pt x="36160" y="462277"/>
                  <a:pt x="48522" y="474415"/>
                </a:cubicBezTo>
                <a:cubicBezTo>
                  <a:pt x="84381" y="509829"/>
                  <a:pt x="120240" y="545354"/>
                  <a:pt x="155542" y="581435"/>
                </a:cubicBezTo>
                <a:cubicBezTo>
                  <a:pt x="167458" y="593685"/>
                  <a:pt x="177592" y="607717"/>
                  <a:pt x="188505" y="620970"/>
                </a:cubicBezTo>
                <a:lnTo>
                  <a:pt x="199753" y="614844"/>
                </a:lnTo>
                <a:cubicBezTo>
                  <a:pt x="199753" y="581435"/>
                  <a:pt x="199085" y="548138"/>
                  <a:pt x="199976" y="514729"/>
                </a:cubicBezTo>
                <a:cubicBezTo>
                  <a:pt x="200533" y="495352"/>
                  <a:pt x="195299" y="467177"/>
                  <a:pt x="223919" y="467177"/>
                </a:cubicBezTo>
                <a:cubicBezTo>
                  <a:pt x="252762" y="467177"/>
                  <a:pt x="247417" y="495017"/>
                  <a:pt x="247640" y="514617"/>
                </a:cubicBezTo>
                <a:cubicBezTo>
                  <a:pt x="248196" y="558272"/>
                  <a:pt x="248419" y="601926"/>
                  <a:pt x="247640" y="645581"/>
                </a:cubicBezTo>
                <a:cubicBezTo>
                  <a:pt x="247305" y="664290"/>
                  <a:pt x="252539" y="678878"/>
                  <a:pt x="266126" y="692131"/>
                </a:cubicBezTo>
                <a:cubicBezTo>
                  <a:pt x="290069" y="715629"/>
                  <a:pt x="312565" y="740797"/>
                  <a:pt x="335617" y="765185"/>
                </a:cubicBezTo>
                <a:cubicBezTo>
                  <a:pt x="338735" y="763181"/>
                  <a:pt x="341964" y="761176"/>
                  <a:pt x="345083" y="75917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3" name="Forma libre: forma 52">
            <a:extLst>
              <a:ext uri="{FF2B5EF4-FFF2-40B4-BE49-F238E27FC236}">
                <a16:creationId xmlns:a16="http://schemas.microsoft.com/office/drawing/2014/main" id="{6150074A-4B98-4D85-B743-FFCE8BAD3156}"/>
              </a:ext>
            </a:extLst>
          </p:cNvPr>
          <p:cNvSpPr/>
          <p:nvPr/>
        </p:nvSpPr>
        <p:spPr>
          <a:xfrm>
            <a:off x="10683856" y="1440871"/>
            <a:ext cx="378520" cy="729545"/>
          </a:xfrm>
          <a:custGeom>
            <a:avLst/>
            <a:gdLst>
              <a:gd name="connsiteX0" fmla="*/ 181216 w 378520"/>
              <a:gd name="connsiteY0" fmla="*/ 173859 h 729545"/>
              <a:gd name="connsiteX1" fmla="*/ 209948 w 378520"/>
              <a:gd name="connsiteY1" fmla="*/ 275868 h 729545"/>
              <a:gd name="connsiteX2" fmla="*/ 235673 w 378520"/>
              <a:gd name="connsiteY2" fmla="*/ 430441 h 729545"/>
              <a:gd name="connsiteX3" fmla="*/ 231219 w 378520"/>
              <a:gd name="connsiteY3" fmla="*/ 467525 h 729545"/>
              <a:gd name="connsiteX4" fmla="*/ 190460 w 378520"/>
              <a:gd name="connsiteY4" fmla="*/ 706177 h 729545"/>
              <a:gd name="connsiteX5" fmla="*/ 162619 w 378520"/>
              <a:gd name="connsiteY5" fmla="*/ 722993 h 729545"/>
              <a:gd name="connsiteX6" fmla="*/ 6264 w 378520"/>
              <a:gd name="connsiteY6" fmla="*/ 494141 h 729545"/>
              <a:gd name="connsiteX7" fmla="*/ 23526 w 378520"/>
              <a:gd name="connsiteY7" fmla="*/ 223082 h 729545"/>
              <a:gd name="connsiteX8" fmla="*/ 66401 w 378520"/>
              <a:gd name="connsiteY8" fmla="*/ 13050 h 729545"/>
              <a:gd name="connsiteX9" fmla="*/ 87003 w 378520"/>
              <a:gd name="connsiteY9" fmla="*/ 1914 h 729545"/>
              <a:gd name="connsiteX10" fmla="*/ 149478 w 378520"/>
              <a:gd name="connsiteY10" fmla="*/ 25523 h 729545"/>
              <a:gd name="connsiteX11" fmla="*/ 373319 w 378520"/>
              <a:gd name="connsiteY11" fmla="*/ 251257 h 729545"/>
              <a:gd name="connsiteX12" fmla="*/ 367528 w 378520"/>
              <a:gd name="connsiteY12" fmla="*/ 286225 h 729545"/>
              <a:gd name="connsiteX13" fmla="*/ 290687 w 378520"/>
              <a:gd name="connsiteY13" fmla="*/ 365293 h 729545"/>
              <a:gd name="connsiteX14" fmla="*/ 277769 w 378520"/>
              <a:gd name="connsiteY14" fmla="*/ 375539 h 729545"/>
              <a:gd name="connsiteX15" fmla="*/ 268525 w 378520"/>
              <a:gd name="connsiteY15" fmla="*/ 358946 h 729545"/>
              <a:gd name="connsiteX16" fmla="*/ 196473 w 378520"/>
              <a:gd name="connsiteY16" fmla="*/ 184773 h 729545"/>
              <a:gd name="connsiteX17" fmla="*/ 181216 w 378520"/>
              <a:gd name="connsiteY17" fmla="*/ 173859 h 72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8520" h="729545">
                <a:moveTo>
                  <a:pt x="181216" y="173859"/>
                </a:moveTo>
                <a:cubicBezTo>
                  <a:pt x="190905" y="208382"/>
                  <a:pt x="200148" y="242237"/>
                  <a:pt x="209948" y="275868"/>
                </a:cubicBezTo>
                <a:cubicBezTo>
                  <a:pt x="224648" y="326427"/>
                  <a:pt x="229660" y="378546"/>
                  <a:pt x="235673" y="430441"/>
                </a:cubicBezTo>
                <a:cubicBezTo>
                  <a:pt x="237121" y="443025"/>
                  <a:pt x="236342" y="455498"/>
                  <a:pt x="231219" y="467525"/>
                </a:cubicBezTo>
                <a:cubicBezTo>
                  <a:pt x="199035" y="543920"/>
                  <a:pt x="186228" y="623768"/>
                  <a:pt x="190460" y="706177"/>
                </a:cubicBezTo>
                <a:cubicBezTo>
                  <a:pt x="191796" y="732459"/>
                  <a:pt x="183110" y="734241"/>
                  <a:pt x="162619" y="722993"/>
                </a:cubicBezTo>
                <a:cubicBezTo>
                  <a:pt x="71635" y="673102"/>
                  <a:pt x="22635" y="594702"/>
                  <a:pt x="6264" y="494141"/>
                </a:cubicBezTo>
                <a:cubicBezTo>
                  <a:pt x="-8658" y="402489"/>
                  <a:pt x="5485" y="312730"/>
                  <a:pt x="23526" y="223082"/>
                </a:cubicBezTo>
                <a:cubicBezTo>
                  <a:pt x="37558" y="153034"/>
                  <a:pt x="68962" y="86550"/>
                  <a:pt x="66401" y="13050"/>
                </a:cubicBezTo>
                <a:cubicBezTo>
                  <a:pt x="65844" y="-1650"/>
                  <a:pt x="76980" y="-1538"/>
                  <a:pt x="87003" y="1914"/>
                </a:cubicBezTo>
                <a:cubicBezTo>
                  <a:pt x="108051" y="9153"/>
                  <a:pt x="129655" y="15500"/>
                  <a:pt x="149478" y="25523"/>
                </a:cubicBezTo>
                <a:cubicBezTo>
                  <a:pt x="248926" y="75971"/>
                  <a:pt x="319642" y="155150"/>
                  <a:pt x="373319" y="251257"/>
                </a:cubicBezTo>
                <a:cubicBezTo>
                  <a:pt x="381114" y="265289"/>
                  <a:pt x="380892" y="275312"/>
                  <a:pt x="367528" y="286225"/>
                </a:cubicBezTo>
                <a:cubicBezTo>
                  <a:pt x="339019" y="309612"/>
                  <a:pt x="312960" y="335782"/>
                  <a:pt x="290687" y="365293"/>
                </a:cubicBezTo>
                <a:cubicBezTo>
                  <a:pt x="287235" y="369859"/>
                  <a:pt x="283894" y="376764"/>
                  <a:pt x="277769" y="375539"/>
                </a:cubicBezTo>
                <a:cubicBezTo>
                  <a:pt x="269973" y="373980"/>
                  <a:pt x="270085" y="365405"/>
                  <a:pt x="268525" y="358946"/>
                </a:cubicBezTo>
                <a:cubicBezTo>
                  <a:pt x="252935" y="297362"/>
                  <a:pt x="226541" y="240343"/>
                  <a:pt x="196473" y="184773"/>
                </a:cubicBezTo>
                <a:cubicBezTo>
                  <a:pt x="193912" y="180096"/>
                  <a:pt x="192464" y="173303"/>
                  <a:pt x="181216" y="173859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4" name="Forma libre: forma 53">
            <a:extLst>
              <a:ext uri="{FF2B5EF4-FFF2-40B4-BE49-F238E27FC236}">
                <a16:creationId xmlns:a16="http://schemas.microsoft.com/office/drawing/2014/main" id="{636932C7-610A-43AE-AE9B-435ADC219A31}"/>
              </a:ext>
            </a:extLst>
          </p:cNvPr>
          <p:cNvSpPr/>
          <p:nvPr/>
        </p:nvSpPr>
        <p:spPr>
          <a:xfrm>
            <a:off x="8256262" y="5564460"/>
            <a:ext cx="518353" cy="942485"/>
          </a:xfrm>
          <a:custGeom>
            <a:avLst/>
            <a:gdLst>
              <a:gd name="connsiteX0" fmla="*/ 71392 w 518353"/>
              <a:gd name="connsiteY0" fmla="*/ 818523 h 942485"/>
              <a:gd name="connsiteX1" fmla="*/ 118722 w 518353"/>
              <a:gd name="connsiteY1" fmla="*/ 634105 h 942485"/>
              <a:gd name="connsiteX2" fmla="*/ 222513 w 518353"/>
              <a:gd name="connsiteY2" fmla="*/ 541117 h 942485"/>
              <a:gd name="connsiteX3" fmla="*/ 337329 w 518353"/>
              <a:gd name="connsiteY3" fmla="*/ 456703 h 942485"/>
              <a:gd name="connsiteX4" fmla="*/ 448804 w 518353"/>
              <a:gd name="connsiteY4" fmla="*/ 254022 h 942485"/>
              <a:gd name="connsiteX5" fmla="*/ 261713 w 518353"/>
              <a:gd name="connsiteY5" fmla="*/ 68267 h 942485"/>
              <a:gd name="connsiteX6" fmla="*/ 73620 w 518353"/>
              <a:gd name="connsiteY6" fmla="*/ 211592 h 942485"/>
              <a:gd name="connsiteX7" fmla="*/ 190440 w 518353"/>
              <a:gd name="connsiteY7" fmla="*/ 377635 h 942485"/>
              <a:gd name="connsiteX8" fmla="*/ 278529 w 518353"/>
              <a:gd name="connsiteY8" fmla="*/ 301908 h 942485"/>
              <a:gd name="connsiteX9" fmla="*/ 225185 w 518353"/>
              <a:gd name="connsiteY9" fmla="*/ 226515 h 942485"/>
              <a:gd name="connsiteX10" fmla="*/ 216945 w 518353"/>
              <a:gd name="connsiteY10" fmla="*/ 223508 h 942485"/>
              <a:gd name="connsiteX11" fmla="*/ 190663 w 518353"/>
              <a:gd name="connsiteY11" fmla="*/ 179854 h 942485"/>
              <a:gd name="connsiteX12" fmla="*/ 238549 w 518353"/>
              <a:gd name="connsiteY12" fmla="*/ 159585 h 942485"/>
              <a:gd name="connsiteX13" fmla="*/ 310490 w 518353"/>
              <a:gd name="connsiteY13" fmla="*/ 386099 h 942485"/>
              <a:gd name="connsiteX14" fmla="*/ 38986 w 518353"/>
              <a:gd name="connsiteY14" fmla="*/ 362935 h 942485"/>
              <a:gd name="connsiteX15" fmla="*/ 50345 w 518353"/>
              <a:gd name="connsiteY15" fmla="*/ 112479 h 942485"/>
              <a:gd name="connsiteX16" fmla="*/ 394013 w 518353"/>
              <a:gd name="connsiteY16" fmla="*/ 29067 h 942485"/>
              <a:gd name="connsiteX17" fmla="*/ 508049 w 518353"/>
              <a:gd name="connsiteY17" fmla="*/ 316274 h 942485"/>
              <a:gd name="connsiteX18" fmla="*/ 381874 w 518353"/>
              <a:gd name="connsiteY18" fmla="*/ 507151 h 942485"/>
              <a:gd name="connsiteX19" fmla="*/ 223849 w 518353"/>
              <a:gd name="connsiteY19" fmla="*/ 626310 h 942485"/>
              <a:gd name="connsiteX20" fmla="*/ 137542 w 518353"/>
              <a:gd name="connsiteY20" fmla="*/ 805828 h 942485"/>
              <a:gd name="connsiteX21" fmla="*/ 137876 w 518353"/>
              <a:gd name="connsiteY21" fmla="*/ 904719 h 942485"/>
              <a:gd name="connsiteX22" fmla="*/ 106917 w 518353"/>
              <a:gd name="connsiteY22" fmla="*/ 942471 h 942485"/>
              <a:gd name="connsiteX23" fmla="*/ 71281 w 518353"/>
              <a:gd name="connsiteY23" fmla="*/ 905276 h 942485"/>
              <a:gd name="connsiteX24" fmla="*/ 71058 w 518353"/>
              <a:gd name="connsiteY24" fmla="*/ 818523 h 94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18353" h="942485">
                <a:moveTo>
                  <a:pt x="71392" y="818523"/>
                </a:moveTo>
                <a:cubicBezTo>
                  <a:pt x="68052" y="757830"/>
                  <a:pt x="70279" y="690121"/>
                  <a:pt x="118722" y="634105"/>
                </a:cubicBezTo>
                <a:cubicBezTo>
                  <a:pt x="149347" y="598692"/>
                  <a:pt x="185095" y="568958"/>
                  <a:pt x="222513" y="541117"/>
                </a:cubicBezTo>
                <a:cubicBezTo>
                  <a:pt x="260599" y="512831"/>
                  <a:pt x="300356" y="486437"/>
                  <a:pt x="337329" y="456703"/>
                </a:cubicBezTo>
                <a:cubicBezTo>
                  <a:pt x="401919" y="404696"/>
                  <a:pt x="444572" y="338769"/>
                  <a:pt x="448804" y="254022"/>
                </a:cubicBezTo>
                <a:cubicBezTo>
                  <a:pt x="454594" y="137647"/>
                  <a:pt x="378310" y="63256"/>
                  <a:pt x="261713" y="68267"/>
                </a:cubicBezTo>
                <a:cubicBezTo>
                  <a:pt x="181197" y="71719"/>
                  <a:pt x="98008" y="135085"/>
                  <a:pt x="73620" y="211592"/>
                </a:cubicBezTo>
                <a:cubicBezTo>
                  <a:pt x="49454" y="287542"/>
                  <a:pt x="111038" y="375185"/>
                  <a:pt x="190440" y="377635"/>
                </a:cubicBezTo>
                <a:cubicBezTo>
                  <a:pt x="228749" y="378860"/>
                  <a:pt x="270733" y="342667"/>
                  <a:pt x="278529" y="301908"/>
                </a:cubicBezTo>
                <a:cubicBezTo>
                  <a:pt x="284988" y="267831"/>
                  <a:pt x="268061" y="243776"/>
                  <a:pt x="225185" y="226515"/>
                </a:cubicBezTo>
                <a:cubicBezTo>
                  <a:pt x="222513" y="225401"/>
                  <a:pt x="219729" y="224510"/>
                  <a:pt x="216945" y="223508"/>
                </a:cubicBezTo>
                <a:cubicBezTo>
                  <a:pt x="196454" y="216047"/>
                  <a:pt x="182311" y="203797"/>
                  <a:pt x="190663" y="179854"/>
                </a:cubicBezTo>
                <a:cubicBezTo>
                  <a:pt x="198792" y="156690"/>
                  <a:pt x="217835" y="154463"/>
                  <a:pt x="238549" y="159585"/>
                </a:cubicBezTo>
                <a:cubicBezTo>
                  <a:pt x="344456" y="185644"/>
                  <a:pt x="381651" y="303133"/>
                  <a:pt x="310490" y="386099"/>
                </a:cubicBezTo>
                <a:cubicBezTo>
                  <a:pt x="236322" y="472517"/>
                  <a:pt x="109924" y="461826"/>
                  <a:pt x="38986" y="362935"/>
                </a:cubicBezTo>
                <a:cubicBezTo>
                  <a:pt x="-16696" y="285426"/>
                  <a:pt x="-12576" y="194442"/>
                  <a:pt x="50345" y="112479"/>
                </a:cubicBezTo>
                <a:cubicBezTo>
                  <a:pt x="133311" y="4456"/>
                  <a:pt x="279642" y="-30958"/>
                  <a:pt x="394013" y="29067"/>
                </a:cubicBezTo>
                <a:cubicBezTo>
                  <a:pt x="494797" y="82077"/>
                  <a:pt x="540456" y="196224"/>
                  <a:pt x="508049" y="316274"/>
                </a:cubicBezTo>
                <a:cubicBezTo>
                  <a:pt x="487113" y="393671"/>
                  <a:pt x="445017" y="457817"/>
                  <a:pt x="381874" y="507151"/>
                </a:cubicBezTo>
                <a:cubicBezTo>
                  <a:pt x="329979" y="547799"/>
                  <a:pt x="276747" y="586776"/>
                  <a:pt x="223849" y="626310"/>
                </a:cubicBezTo>
                <a:cubicBezTo>
                  <a:pt x="163824" y="671190"/>
                  <a:pt x="130192" y="727874"/>
                  <a:pt x="137542" y="805828"/>
                </a:cubicBezTo>
                <a:cubicBezTo>
                  <a:pt x="140661" y="838569"/>
                  <a:pt x="138099" y="871755"/>
                  <a:pt x="137876" y="904719"/>
                </a:cubicBezTo>
                <a:cubicBezTo>
                  <a:pt x="137876" y="925544"/>
                  <a:pt x="130304" y="941914"/>
                  <a:pt x="106917" y="942471"/>
                </a:cubicBezTo>
                <a:cubicBezTo>
                  <a:pt x="82974" y="943028"/>
                  <a:pt x="72061" y="927548"/>
                  <a:pt x="71281" y="905276"/>
                </a:cubicBezTo>
                <a:cubicBezTo>
                  <a:pt x="70502" y="879105"/>
                  <a:pt x="71058" y="852935"/>
                  <a:pt x="71058" y="818523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5" name="Forma libre: forma 54">
            <a:extLst>
              <a:ext uri="{FF2B5EF4-FFF2-40B4-BE49-F238E27FC236}">
                <a16:creationId xmlns:a16="http://schemas.microsoft.com/office/drawing/2014/main" id="{C450C2B0-1BD5-4435-A5CF-29E7F38C75B9}"/>
              </a:ext>
            </a:extLst>
          </p:cNvPr>
          <p:cNvSpPr/>
          <p:nvPr/>
        </p:nvSpPr>
        <p:spPr>
          <a:xfrm>
            <a:off x="9393690" y="5807673"/>
            <a:ext cx="705864" cy="702833"/>
          </a:xfrm>
          <a:custGeom>
            <a:avLst/>
            <a:gdLst>
              <a:gd name="connsiteX0" fmla="*/ 322445 w 705864"/>
              <a:gd name="connsiteY0" fmla="*/ 434880 h 702833"/>
              <a:gd name="connsiteX1" fmla="*/ 336588 w 705864"/>
              <a:gd name="connsiteY1" fmla="*/ 41767 h 702833"/>
              <a:gd name="connsiteX2" fmla="*/ 353404 w 705864"/>
              <a:gd name="connsiteY2" fmla="*/ 5 h 702833"/>
              <a:gd name="connsiteX3" fmla="*/ 368215 w 705864"/>
              <a:gd name="connsiteY3" fmla="*/ 40876 h 702833"/>
              <a:gd name="connsiteX4" fmla="*/ 380799 w 705864"/>
              <a:gd name="connsiteY4" fmla="*/ 401360 h 702833"/>
              <a:gd name="connsiteX5" fmla="*/ 383249 w 705864"/>
              <a:gd name="connsiteY5" fmla="*/ 433098 h 702833"/>
              <a:gd name="connsiteX6" fmla="*/ 614663 w 705864"/>
              <a:gd name="connsiteY6" fmla="*/ 225962 h 702833"/>
              <a:gd name="connsiteX7" fmla="*/ 643394 w 705864"/>
              <a:gd name="connsiteY7" fmla="*/ 221619 h 702833"/>
              <a:gd name="connsiteX8" fmla="*/ 634151 w 705864"/>
              <a:gd name="connsiteY8" fmla="*/ 247344 h 702833"/>
              <a:gd name="connsiteX9" fmla="*/ 421892 w 705864"/>
              <a:gd name="connsiteY9" fmla="*/ 431205 h 702833"/>
              <a:gd name="connsiteX10" fmla="*/ 384697 w 705864"/>
              <a:gd name="connsiteY10" fmla="*/ 490339 h 702833"/>
              <a:gd name="connsiteX11" fmla="*/ 392826 w 705864"/>
              <a:gd name="connsiteY11" fmla="*/ 616403 h 702833"/>
              <a:gd name="connsiteX12" fmla="*/ 497842 w 705864"/>
              <a:gd name="connsiteY12" fmla="*/ 526867 h 702833"/>
              <a:gd name="connsiteX13" fmla="*/ 684376 w 705864"/>
              <a:gd name="connsiteY13" fmla="*/ 447464 h 702833"/>
              <a:gd name="connsiteX14" fmla="*/ 703419 w 705864"/>
              <a:gd name="connsiteY14" fmla="*/ 447353 h 702833"/>
              <a:gd name="connsiteX15" fmla="*/ 698297 w 705864"/>
              <a:gd name="connsiteY15" fmla="*/ 467955 h 702833"/>
              <a:gd name="connsiteX16" fmla="*/ 442717 w 705864"/>
              <a:gd name="connsiteY16" fmla="*/ 634444 h 702833"/>
              <a:gd name="connsiteX17" fmla="*/ 416992 w 705864"/>
              <a:gd name="connsiteY17" fmla="*/ 638898 h 702833"/>
              <a:gd name="connsiteX18" fmla="*/ 391490 w 705864"/>
              <a:gd name="connsiteY18" fmla="*/ 668187 h 702833"/>
              <a:gd name="connsiteX19" fmla="*/ 351845 w 705864"/>
              <a:gd name="connsiteY19" fmla="*/ 702821 h 702833"/>
              <a:gd name="connsiteX20" fmla="*/ 313424 w 705864"/>
              <a:gd name="connsiteY20" fmla="*/ 667185 h 702833"/>
              <a:gd name="connsiteX21" fmla="*/ 287031 w 705864"/>
              <a:gd name="connsiteY21" fmla="*/ 638119 h 702833"/>
              <a:gd name="connsiteX22" fmla="*/ 54615 w 705864"/>
              <a:gd name="connsiteY22" fmla="*/ 528426 h 702833"/>
              <a:gd name="connsiteX23" fmla="*/ 8065 w 705864"/>
              <a:gd name="connsiteY23" fmla="*/ 468958 h 702833"/>
              <a:gd name="connsiteX24" fmla="*/ 2052 w 705864"/>
              <a:gd name="connsiteY24" fmla="*/ 448355 h 702833"/>
              <a:gd name="connsiteX25" fmla="*/ 23879 w 705864"/>
              <a:gd name="connsiteY25" fmla="*/ 447687 h 702833"/>
              <a:gd name="connsiteX26" fmla="*/ 305406 w 705864"/>
              <a:gd name="connsiteY26" fmla="*/ 608830 h 702833"/>
              <a:gd name="connsiteX27" fmla="*/ 313870 w 705864"/>
              <a:gd name="connsiteY27" fmla="*/ 616737 h 702833"/>
              <a:gd name="connsiteX28" fmla="*/ 319215 w 705864"/>
              <a:gd name="connsiteY28" fmla="*/ 536444 h 702833"/>
              <a:gd name="connsiteX29" fmla="*/ 249836 w 705864"/>
              <a:gd name="connsiteY29" fmla="*/ 412274 h 702833"/>
              <a:gd name="connsiteX30" fmla="*/ 70986 w 705864"/>
              <a:gd name="connsiteY30" fmla="*/ 246787 h 702833"/>
              <a:gd name="connsiteX31" fmla="*/ 63190 w 705864"/>
              <a:gd name="connsiteY31" fmla="*/ 220617 h 702833"/>
              <a:gd name="connsiteX32" fmla="*/ 89138 w 705864"/>
              <a:gd name="connsiteY32" fmla="*/ 225183 h 702833"/>
              <a:gd name="connsiteX33" fmla="*/ 322667 w 705864"/>
              <a:gd name="connsiteY33" fmla="*/ 434880 h 70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05864" h="702833">
                <a:moveTo>
                  <a:pt x="322445" y="434880"/>
                </a:moveTo>
                <a:cubicBezTo>
                  <a:pt x="327233" y="299240"/>
                  <a:pt x="331354" y="170503"/>
                  <a:pt x="336588" y="41767"/>
                </a:cubicBezTo>
                <a:cubicBezTo>
                  <a:pt x="337256" y="26287"/>
                  <a:pt x="328458" y="-440"/>
                  <a:pt x="353404" y="5"/>
                </a:cubicBezTo>
                <a:cubicBezTo>
                  <a:pt x="375231" y="340"/>
                  <a:pt x="367658" y="25842"/>
                  <a:pt x="368215" y="40876"/>
                </a:cubicBezTo>
                <a:cubicBezTo>
                  <a:pt x="372893" y="161037"/>
                  <a:pt x="376679" y="281198"/>
                  <a:pt x="380799" y="401360"/>
                </a:cubicBezTo>
                <a:cubicBezTo>
                  <a:pt x="381133" y="409712"/>
                  <a:pt x="382024" y="418064"/>
                  <a:pt x="383249" y="433098"/>
                </a:cubicBezTo>
                <a:cubicBezTo>
                  <a:pt x="437038" y="331535"/>
                  <a:pt x="516440" y="267835"/>
                  <a:pt x="614663" y="225962"/>
                </a:cubicBezTo>
                <a:cubicBezTo>
                  <a:pt x="623683" y="222176"/>
                  <a:pt x="635042" y="211040"/>
                  <a:pt x="643394" y="221619"/>
                </a:cubicBezTo>
                <a:cubicBezTo>
                  <a:pt x="649408" y="229303"/>
                  <a:pt x="639163" y="239437"/>
                  <a:pt x="634151" y="247344"/>
                </a:cubicBezTo>
                <a:cubicBezTo>
                  <a:pt x="582256" y="330421"/>
                  <a:pt x="510983" y="391560"/>
                  <a:pt x="421892" y="431205"/>
                </a:cubicBezTo>
                <a:cubicBezTo>
                  <a:pt x="394052" y="443567"/>
                  <a:pt x="381801" y="458823"/>
                  <a:pt x="384697" y="490339"/>
                </a:cubicBezTo>
                <a:cubicBezTo>
                  <a:pt x="388372" y="530653"/>
                  <a:pt x="384920" y="571412"/>
                  <a:pt x="392826" y="616403"/>
                </a:cubicBezTo>
                <a:cubicBezTo>
                  <a:pt x="426013" y="580767"/>
                  <a:pt x="459644" y="551144"/>
                  <a:pt x="497842" y="526867"/>
                </a:cubicBezTo>
                <a:cubicBezTo>
                  <a:pt x="555751" y="490117"/>
                  <a:pt x="618560" y="465394"/>
                  <a:pt x="684376" y="447464"/>
                </a:cubicBezTo>
                <a:cubicBezTo>
                  <a:pt x="690724" y="445683"/>
                  <a:pt x="698297" y="441117"/>
                  <a:pt x="703419" y="447353"/>
                </a:cubicBezTo>
                <a:cubicBezTo>
                  <a:pt x="709767" y="455149"/>
                  <a:pt x="702195" y="461830"/>
                  <a:pt x="698297" y="467955"/>
                </a:cubicBezTo>
                <a:cubicBezTo>
                  <a:pt x="638272" y="562057"/>
                  <a:pt x="550183" y="613285"/>
                  <a:pt x="442717" y="634444"/>
                </a:cubicBezTo>
                <a:cubicBezTo>
                  <a:pt x="434142" y="636114"/>
                  <a:pt x="425567" y="638787"/>
                  <a:pt x="416992" y="638898"/>
                </a:cubicBezTo>
                <a:cubicBezTo>
                  <a:pt x="396836" y="639121"/>
                  <a:pt x="389151" y="648810"/>
                  <a:pt x="391490" y="668187"/>
                </a:cubicBezTo>
                <a:cubicBezTo>
                  <a:pt x="395276" y="699146"/>
                  <a:pt x="376122" y="702487"/>
                  <a:pt x="351845" y="702821"/>
                </a:cubicBezTo>
                <a:cubicBezTo>
                  <a:pt x="326343" y="703155"/>
                  <a:pt x="309304" y="697141"/>
                  <a:pt x="313424" y="667185"/>
                </a:cubicBezTo>
                <a:cubicBezTo>
                  <a:pt x="316208" y="646694"/>
                  <a:pt x="305295" y="640791"/>
                  <a:pt x="287031" y="638119"/>
                </a:cubicBezTo>
                <a:cubicBezTo>
                  <a:pt x="198497" y="625201"/>
                  <a:pt x="118872" y="593016"/>
                  <a:pt x="54615" y="528426"/>
                </a:cubicBezTo>
                <a:cubicBezTo>
                  <a:pt x="36686" y="510496"/>
                  <a:pt x="21540" y="490451"/>
                  <a:pt x="8065" y="468958"/>
                </a:cubicBezTo>
                <a:cubicBezTo>
                  <a:pt x="4168" y="462721"/>
                  <a:pt x="-3739" y="455928"/>
                  <a:pt x="2052" y="448355"/>
                </a:cubicBezTo>
                <a:cubicBezTo>
                  <a:pt x="7620" y="441117"/>
                  <a:pt x="16640" y="445794"/>
                  <a:pt x="23879" y="447687"/>
                </a:cubicBezTo>
                <a:cubicBezTo>
                  <a:pt x="131456" y="477310"/>
                  <a:pt x="228342" y="525753"/>
                  <a:pt x="305406" y="608830"/>
                </a:cubicBezTo>
                <a:cubicBezTo>
                  <a:pt x="307299" y="610946"/>
                  <a:pt x="309527" y="612728"/>
                  <a:pt x="313870" y="616737"/>
                </a:cubicBezTo>
                <a:cubicBezTo>
                  <a:pt x="321888" y="589007"/>
                  <a:pt x="314649" y="562057"/>
                  <a:pt x="319215" y="536444"/>
                </a:cubicBezTo>
                <a:cubicBezTo>
                  <a:pt x="329906" y="475305"/>
                  <a:pt x="311308" y="438778"/>
                  <a:pt x="249836" y="412274"/>
                </a:cubicBezTo>
                <a:cubicBezTo>
                  <a:pt x="173329" y="379310"/>
                  <a:pt x="113972" y="320065"/>
                  <a:pt x="70986" y="246787"/>
                </a:cubicBezTo>
                <a:cubicBezTo>
                  <a:pt x="66197" y="238658"/>
                  <a:pt x="56954" y="228635"/>
                  <a:pt x="63190" y="220617"/>
                </a:cubicBezTo>
                <a:cubicBezTo>
                  <a:pt x="70763" y="210817"/>
                  <a:pt x="81008" y="221619"/>
                  <a:pt x="89138" y="225183"/>
                </a:cubicBezTo>
                <a:cubicBezTo>
                  <a:pt x="188140" y="267724"/>
                  <a:pt x="269436" y="330755"/>
                  <a:pt x="322667" y="43488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6" name="Forma libre: forma 55">
            <a:extLst>
              <a:ext uri="{FF2B5EF4-FFF2-40B4-BE49-F238E27FC236}">
                <a16:creationId xmlns:a16="http://schemas.microsoft.com/office/drawing/2014/main" id="{18D6B93B-8535-4D21-910E-662D73F63870}"/>
              </a:ext>
            </a:extLst>
          </p:cNvPr>
          <p:cNvSpPr/>
          <p:nvPr/>
        </p:nvSpPr>
        <p:spPr>
          <a:xfrm>
            <a:off x="6614994" y="4335854"/>
            <a:ext cx="640698" cy="755004"/>
          </a:xfrm>
          <a:custGeom>
            <a:avLst/>
            <a:gdLst>
              <a:gd name="connsiteX0" fmla="*/ 234532 w 640698"/>
              <a:gd name="connsiteY0" fmla="*/ 206847 h 755004"/>
              <a:gd name="connsiteX1" fmla="*/ 339436 w 640698"/>
              <a:gd name="connsiteY1" fmla="*/ 23876 h 755004"/>
              <a:gd name="connsiteX2" fmla="*/ 568845 w 640698"/>
              <a:gd name="connsiteY2" fmla="*/ 50493 h 755004"/>
              <a:gd name="connsiteX3" fmla="*/ 632879 w 640698"/>
              <a:gd name="connsiteY3" fmla="*/ 254399 h 755004"/>
              <a:gd name="connsiteX4" fmla="*/ 518731 w 640698"/>
              <a:gd name="connsiteY4" fmla="*/ 403181 h 755004"/>
              <a:gd name="connsiteX5" fmla="*/ 421957 w 640698"/>
              <a:gd name="connsiteY5" fmla="*/ 449731 h 755004"/>
              <a:gd name="connsiteX6" fmla="*/ 418393 w 640698"/>
              <a:gd name="connsiteY6" fmla="*/ 451958 h 755004"/>
              <a:gd name="connsiteX7" fmla="*/ 194329 w 640698"/>
              <a:gd name="connsiteY7" fmla="*/ 520892 h 755004"/>
              <a:gd name="connsiteX8" fmla="*/ 66595 w 640698"/>
              <a:gd name="connsiteY8" fmla="*/ 717226 h 755004"/>
              <a:gd name="connsiteX9" fmla="*/ 32295 w 640698"/>
              <a:gd name="connsiteY9" fmla="*/ 754978 h 755004"/>
              <a:gd name="connsiteX10" fmla="*/ 0 w 640698"/>
              <a:gd name="connsiteY10" fmla="*/ 714999 h 755004"/>
              <a:gd name="connsiteX11" fmla="*/ 91764 w 640698"/>
              <a:gd name="connsiteY11" fmla="*/ 512094 h 755004"/>
              <a:gd name="connsiteX12" fmla="*/ 332198 w 640698"/>
              <a:gd name="connsiteY12" fmla="*/ 402958 h 755004"/>
              <a:gd name="connsiteX13" fmla="*/ 506593 w 640698"/>
              <a:gd name="connsiteY13" fmla="*/ 328344 h 755004"/>
              <a:gd name="connsiteX14" fmla="*/ 570738 w 640698"/>
              <a:gd name="connsiteY14" fmla="*/ 183461 h 755004"/>
              <a:gd name="connsiteX15" fmla="*/ 433204 w 640698"/>
              <a:gd name="connsiteY15" fmla="*/ 69424 h 755004"/>
              <a:gd name="connsiteX16" fmla="*/ 304023 w 640698"/>
              <a:gd name="connsiteY16" fmla="*/ 175999 h 755004"/>
              <a:gd name="connsiteX17" fmla="*/ 376966 w 640698"/>
              <a:gd name="connsiteY17" fmla="*/ 252060 h 755004"/>
              <a:gd name="connsiteX18" fmla="*/ 411377 w 640698"/>
              <a:gd name="connsiteY18" fmla="*/ 184908 h 755004"/>
              <a:gd name="connsiteX19" fmla="*/ 404695 w 640698"/>
              <a:gd name="connsiteY19" fmla="*/ 171990 h 755004"/>
              <a:gd name="connsiteX20" fmla="*/ 417168 w 640698"/>
              <a:gd name="connsiteY20" fmla="*/ 128670 h 755004"/>
              <a:gd name="connsiteX21" fmla="*/ 459263 w 640698"/>
              <a:gd name="connsiteY21" fmla="*/ 136020 h 755004"/>
              <a:gd name="connsiteX22" fmla="*/ 414941 w 640698"/>
              <a:gd name="connsiteY22" fmla="*/ 311863 h 755004"/>
              <a:gd name="connsiteX23" fmla="*/ 241659 w 640698"/>
              <a:gd name="connsiteY23" fmla="*/ 231458 h 755004"/>
              <a:gd name="connsiteX24" fmla="*/ 234309 w 640698"/>
              <a:gd name="connsiteY24" fmla="*/ 206401 h 755004"/>
              <a:gd name="connsiteX25" fmla="*/ 234643 w 640698"/>
              <a:gd name="connsiteY25" fmla="*/ 206847 h 755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40698" h="755004">
                <a:moveTo>
                  <a:pt x="234532" y="206847"/>
                </a:moveTo>
                <a:cubicBezTo>
                  <a:pt x="231191" y="123992"/>
                  <a:pt x="266604" y="60849"/>
                  <a:pt x="339436" y="23876"/>
                </a:cubicBezTo>
                <a:cubicBezTo>
                  <a:pt x="419841" y="-16994"/>
                  <a:pt x="499688" y="-3630"/>
                  <a:pt x="568845" y="50493"/>
                </a:cubicBezTo>
                <a:cubicBezTo>
                  <a:pt x="634772" y="102054"/>
                  <a:pt x="653147" y="173883"/>
                  <a:pt x="632879" y="254399"/>
                </a:cubicBezTo>
                <a:cubicBezTo>
                  <a:pt x="616397" y="319992"/>
                  <a:pt x="573745" y="366653"/>
                  <a:pt x="518731" y="403181"/>
                </a:cubicBezTo>
                <a:cubicBezTo>
                  <a:pt x="488663" y="423115"/>
                  <a:pt x="455922" y="437592"/>
                  <a:pt x="421957" y="449731"/>
                </a:cubicBezTo>
                <a:cubicBezTo>
                  <a:pt x="420843" y="450510"/>
                  <a:pt x="419618" y="451290"/>
                  <a:pt x="418393" y="451958"/>
                </a:cubicBezTo>
                <a:cubicBezTo>
                  <a:pt x="342554" y="471224"/>
                  <a:pt x="264043" y="481024"/>
                  <a:pt x="194329" y="520892"/>
                </a:cubicBezTo>
                <a:cubicBezTo>
                  <a:pt x="117823" y="564769"/>
                  <a:pt x="67041" y="624237"/>
                  <a:pt x="66595" y="717226"/>
                </a:cubicBezTo>
                <a:cubicBezTo>
                  <a:pt x="66484" y="739276"/>
                  <a:pt x="57130" y="755758"/>
                  <a:pt x="32295" y="754978"/>
                </a:cubicBezTo>
                <a:cubicBezTo>
                  <a:pt x="7461" y="754199"/>
                  <a:pt x="0" y="736603"/>
                  <a:pt x="0" y="714999"/>
                </a:cubicBezTo>
                <a:cubicBezTo>
                  <a:pt x="0" y="633592"/>
                  <a:pt x="32407" y="566328"/>
                  <a:pt x="91764" y="512094"/>
                </a:cubicBezTo>
                <a:cubicBezTo>
                  <a:pt x="159807" y="449731"/>
                  <a:pt x="243552" y="420219"/>
                  <a:pt x="332198" y="402958"/>
                </a:cubicBezTo>
                <a:cubicBezTo>
                  <a:pt x="395897" y="390485"/>
                  <a:pt x="456256" y="370774"/>
                  <a:pt x="506593" y="328344"/>
                </a:cubicBezTo>
                <a:cubicBezTo>
                  <a:pt x="551027" y="290815"/>
                  <a:pt x="577977" y="244265"/>
                  <a:pt x="570738" y="183461"/>
                </a:cubicBezTo>
                <a:cubicBezTo>
                  <a:pt x="563166" y="119761"/>
                  <a:pt x="504143" y="70872"/>
                  <a:pt x="433204" y="69424"/>
                </a:cubicBezTo>
                <a:cubicBezTo>
                  <a:pt x="368279" y="68088"/>
                  <a:pt x="312041" y="114527"/>
                  <a:pt x="304023" y="175999"/>
                </a:cubicBezTo>
                <a:cubicBezTo>
                  <a:pt x="297675" y="224999"/>
                  <a:pt x="331529" y="260301"/>
                  <a:pt x="376966" y="252060"/>
                </a:cubicBezTo>
                <a:cubicBezTo>
                  <a:pt x="411266" y="245824"/>
                  <a:pt x="426522" y="215979"/>
                  <a:pt x="411377" y="184908"/>
                </a:cubicBezTo>
                <a:cubicBezTo>
                  <a:pt x="409261" y="180565"/>
                  <a:pt x="406254" y="176556"/>
                  <a:pt x="404695" y="171990"/>
                </a:cubicBezTo>
                <a:cubicBezTo>
                  <a:pt x="398570" y="154729"/>
                  <a:pt x="400352" y="138804"/>
                  <a:pt x="417168" y="128670"/>
                </a:cubicBezTo>
                <a:cubicBezTo>
                  <a:pt x="432647" y="119315"/>
                  <a:pt x="446679" y="124104"/>
                  <a:pt x="459263" y="136020"/>
                </a:cubicBezTo>
                <a:cubicBezTo>
                  <a:pt x="510713" y="184908"/>
                  <a:pt x="486436" y="281238"/>
                  <a:pt x="414941" y="311863"/>
                </a:cubicBezTo>
                <a:cubicBezTo>
                  <a:pt x="345450" y="341597"/>
                  <a:pt x="265602" y="304624"/>
                  <a:pt x="241659" y="231458"/>
                </a:cubicBezTo>
                <a:cubicBezTo>
                  <a:pt x="238986" y="223217"/>
                  <a:pt x="236759" y="214754"/>
                  <a:pt x="234309" y="206401"/>
                </a:cubicBezTo>
                <a:lnTo>
                  <a:pt x="234643" y="206847"/>
                </a:ln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7" name="Forma libre: forma 56">
            <a:extLst>
              <a:ext uri="{FF2B5EF4-FFF2-40B4-BE49-F238E27FC236}">
                <a16:creationId xmlns:a16="http://schemas.microsoft.com/office/drawing/2014/main" id="{CF8D0425-B690-4D3B-87BA-1B051E818A9D}"/>
              </a:ext>
            </a:extLst>
          </p:cNvPr>
          <p:cNvSpPr/>
          <p:nvPr/>
        </p:nvSpPr>
        <p:spPr>
          <a:xfrm>
            <a:off x="8135254" y="2997623"/>
            <a:ext cx="490520" cy="701336"/>
          </a:xfrm>
          <a:custGeom>
            <a:avLst/>
            <a:gdLst>
              <a:gd name="connsiteX0" fmla="*/ 220130 w 490520"/>
              <a:gd name="connsiteY0" fmla="*/ 291458 h 701336"/>
              <a:gd name="connsiteX1" fmla="*/ 220575 w 490520"/>
              <a:gd name="connsiteY1" fmla="*/ 172188 h 701336"/>
              <a:gd name="connsiteX2" fmla="*/ 194182 w 490520"/>
              <a:gd name="connsiteY2" fmla="*/ 128756 h 701336"/>
              <a:gd name="connsiteX3" fmla="*/ 16669 w 490520"/>
              <a:gd name="connsiteY3" fmla="*/ 28974 h 701336"/>
              <a:gd name="connsiteX4" fmla="*/ 632 w 490520"/>
              <a:gd name="connsiteY4" fmla="*/ 11936 h 701336"/>
              <a:gd name="connsiteX5" fmla="*/ 21235 w 490520"/>
              <a:gd name="connsiteY5" fmla="*/ 4920 h 701336"/>
              <a:gd name="connsiteX6" fmla="*/ 144848 w 490520"/>
              <a:gd name="connsiteY6" fmla="*/ 11379 h 701336"/>
              <a:gd name="connsiteX7" fmla="*/ 208994 w 490520"/>
              <a:gd name="connsiteY7" fmla="*/ 58820 h 701336"/>
              <a:gd name="connsiteX8" fmla="*/ 276034 w 490520"/>
              <a:gd name="connsiteY8" fmla="*/ 59488 h 701336"/>
              <a:gd name="connsiteX9" fmla="*/ 382275 w 490520"/>
              <a:gd name="connsiteY9" fmla="*/ 2024 h 701336"/>
              <a:gd name="connsiteX10" fmla="*/ 469139 w 490520"/>
              <a:gd name="connsiteY10" fmla="*/ 5588 h 701336"/>
              <a:gd name="connsiteX11" fmla="*/ 485287 w 490520"/>
              <a:gd name="connsiteY11" fmla="*/ 14051 h 701336"/>
              <a:gd name="connsiteX12" fmla="*/ 471589 w 490520"/>
              <a:gd name="connsiteY12" fmla="*/ 27304 h 701336"/>
              <a:gd name="connsiteX13" fmla="*/ 304209 w 490520"/>
              <a:gd name="connsiteY13" fmla="*/ 121406 h 701336"/>
              <a:gd name="connsiteX14" fmla="*/ 264453 w 490520"/>
              <a:gd name="connsiteY14" fmla="*/ 187110 h 701336"/>
              <a:gd name="connsiteX15" fmla="*/ 265121 w 490520"/>
              <a:gd name="connsiteY15" fmla="*/ 298363 h 701336"/>
              <a:gd name="connsiteX16" fmla="*/ 465130 w 490520"/>
              <a:gd name="connsiteY16" fmla="*/ 228092 h 701336"/>
              <a:gd name="connsiteX17" fmla="*/ 485287 w 490520"/>
              <a:gd name="connsiteY17" fmla="*/ 236333 h 701336"/>
              <a:gd name="connsiteX18" fmla="*/ 470587 w 490520"/>
              <a:gd name="connsiteY18" fmla="*/ 251701 h 701336"/>
              <a:gd name="connsiteX19" fmla="*/ 293185 w 490520"/>
              <a:gd name="connsiteY19" fmla="*/ 351594 h 701336"/>
              <a:gd name="connsiteX20" fmla="*/ 264341 w 490520"/>
              <a:gd name="connsiteY20" fmla="*/ 399481 h 701336"/>
              <a:gd name="connsiteX21" fmla="*/ 264898 w 490520"/>
              <a:gd name="connsiteY21" fmla="*/ 514965 h 701336"/>
              <a:gd name="connsiteX22" fmla="*/ 487403 w 490520"/>
              <a:gd name="connsiteY22" fmla="*/ 453158 h 701336"/>
              <a:gd name="connsiteX23" fmla="*/ 490521 w 490520"/>
              <a:gd name="connsiteY23" fmla="*/ 461621 h 701336"/>
              <a:gd name="connsiteX24" fmla="*/ 392966 w 490520"/>
              <a:gd name="connsiteY24" fmla="*/ 516969 h 701336"/>
              <a:gd name="connsiteX25" fmla="*/ 286280 w 490520"/>
              <a:gd name="connsiteY25" fmla="*/ 576549 h 701336"/>
              <a:gd name="connsiteX26" fmla="*/ 264675 w 490520"/>
              <a:gd name="connsiteY26" fmla="*/ 613744 h 701336"/>
              <a:gd name="connsiteX27" fmla="*/ 265010 w 490520"/>
              <a:gd name="connsiteY27" fmla="*/ 674883 h 701336"/>
              <a:gd name="connsiteX28" fmla="*/ 244741 w 490520"/>
              <a:gd name="connsiteY28" fmla="*/ 701276 h 701336"/>
              <a:gd name="connsiteX29" fmla="*/ 220464 w 490520"/>
              <a:gd name="connsiteY29" fmla="*/ 675217 h 701336"/>
              <a:gd name="connsiteX30" fmla="*/ 220464 w 490520"/>
              <a:gd name="connsiteY30" fmla="*/ 619980 h 701336"/>
              <a:gd name="connsiteX31" fmla="*/ 191621 w 490520"/>
              <a:gd name="connsiteY31" fmla="*/ 572317 h 701336"/>
              <a:gd name="connsiteX32" fmla="*/ 14107 w 490520"/>
              <a:gd name="connsiteY32" fmla="*/ 472424 h 701336"/>
              <a:gd name="connsiteX33" fmla="*/ 632 w 490520"/>
              <a:gd name="connsiteY33" fmla="*/ 456944 h 701336"/>
              <a:gd name="connsiteX34" fmla="*/ 18339 w 490520"/>
              <a:gd name="connsiteY34" fmla="*/ 449260 h 701336"/>
              <a:gd name="connsiteX35" fmla="*/ 139503 w 490520"/>
              <a:gd name="connsiteY35" fmla="*/ 454272 h 701336"/>
              <a:gd name="connsiteX36" fmla="*/ 220130 w 490520"/>
              <a:gd name="connsiteY36" fmla="*/ 520421 h 701336"/>
              <a:gd name="connsiteX37" fmla="*/ 220353 w 490520"/>
              <a:gd name="connsiteY37" fmla="*/ 389013 h 701336"/>
              <a:gd name="connsiteX38" fmla="*/ 199862 w 490520"/>
              <a:gd name="connsiteY38" fmla="*/ 357274 h 701336"/>
              <a:gd name="connsiteX39" fmla="*/ 17782 w 490520"/>
              <a:gd name="connsiteY39" fmla="*/ 253594 h 701336"/>
              <a:gd name="connsiteX40" fmla="*/ 298 w 490520"/>
              <a:gd name="connsiteY40" fmla="*/ 237001 h 701336"/>
              <a:gd name="connsiteX41" fmla="*/ 22905 w 490520"/>
              <a:gd name="connsiteY41" fmla="*/ 227981 h 701336"/>
              <a:gd name="connsiteX42" fmla="*/ 95403 w 490520"/>
              <a:gd name="connsiteY42" fmla="*/ 225865 h 701336"/>
              <a:gd name="connsiteX43" fmla="*/ 220130 w 490520"/>
              <a:gd name="connsiteY43" fmla="*/ 291458 h 701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90520" h="701336">
                <a:moveTo>
                  <a:pt x="220130" y="291458"/>
                </a:moveTo>
                <a:cubicBezTo>
                  <a:pt x="220130" y="251701"/>
                  <a:pt x="218905" y="211944"/>
                  <a:pt x="220575" y="172188"/>
                </a:cubicBezTo>
                <a:cubicBezTo>
                  <a:pt x="221466" y="150360"/>
                  <a:pt x="212334" y="138667"/>
                  <a:pt x="194182" y="128756"/>
                </a:cubicBezTo>
                <a:cubicBezTo>
                  <a:pt x="134603" y="96126"/>
                  <a:pt x="75580" y="62606"/>
                  <a:pt x="16669" y="28974"/>
                </a:cubicBezTo>
                <a:cubicBezTo>
                  <a:pt x="9987" y="25188"/>
                  <a:pt x="-2820" y="23517"/>
                  <a:pt x="632" y="11936"/>
                </a:cubicBezTo>
                <a:cubicBezTo>
                  <a:pt x="3194" y="3361"/>
                  <a:pt x="13996" y="6256"/>
                  <a:pt x="21235" y="4920"/>
                </a:cubicBezTo>
                <a:cubicBezTo>
                  <a:pt x="62996" y="-3210"/>
                  <a:pt x="104312" y="-1094"/>
                  <a:pt x="144848" y="11379"/>
                </a:cubicBezTo>
                <a:cubicBezTo>
                  <a:pt x="171687" y="19620"/>
                  <a:pt x="193403" y="34988"/>
                  <a:pt x="208994" y="58820"/>
                </a:cubicBezTo>
                <a:cubicBezTo>
                  <a:pt x="230041" y="90670"/>
                  <a:pt x="255878" y="90892"/>
                  <a:pt x="276034" y="59488"/>
                </a:cubicBezTo>
                <a:cubicBezTo>
                  <a:pt x="300869" y="20733"/>
                  <a:pt x="339734" y="7370"/>
                  <a:pt x="382275" y="2024"/>
                </a:cubicBezTo>
                <a:cubicBezTo>
                  <a:pt x="411230" y="-1539"/>
                  <a:pt x="440407" y="-426"/>
                  <a:pt x="469139" y="5588"/>
                </a:cubicBezTo>
                <a:cubicBezTo>
                  <a:pt x="475375" y="6924"/>
                  <a:pt x="484618" y="5031"/>
                  <a:pt x="485287" y="14051"/>
                </a:cubicBezTo>
                <a:cubicBezTo>
                  <a:pt x="485844" y="21847"/>
                  <a:pt x="477380" y="24074"/>
                  <a:pt x="471589" y="27304"/>
                </a:cubicBezTo>
                <a:cubicBezTo>
                  <a:pt x="415907" y="58931"/>
                  <a:pt x="360894" y="91672"/>
                  <a:pt x="304209" y="121406"/>
                </a:cubicBezTo>
                <a:cubicBezTo>
                  <a:pt x="276146" y="136106"/>
                  <a:pt x="261669" y="153701"/>
                  <a:pt x="264453" y="187110"/>
                </a:cubicBezTo>
                <a:cubicBezTo>
                  <a:pt x="267348" y="221744"/>
                  <a:pt x="265121" y="256824"/>
                  <a:pt x="265121" y="298363"/>
                </a:cubicBezTo>
                <a:cubicBezTo>
                  <a:pt x="315123" y="217513"/>
                  <a:pt x="390071" y="222413"/>
                  <a:pt x="465130" y="228092"/>
                </a:cubicBezTo>
                <a:cubicBezTo>
                  <a:pt x="472703" y="228649"/>
                  <a:pt x="483171" y="228092"/>
                  <a:pt x="485287" y="236333"/>
                </a:cubicBezTo>
                <a:cubicBezTo>
                  <a:pt x="487737" y="245576"/>
                  <a:pt x="476934" y="248138"/>
                  <a:pt x="470587" y="251701"/>
                </a:cubicBezTo>
                <a:cubicBezTo>
                  <a:pt x="411564" y="285222"/>
                  <a:pt x="352653" y="319076"/>
                  <a:pt x="293185" y="351594"/>
                </a:cubicBezTo>
                <a:cubicBezTo>
                  <a:pt x="273362" y="362508"/>
                  <a:pt x="262782" y="375203"/>
                  <a:pt x="264341" y="399481"/>
                </a:cubicBezTo>
                <a:cubicBezTo>
                  <a:pt x="266569" y="435006"/>
                  <a:pt x="264898" y="470753"/>
                  <a:pt x="264898" y="514965"/>
                </a:cubicBezTo>
                <a:cubicBezTo>
                  <a:pt x="328932" y="432890"/>
                  <a:pt x="407555" y="440462"/>
                  <a:pt x="487403" y="453158"/>
                </a:cubicBezTo>
                <a:cubicBezTo>
                  <a:pt x="488405" y="455942"/>
                  <a:pt x="489518" y="458837"/>
                  <a:pt x="490521" y="461621"/>
                </a:cubicBezTo>
                <a:cubicBezTo>
                  <a:pt x="458003" y="480108"/>
                  <a:pt x="425484" y="498594"/>
                  <a:pt x="392966" y="516969"/>
                </a:cubicBezTo>
                <a:cubicBezTo>
                  <a:pt x="357441" y="537015"/>
                  <a:pt x="322250" y="557394"/>
                  <a:pt x="286280" y="576549"/>
                </a:cubicBezTo>
                <a:cubicBezTo>
                  <a:pt x="270578" y="584901"/>
                  <a:pt x="263673" y="595926"/>
                  <a:pt x="264675" y="613744"/>
                </a:cubicBezTo>
                <a:cubicBezTo>
                  <a:pt x="265789" y="634012"/>
                  <a:pt x="264675" y="654503"/>
                  <a:pt x="265010" y="674883"/>
                </a:cubicBezTo>
                <a:cubicBezTo>
                  <a:pt x="265232" y="689471"/>
                  <a:pt x="260444" y="700385"/>
                  <a:pt x="244741" y="701276"/>
                </a:cubicBezTo>
                <a:cubicBezTo>
                  <a:pt x="227369" y="702278"/>
                  <a:pt x="220910" y="690696"/>
                  <a:pt x="220464" y="675217"/>
                </a:cubicBezTo>
                <a:cubicBezTo>
                  <a:pt x="219907" y="656842"/>
                  <a:pt x="218571" y="638244"/>
                  <a:pt x="220464" y="619980"/>
                </a:cubicBezTo>
                <a:cubicBezTo>
                  <a:pt x="223025" y="595815"/>
                  <a:pt x="211889" y="583230"/>
                  <a:pt x="191621" y="572317"/>
                </a:cubicBezTo>
                <a:cubicBezTo>
                  <a:pt x="131930" y="540022"/>
                  <a:pt x="73130" y="506056"/>
                  <a:pt x="14107" y="472424"/>
                </a:cubicBezTo>
                <a:cubicBezTo>
                  <a:pt x="7982" y="468971"/>
                  <a:pt x="-2709" y="467190"/>
                  <a:pt x="632" y="456944"/>
                </a:cubicBezTo>
                <a:cubicBezTo>
                  <a:pt x="2860" y="449928"/>
                  <a:pt x="11657" y="450040"/>
                  <a:pt x="18339" y="449260"/>
                </a:cubicBezTo>
                <a:cubicBezTo>
                  <a:pt x="58987" y="444249"/>
                  <a:pt x="99412" y="443024"/>
                  <a:pt x="139503" y="454272"/>
                </a:cubicBezTo>
                <a:cubicBezTo>
                  <a:pt x="173580" y="463849"/>
                  <a:pt x="198303" y="485787"/>
                  <a:pt x="220130" y="520421"/>
                </a:cubicBezTo>
                <a:cubicBezTo>
                  <a:pt x="220130" y="471978"/>
                  <a:pt x="219685" y="430440"/>
                  <a:pt x="220353" y="389013"/>
                </a:cubicBezTo>
                <a:cubicBezTo>
                  <a:pt x="220687" y="372865"/>
                  <a:pt x="212669" y="364512"/>
                  <a:pt x="199862" y="357274"/>
                </a:cubicBezTo>
                <a:cubicBezTo>
                  <a:pt x="138946" y="323085"/>
                  <a:pt x="78364" y="288451"/>
                  <a:pt x="17782" y="253594"/>
                </a:cubicBezTo>
                <a:cubicBezTo>
                  <a:pt x="10655" y="249474"/>
                  <a:pt x="-1818" y="247024"/>
                  <a:pt x="298" y="237001"/>
                </a:cubicBezTo>
                <a:cubicBezTo>
                  <a:pt x="2303" y="227647"/>
                  <a:pt x="14442" y="228315"/>
                  <a:pt x="22905" y="227981"/>
                </a:cubicBezTo>
                <a:cubicBezTo>
                  <a:pt x="47071" y="227090"/>
                  <a:pt x="70903" y="223749"/>
                  <a:pt x="95403" y="225865"/>
                </a:cubicBezTo>
                <a:cubicBezTo>
                  <a:pt x="146519" y="230208"/>
                  <a:pt x="189839" y="246467"/>
                  <a:pt x="220130" y="29145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8" name="Forma libre: forma 57">
            <a:extLst>
              <a:ext uri="{FF2B5EF4-FFF2-40B4-BE49-F238E27FC236}">
                <a16:creationId xmlns:a16="http://schemas.microsoft.com/office/drawing/2014/main" id="{17F9CAFA-4932-4EB3-BCE0-5C48A356A182}"/>
              </a:ext>
            </a:extLst>
          </p:cNvPr>
          <p:cNvSpPr/>
          <p:nvPr/>
        </p:nvSpPr>
        <p:spPr>
          <a:xfrm>
            <a:off x="7982073" y="5926319"/>
            <a:ext cx="352989" cy="580732"/>
          </a:xfrm>
          <a:custGeom>
            <a:avLst/>
            <a:gdLst>
              <a:gd name="connsiteX0" fmla="*/ 216288 w 352989"/>
              <a:gd name="connsiteY0" fmla="*/ 493080 h 580732"/>
              <a:gd name="connsiteX1" fmla="*/ 137554 w 352989"/>
              <a:gd name="connsiteY1" fmla="*/ 368241 h 580732"/>
              <a:gd name="connsiteX2" fmla="*/ 3250 w 352989"/>
              <a:gd name="connsiteY2" fmla="*/ 219571 h 580732"/>
              <a:gd name="connsiteX3" fmla="*/ 87663 w 352989"/>
              <a:gd name="connsiteY3" fmla="*/ 27135 h 580732"/>
              <a:gd name="connsiteX4" fmla="*/ 292684 w 352989"/>
              <a:gd name="connsiteY4" fmla="*/ 35933 h 580732"/>
              <a:gd name="connsiteX5" fmla="*/ 321193 w 352989"/>
              <a:gd name="connsiteY5" fmla="*/ 266901 h 580732"/>
              <a:gd name="connsiteX6" fmla="*/ 147800 w 352989"/>
              <a:gd name="connsiteY6" fmla="*/ 278037 h 580732"/>
              <a:gd name="connsiteX7" fmla="*/ 121963 w 352989"/>
              <a:gd name="connsiteY7" fmla="*/ 212444 h 580732"/>
              <a:gd name="connsiteX8" fmla="*/ 147688 w 352989"/>
              <a:gd name="connsiteY8" fmla="*/ 181596 h 580732"/>
              <a:gd name="connsiteX9" fmla="*/ 184550 w 352989"/>
              <a:gd name="connsiteY9" fmla="*/ 201976 h 580732"/>
              <a:gd name="connsiteX10" fmla="*/ 232325 w 352989"/>
              <a:gd name="connsiteY10" fmla="*/ 242512 h 580732"/>
              <a:gd name="connsiteX11" fmla="*/ 280991 w 352989"/>
              <a:gd name="connsiteY11" fmla="*/ 192510 h 580732"/>
              <a:gd name="connsiteX12" fmla="*/ 200920 w 352989"/>
              <a:gd name="connsiteY12" fmla="*/ 68674 h 580732"/>
              <a:gd name="connsiteX13" fmla="*/ 68509 w 352989"/>
              <a:gd name="connsiteY13" fmla="*/ 166785 h 580732"/>
              <a:gd name="connsiteX14" fmla="*/ 130761 w 352989"/>
              <a:gd name="connsiteY14" fmla="*/ 288283 h 580732"/>
              <a:gd name="connsiteX15" fmla="*/ 208047 w 352989"/>
              <a:gd name="connsiteY15" fmla="*/ 328596 h 580732"/>
              <a:gd name="connsiteX16" fmla="*/ 283886 w 352989"/>
              <a:gd name="connsiteY16" fmla="*/ 457555 h 580732"/>
              <a:gd name="connsiteX17" fmla="*/ 283441 w 352989"/>
              <a:gd name="connsiteY17" fmla="*/ 541858 h 580732"/>
              <a:gd name="connsiteX18" fmla="*/ 249920 w 352989"/>
              <a:gd name="connsiteY18" fmla="*/ 580723 h 580732"/>
              <a:gd name="connsiteX19" fmla="*/ 216288 w 352989"/>
              <a:gd name="connsiteY19" fmla="*/ 542414 h 580732"/>
              <a:gd name="connsiteX20" fmla="*/ 216288 w 352989"/>
              <a:gd name="connsiteY20" fmla="*/ 492969 h 58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2989" h="580732">
                <a:moveTo>
                  <a:pt x="216288" y="493080"/>
                </a:moveTo>
                <a:cubicBezTo>
                  <a:pt x="233104" y="424257"/>
                  <a:pt x="194907" y="393076"/>
                  <a:pt x="137554" y="368241"/>
                </a:cubicBezTo>
                <a:cubicBezTo>
                  <a:pt x="71850" y="339732"/>
                  <a:pt x="17504" y="297749"/>
                  <a:pt x="3250" y="219571"/>
                </a:cubicBezTo>
                <a:cubicBezTo>
                  <a:pt x="-10671" y="142953"/>
                  <a:pt x="20622" y="68451"/>
                  <a:pt x="87663" y="27135"/>
                </a:cubicBezTo>
                <a:cubicBezTo>
                  <a:pt x="151363" y="-12065"/>
                  <a:pt x="235220" y="-8501"/>
                  <a:pt x="292684" y="35933"/>
                </a:cubicBezTo>
                <a:cubicBezTo>
                  <a:pt x="359502" y="87606"/>
                  <a:pt x="373422" y="200417"/>
                  <a:pt x="321193" y="266901"/>
                </a:cubicBezTo>
                <a:cubicBezTo>
                  <a:pt x="279877" y="319576"/>
                  <a:pt x="195129" y="325033"/>
                  <a:pt x="147800" y="278037"/>
                </a:cubicBezTo>
                <a:cubicBezTo>
                  <a:pt x="129759" y="259996"/>
                  <a:pt x="120516" y="238280"/>
                  <a:pt x="121963" y="212444"/>
                </a:cubicBezTo>
                <a:cubicBezTo>
                  <a:pt x="122854" y="195851"/>
                  <a:pt x="131429" y="184603"/>
                  <a:pt x="147688" y="181596"/>
                </a:cubicBezTo>
                <a:cubicBezTo>
                  <a:pt x="164838" y="178367"/>
                  <a:pt x="179872" y="184381"/>
                  <a:pt x="184550" y="201976"/>
                </a:cubicBezTo>
                <a:cubicBezTo>
                  <a:pt x="191343" y="227590"/>
                  <a:pt x="204150" y="245296"/>
                  <a:pt x="232325" y="242512"/>
                </a:cubicBezTo>
                <a:cubicBezTo>
                  <a:pt x="261279" y="239617"/>
                  <a:pt x="275200" y="220240"/>
                  <a:pt x="280991" y="192510"/>
                </a:cubicBezTo>
                <a:cubicBezTo>
                  <a:pt x="294577" y="126805"/>
                  <a:pt x="263729" y="78474"/>
                  <a:pt x="200920" y="68674"/>
                </a:cubicBezTo>
                <a:cubicBezTo>
                  <a:pt x="138223" y="58985"/>
                  <a:pt x="74411" y="106315"/>
                  <a:pt x="68509" y="166785"/>
                </a:cubicBezTo>
                <a:cubicBezTo>
                  <a:pt x="63275" y="220685"/>
                  <a:pt x="84100" y="261444"/>
                  <a:pt x="130761" y="288283"/>
                </a:cubicBezTo>
                <a:cubicBezTo>
                  <a:pt x="155929" y="302760"/>
                  <a:pt x="182322" y="315010"/>
                  <a:pt x="208047" y="328596"/>
                </a:cubicBezTo>
                <a:cubicBezTo>
                  <a:pt x="259720" y="355992"/>
                  <a:pt x="288563" y="396305"/>
                  <a:pt x="283886" y="457555"/>
                </a:cubicBezTo>
                <a:cubicBezTo>
                  <a:pt x="281770" y="485507"/>
                  <a:pt x="283663" y="513794"/>
                  <a:pt x="283441" y="541858"/>
                </a:cubicBezTo>
                <a:cubicBezTo>
                  <a:pt x="283218" y="564130"/>
                  <a:pt x="274197" y="580389"/>
                  <a:pt x="249920" y="580723"/>
                </a:cubicBezTo>
                <a:cubicBezTo>
                  <a:pt x="225197" y="581169"/>
                  <a:pt x="216511" y="564687"/>
                  <a:pt x="216288" y="542414"/>
                </a:cubicBezTo>
                <a:cubicBezTo>
                  <a:pt x="216066" y="525932"/>
                  <a:pt x="216288" y="509451"/>
                  <a:pt x="216288" y="492969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9" name="Forma libre: forma 58">
            <a:extLst>
              <a:ext uri="{FF2B5EF4-FFF2-40B4-BE49-F238E27FC236}">
                <a16:creationId xmlns:a16="http://schemas.microsoft.com/office/drawing/2014/main" id="{F00E39D6-E441-43D5-A103-13520791B523}"/>
              </a:ext>
            </a:extLst>
          </p:cNvPr>
          <p:cNvSpPr/>
          <p:nvPr/>
        </p:nvSpPr>
        <p:spPr>
          <a:xfrm>
            <a:off x="6486283" y="6077335"/>
            <a:ext cx="402108" cy="430008"/>
          </a:xfrm>
          <a:custGeom>
            <a:avLst/>
            <a:gdLst>
              <a:gd name="connsiteX0" fmla="*/ 254998 w 402108"/>
              <a:gd name="connsiteY0" fmla="*/ 226691 h 430008"/>
              <a:gd name="connsiteX1" fmla="*/ 78487 w 402108"/>
              <a:gd name="connsiteY1" fmla="*/ 72342 h 430008"/>
              <a:gd name="connsiteX2" fmla="*/ 402109 w 402108"/>
              <a:gd name="connsiteY2" fmla="*/ 424250 h 430008"/>
              <a:gd name="connsiteX3" fmla="*/ 368032 w 402108"/>
              <a:gd name="connsiteY3" fmla="*/ 427814 h 430008"/>
              <a:gd name="connsiteX4" fmla="*/ 18796 w 402108"/>
              <a:gd name="connsiteY4" fmla="*/ 124571 h 430008"/>
              <a:gd name="connsiteX5" fmla="*/ 87 w 402108"/>
              <a:gd name="connsiteY5" fmla="*/ 21782 h 430008"/>
              <a:gd name="connsiteX6" fmla="*/ 21691 w 402108"/>
              <a:gd name="connsiteY6" fmla="*/ 66 h 430008"/>
              <a:gd name="connsiteX7" fmla="*/ 240966 w 402108"/>
              <a:gd name="connsiteY7" fmla="*/ 51183 h 430008"/>
              <a:gd name="connsiteX8" fmla="*/ 255332 w 402108"/>
              <a:gd name="connsiteY8" fmla="*/ 70337 h 430008"/>
              <a:gd name="connsiteX9" fmla="*/ 254998 w 402108"/>
              <a:gd name="connsiteY9" fmla="*/ 226691 h 43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2108" h="430007">
                <a:moveTo>
                  <a:pt x="254998" y="226691"/>
                </a:moveTo>
                <a:cubicBezTo>
                  <a:pt x="191186" y="179251"/>
                  <a:pt x="137509" y="122900"/>
                  <a:pt x="78487" y="72342"/>
                </a:cubicBezTo>
                <a:cubicBezTo>
                  <a:pt x="159336" y="213773"/>
                  <a:pt x="274041" y="324134"/>
                  <a:pt x="402109" y="424250"/>
                </a:cubicBezTo>
                <a:cubicBezTo>
                  <a:pt x="390416" y="433605"/>
                  <a:pt x="378500" y="429039"/>
                  <a:pt x="368032" y="427814"/>
                </a:cubicBezTo>
                <a:cubicBezTo>
                  <a:pt x="189293" y="405987"/>
                  <a:pt x="65568" y="298743"/>
                  <a:pt x="18796" y="124571"/>
                </a:cubicBezTo>
                <a:cubicBezTo>
                  <a:pt x="9775" y="90939"/>
                  <a:pt x="1980" y="56973"/>
                  <a:pt x="87" y="21782"/>
                </a:cubicBezTo>
                <a:cubicBezTo>
                  <a:pt x="-804" y="5300"/>
                  <a:pt x="5098" y="-713"/>
                  <a:pt x="21691" y="66"/>
                </a:cubicBezTo>
                <a:cubicBezTo>
                  <a:pt x="97975" y="3519"/>
                  <a:pt x="171252" y="19555"/>
                  <a:pt x="240966" y="51183"/>
                </a:cubicBezTo>
                <a:cubicBezTo>
                  <a:pt x="249430" y="55080"/>
                  <a:pt x="256891" y="59869"/>
                  <a:pt x="255332" y="70337"/>
                </a:cubicBezTo>
                <a:cubicBezTo>
                  <a:pt x="247425" y="122010"/>
                  <a:pt x="248205" y="173682"/>
                  <a:pt x="254998" y="22669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0" name="Forma libre: forma 59">
            <a:extLst>
              <a:ext uri="{FF2B5EF4-FFF2-40B4-BE49-F238E27FC236}">
                <a16:creationId xmlns:a16="http://schemas.microsoft.com/office/drawing/2014/main" id="{202C6C9C-A08C-4F5D-B5E5-10861D913BE8}"/>
              </a:ext>
            </a:extLst>
          </p:cNvPr>
          <p:cNvSpPr/>
          <p:nvPr/>
        </p:nvSpPr>
        <p:spPr>
          <a:xfrm>
            <a:off x="7130051" y="6077390"/>
            <a:ext cx="403970" cy="426919"/>
          </a:xfrm>
          <a:custGeom>
            <a:avLst/>
            <a:gdLst>
              <a:gd name="connsiteX0" fmla="*/ 0 w 403970"/>
              <a:gd name="connsiteY0" fmla="*/ 425755 h 426919"/>
              <a:gd name="connsiteX1" fmla="*/ 325627 w 403970"/>
              <a:gd name="connsiteY1" fmla="*/ 73957 h 426919"/>
              <a:gd name="connsiteX2" fmla="*/ 258698 w 403970"/>
              <a:gd name="connsiteY2" fmla="*/ 131644 h 426919"/>
              <a:gd name="connsiteX3" fmla="*/ 167045 w 403970"/>
              <a:gd name="connsiteY3" fmla="*/ 216837 h 426919"/>
              <a:gd name="connsiteX4" fmla="*/ 150118 w 403970"/>
              <a:gd name="connsiteY4" fmla="*/ 225078 h 426919"/>
              <a:gd name="connsiteX5" fmla="*/ 148114 w 403970"/>
              <a:gd name="connsiteY5" fmla="*/ 206703 h 426919"/>
              <a:gd name="connsiteX6" fmla="*/ 148670 w 403970"/>
              <a:gd name="connsiteY6" fmla="*/ 82310 h 426919"/>
              <a:gd name="connsiteX7" fmla="*/ 166934 w 403970"/>
              <a:gd name="connsiteY7" fmla="*/ 48232 h 426919"/>
              <a:gd name="connsiteX8" fmla="*/ 378525 w 403970"/>
              <a:gd name="connsiteY8" fmla="*/ 123 h 426919"/>
              <a:gd name="connsiteX9" fmla="*/ 403693 w 403970"/>
              <a:gd name="connsiteY9" fmla="*/ 21171 h 426919"/>
              <a:gd name="connsiteX10" fmla="*/ 195554 w 403970"/>
              <a:gd name="connsiteY10" fmla="*/ 378091 h 426919"/>
              <a:gd name="connsiteX11" fmla="*/ 0 w 403970"/>
              <a:gd name="connsiteY11" fmla="*/ 425755 h 426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3970" h="426919">
                <a:moveTo>
                  <a:pt x="0" y="425755"/>
                </a:moveTo>
                <a:cubicBezTo>
                  <a:pt x="129070" y="323635"/>
                  <a:pt x="243775" y="214053"/>
                  <a:pt x="325627" y="73957"/>
                </a:cubicBezTo>
                <a:cubicBezTo>
                  <a:pt x="298232" y="87432"/>
                  <a:pt x="280859" y="112266"/>
                  <a:pt x="258698" y="131644"/>
                </a:cubicBezTo>
                <a:cubicBezTo>
                  <a:pt x="227404" y="159150"/>
                  <a:pt x="197670" y="188439"/>
                  <a:pt x="167045" y="216837"/>
                </a:cubicBezTo>
                <a:cubicBezTo>
                  <a:pt x="162368" y="221180"/>
                  <a:pt x="157468" y="228864"/>
                  <a:pt x="150118" y="225078"/>
                </a:cubicBezTo>
                <a:cubicBezTo>
                  <a:pt x="142323" y="221069"/>
                  <a:pt x="147000" y="212716"/>
                  <a:pt x="148114" y="206703"/>
                </a:cubicBezTo>
                <a:cubicBezTo>
                  <a:pt x="155352" y="165276"/>
                  <a:pt x="157245" y="123848"/>
                  <a:pt x="148670" y="82310"/>
                </a:cubicBezTo>
                <a:cubicBezTo>
                  <a:pt x="145218" y="65494"/>
                  <a:pt x="150452" y="55025"/>
                  <a:pt x="166934" y="48232"/>
                </a:cubicBezTo>
                <a:cubicBezTo>
                  <a:pt x="234866" y="20280"/>
                  <a:pt x="305025" y="3130"/>
                  <a:pt x="378525" y="123"/>
                </a:cubicBezTo>
                <a:cubicBezTo>
                  <a:pt x="393225" y="-433"/>
                  <a:pt x="406032" y="12"/>
                  <a:pt x="403693" y="21171"/>
                </a:cubicBezTo>
                <a:cubicBezTo>
                  <a:pt x="386877" y="170844"/>
                  <a:pt x="333645" y="299134"/>
                  <a:pt x="195554" y="378091"/>
                </a:cubicBezTo>
                <a:cubicBezTo>
                  <a:pt x="141989" y="408716"/>
                  <a:pt x="48220" y="432548"/>
                  <a:pt x="0" y="425755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1" name="Forma libre: forma 60">
            <a:extLst>
              <a:ext uri="{FF2B5EF4-FFF2-40B4-BE49-F238E27FC236}">
                <a16:creationId xmlns:a16="http://schemas.microsoft.com/office/drawing/2014/main" id="{D63BF172-13D4-4D14-B92F-BEB8E32E4E5E}"/>
              </a:ext>
            </a:extLst>
          </p:cNvPr>
          <p:cNvSpPr/>
          <p:nvPr/>
        </p:nvSpPr>
        <p:spPr>
          <a:xfrm>
            <a:off x="9207335" y="4634572"/>
            <a:ext cx="896122" cy="305193"/>
          </a:xfrm>
          <a:custGeom>
            <a:avLst/>
            <a:gdLst>
              <a:gd name="connsiteX0" fmla="*/ 896011 w 896122"/>
              <a:gd name="connsiteY0" fmla="*/ 304471 h 305193"/>
              <a:gd name="connsiteX1" fmla="*/ 642102 w 896122"/>
              <a:gd name="connsiteY1" fmla="*/ 239435 h 305193"/>
              <a:gd name="connsiteX2" fmla="*/ 510248 w 896122"/>
              <a:gd name="connsiteY2" fmla="*/ 139208 h 305193"/>
              <a:gd name="connsiteX3" fmla="*/ 182616 w 896122"/>
              <a:gd name="connsiteY3" fmla="*/ 141992 h 305193"/>
              <a:gd name="connsiteX4" fmla="*/ 77935 w 896122"/>
              <a:gd name="connsiteY4" fmla="*/ 262042 h 305193"/>
              <a:gd name="connsiteX5" fmla="*/ 27375 w 896122"/>
              <a:gd name="connsiteY5" fmla="*/ 281085 h 305193"/>
              <a:gd name="connsiteX6" fmla="*/ 3098 w 896122"/>
              <a:gd name="connsiteY6" fmla="*/ 223065 h 305193"/>
              <a:gd name="connsiteX7" fmla="*/ 65016 w 896122"/>
              <a:gd name="connsiteY7" fmla="*/ 132637 h 305193"/>
              <a:gd name="connsiteX8" fmla="*/ 301107 w 896122"/>
              <a:gd name="connsiteY8" fmla="*/ 4235 h 305193"/>
              <a:gd name="connsiteX9" fmla="*/ 536196 w 896122"/>
              <a:gd name="connsiteY9" fmla="*/ 82858 h 305193"/>
              <a:gd name="connsiteX10" fmla="*/ 626734 w 896122"/>
              <a:gd name="connsiteY10" fmla="*/ 169054 h 305193"/>
              <a:gd name="connsiteX11" fmla="*/ 873738 w 896122"/>
              <a:gd name="connsiteY11" fmla="*/ 292667 h 305193"/>
              <a:gd name="connsiteX12" fmla="*/ 887770 w 896122"/>
              <a:gd name="connsiteY12" fmla="*/ 296676 h 305193"/>
              <a:gd name="connsiteX13" fmla="*/ 896123 w 896122"/>
              <a:gd name="connsiteY13" fmla="*/ 304360 h 305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96122" h="305193">
                <a:moveTo>
                  <a:pt x="896011" y="304471"/>
                </a:moveTo>
                <a:cubicBezTo>
                  <a:pt x="800684" y="309705"/>
                  <a:pt x="718275" y="286319"/>
                  <a:pt x="642102" y="239435"/>
                </a:cubicBezTo>
                <a:cubicBezTo>
                  <a:pt x="594884" y="210369"/>
                  <a:pt x="551675" y="175512"/>
                  <a:pt x="510248" y="139208"/>
                </a:cubicBezTo>
                <a:cubicBezTo>
                  <a:pt x="396100" y="39204"/>
                  <a:pt x="284848" y="57690"/>
                  <a:pt x="182616" y="141992"/>
                </a:cubicBezTo>
                <a:cubicBezTo>
                  <a:pt x="141077" y="176292"/>
                  <a:pt x="106555" y="216828"/>
                  <a:pt x="77935" y="262042"/>
                </a:cubicBezTo>
                <a:cubicBezTo>
                  <a:pt x="64794" y="282756"/>
                  <a:pt x="52989" y="295451"/>
                  <a:pt x="27375" y="281085"/>
                </a:cubicBezTo>
                <a:cubicBezTo>
                  <a:pt x="3766" y="267833"/>
                  <a:pt x="-5366" y="249124"/>
                  <a:pt x="3098" y="223065"/>
                </a:cubicBezTo>
                <a:cubicBezTo>
                  <a:pt x="14903" y="186871"/>
                  <a:pt x="39180" y="158919"/>
                  <a:pt x="65016" y="132637"/>
                </a:cubicBezTo>
                <a:cubicBezTo>
                  <a:pt x="130609" y="65931"/>
                  <a:pt x="207784" y="20049"/>
                  <a:pt x="301107" y="4235"/>
                </a:cubicBezTo>
                <a:cubicBezTo>
                  <a:pt x="393427" y="-11356"/>
                  <a:pt x="471382" y="16374"/>
                  <a:pt x="536196" y="82858"/>
                </a:cubicBezTo>
                <a:cubicBezTo>
                  <a:pt x="565261" y="112704"/>
                  <a:pt x="594327" y="142660"/>
                  <a:pt x="626734" y="169054"/>
                </a:cubicBezTo>
                <a:cubicBezTo>
                  <a:pt x="700011" y="228410"/>
                  <a:pt x="779413" y="275294"/>
                  <a:pt x="873738" y="292667"/>
                </a:cubicBezTo>
                <a:cubicBezTo>
                  <a:pt x="878527" y="293558"/>
                  <a:pt x="883204" y="295006"/>
                  <a:pt x="887770" y="296676"/>
                </a:cubicBezTo>
                <a:cubicBezTo>
                  <a:pt x="889329" y="297233"/>
                  <a:pt x="890443" y="299015"/>
                  <a:pt x="896123" y="30436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2" name="Forma libre: forma 61">
            <a:extLst>
              <a:ext uri="{FF2B5EF4-FFF2-40B4-BE49-F238E27FC236}">
                <a16:creationId xmlns:a16="http://schemas.microsoft.com/office/drawing/2014/main" id="{7F876F6F-E04C-4B38-B9E9-B8A1AB07AAE0}"/>
              </a:ext>
            </a:extLst>
          </p:cNvPr>
          <p:cNvSpPr/>
          <p:nvPr/>
        </p:nvSpPr>
        <p:spPr>
          <a:xfrm>
            <a:off x="8409159" y="3479736"/>
            <a:ext cx="234322" cy="162072"/>
          </a:xfrm>
          <a:custGeom>
            <a:avLst/>
            <a:gdLst>
              <a:gd name="connsiteX0" fmla="*/ 234322 w 234322"/>
              <a:gd name="connsiteY0" fmla="*/ 7573 h 162072"/>
              <a:gd name="connsiteX1" fmla="*/ 104027 w 234322"/>
              <a:gd name="connsiteY1" fmla="*/ 158136 h 162072"/>
              <a:gd name="connsiteX2" fmla="*/ 11150 w 234322"/>
              <a:gd name="connsiteY2" fmla="*/ 144773 h 162072"/>
              <a:gd name="connsiteX3" fmla="*/ 8032 w 234322"/>
              <a:gd name="connsiteY3" fmla="*/ 124170 h 162072"/>
              <a:gd name="connsiteX4" fmla="*/ 227418 w 234322"/>
              <a:gd name="connsiteY4" fmla="*/ 0 h 162072"/>
              <a:gd name="connsiteX5" fmla="*/ 234322 w 234322"/>
              <a:gd name="connsiteY5" fmla="*/ 7461 h 16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322" h="162072">
                <a:moveTo>
                  <a:pt x="234322" y="7573"/>
                </a:moveTo>
                <a:cubicBezTo>
                  <a:pt x="206147" y="70493"/>
                  <a:pt x="180088" y="135307"/>
                  <a:pt x="104027" y="158136"/>
                </a:cubicBezTo>
                <a:cubicBezTo>
                  <a:pt x="71397" y="167936"/>
                  <a:pt x="40772" y="157913"/>
                  <a:pt x="11150" y="144773"/>
                </a:cubicBezTo>
                <a:cubicBezTo>
                  <a:pt x="348" y="139984"/>
                  <a:pt x="-5889" y="132188"/>
                  <a:pt x="8032" y="124170"/>
                </a:cubicBezTo>
                <a:cubicBezTo>
                  <a:pt x="80975" y="82520"/>
                  <a:pt x="154252" y="41316"/>
                  <a:pt x="227418" y="0"/>
                </a:cubicBezTo>
                <a:cubicBezTo>
                  <a:pt x="229756" y="2450"/>
                  <a:pt x="231984" y="5011"/>
                  <a:pt x="234322" y="746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3" name="Forma libre: forma 62">
            <a:extLst>
              <a:ext uri="{FF2B5EF4-FFF2-40B4-BE49-F238E27FC236}">
                <a16:creationId xmlns:a16="http://schemas.microsoft.com/office/drawing/2014/main" id="{D38A0885-5A72-4E5E-9B04-020AF1C99F2E}"/>
              </a:ext>
            </a:extLst>
          </p:cNvPr>
          <p:cNvSpPr/>
          <p:nvPr/>
        </p:nvSpPr>
        <p:spPr>
          <a:xfrm>
            <a:off x="8110384" y="3259347"/>
            <a:ext cx="235905" cy="161433"/>
          </a:xfrm>
          <a:custGeom>
            <a:avLst/>
            <a:gdLst>
              <a:gd name="connsiteX0" fmla="*/ 0 w 235905"/>
              <a:gd name="connsiteY0" fmla="*/ 0 h 161433"/>
              <a:gd name="connsiteX1" fmla="*/ 57798 w 235905"/>
              <a:gd name="connsiteY1" fmla="*/ 27284 h 161433"/>
              <a:gd name="connsiteX2" fmla="*/ 222504 w 235905"/>
              <a:gd name="connsiteY2" fmla="*/ 119939 h 161433"/>
              <a:gd name="connsiteX3" fmla="*/ 235868 w 235905"/>
              <a:gd name="connsiteY3" fmla="*/ 133636 h 161433"/>
              <a:gd name="connsiteX4" fmla="*/ 221057 w 235905"/>
              <a:gd name="connsiteY4" fmla="*/ 146220 h 161433"/>
              <a:gd name="connsiteX5" fmla="*/ 77954 w 235905"/>
              <a:gd name="connsiteY5" fmla="*/ 128068 h 161433"/>
              <a:gd name="connsiteX6" fmla="*/ 0 w 235905"/>
              <a:gd name="connsiteY6" fmla="*/ 111 h 16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905" h="161433">
                <a:moveTo>
                  <a:pt x="0" y="0"/>
                </a:moveTo>
                <a:cubicBezTo>
                  <a:pt x="26170" y="5791"/>
                  <a:pt x="41316" y="18152"/>
                  <a:pt x="57798" y="27284"/>
                </a:cubicBezTo>
                <a:cubicBezTo>
                  <a:pt x="112923" y="57575"/>
                  <a:pt x="167713" y="88868"/>
                  <a:pt x="222504" y="119939"/>
                </a:cubicBezTo>
                <a:cubicBezTo>
                  <a:pt x="228184" y="123168"/>
                  <a:pt x="236536" y="125952"/>
                  <a:pt x="235868" y="133636"/>
                </a:cubicBezTo>
                <a:cubicBezTo>
                  <a:pt x="235200" y="140986"/>
                  <a:pt x="227070" y="143214"/>
                  <a:pt x="221057" y="146220"/>
                </a:cubicBezTo>
                <a:cubicBezTo>
                  <a:pt x="170832" y="171277"/>
                  <a:pt x="120384" y="165486"/>
                  <a:pt x="77954" y="128068"/>
                </a:cubicBezTo>
                <a:cubicBezTo>
                  <a:pt x="40536" y="95105"/>
                  <a:pt x="20602" y="51227"/>
                  <a:pt x="0" y="11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4" name="Forma libre: forma 63">
            <a:extLst>
              <a:ext uri="{FF2B5EF4-FFF2-40B4-BE49-F238E27FC236}">
                <a16:creationId xmlns:a16="http://schemas.microsoft.com/office/drawing/2014/main" id="{E476A804-8B0D-43B1-A415-E8BF4574B305}"/>
              </a:ext>
            </a:extLst>
          </p:cNvPr>
          <p:cNvSpPr/>
          <p:nvPr/>
        </p:nvSpPr>
        <p:spPr>
          <a:xfrm>
            <a:off x="8411700" y="3038162"/>
            <a:ext cx="228975" cy="158821"/>
          </a:xfrm>
          <a:custGeom>
            <a:avLst/>
            <a:gdLst>
              <a:gd name="connsiteX0" fmla="*/ 74536 w 228975"/>
              <a:gd name="connsiteY0" fmla="*/ 158822 h 158821"/>
              <a:gd name="connsiteX1" fmla="*/ 16516 w 228975"/>
              <a:gd name="connsiteY1" fmla="*/ 145013 h 158821"/>
              <a:gd name="connsiteX2" fmla="*/ 34 w 228975"/>
              <a:gd name="connsiteY2" fmla="*/ 130536 h 158821"/>
              <a:gd name="connsiteX3" fmla="*/ 15179 w 228975"/>
              <a:gd name="connsiteY3" fmla="*/ 114945 h 158821"/>
              <a:gd name="connsiteX4" fmla="*/ 164629 w 228975"/>
              <a:gd name="connsiteY4" fmla="*/ 31199 h 158821"/>
              <a:gd name="connsiteX5" fmla="*/ 214409 w 228975"/>
              <a:gd name="connsiteY5" fmla="*/ 2022 h 158821"/>
              <a:gd name="connsiteX6" fmla="*/ 228886 w 228975"/>
              <a:gd name="connsiteY6" fmla="*/ 10040 h 158821"/>
              <a:gd name="connsiteX7" fmla="*/ 81329 w 228975"/>
              <a:gd name="connsiteY7" fmla="*/ 158488 h 158821"/>
              <a:gd name="connsiteX8" fmla="*/ 74536 w 228975"/>
              <a:gd name="connsiteY8" fmla="*/ 158822 h 15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975" h="158821">
                <a:moveTo>
                  <a:pt x="74536" y="158822"/>
                </a:moveTo>
                <a:cubicBezTo>
                  <a:pt x="55270" y="156372"/>
                  <a:pt x="35002" y="154256"/>
                  <a:pt x="16516" y="145013"/>
                </a:cubicBezTo>
                <a:cubicBezTo>
                  <a:pt x="9834" y="141672"/>
                  <a:pt x="702" y="139668"/>
                  <a:pt x="34" y="130536"/>
                </a:cubicBezTo>
                <a:cubicBezTo>
                  <a:pt x="-634" y="121070"/>
                  <a:pt x="8720" y="118620"/>
                  <a:pt x="15179" y="114945"/>
                </a:cubicBezTo>
                <a:cubicBezTo>
                  <a:pt x="64847" y="86881"/>
                  <a:pt x="114404" y="58372"/>
                  <a:pt x="164629" y="31199"/>
                </a:cubicBezTo>
                <a:cubicBezTo>
                  <a:pt x="181557" y="22068"/>
                  <a:pt x="194809" y="6811"/>
                  <a:pt x="214409" y="2022"/>
                </a:cubicBezTo>
                <a:cubicBezTo>
                  <a:pt x="222315" y="129"/>
                  <a:pt x="229888" y="-3880"/>
                  <a:pt x="228886" y="10040"/>
                </a:cubicBezTo>
                <a:cubicBezTo>
                  <a:pt x="224765" y="67838"/>
                  <a:pt x="138904" y="154256"/>
                  <a:pt x="81329" y="158488"/>
                </a:cubicBezTo>
                <a:cubicBezTo>
                  <a:pt x="79436" y="158599"/>
                  <a:pt x="77432" y="158711"/>
                  <a:pt x="74536" y="15882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5" name="Forma libre: forma 64">
            <a:extLst>
              <a:ext uri="{FF2B5EF4-FFF2-40B4-BE49-F238E27FC236}">
                <a16:creationId xmlns:a16="http://schemas.microsoft.com/office/drawing/2014/main" id="{5454EA75-40F6-416F-BAAA-DC941F75A6A6}"/>
              </a:ext>
            </a:extLst>
          </p:cNvPr>
          <p:cNvSpPr/>
          <p:nvPr/>
        </p:nvSpPr>
        <p:spPr>
          <a:xfrm>
            <a:off x="8115427" y="3038813"/>
            <a:ext cx="231034" cy="158058"/>
          </a:xfrm>
          <a:custGeom>
            <a:avLst/>
            <a:gdLst>
              <a:gd name="connsiteX0" fmla="*/ 151979 w 231034"/>
              <a:gd name="connsiteY0" fmla="*/ 158059 h 158058"/>
              <a:gd name="connsiteX1" fmla="*/ 89282 w 231034"/>
              <a:gd name="connsiteY1" fmla="*/ 137234 h 158058"/>
              <a:gd name="connsiteX2" fmla="*/ 2641 w 231034"/>
              <a:gd name="connsiteY2" fmla="*/ 15959 h 158058"/>
              <a:gd name="connsiteX3" fmla="*/ 3866 w 231034"/>
              <a:gd name="connsiteY3" fmla="*/ 480 h 158058"/>
              <a:gd name="connsiteX4" fmla="*/ 17007 w 231034"/>
              <a:gd name="connsiteY4" fmla="*/ 3598 h 158058"/>
              <a:gd name="connsiteX5" fmla="*/ 219688 w 231034"/>
              <a:gd name="connsiteY5" fmla="*/ 117523 h 158058"/>
              <a:gd name="connsiteX6" fmla="*/ 219243 w 231034"/>
              <a:gd name="connsiteY6" fmla="*/ 141132 h 158058"/>
              <a:gd name="connsiteX7" fmla="*/ 151979 w 231034"/>
              <a:gd name="connsiteY7" fmla="*/ 157948 h 158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034" h="158058">
                <a:moveTo>
                  <a:pt x="151979" y="158059"/>
                </a:moveTo>
                <a:cubicBezTo>
                  <a:pt x="129372" y="156277"/>
                  <a:pt x="107991" y="150709"/>
                  <a:pt x="89282" y="137234"/>
                </a:cubicBezTo>
                <a:cubicBezTo>
                  <a:pt x="46629" y="106720"/>
                  <a:pt x="22129" y="63066"/>
                  <a:pt x="2641" y="15959"/>
                </a:cubicBezTo>
                <a:cubicBezTo>
                  <a:pt x="525" y="10948"/>
                  <a:pt x="-2593" y="3932"/>
                  <a:pt x="3866" y="480"/>
                </a:cubicBezTo>
                <a:cubicBezTo>
                  <a:pt x="6872" y="-1079"/>
                  <a:pt x="13109" y="1482"/>
                  <a:pt x="17007" y="3598"/>
                </a:cubicBezTo>
                <a:cubicBezTo>
                  <a:pt x="84604" y="41461"/>
                  <a:pt x="152091" y="79659"/>
                  <a:pt x="219688" y="117523"/>
                </a:cubicBezTo>
                <a:cubicBezTo>
                  <a:pt x="234945" y="126098"/>
                  <a:pt x="234834" y="133336"/>
                  <a:pt x="219243" y="141132"/>
                </a:cubicBezTo>
                <a:cubicBezTo>
                  <a:pt x="197972" y="151711"/>
                  <a:pt x="175254" y="155832"/>
                  <a:pt x="151979" y="15794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6" name="Forma libre: forma 65">
            <a:extLst>
              <a:ext uri="{FF2B5EF4-FFF2-40B4-BE49-F238E27FC236}">
                <a16:creationId xmlns:a16="http://schemas.microsoft.com/office/drawing/2014/main" id="{1BCD4DF7-3CBF-4CD8-B6EC-766845106D01}"/>
              </a:ext>
            </a:extLst>
          </p:cNvPr>
          <p:cNvSpPr/>
          <p:nvPr/>
        </p:nvSpPr>
        <p:spPr>
          <a:xfrm>
            <a:off x="8411286" y="3259013"/>
            <a:ext cx="231526" cy="162030"/>
          </a:xfrm>
          <a:custGeom>
            <a:avLst/>
            <a:gdLst>
              <a:gd name="connsiteX0" fmla="*/ 231527 w 231526"/>
              <a:gd name="connsiteY0" fmla="*/ 6348 h 162030"/>
              <a:gd name="connsiteX1" fmla="*/ 141211 w 231526"/>
              <a:gd name="connsiteY1" fmla="*/ 140318 h 162030"/>
              <a:gd name="connsiteX2" fmla="*/ 11918 w 231526"/>
              <a:gd name="connsiteY2" fmla="*/ 145218 h 162030"/>
              <a:gd name="connsiteX3" fmla="*/ 8911 w 231526"/>
              <a:gd name="connsiteY3" fmla="*/ 122500 h 162030"/>
              <a:gd name="connsiteX4" fmla="*/ 225625 w 231526"/>
              <a:gd name="connsiteY4" fmla="*/ 0 h 162030"/>
              <a:gd name="connsiteX5" fmla="*/ 231527 w 231526"/>
              <a:gd name="connsiteY5" fmla="*/ 6348 h 16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526" h="162030">
                <a:moveTo>
                  <a:pt x="231527" y="6348"/>
                </a:moveTo>
                <a:cubicBezTo>
                  <a:pt x="213597" y="58911"/>
                  <a:pt x="187650" y="107020"/>
                  <a:pt x="141211" y="140318"/>
                </a:cubicBezTo>
                <a:cubicBezTo>
                  <a:pt x="100229" y="169718"/>
                  <a:pt x="55906" y="167157"/>
                  <a:pt x="11918" y="145218"/>
                </a:cubicBezTo>
                <a:cubicBezTo>
                  <a:pt x="225" y="139427"/>
                  <a:pt x="-6346" y="131298"/>
                  <a:pt x="8911" y="122500"/>
                </a:cubicBezTo>
                <a:cubicBezTo>
                  <a:pt x="80963" y="81407"/>
                  <a:pt x="153350" y="40759"/>
                  <a:pt x="225625" y="0"/>
                </a:cubicBezTo>
                <a:cubicBezTo>
                  <a:pt x="227629" y="2116"/>
                  <a:pt x="229522" y="4232"/>
                  <a:pt x="231527" y="634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7" name="Forma libre: forma 66">
            <a:extLst>
              <a:ext uri="{FF2B5EF4-FFF2-40B4-BE49-F238E27FC236}">
                <a16:creationId xmlns:a16="http://schemas.microsoft.com/office/drawing/2014/main" id="{B456BA5A-D9BE-4682-9153-801F9CC9962E}"/>
              </a:ext>
            </a:extLst>
          </p:cNvPr>
          <p:cNvSpPr/>
          <p:nvPr/>
        </p:nvSpPr>
        <p:spPr>
          <a:xfrm>
            <a:off x="8112611" y="3485568"/>
            <a:ext cx="233316" cy="155626"/>
          </a:xfrm>
          <a:custGeom>
            <a:avLst/>
            <a:gdLst>
              <a:gd name="connsiteX0" fmla="*/ 0 w 233316"/>
              <a:gd name="connsiteY0" fmla="*/ 627 h 155626"/>
              <a:gd name="connsiteX1" fmla="*/ 32407 w 233316"/>
              <a:gd name="connsiteY1" fmla="*/ 9425 h 155626"/>
              <a:gd name="connsiteX2" fmla="*/ 219720 w 233316"/>
              <a:gd name="connsiteY2" fmla="*/ 114775 h 155626"/>
              <a:gd name="connsiteX3" fmla="*/ 233307 w 233316"/>
              <a:gd name="connsiteY3" fmla="*/ 128361 h 155626"/>
              <a:gd name="connsiteX4" fmla="*/ 218718 w 233316"/>
              <a:gd name="connsiteY4" fmla="*/ 140945 h 155626"/>
              <a:gd name="connsiteX5" fmla="*/ 80182 w 233316"/>
              <a:gd name="connsiteY5" fmla="*/ 125911 h 155626"/>
              <a:gd name="connsiteX6" fmla="*/ 0 w 233316"/>
              <a:gd name="connsiteY6" fmla="*/ 627 h 15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316" h="155626">
                <a:moveTo>
                  <a:pt x="0" y="627"/>
                </a:moveTo>
                <a:cubicBezTo>
                  <a:pt x="16705" y="-2157"/>
                  <a:pt x="24277" y="4970"/>
                  <a:pt x="32407" y="9425"/>
                </a:cubicBezTo>
                <a:cubicBezTo>
                  <a:pt x="94993" y="44282"/>
                  <a:pt x="157357" y="79584"/>
                  <a:pt x="219720" y="114775"/>
                </a:cubicBezTo>
                <a:cubicBezTo>
                  <a:pt x="225511" y="118004"/>
                  <a:pt x="233641" y="120566"/>
                  <a:pt x="233307" y="128361"/>
                </a:cubicBezTo>
                <a:cubicBezTo>
                  <a:pt x="232861" y="135934"/>
                  <a:pt x="224843" y="138161"/>
                  <a:pt x="218718" y="140945"/>
                </a:cubicBezTo>
                <a:cubicBezTo>
                  <a:pt x="169718" y="162438"/>
                  <a:pt x="122945" y="162661"/>
                  <a:pt x="80182" y="125911"/>
                </a:cubicBezTo>
                <a:cubicBezTo>
                  <a:pt x="41650" y="92836"/>
                  <a:pt x="19934" y="49293"/>
                  <a:pt x="0" y="627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8" name="Forma libre: forma 67">
            <a:extLst>
              <a:ext uri="{FF2B5EF4-FFF2-40B4-BE49-F238E27FC236}">
                <a16:creationId xmlns:a16="http://schemas.microsoft.com/office/drawing/2014/main" id="{AA216A9D-69B0-4458-A2B1-DD8CCA91FD86}"/>
              </a:ext>
            </a:extLst>
          </p:cNvPr>
          <p:cNvSpPr/>
          <p:nvPr/>
        </p:nvSpPr>
        <p:spPr>
          <a:xfrm>
            <a:off x="8390587" y="2749302"/>
            <a:ext cx="79501" cy="263741"/>
          </a:xfrm>
          <a:custGeom>
            <a:avLst/>
            <a:gdLst>
              <a:gd name="connsiteX0" fmla="*/ 8452 w 79501"/>
              <a:gd name="connsiteY0" fmla="*/ 111 h 263741"/>
              <a:gd name="connsiteX1" fmla="*/ 79502 w 79501"/>
              <a:gd name="connsiteY1" fmla="*/ 156243 h 263741"/>
              <a:gd name="connsiteX2" fmla="*/ 21815 w 79501"/>
              <a:gd name="connsiteY2" fmla="*/ 257584 h 263741"/>
              <a:gd name="connsiteX3" fmla="*/ 322 w 79501"/>
              <a:gd name="connsiteY3" fmla="*/ 250679 h 263741"/>
              <a:gd name="connsiteX4" fmla="*/ 99 w 79501"/>
              <a:gd name="connsiteY4" fmla="*/ 1893 h 263741"/>
              <a:gd name="connsiteX5" fmla="*/ 8563 w 79501"/>
              <a:gd name="connsiteY5" fmla="*/ 0 h 26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01" h="263741">
                <a:moveTo>
                  <a:pt x="8452" y="111"/>
                </a:moveTo>
                <a:cubicBezTo>
                  <a:pt x="46761" y="45214"/>
                  <a:pt x="79502" y="93211"/>
                  <a:pt x="79502" y="156243"/>
                </a:cubicBezTo>
                <a:cubicBezTo>
                  <a:pt x="79502" y="200677"/>
                  <a:pt x="57674" y="233418"/>
                  <a:pt x="21815" y="257584"/>
                </a:cubicBezTo>
                <a:cubicBezTo>
                  <a:pt x="12238" y="264043"/>
                  <a:pt x="433" y="269834"/>
                  <a:pt x="322" y="250679"/>
                </a:cubicBezTo>
                <a:cubicBezTo>
                  <a:pt x="-235" y="167713"/>
                  <a:pt x="99" y="84748"/>
                  <a:pt x="99" y="1893"/>
                </a:cubicBezTo>
                <a:cubicBezTo>
                  <a:pt x="2884" y="1336"/>
                  <a:pt x="5668" y="668"/>
                  <a:pt x="8563" y="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9" name="Forma libre: forma 68">
            <a:extLst>
              <a:ext uri="{FF2B5EF4-FFF2-40B4-BE49-F238E27FC236}">
                <a16:creationId xmlns:a16="http://schemas.microsoft.com/office/drawing/2014/main" id="{178EBA9F-F827-497B-B9ED-E492AAEDEE5C}"/>
              </a:ext>
            </a:extLst>
          </p:cNvPr>
          <p:cNvSpPr/>
          <p:nvPr/>
        </p:nvSpPr>
        <p:spPr>
          <a:xfrm>
            <a:off x="8285514" y="2747632"/>
            <a:ext cx="80004" cy="266396"/>
          </a:xfrm>
          <a:custGeom>
            <a:avLst/>
            <a:gdLst>
              <a:gd name="connsiteX0" fmla="*/ 80004 w 80004"/>
              <a:gd name="connsiteY0" fmla="*/ 2561 h 266396"/>
              <a:gd name="connsiteX1" fmla="*/ 80004 w 80004"/>
              <a:gd name="connsiteY1" fmla="*/ 251013 h 266396"/>
              <a:gd name="connsiteX2" fmla="*/ 58400 w 80004"/>
              <a:gd name="connsiteY2" fmla="*/ 259588 h 266396"/>
              <a:gd name="connsiteX3" fmla="*/ 379 w 80004"/>
              <a:gd name="connsiteY3" fmla="*/ 149673 h 266396"/>
              <a:gd name="connsiteX4" fmla="*/ 72654 w 80004"/>
              <a:gd name="connsiteY4" fmla="*/ 0 h 266396"/>
              <a:gd name="connsiteX5" fmla="*/ 80004 w 80004"/>
              <a:gd name="connsiteY5" fmla="*/ 2450 h 2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004" h="266396">
                <a:moveTo>
                  <a:pt x="80004" y="2561"/>
                </a:moveTo>
                <a:cubicBezTo>
                  <a:pt x="80004" y="85416"/>
                  <a:pt x="80004" y="168270"/>
                  <a:pt x="80004" y="251013"/>
                </a:cubicBezTo>
                <a:cubicBezTo>
                  <a:pt x="80004" y="271950"/>
                  <a:pt x="69759" y="268052"/>
                  <a:pt x="58400" y="259588"/>
                </a:cubicBezTo>
                <a:cubicBezTo>
                  <a:pt x="21538" y="232193"/>
                  <a:pt x="-3407" y="198116"/>
                  <a:pt x="379" y="149673"/>
                </a:cubicBezTo>
                <a:cubicBezTo>
                  <a:pt x="5056" y="90204"/>
                  <a:pt x="36572" y="43877"/>
                  <a:pt x="72654" y="0"/>
                </a:cubicBezTo>
                <a:cubicBezTo>
                  <a:pt x="75104" y="780"/>
                  <a:pt x="77554" y="1670"/>
                  <a:pt x="80004" y="245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0" name="Forma libre: forma 69">
            <a:extLst>
              <a:ext uri="{FF2B5EF4-FFF2-40B4-BE49-F238E27FC236}">
                <a16:creationId xmlns:a16="http://schemas.microsoft.com/office/drawing/2014/main" id="{D885AE75-4054-40DC-9D50-EBB57CB64113}"/>
              </a:ext>
            </a:extLst>
          </p:cNvPr>
          <p:cNvSpPr/>
          <p:nvPr/>
        </p:nvSpPr>
        <p:spPr>
          <a:xfrm>
            <a:off x="9517162" y="5832983"/>
            <a:ext cx="196874" cy="193859"/>
          </a:xfrm>
          <a:custGeom>
            <a:avLst/>
            <a:gdLst>
              <a:gd name="connsiteX0" fmla="*/ 196523 w 196874"/>
              <a:gd name="connsiteY0" fmla="*/ 193860 h 193859"/>
              <a:gd name="connsiteX1" fmla="*/ 50414 w 196874"/>
              <a:gd name="connsiteY1" fmla="*/ 103432 h 193859"/>
              <a:gd name="connsiteX2" fmla="*/ 2639 w 196874"/>
              <a:gd name="connsiteY2" fmla="*/ 17571 h 193859"/>
              <a:gd name="connsiteX3" fmla="*/ 3195 w 196874"/>
              <a:gd name="connsiteY3" fmla="*/ 1535 h 193859"/>
              <a:gd name="connsiteX4" fmla="*/ 16559 w 196874"/>
              <a:gd name="connsiteY4" fmla="*/ 3539 h 193859"/>
              <a:gd name="connsiteX5" fmla="*/ 196300 w 196874"/>
              <a:gd name="connsiteY5" fmla="*/ 182500 h 193859"/>
              <a:gd name="connsiteX6" fmla="*/ 196411 w 196874"/>
              <a:gd name="connsiteY6" fmla="*/ 193860 h 19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874" h="193859">
                <a:moveTo>
                  <a:pt x="196523" y="193860"/>
                </a:moveTo>
                <a:cubicBezTo>
                  <a:pt x="137166" y="178380"/>
                  <a:pt x="88834" y="148869"/>
                  <a:pt x="50414" y="103432"/>
                </a:cubicBezTo>
                <a:cubicBezTo>
                  <a:pt x="29032" y="78042"/>
                  <a:pt x="12439" y="49644"/>
                  <a:pt x="2639" y="17571"/>
                </a:cubicBezTo>
                <a:cubicBezTo>
                  <a:pt x="1079" y="12448"/>
                  <a:pt x="-2707" y="6100"/>
                  <a:pt x="3195" y="1535"/>
                </a:cubicBezTo>
                <a:cubicBezTo>
                  <a:pt x="7650" y="-1806"/>
                  <a:pt x="12327" y="978"/>
                  <a:pt x="16559" y="3539"/>
                </a:cubicBezTo>
                <a:cubicBezTo>
                  <a:pt x="90282" y="49310"/>
                  <a:pt x="149750" y="109557"/>
                  <a:pt x="196300" y="182500"/>
                </a:cubicBezTo>
                <a:cubicBezTo>
                  <a:pt x="197525" y="184394"/>
                  <a:pt x="196411" y="187846"/>
                  <a:pt x="196411" y="19386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1" name="Forma libre: forma 70">
            <a:extLst>
              <a:ext uri="{FF2B5EF4-FFF2-40B4-BE49-F238E27FC236}">
                <a16:creationId xmlns:a16="http://schemas.microsoft.com/office/drawing/2014/main" id="{39C35D8F-6143-4B32-B851-F6DEAE2B9881}"/>
              </a:ext>
            </a:extLst>
          </p:cNvPr>
          <p:cNvSpPr/>
          <p:nvPr/>
        </p:nvSpPr>
        <p:spPr>
          <a:xfrm>
            <a:off x="9774489" y="5833521"/>
            <a:ext cx="200513" cy="191874"/>
          </a:xfrm>
          <a:custGeom>
            <a:avLst/>
            <a:gdLst>
              <a:gd name="connsiteX0" fmla="*/ 111 w 200513"/>
              <a:gd name="connsiteY0" fmla="*/ 191763 h 191874"/>
              <a:gd name="connsiteX1" fmla="*/ 44211 w 200513"/>
              <a:gd name="connsiteY1" fmla="*/ 127729 h 191874"/>
              <a:gd name="connsiteX2" fmla="*/ 179184 w 200513"/>
              <a:gd name="connsiteY2" fmla="*/ 6231 h 191874"/>
              <a:gd name="connsiteX3" fmla="*/ 197448 w 200513"/>
              <a:gd name="connsiteY3" fmla="*/ 1888 h 191874"/>
              <a:gd name="connsiteX4" fmla="*/ 197670 w 200513"/>
              <a:gd name="connsiteY4" fmla="*/ 17924 h 191874"/>
              <a:gd name="connsiteX5" fmla="*/ 0 w 200513"/>
              <a:gd name="connsiteY5" fmla="*/ 191874 h 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0513" h="191874">
                <a:moveTo>
                  <a:pt x="111" y="191763"/>
                </a:moveTo>
                <a:cubicBezTo>
                  <a:pt x="11248" y="164924"/>
                  <a:pt x="28509" y="146661"/>
                  <a:pt x="44211" y="127729"/>
                </a:cubicBezTo>
                <a:cubicBezTo>
                  <a:pt x="83300" y="80733"/>
                  <a:pt x="127066" y="38638"/>
                  <a:pt x="179184" y="6231"/>
                </a:cubicBezTo>
                <a:cubicBezTo>
                  <a:pt x="184641" y="2779"/>
                  <a:pt x="190654" y="-3012"/>
                  <a:pt x="197448" y="1888"/>
                </a:cubicBezTo>
                <a:cubicBezTo>
                  <a:pt x="203461" y="6231"/>
                  <a:pt x="199007" y="12579"/>
                  <a:pt x="197670" y="17924"/>
                </a:cubicBezTo>
                <a:cubicBezTo>
                  <a:pt x="179407" y="95211"/>
                  <a:pt x="84636" y="180404"/>
                  <a:pt x="0" y="191874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2" name="Forma libre: forma 71">
            <a:extLst>
              <a:ext uri="{FF2B5EF4-FFF2-40B4-BE49-F238E27FC236}">
                <a16:creationId xmlns:a16="http://schemas.microsoft.com/office/drawing/2014/main" id="{495AC160-D0E4-4679-B3B1-63A2D4D0E961}"/>
              </a:ext>
            </a:extLst>
          </p:cNvPr>
          <p:cNvSpPr/>
          <p:nvPr/>
        </p:nvSpPr>
        <p:spPr>
          <a:xfrm>
            <a:off x="9593922" y="5656412"/>
            <a:ext cx="122717" cy="160951"/>
          </a:xfrm>
          <a:custGeom>
            <a:avLst/>
            <a:gdLst>
              <a:gd name="connsiteX0" fmla="*/ 47 w 122717"/>
              <a:gd name="connsiteY0" fmla="*/ 19078 h 160951"/>
              <a:gd name="connsiteX1" fmla="*/ 19424 w 122717"/>
              <a:gd name="connsiteY1" fmla="*/ 3599 h 160951"/>
              <a:gd name="connsiteX2" fmla="*/ 121656 w 122717"/>
              <a:gd name="connsiteY2" fmla="*/ 149930 h 160951"/>
              <a:gd name="connsiteX3" fmla="*/ 108626 w 122717"/>
              <a:gd name="connsiteY3" fmla="*/ 159396 h 160951"/>
              <a:gd name="connsiteX4" fmla="*/ 47 w 122717"/>
              <a:gd name="connsiteY4" fmla="*/ 19078 h 16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716" h="160951">
                <a:moveTo>
                  <a:pt x="47" y="19078"/>
                </a:moveTo>
                <a:cubicBezTo>
                  <a:pt x="-399" y="5381"/>
                  <a:pt x="2051" y="-6090"/>
                  <a:pt x="19424" y="3599"/>
                </a:cubicBezTo>
                <a:cubicBezTo>
                  <a:pt x="76888" y="35894"/>
                  <a:pt x="102501" y="90908"/>
                  <a:pt x="121656" y="149930"/>
                </a:cubicBezTo>
                <a:cubicBezTo>
                  <a:pt x="125331" y="161178"/>
                  <a:pt x="119095" y="162737"/>
                  <a:pt x="108626" y="159396"/>
                </a:cubicBezTo>
                <a:cubicBezTo>
                  <a:pt x="54169" y="141578"/>
                  <a:pt x="715" y="73090"/>
                  <a:pt x="47" y="1907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3" name="Forma libre: forma 72">
            <a:extLst>
              <a:ext uri="{FF2B5EF4-FFF2-40B4-BE49-F238E27FC236}">
                <a16:creationId xmlns:a16="http://schemas.microsoft.com/office/drawing/2014/main" id="{D0AAAE47-63A4-4D84-AFA1-EBBF252235A7}"/>
              </a:ext>
            </a:extLst>
          </p:cNvPr>
          <p:cNvSpPr/>
          <p:nvPr/>
        </p:nvSpPr>
        <p:spPr>
          <a:xfrm>
            <a:off x="7206623" y="4277990"/>
            <a:ext cx="127787" cy="117492"/>
          </a:xfrm>
          <a:custGeom>
            <a:avLst/>
            <a:gdLst>
              <a:gd name="connsiteX0" fmla="*/ 93257 w 127787"/>
              <a:gd name="connsiteY0" fmla="*/ 0 h 117492"/>
              <a:gd name="connsiteX1" fmla="*/ 123548 w 127787"/>
              <a:gd name="connsiteY1" fmla="*/ 45102 h 117492"/>
              <a:gd name="connsiteX2" fmla="*/ 40916 w 127787"/>
              <a:gd name="connsiteY2" fmla="*/ 115372 h 117492"/>
              <a:gd name="connsiteX3" fmla="*/ 7730 w 127787"/>
              <a:gd name="connsiteY3" fmla="*/ 103679 h 117492"/>
              <a:gd name="connsiteX4" fmla="*/ 4166 w 127787"/>
              <a:gd name="connsiteY4" fmla="*/ 71161 h 117492"/>
              <a:gd name="connsiteX5" fmla="*/ 84014 w 127787"/>
              <a:gd name="connsiteY5" fmla="*/ 1448 h 117492"/>
              <a:gd name="connsiteX6" fmla="*/ 93257 w 127787"/>
              <a:gd name="connsiteY6" fmla="*/ 0 h 11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787" h="117492">
                <a:moveTo>
                  <a:pt x="93257" y="0"/>
                </a:moveTo>
                <a:cubicBezTo>
                  <a:pt x="118759" y="891"/>
                  <a:pt x="136243" y="25948"/>
                  <a:pt x="123548" y="45102"/>
                </a:cubicBezTo>
                <a:cubicBezTo>
                  <a:pt x="103168" y="75950"/>
                  <a:pt x="74325" y="99225"/>
                  <a:pt x="40916" y="115372"/>
                </a:cubicBezTo>
                <a:cubicBezTo>
                  <a:pt x="28777" y="121164"/>
                  <a:pt x="16416" y="114370"/>
                  <a:pt x="7730" y="103679"/>
                </a:cubicBezTo>
                <a:cubicBezTo>
                  <a:pt x="-400" y="93657"/>
                  <a:pt x="-2961" y="80739"/>
                  <a:pt x="4166" y="71161"/>
                </a:cubicBezTo>
                <a:cubicBezTo>
                  <a:pt x="25771" y="42541"/>
                  <a:pt x="51941" y="18375"/>
                  <a:pt x="84014" y="1448"/>
                </a:cubicBezTo>
                <a:cubicBezTo>
                  <a:pt x="87243" y="-223"/>
                  <a:pt x="91586" y="223"/>
                  <a:pt x="93257" y="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4" name="Forma libre: forma 73">
            <a:extLst>
              <a:ext uri="{FF2B5EF4-FFF2-40B4-BE49-F238E27FC236}">
                <a16:creationId xmlns:a16="http://schemas.microsoft.com/office/drawing/2014/main" id="{031DE79A-573F-4FC9-B425-469BA91D3446}"/>
              </a:ext>
            </a:extLst>
          </p:cNvPr>
          <p:cNvSpPr/>
          <p:nvPr/>
        </p:nvSpPr>
        <p:spPr>
          <a:xfrm>
            <a:off x="7176825" y="4709746"/>
            <a:ext cx="127051" cy="117843"/>
          </a:xfrm>
          <a:custGeom>
            <a:avLst/>
            <a:gdLst>
              <a:gd name="connsiteX0" fmla="*/ 34409 w 127051"/>
              <a:gd name="connsiteY0" fmla="*/ 0 h 117843"/>
              <a:gd name="connsiteX1" fmla="*/ 60357 w 127051"/>
              <a:gd name="connsiteY1" fmla="*/ 11582 h 117843"/>
              <a:gd name="connsiteX2" fmla="*/ 112921 w 127051"/>
              <a:gd name="connsiteY2" fmla="*/ 57241 h 117843"/>
              <a:gd name="connsiteX3" fmla="*/ 117598 w 127051"/>
              <a:gd name="connsiteY3" fmla="*/ 105684 h 117843"/>
              <a:gd name="connsiteX4" fmla="*/ 71271 w 127051"/>
              <a:gd name="connsiteY4" fmla="*/ 108468 h 117843"/>
              <a:gd name="connsiteX5" fmla="*/ 11468 w 127051"/>
              <a:gd name="connsiteY5" fmla="*/ 58021 h 117843"/>
              <a:gd name="connsiteX6" fmla="*/ 3896 w 127051"/>
              <a:gd name="connsiteY6" fmla="*/ 18264 h 117843"/>
              <a:gd name="connsiteX7" fmla="*/ 34409 w 127051"/>
              <a:gd name="connsiteY7" fmla="*/ 111 h 11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050" h="117843">
                <a:moveTo>
                  <a:pt x="34409" y="0"/>
                </a:moveTo>
                <a:cubicBezTo>
                  <a:pt x="44766" y="0"/>
                  <a:pt x="52896" y="5234"/>
                  <a:pt x="60357" y="11582"/>
                </a:cubicBezTo>
                <a:cubicBezTo>
                  <a:pt x="77952" y="26728"/>
                  <a:pt x="95659" y="41761"/>
                  <a:pt x="112921" y="57241"/>
                </a:cubicBezTo>
                <a:cubicBezTo>
                  <a:pt x="129180" y="71718"/>
                  <a:pt x="132298" y="88980"/>
                  <a:pt x="117598" y="105684"/>
                </a:cubicBezTo>
                <a:cubicBezTo>
                  <a:pt x="104012" y="121164"/>
                  <a:pt x="87307" y="121609"/>
                  <a:pt x="71271" y="108468"/>
                </a:cubicBezTo>
                <a:cubicBezTo>
                  <a:pt x="51003" y="91986"/>
                  <a:pt x="30623" y="75616"/>
                  <a:pt x="11468" y="58021"/>
                </a:cubicBezTo>
                <a:cubicBezTo>
                  <a:pt x="-113" y="47330"/>
                  <a:pt x="-3454" y="33186"/>
                  <a:pt x="3896" y="18264"/>
                </a:cubicBezTo>
                <a:cubicBezTo>
                  <a:pt x="10021" y="5902"/>
                  <a:pt x="20489" y="-111"/>
                  <a:pt x="34409" y="11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5" name="Forma libre: forma 74">
            <a:extLst>
              <a:ext uri="{FF2B5EF4-FFF2-40B4-BE49-F238E27FC236}">
                <a16:creationId xmlns:a16="http://schemas.microsoft.com/office/drawing/2014/main" id="{ACD0AE64-D7A0-4A43-A5D6-1226F77D5B59}"/>
              </a:ext>
            </a:extLst>
          </p:cNvPr>
          <p:cNvSpPr/>
          <p:nvPr/>
        </p:nvSpPr>
        <p:spPr>
          <a:xfrm>
            <a:off x="9776306" y="5653962"/>
            <a:ext cx="123578" cy="162339"/>
          </a:xfrm>
          <a:custGeom>
            <a:avLst/>
            <a:gdLst>
              <a:gd name="connsiteX0" fmla="*/ 123579 w 123578"/>
              <a:gd name="connsiteY0" fmla="*/ 13511 h 162339"/>
              <a:gd name="connsiteX1" fmla="*/ 16670 w 123578"/>
              <a:gd name="connsiteY1" fmla="*/ 160511 h 162339"/>
              <a:gd name="connsiteX2" fmla="*/ 1413 w 123578"/>
              <a:gd name="connsiteY2" fmla="*/ 147593 h 162339"/>
              <a:gd name="connsiteX3" fmla="*/ 101417 w 123578"/>
              <a:gd name="connsiteY3" fmla="*/ 6050 h 162339"/>
              <a:gd name="connsiteX4" fmla="*/ 119458 w 123578"/>
              <a:gd name="connsiteY4" fmla="*/ 2486 h 162339"/>
              <a:gd name="connsiteX5" fmla="*/ 123356 w 123578"/>
              <a:gd name="connsiteY5" fmla="*/ 13400 h 16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578" h="162339">
                <a:moveTo>
                  <a:pt x="123579" y="13511"/>
                </a:moveTo>
                <a:cubicBezTo>
                  <a:pt x="121685" y="72200"/>
                  <a:pt x="67897" y="143250"/>
                  <a:pt x="16670" y="160511"/>
                </a:cubicBezTo>
                <a:cubicBezTo>
                  <a:pt x="3306" y="164965"/>
                  <a:pt x="-3042" y="161513"/>
                  <a:pt x="1413" y="147593"/>
                </a:cubicBezTo>
                <a:cubicBezTo>
                  <a:pt x="19899" y="90018"/>
                  <a:pt x="49410" y="39904"/>
                  <a:pt x="101417" y="6050"/>
                </a:cubicBezTo>
                <a:cubicBezTo>
                  <a:pt x="106763" y="2597"/>
                  <a:pt x="112442" y="-3416"/>
                  <a:pt x="119458" y="2486"/>
                </a:cubicBezTo>
                <a:cubicBezTo>
                  <a:pt x="124469" y="6718"/>
                  <a:pt x="123356" y="12954"/>
                  <a:pt x="123356" y="1340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6" name="Forma libre: forma 75">
            <a:extLst>
              <a:ext uri="{FF2B5EF4-FFF2-40B4-BE49-F238E27FC236}">
                <a16:creationId xmlns:a16="http://schemas.microsoft.com/office/drawing/2014/main" id="{57F433A9-85E8-4A9D-9B04-9BBA72C10E86}"/>
              </a:ext>
            </a:extLst>
          </p:cNvPr>
          <p:cNvSpPr/>
          <p:nvPr/>
        </p:nvSpPr>
        <p:spPr>
          <a:xfrm>
            <a:off x="6782970" y="4277017"/>
            <a:ext cx="126135" cy="118047"/>
          </a:xfrm>
          <a:custGeom>
            <a:avLst/>
            <a:gdLst>
              <a:gd name="connsiteX0" fmla="*/ 126135 w 126135"/>
              <a:gd name="connsiteY0" fmla="*/ 82156 h 118047"/>
              <a:gd name="connsiteX1" fmla="*/ 81924 w 126135"/>
              <a:gd name="connsiteY1" fmla="*/ 114452 h 118047"/>
              <a:gd name="connsiteX2" fmla="*/ 5417 w 126135"/>
              <a:gd name="connsiteY2" fmla="*/ 49638 h 118047"/>
              <a:gd name="connsiteX3" fmla="*/ 8647 w 126135"/>
              <a:gd name="connsiteY3" fmla="*/ 11997 h 118047"/>
              <a:gd name="connsiteX4" fmla="*/ 45285 w 126135"/>
              <a:gd name="connsiteY4" fmla="*/ 3422 h 118047"/>
              <a:gd name="connsiteX5" fmla="*/ 121792 w 126135"/>
              <a:gd name="connsiteY5" fmla="*/ 68570 h 118047"/>
              <a:gd name="connsiteX6" fmla="*/ 126135 w 126135"/>
              <a:gd name="connsiteY6" fmla="*/ 82156 h 11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134" h="118047">
                <a:moveTo>
                  <a:pt x="126135" y="82156"/>
                </a:moveTo>
                <a:cubicBezTo>
                  <a:pt x="125912" y="108550"/>
                  <a:pt x="102860" y="125922"/>
                  <a:pt x="81924" y="114452"/>
                </a:cubicBezTo>
                <a:cubicBezTo>
                  <a:pt x="52524" y="98304"/>
                  <a:pt x="26131" y="76588"/>
                  <a:pt x="5417" y="49638"/>
                </a:cubicBezTo>
                <a:cubicBezTo>
                  <a:pt x="-3492" y="38056"/>
                  <a:pt x="-708" y="23579"/>
                  <a:pt x="8647" y="11997"/>
                </a:cubicBezTo>
                <a:cubicBezTo>
                  <a:pt x="18446" y="-30"/>
                  <a:pt x="32590" y="-3259"/>
                  <a:pt x="45285" y="3422"/>
                </a:cubicBezTo>
                <a:cubicBezTo>
                  <a:pt x="75465" y="19236"/>
                  <a:pt x="99296" y="43402"/>
                  <a:pt x="121792" y="68570"/>
                </a:cubicBezTo>
                <a:cubicBezTo>
                  <a:pt x="125244" y="72356"/>
                  <a:pt x="125244" y="79261"/>
                  <a:pt x="126135" y="82156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7" name="Forma libre: forma 76">
            <a:extLst>
              <a:ext uri="{FF2B5EF4-FFF2-40B4-BE49-F238E27FC236}">
                <a16:creationId xmlns:a16="http://schemas.microsoft.com/office/drawing/2014/main" id="{CBD50853-9752-4941-9CBE-37FD44257ADF}"/>
              </a:ext>
            </a:extLst>
          </p:cNvPr>
          <p:cNvSpPr/>
          <p:nvPr/>
        </p:nvSpPr>
        <p:spPr>
          <a:xfrm>
            <a:off x="7010845" y="4184875"/>
            <a:ext cx="66851" cy="143157"/>
          </a:xfrm>
          <a:custGeom>
            <a:avLst/>
            <a:gdLst>
              <a:gd name="connsiteX0" fmla="*/ 604 w 66851"/>
              <a:gd name="connsiteY0" fmla="*/ 67278 h 143157"/>
              <a:gd name="connsiteX1" fmla="*/ 938 w 66851"/>
              <a:gd name="connsiteY1" fmla="*/ 26965 h 143157"/>
              <a:gd name="connsiteX2" fmla="*/ 33122 w 66851"/>
              <a:gd name="connsiteY2" fmla="*/ 15 h 143157"/>
              <a:gd name="connsiteX3" fmla="*/ 65306 w 66851"/>
              <a:gd name="connsiteY3" fmla="*/ 26408 h 143157"/>
              <a:gd name="connsiteX4" fmla="*/ 65640 w 66851"/>
              <a:gd name="connsiteY4" fmla="*/ 115833 h 143157"/>
              <a:gd name="connsiteX5" fmla="*/ 33679 w 66851"/>
              <a:gd name="connsiteY5" fmla="*/ 143117 h 143157"/>
              <a:gd name="connsiteX6" fmla="*/ 1383 w 66851"/>
              <a:gd name="connsiteY6" fmla="*/ 116390 h 143157"/>
              <a:gd name="connsiteX7" fmla="*/ 938 w 66851"/>
              <a:gd name="connsiteY7" fmla="*/ 67390 h 143157"/>
              <a:gd name="connsiteX8" fmla="*/ 492 w 66851"/>
              <a:gd name="connsiteY8" fmla="*/ 67390 h 143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851" h="143157">
                <a:moveTo>
                  <a:pt x="604" y="67278"/>
                </a:moveTo>
                <a:cubicBezTo>
                  <a:pt x="604" y="53803"/>
                  <a:pt x="-955" y="40106"/>
                  <a:pt x="938" y="26965"/>
                </a:cubicBezTo>
                <a:cubicBezTo>
                  <a:pt x="3388" y="9481"/>
                  <a:pt x="15192" y="460"/>
                  <a:pt x="33122" y="15"/>
                </a:cubicBezTo>
                <a:cubicBezTo>
                  <a:pt x="51497" y="-431"/>
                  <a:pt x="64081" y="9258"/>
                  <a:pt x="65306" y="26408"/>
                </a:cubicBezTo>
                <a:cubicBezTo>
                  <a:pt x="67422" y="56031"/>
                  <a:pt x="67199" y="86099"/>
                  <a:pt x="65640" y="115833"/>
                </a:cubicBezTo>
                <a:cubicBezTo>
                  <a:pt x="64638" y="133874"/>
                  <a:pt x="50606" y="142449"/>
                  <a:pt x="33679" y="143117"/>
                </a:cubicBezTo>
                <a:cubicBezTo>
                  <a:pt x="15749" y="143896"/>
                  <a:pt x="3722" y="133540"/>
                  <a:pt x="1383" y="116390"/>
                </a:cubicBezTo>
                <a:cubicBezTo>
                  <a:pt x="-844" y="100353"/>
                  <a:pt x="938" y="83760"/>
                  <a:pt x="938" y="67390"/>
                </a:cubicBezTo>
                <a:cubicBezTo>
                  <a:pt x="826" y="67390"/>
                  <a:pt x="604" y="67390"/>
                  <a:pt x="492" y="6739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8" name="Forma libre: forma 77">
            <a:extLst>
              <a:ext uri="{FF2B5EF4-FFF2-40B4-BE49-F238E27FC236}">
                <a16:creationId xmlns:a16="http://schemas.microsoft.com/office/drawing/2014/main" id="{7DDA42C2-80BC-4A28-B4A0-5ACB665482E4}"/>
              </a:ext>
            </a:extLst>
          </p:cNvPr>
          <p:cNvSpPr/>
          <p:nvPr/>
        </p:nvSpPr>
        <p:spPr>
          <a:xfrm>
            <a:off x="7010650" y="4785473"/>
            <a:ext cx="67285" cy="145450"/>
          </a:xfrm>
          <a:custGeom>
            <a:avLst/>
            <a:gdLst>
              <a:gd name="connsiteX0" fmla="*/ 26301 w 67285"/>
              <a:gd name="connsiteY0" fmla="*/ 111 h 145450"/>
              <a:gd name="connsiteX1" fmla="*/ 67283 w 67285"/>
              <a:gd name="connsiteY1" fmla="*/ 45102 h 145450"/>
              <a:gd name="connsiteX2" fmla="*/ 66949 w 67285"/>
              <a:gd name="connsiteY2" fmla="*/ 109025 h 145450"/>
              <a:gd name="connsiteX3" fmla="*/ 33651 w 67285"/>
              <a:gd name="connsiteY3" fmla="*/ 145441 h 145450"/>
              <a:gd name="connsiteX4" fmla="*/ 353 w 67285"/>
              <a:gd name="connsiteY4" fmla="*/ 109582 h 145450"/>
              <a:gd name="connsiteX5" fmla="*/ 19 w 67285"/>
              <a:gd name="connsiteY5" fmla="*/ 42764 h 145450"/>
              <a:gd name="connsiteX6" fmla="*/ 22849 w 67285"/>
              <a:gd name="connsiteY6" fmla="*/ 2227 h 145450"/>
              <a:gd name="connsiteX7" fmla="*/ 26301 w 67285"/>
              <a:gd name="connsiteY7" fmla="*/ 0 h 14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285" h="145450">
                <a:moveTo>
                  <a:pt x="26301" y="111"/>
                </a:moveTo>
                <a:cubicBezTo>
                  <a:pt x="55701" y="891"/>
                  <a:pt x="67505" y="17484"/>
                  <a:pt x="67283" y="45102"/>
                </a:cubicBezTo>
                <a:cubicBezTo>
                  <a:pt x="67060" y="66373"/>
                  <a:pt x="67505" y="87755"/>
                  <a:pt x="66949" y="109025"/>
                </a:cubicBezTo>
                <a:cubicBezTo>
                  <a:pt x="66392" y="130407"/>
                  <a:pt x="55367" y="145107"/>
                  <a:pt x="33651" y="145441"/>
                </a:cubicBezTo>
                <a:cubicBezTo>
                  <a:pt x="11490" y="145886"/>
                  <a:pt x="910" y="130963"/>
                  <a:pt x="353" y="109582"/>
                </a:cubicBezTo>
                <a:cubicBezTo>
                  <a:pt x="-204" y="87309"/>
                  <a:pt x="576" y="65036"/>
                  <a:pt x="19" y="42764"/>
                </a:cubicBezTo>
                <a:cubicBezTo>
                  <a:pt x="-426" y="24389"/>
                  <a:pt x="6924" y="11025"/>
                  <a:pt x="22849" y="2227"/>
                </a:cubicBezTo>
                <a:cubicBezTo>
                  <a:pt x="24074" y="1559"/>
                  <a:pt x="25187" y="780"/>
                  <a:pt x="26301" y="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9" name="Forma libre: forma 78">
            <a:extLst>
              <a:ext uri="{FF2B5EF4-FFF2-40B4-BE49-F238E27FC236}">
                <a16:creationId xmlns:a16="http://schemas.microsoft.com/office/drawing/2014/main" id="{216C4E66-AFA9-4BCA-BA9F-0E08BCE1E01D}"/>
              </a:ext>
            </a:extLst>
          </p:cNvPr>
          <p:cNvSpPr/>
          <p:nvPr/>
        </p:nvSpPr>
        <p:spPr>
          <a:xfrm>
            <a:off x="7268457" y="4523374"/>
            <a:ext cx="136229" cy="67452"/>
          </a:xfrm>
          <a:custGeom>
            <a:avLst/>
            <a:gdLst>
              <a:gd name="connsiteX0" fmla="*/ 69398 w 136229"/>
              <a:gd name="connsiteY0" fmla="*/ 506 h 67452"/>
              <a:gd name="connsiteX1" fmla="*/ 107150 w 136229"/>
              <a:gd name="connsiteY1" fmla="*/ 840 h 67452"/>
              <a:gd name="connsiteX2" fmla="*/ 136216 w 136229"/>
              <a:gd name="connsiteY2" fmla="*/ 34584 h 67452"/>
              <a:gd name="connsiteX3" fmla="*/ 108041 w 136229"/>
              <a:gd name="connsiteY3" fmla="*/ 65988 h 67452"/>
              <a:gd name="connsiteX4" fmla="*/ 29641 w 136229"/>
              <a:gd name="connsiteY4" fmla="*/ 65988 h 67452"/>
              <a:gd name="connsiteX5" fmla="*/ 19 w 136229"/>
              <a:gd name="connsiteY5" fmla="*/ 32356 h 67452"/>
              <a:gd name="connsiteX6" fmla="*/ 31646 w 136229"/>
              <a:gd name="connsiteY6" fmla="*/ 729 h 67452"/>
              <a:gd name="connsiteX7" fmla="*/ 69398 w 136229"/>
              <a:gd name="connsiteY7" fmla="*/ 506 h 67452"/>
              <a:gd name="connsiteX8" fmla="*/ 69398 w 136229"/>
              <a:gd name="connsiteY8" fmla="*/ 618 h 67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229" h="67452">
                <a:moveTo>
                  <a:pt x="69398" y="506"/>
                </a:moveTo>
                <a:cubicBezTo>
                  <a:pt x="81982" y="506"/>
                  <a:pt x="94789" y="-830"/>
                  <a:pt x="107150" y="840"/>
                </a:cubicBezTo>
                <a:cubicBezTo>
                  <a:pt x="125971" y="3290"/>
                  <a:pt x="136662" y="14984"/>
                  <a:pt x="136216" y="34584"/>
                </a:cubicBezTo>
                <a:cubicBezTo>
                  <a:pt x="135771" y="52736"/>
                  <a:pt x="125637" y="64763"/>
                  <a:pt x="108041" y="65988"/>
                </a:cubicBezTo>
                <a:cubicBezTo>
                  <a:pt x="81982" y="67770"/>
                  <a:pt x="55589" y="68104"/>
                  <a:pt x="29641" y="65988"/>
                </a:cubicBezTo>
                <a:cubicBezTo>
                  <a:pt x="11378" y="64540"/>
                  <a:pt x="-538" y="51399"/>
                  <a:pt x="19" y="32356"/>
                </a:cubicBezTo>
                <a:cubicBezTo>
                  <a:pt x="576" y="13202"/>
                  <a:pt x="12714" y="2288"/>
                  <a:pt x="31646" y="729"/>
                </a:cubicBezTo>
                <a:cubicBezTo>
                  <a:pt x="44119" y="-385"/>
                  <a:pt x="56814" y="506"/>
                  <a:pt x="69398" y="506"/>
                </a:cubicBezTo>
                <a:cubicBezTo>
                  <a:pt x="69398" y="506"/>
                  <a:pt x="69398" y="506"/>
                  <a:pt x="69398" y="61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0" name="Forma libre: forma 79">
            <a:extLst>
              <a:ext uri="{FF2B5EF4-FFF2-40B4-BE49-F238E27FC236}">
                <a16:creationId xmlns:a16="http://schemas.microsoft.com/office/drawing/2014/main" id="{159242CB-3B77-4971-8DE7-084637AC3061}"/>
              </a:ext>
            </a:extLst>
          </p:cNvPr>
          <p:cNvSpPr/>
          <p:nvPr/>
        </p:nvSpPr>
        <p:spPr>
          <a:xfrm>
            <a:off x="6713105" y="4521679"/>
            <a:ext cx="136308" cy="69130"/>
          </a:xfrm>
          <a:custGeom>
            <a:avLst/>
            <a:gdLst>
              <a:gd name="connsiteX0" fmla="*/ 136086 w 136308"/>
              <a:gd name="connsiteY0" fmla="*/ 20576 h 69130"/>
              <a:gd name="connsiteX1" fmla="*/ 90650 w 136308"/>
              <a:gd name="connsiteY1" fmla="*/ 68796 h 69130"/>
              <a:gd name="connsiteX2" fmla="*/ 32630 w 136308"/>
              <a:gd name="connsiteY2" fmla="*/ 68462 h 69130"/>
              <a:gd name="connsiteX3" fmla="*/ 0 w 136308"/>
              <a:gd name="connsiteY3" fmla="*/ 35387 h 69130"/>
              <a:gd name="connsiteX4" fmla="*/ 32407 w 136308"/>
              <a:gd name="connsiteY4" fmla="*/ 2535 h 69130"/>
              <a:gd name="connsiteX5" fmla="*/ 136309 w 136308"/>
              <a:gd name="connsiteY5" fmla="*/ 21021 h 69130"/>
              <a:gd name="connsiteX6" fmla="*/ 135975 w 136308"/>
              <a:gd name="connsiteY6" fmla="*/ 20576 h 6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308" h="69130">
                <a:moveTo>
                  <a:pt x="136086" y="20576"/>
                </a:moveTo>
                <a:cubicBezTo>
                  <a:pt x="135418" y="57437"/>
                  <a:pt x="125618" y="68128"/>
                  <a:pt x="90650" y="68796"/>
                </a:cubicBezTo>
                <a:cubicBezTo>
                  <a:pt x="71273" y="69130"/>
                  <a:pt x="51895" y="69464"/>
                  <a:pt x="32630" y="68462"/>
                </a:cubicBezTo>
                <a:cubicBezTo>
                  <a:pt x="12473" y="67348"/>
                  <a:pt x="111" y="56546"/>
                  <a:pt x="0" y="35387"/>
                </a:cubicBezTo>
                <a:cubicBezTo>
                  <a:pt x="0" y="14117"/>
                  <a:pt x="12695" y="1198"/>
                  <a:pt x="32407" y="2535"/>
                </a:cubicBezTo>
                <a:cubicBezTo>
                  <a:pt x="67486" y="4985"/>
                  <a:pt x="106798" y="-12833"/>
                  <a:pt x="136309" y="21021"/>
                </a:cubicBezTo>
                <a:cubicBezTo>
                  <a:pt x="136309" y="21021"/>
                  <a:pt x="135975" y="20576"/>
                  <a:pt x="135975" y="20576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1" name="Forma libre: forma 80">
            <a:extLst>
              <a:ext uri="{FF2B5EF4-FFF2-40B4-BE49-F238E27FC236}">
                <a16:creationId xmlns:a16="http://schemas.microsoft.com/office/drawing/2014/main" id="{0FD2A738-42F9-47FE-BB63-CC24BE8B86CB}"/>
              </a:ext>
            </a:extLst>
          </p:cNvPr>
          <p:cNvSpPr/>
          <p:nvPr/>
        </p:nvSpPr>
        <p:spPr>
          <a:xfrm>
            <a:off x="6721209" y="4919483"/>
            <a:ext cx="135539" cy="67205"/>
          </a:xfrm>
          <a:custGeom>
            <a:avLst/>
            <a:gdLst>
              <a:gd name="connsiteX0" fmla="*/ 66288 w 135539"/>
              <a:gd name="connsiteY0" fmla="*/ 66779 h 67205"/>
              <a:gd name="connsiteX1" fmla="*/ 31542 w 135539"/>
              <a:gd name="connsiteY1" fmla="*/ 66556 h 67205"/>
              <a:gd name="connsiteX2" fmla="*/ 26 w 135539"/>
              <a:gd name="connsiteY2" fmla="*/ 35040 h 67205"/>
              <a:gd name="connsiteX3" fmla="*/ 29538 w 135539"/>
              <a:gd name="connsiteY3" fmla="*/ 1520 h 67205"/>
              <a:gd name="connsiteX4" fmla="*/ 107492 w 135539"/>
              <a:gd name="connsiteY4" fmla="*/ 1743 h 67205"/>
              <a:gd name="connsiteX5" fmla="*/ 135444 w 135539"/>
              <a:gd name="connsiteY5" fmla="*/ 35820 h 67205"/>
              <a:gd name="connsiteX6" fmla="*/ 103817 w 135539"/>
              <a:gd name="connsiteY6" fmla="*/ 66779 h 67205"/>
              <a:gd name="connsiteX7" fmla="*/ 66176 w 135539"/>
              <a:gd name="connsiteY7" fmla="*/ 66890 h 67205"/>
              <a:gd name="connsiteX8" fmla="*/ 66176 w 135539"/>
              <a:gd name="connsiteY8" fmla="*/ 66667 h 6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539" h="67205">
                <a:moveTo>
                  <a:pt x="66288" y="66779"/>
                </a:moveTo>
                <a:cubicBezTo>
                  <a:pt x="54706" y="66779"/>
                  <a:pt x="43013" y="67670"/>
                  <a:pt x="31542" y="66556"/>
                </a:cubicBezTo>
                <a:cubicBezTo>
                  <a:pt x="12722" y="64774"/>
                  <a:pt x="583" y="53972"/>
                  <a:pt x="26" y="35040"/>
                </a:cubicBezTo>
                <a:cubicBezTo>
                  <a:pt x="-642" y="15997"/>
                  <a:pt x="11497" y="2967"/>
                  <a:pt x="29538" y="1520"/>
                </a:cubicBezTo>
                <a:cubicBezTo>
                  <a:pt x="55374" y="-596"/>
                  <a:pt x="81656" y="-485"/>
                  <a:pt x="107492" y="1743"/>
                </a:cubicBezTo>
                <a:cubicBezTo>
                  <a:pt x="125978" y="3302"/>
                  <a:pt x="136669" y="16108"/>
                  <a:pt x="135444" y="35820"/>
                </a:cubicBezTo>
                <a:cubicBezTo>
                  <a:pt x="134331" y="55420"/>
                  <a:pt x="122749" y="65554"/>
                  <a:pt x="103817" y="66779"/>
                </a:cubicBezTo>
                <a:cubicBezTo>
                  <a:pt x="91344" y="67670"/>
                  <a:pt x="78760" y="66890"/>
                  <a:pt x="66176" y="66890"/>
                </a:cubicBezTo>
                <a:cubicBezTo>
                  <a:pt x="66176" y="66890"/>
                  <a:pt x="66176" y="66779"/>
                  <a:pt x="66176" y="66667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15984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8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60" name="Google Shape;8960;p62"/>
          <p:cNvGrpSpPr/>
          <p:nvPr/>
        </p:nvGrpSpPr>
        <p:grpSpPr>
          <a:xfrm>
            <a:off x="1336306" y="2056965"/>
            <a:ext cx="2402033" cy="3799704"/>
            <a:chOff x="1002229" y="1542724"/>
            <a:chExt cx="1801525" cy="2849778"/>
          </a:xfrm>
        </p:grpSpPr>
        <p:sp>
          <p:nvSpPr>
            <p:cNvPr id="8961" name="Google Shape;8961;p62"/>
            <p:cNvSpPr/>
            <p:nvPr/>
          </p:nvSpPr>
          <p:spPr>
            <a:xfrm>
              <a:off x="1002229" y="1542724"/>
              <a:ext cx="1801525" cy="2849778"/>
            </a:xfrm>
            <a:custGeom>
              <a:avLst/>
              <a:gdLst/>
              <a:ahLst/>
              <a:cxnLst/>
              <a:rect l="l" t="t" r="r" b="b"/>
              <a:pathLst>
                <a:path w="71284" h="112762" extrusionOk="0">
                  <a:moveTo>
                    <a:pt x="33233" y="0"/>
                  </a:moveTo>
                  <a:cubicBezTo>
                    <a:pt x="24128" y="0"/>
                    <a:pt x="22128" y="6626"/>
                    <a:pt x="21469" y="8958"/>
                  </a:cubicBezTo>
                  <a:cubicBezTo>
                    <a:pt x="20788" y="11339"/>
                    <a:pt x="22134" y="12004"/>
                    <a:pt x="22096" y="14347"/>
                  </a:cubicBezTo>
                  <a:cubicBezTo>
                    <a:pt x="22057" y="16668"/>
                    <a:pt x="19404" y="18238"/>
                    <a:pt x="19567" y="19104"/>
                  </a:cubicBezTo>
                  <a:cubicBezTo>
                    <a:pt x="19709" y="19791"/>
                    <a:pt x="21158" y="19867"/>
                    <a:pt x="21807" y="19867"/>
                  </a:cubicBezTo>
                  <a:cubicBezTo>
                    <a:pt x="21992" y="19867"/>
                    <a:pt x="22112" y="19862"/>
                    <a:pt x="22112" y="19862"/>
                  </a:cubicBezTo>
                  <a:lnTo>
                    <a:pt x="22112" y="19862"/>
                  </a:lnTo>
                  <a:cubicBezTo>
                    <a:pt x="22499" y="20706"/>
                    <a:pt x="21447" y="21333"/>
                    <a:pt x="21431" y="21850"/>
                  </a:cubicBezTo>
                  <a:cubicBezTo>
                    <a:pt x="21414" y="22368"/>
                    <a:pt x="22079" y="22717"/>
                    <a:pt x="22079" y="22717"/>
                  </a:cubicBezTo>
                  <a:cubicBezTo>
                    <a:pt x="22079" y="22717"/>
                    <a:pt x="21431" y="23011"/>
                    <a:pt x="22079" y="23768"/>
                  </a:cubicBezTo>
                  <a:cubicBezTo>
                    <a:pt x="22722" y="24542"/>
                    <a:pt x="22112" y="24711"/>
                    <a:pt x="22079" y="26073"/>
                  </a:cubicBezTo>
                  <a:cubicBezTo>
                    <a:pt x="22047" y="27196"/>
                    <a:pt x="23447" y="27430"/>
                    <a:pt x="24973" y="27430"/>
                  </a:cubicBezTo>
                  <a:cubicBezTo>
                    <a:pt x="25327" y="27430"/>
                    <a:pt x="25692" y="27419"/>
                    <a:pt x="26041" y="27403"/>
                  </a:cubicBezTo>
                  <a:cubicBezTo>
                    <a:pt x="26144" y="27397"/>
                    <a:pt x="26242" y="27397"/>
                    <a:pt x="26340" y="27397"/>
                  </a:cubicBezTo>
                  <a:cubicBezTo>
                    <a:pt x="28030" y="27397"/>
                    <a:pt x="28929" y="28171"/>
                    <a:pt x="29343" y="30024"/>
                  </a:cubicBezTo>
                  <a:cubicBezTo>
                    <a:pt x="29806" y="31975"/>
                    <a:pt x="28329" y="32787"/>
                    <a:pt x="28329" y="32787"/>
                  </a:cubicBezTo>
                  <a:cubicBezTo>
                    <a:pt x="28329" y="32787"/>
                    <a:pt x="24809" y="33620"/>
                    <a:pt x="22243" y="34890"/>
                  </a:cubicBezTo>
                  <a:cubicBezTo>
                    <a:pt x="19682" y="36187"/>
                    <a:pt x="18646" y="36824"/>
                    <a:pt x="13813" y="37789"/>
                  </a:cubicBezTo>
                  <a:cubicBezTo>
                    <a:pt x="8964" y="38742"/>
                    <a:pt x="5994" y="46049"/>
                    <a:pt x="5923" y="53612"/>
                  </a:cubicBezTo>
                  <a:cubicBezTo>
                    <a:pt x="5863" y="61170"/>
                    <a:pt x="5351" y="63034"/>
                    <a:pt x="5182" y="67295"/>
                  </a:cubicBezTo>
                  <a:cubicBezTo>
                    <a:pt x="5019" y="71572"/>
                    <a:pt x="6179" y="74357"/>
                    <a:pt x="4277" y="79027"/>
                  </a:cubicBezTo>
                  <a:cubicBezTo>
                    <a:pt x="2398" y="83707"/>
                    <a:pt x="1014" y="95183"/>
                    <a:pt x="1351" y="100179"/>
                  </a:cubicBezTo>
                  <a:cubicBezTo>
                    <a:pt x="1662" y="105198"/>
                    <a:pt x="185" y="112298"/>
                    <a:pt x="0" y="112756"/>
                  </a:cubicBezTo>
                  <a:lnTo>
                    <a:pt x="6729" y="112756"/>
                  </a:lnTo>
                  <a:cubicBezTo>
                    <a:pt x="6729" y="112756"/>
                    <a:pt x="9923" y="103460"/>
                    <a:pt x="11138" y="101155"/>
                  </a:cubicBezTo>
                  <a:cubicBezTo>
                    <a:pt x="12358" y="98834"/>
                    <a:pt x="14091" y="88045"/>
                    <a:pt x="14037" y="86018"/>
                  </a:cubicBezTo>
                  <a:cubicBezTo>
                    <a:pt x="13960" y="84007"/>
                    <a:pt x="14587" y="75207"/>
                    <a:pt x="14941" y="74264"/>
                  </a:cubicBezTo>
                  <a:cubicBezTo>
                    <a:pt x="15181" y="73637"/>
                    <a:pt x="15955" y="59476"/>
                    <a:pt x="15955" y="59476"/>
                  </a:cubicBezTo>
                  <a:cubicBezTo>
                    <a:pt x="15955" y="59476"/>
                    <a:pt x="18554" y="72112"/>
                    <a:pt x="18592" y="77239"/>
                  </a:cubicBezTo>
                  <a:cubicBezTo>
                    <a:pt x="18608" y="82367"/>
                    <a:pt x="18298" y="86628"/>
                    <a:pt x="18074" y="89434"/>
                  </a:cubicBezTo>
                  <a:cubicBezTo>
                    <a:pt x="17851" y="92219"/>
                    <a:pt x="17006" y="96698"/>
                    <a:pt x="16914" y="98970"/>
                  </a:cubicBezTo>
                  <a:cubicBezTo>
                    <a:pt x="16821" y="101253"/>
                    <a:pt x="14609" y="105198"/>
                    <a:pt x="15693" y="112761"/>
                  </a:cubicBezTo>
                  <a:lnTo>
                    <a:pt x="55569" y="112761"/>
                  </a:lnTo>
                  <a:cubicBezTo>
                    <a:pt x="56659" y="105203"/>
                    <a:pt x="54446" y="101253"/>
                    <a:pt x="54354" y="98970"/>
                  </a:cubicBezTo>
                  <a:cubicBezTo>
                    <a:pt x="54261" y="96698"/>
                    <a:pt x="53433" y="92219"/>
                    <a:pt x="53193" y="89434"/>
                  </a:cubicBezTo>
                  <a:cubicBezTo>
                    <a:pt x="52970" y="86628"/>
                    <a:pt x="52654" y="82367"/>
                    <a:pt x="52692" y="77239"/>
                  </a:cubicBezTo>
                  <a:cubicBezTo>
                    <a:pt x="52713" y="72112"/>
                    <a:pt x="55313" y="59481"/>
                    <a:pt x="55313" y="59481"/>
                  </a:cubicBezTo>
                  <a:cubicBezTo>
                    <a:pt x="55313" y="59481"/>
                    <a:pt x="56086" y="73648"/>
                    <a:pt x="56326" y="74270"/>
                  </a:cubicBezTo>
                  <a:cubicBezTo>
                    <a:pt x="56675" y="75212"/>
                    <a:pt x="57301" y="84012"/>
                    <a:pt x="57231" y="86018"/>
                  </a:cubicBezTo>
                  <a:cubicBezTo>
                    <a:pt x="57176" y="88045"/>
                    <a:pt x="58909" y="98839"/>
                    <a:pt x="60124" y="101160"/>
                  </a:cubicBezTo>
                  <a:cubicBezTo>
                    <a:pt x="61345" y="103465"/>
                    <a:pt x="64554" y="112761"/>
                    <a:pt x="64554" y="112761"/>
                  </a:cubicBezTo>
                  <a:lnTo>
                    <a:pt x="71284" y="112761"/>
                  </a:lnTo>
                  <a:cubicBezTo>
                    <a:pt x="71082" y="112298"/>
                    <a:pt x="69605" y="105203"/>
                    <a:pt x="69938" y="100185"/>
                  </a:cubicBezTo>
                  <a:cubicBezTo>
                    <a:pt x="70248" y="95183"/>
                    <a:pt x="68870" y="83713"/>
                    <a:pt x="66984" y="79027"/>
                  </a:cubicBezTo>
                  <a:cubicBezTo>
                    <a:pt x="65088" y="74362"/>
                    <a:pt x="66249" y="71578"/>
                    <a:pt x="66085" y="67300"/>
                  </a:cubicBezTo>
                  <a:cubicBezTo>
                    <a:pt x="65916" y="63039"/>
                    <a:pt x="65638" y="59683"/>
                    <a:pt x="65568" y="52119"/>
                  </a:cubicBezTo>
                  <a:cubicBezTo>
                    <a:pt x="65513" y="44534"/>
                    <a:pt x="62336" y="37696"/>
                    <a:pt x="57487" y="36715"/>
                  </a:cubicBezTo>
                  <a:cubicBezTo>
                    <a:pt x="52654" y="35762"/>
                    <a:pt x="52049" y="34541"/>
                    <a:pt x="49482" y="33266"/>
                  </a:cubicBezTo>
                  <a:cubicBezTo>
                    <a:pt x="47842" y="32432"/>
                    <a:pt x="46262" y="31490"/>
                    <a:pt x="44742" y="30449"/>
                  </a:cubicBezTo>
                  <a:cubicBezTo>
                    <a:pt x="42251" y="29670"/>
                    <a:pt x="43156" y="27032"/>
                    <a:pt x="43156" y="24139"/>
                  </a:cubicBezTo>
                  <a:cubicBezTo>
                    <a:pt x="43156" y="21262"/>
                    <a:pt x="47363" y="19622"/>
                    <a:pt x="47858" y="12762"/>
                  </a:cubicBezTo>
                  <a:cubicBezTo>
                    <a:pt x="48360" y="5879"/>
                    <a:pt x="43712" y="365"/>
                    <a:pt x="33974" y="16"/>
                  </a:cubicBezTo>
                  <a:cubicBezTo>
                    <a:pt x="33718" y="5"/>
                    <a:pt x="33473" y="0"/>
                    <a:pt x="332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2" name="Google Shape;8962;p62"/>
            <p:cNvSpPr/>
            <p:nvPr/>
          </p:nvSpPr>
          <p:spPr>
            <a:xfrm>
              <a:off x="1586934" y="1597666"/>
              <a:ext cx="592312" cy="519173"/>
            </a:xfrm>
            <a:custGeom>
              <a:avLst/>
              <a:gdLst/>
              <a:ahLst/>
              <a:cxnLst/>
              <a:rect l="l" t="t" r="r" b="b"/>
              <a:pathLst>
                <a:path w="23437" h="20543" extrusionOk="0">
                  <a:moveTo>
                    <a:pt x="11144" y="0"/>
                  </a:moveTo>
                  <a:cubicBezTo>
                    <a:pt x="4392" y="0"/>
                    <a:pt x="605" y="2681"/>
                    <a:pt x="306" y="6621"/>
                  </a:cubicBezTo>
                  <a:cubicBezTo>
                    <a:pt x="0" y="10620"/>
                    <a:pt x="1815" y="11912"/>
                    <a:pt x="4376" y="11912"/>
                  </a:cubicBezTo>
                  <a:cubicBezTo>
                    <a:pt x="4621" y="11912"/>
                    <a:pt x="4877" y="11901"/>
                    <a:pt x="5139" y="11873"/>
                  </a:cubicBezTo>
                  <a:cubicBezTo>
                    <a:pt x="5139" y="11873"/>
                    <a:pt x="5362" y="11857"/>
                    <a:pt x="5656" y="11857"/>
                  </a:cubicBezTo>
                  <a:cubicBezTo>
                    <a:pt x="6234" y="11857"/>
                    <a:pt x="7073" y="11928"/>
                    <a:pt x="7073" y="12298"/>
                  </a:cubicBezTo>
                  <a:cubicBezTo>
                    <a:pt x="7073" y="12854"/>
                    <a:pt x="6888" y="14364"/>
                    <a:pt x="8125" y="14402"/>
                  </a:cubicBezTo>
                  <a:cubicBezTo>
                    <a:pt x="8539" y="14418"/>
                    <a:pt x="8926" y="14429"/>
                    <a:pt x="9258" y="14429"/>
                  </a:cubicBezTo>
                  <a:cubicBezTo>
                    <a:pt x="9923" y="14429"/>
                    <a:pt x="10375" y="14402"/>
                    <a:pt x="10375" y="14402"/>
                  </a:cubicBezTo>
                  <a:cubicBezTo>
                    <a:pt x="10375" y="14402"/>
                    <a:pt x="10724" y="16096"/>
                    <a:pt x="11465" y="16451"/>
                  </a:cubicBezTo>
                  <a:cubicBezTo>
                    <a:pt x="12201" y="16821"/>
                    <a:pt x="11906" y="17480"/>
                    <a:pt x="12130" y="17867"/>
                  </a:cubicBezTo>
                  <a:cubicBezTo>
                    <a:pt x="12348" y="18238"/>
                    <a:pt x="13236" y="18663"/>
                    <a:pt x="13585" y="19230"/>
                  </a:cubicBezTo>
                  <a:cubicBezTo>
                    <a:pt x="13939" y="19785"/>
                    <a:pt x="14086" y="20521"/>
                    <a:pt x="14674" y="20543"/>
                  </a:cubicBezTo>
                  <a:lnTo>
                    <a:pt x="14707" y="20543"/>
                  </a:lnTo>
                  <a:cubicBezTo>
                    <a:pt x="15301" y="20543"/>
                    <a:pt x="15759" y="20047"/>
                    <a:pt x="15377" y="19268"/>
                  </a:cubicBezTo>
                  <a:cubicBezTo>
                    <a:pt x="14969" y="18456"/>
                    <a:pt x="14582" y="17737"/>
                    <a:pt x="14843" y="17666"/>
                  </a:cubicBezTo>
                  <a:cubicBezTo>
                    <a:pt x="14854" y="17660"/>
                    <a:pt x="14860" y="17660"/>
                    <a:pt x="14871" y="17666"/>
                  </a:cubicBezTo>
                  <a:cubicBezTo>
                    <a:pt x="15099" y="17666"/>
                    <a:pt x="16009" y="17971"/>
                    <a:pt x="16985" y="17971"/>
                  </a:cubicBezTo>
                  <a:cubicBezTo>
                    <a:pt x="17562" y="17971"/>
                    <a:pt x="18162" y="17862"/>
                    <a:pt x="18663" y="17519"/>
                  </a:cubicBezTo>
                  <a:cubicBezTo>
                    <a:pt x="20064" y="16560"/>
                    <a:pt x="21998" y="15361"/>
                    <a:pt x="21077" y="12576"/>
                  </a:cubicBezTo>
                  <a:lnTo>
                    <a:pt x="21132" y="12576"/>
                  </a:lnTo>
                  <a:cubicBezTo>
                    <a:pt x="21437" y="12576"/>
                    <a:pt x="22984" y="12457"/>
                    <a:pt x="23197" y="10048"/>
                  </a:cubicBezTo>
                  <a:cubicBezTo>
                    <a:pt x="23436" y="7373"/>
                    <a:pt x="21851" y="807"/>
                    <a:pt x="13568" y="104"/>
                  </a:cubicBezTo>
                  <a:cubicBezTo>
                    <a:pt x="12724" y="33"/>
                    <a:pt x="11912" y="0"/>
                    <a:pt x="1114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3" name="Google Shape;8963;p62"/>
            <p:cNvSpPr/>
            <p:nvPr/>
          </p:nvSpPr>
          <p:spPr>
            <a:xfrm>
              <a:off x="1915375" y="2556935"/>
              <a:ext cx="398547" cy="598251"/>
            </a:xfrm>
            <a:custGeom>
              <a:avLst/>
              <a:gdLst/>
              <a:ahLst/>
              <a:cxnLst/>
              <a:rect l="l" t="t" r="r" b="b"/>
              <a:pathLst>
                <a:path w="15770" h="23672" extrusionOk="0">
                  <a:moveTo>
                    <a:pt x="4833" y="6"/>
                  </a:moveTo>
                  <a:cubicBezTo>
                    <a:pt x="4131" y="6"/>
                    <a:pt x="2730" y="235"/>
                    <a:pt x="2267" y="1968"/>
                  </a:cubicBezTo>
                  <a:cubicBezTo>
                    <a:pt x="1657" y="4311"/>
                    <a:pt x="126" y="7226"/>
                    <a:pt x="905" y="10583"/>
                  </a:cubicBezTo>
                  <a:cubicBezTo>
                    <a:pt x="1662" y="13939"/>
                    <a:pt x="0" y="16871"/>
                    <a:pt x="1733" y="18718"/>
                  </a:cubicBezTo>
                  <a:cubicBezTo>
                    <a:pt x="3411" y="20516"/>
                    <a:pt x="7405" y="23671"/>
                    <a:pt x="11312" y="23671"/>
                  </a:cubicBezTo>
                  <a:cubicBezTo>
                    <a:pt x="11454" y="23671"/>
                    <a:pt x="11590" y="23666"/>
                    <a:pt x="11732" y="23660"/>
                  </a:cubicBezTo>
                  <a:cubicBezTo>
                    <a:pt x="15770" y="23420"/>
                    <a:pt x="15677" y="19879"/>
                    <a:pt x="14990" y="18533"/>
                  </a:cubicBezTo>
                  <a:cubicBezTo>
                    <a:pt x="14331" y="17187"/>
                    <a:pt x="12800" y="14310"/>
                    <a:pt x="12669" y="12631"/>
                  </a:cubicBezTo>
                  <a:cubicBezTo>
                    <a:pt x="12538" y="10970"/>
                    <a:pt x="10588" y="1733"/>
                    <a:pt x="5253" y="33"/>
                  </a:cubicBezTo>
                  <a:cubicBezTo>
                    <a:pt x="5117" y="12"/>
                    <a:pt x="4975" y="1"/>
                    <a:pt x="4833" y="6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4" name="Google Shape;8964;p62"/>
            <p:cNvSpPr/>
            <p:nvPr/>
          </p:nvSpPr>
          <p:spPr>
            <a:xfrm>
              <a:off x="1457614" y="2541114"/>
              <a:ext cx="398977" cy="598225"/>
            </a:xfrm>
            <a:custGeom>
              <a:avLst/>
              <a:gdLst/>
              <a:ahLst/>
              <a:cxnLst/>
              <a:rect l="l" t="t" r="r" b="b"/>
              <a:pathLst>
                <a:path w="15787" h="23671" extrusionOk="0">
                  <a:moveTo>
                    <a:pt x="10970" y="0"/>
                  </a:moveTo>
                  <a:cubicBezTo>
                    <a:pt x="10822" y="0"/>
                    <a:pt x="10675" y="11"/>
                    <a:pt x="10534" y="33"/>
                  </a:cubicBezTo>
                  <a:cubicBezTo>
                    <a:pt x="5183" y="1733"/>
                    <a:pt x="3243" y="10953"/>
                    <a:pt x="3118" y="12631"/>
                  </a:cubicBezTo>
                  <a:cubicBezTo>
                    <a:pt x="2987" y="14293"/>
                    <a:pt x="1456" y="17186"/>
                    <a:pt x="775" y="18532"/>
                  </a:cubicBezTo>
                  <a:cubicBezTo>
                    <a:pt x="110" y="19862"/>
                    <a:pt x="1" y="23420"/>
                    <a:pt x="4038" y="23660"/>
                  </a:cubicBezTo>
                  <a:cubicBezTo>
                    <a:pt x="4175" y="23665"/>
                    <a:pt x="4316" y="23670"/>
                    <a:pt x="4458" y="23670"/>
                  </a:cubicBezTo>
                  <a:cubicBezTo>
                    <a:pt x="8370" y="23670"/>
                    <a:pt x="12381" y="20515"/>
                    <a:pt x="14054" y="18717"/>
                  </a:cubicBezTo>
                  <a:cubicBezTo>
                    <a:pt x="15786" y="16854"/>
                    <a:pt x="14108" y="13922"/>
                    <a:pt x="14882" y="10582"/>
                  </a:cubicBezTo>
                  <a:cubicBezTo>
                    <a:pt x="15661" y="7225"/>
                    <a:pt x="14130" y="4310"/>
                    <a:pt x="13498" y="1951"/>
                  </a:cubicBezTo>
                  <a:cubicBezTo>
                    <a:pt x="13046" y="234"/>
                    <a:pt x="11683" y="0"/>
                    <a:pt x="109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5" name="Google Shape;8965;p62"/>
            <p:cNvSpPr/>
            <p:nvPr/>
          </p:nvSpPr>
          <p:spPr>
            <a:xfrm>
              <a:off x="1836045" y="2217070"/>
              <a:ext cx="115698" cy="519198"/>
            </a:xfrm>
            <a:custGeom>
              <a:avLst/>
              <a:gdLst/>
              <a:ahLst/>
              <a:cxnLst/>
              <a:rect l="l" t="t" r="r" b="b"/>
              <a:pathLst>
                <a:path w="4578" h="20544" extrusionOk="0">
                  <a:moveTo>
                    <a:pt x="3210" y="1"/>
                  </a:moveTo>
                  <a:cubicBezTo>
                    <a:pt x="3210" y="1"/>
                    <a:pt x="2104" y="611"/>
                    <a:pt x="774" y="682"/>
                  </a:cubicBezTo>
                  <a:cubicBezTo>
                    <a:pt x="774" y="682"/>
                    <a:pt x="1663" y="9700"/>
                    <a:pt x="1237" y="13225"/>
                  </a:cubicBezTo>
                  <a:cubicBezTo>
                    <a:pt x="796" y="16767"/>
                    <a:pt x="1" y="18053"/>
                    <a:pt x="1" y="18053"/>
                  </a:cubicBezTo>
                  <a:cubicBezTo>
                    <a:pt x="17" y="18385"/>
                    <a:pt x="142" y="18484"/>
                    <a:pt x="289" y="18484"/>
                  </a:cubicBezTo>
                  <a:cubicBezTo>
                    <a:pt x="507" y="18484"/>
                    <a:pt x="774" y="18255"/>
                    <a:pt x="774" y="18255"/>
                  </a:cubicBezTo>
                  <a:lnTo>
                    <a:pt x="1368" y="17132"/>
                  </a:lnTo>
                  <a:cubicBezTo>
                    <a:pt x="1417" y="17132"/>
                    <a:pt x="1461" y="17127"/>
                    <a:pt x="1504" y="17127"/>
                  </a:cubicBezTo>
                  <a:cubicBezTo>
                    <a:pt x="2349" y="17127"/>
                    <a:pt x="2382" y="17612"/>
                    <a:pt x="2382" y="17612"/>
                  </a:cubicBezTo>
                  <a:lnTo>
                    <a:pt x="2197" y="18091"/>
                  </a:lnTo>
                  <a:lnTo>
                    <a:pt x="3946" y="20543"/>
                  </a:lnTo>
                  <a:lnTo>
                    <a:pt x="4578" y="18048"/>
                  </a:lnTo>
                  <a:cubicBezTo>
                    <a:pt x="4578" y="18048"/>
                    <a:pt x="2970" y="16375"/>
                    <a:pt x="3248" y="11874"/>
                  </a:cubicBezTo>
                  <a:cubicBezTo>
                    <a:pt x="3542" y="7395"/>
                    <a:pt x="3210" y="1"/>
                    <a:pt x="3210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6" name="Google Shape;8966;p62"/>
            <p:cNvSpPr/>
            <p:nvPr/>
          </p:nvSpPr>
          <p:spPr>
            <a:xfrm>
              <a:off x="1625348" y="3061652"/>
              <a:ext cx="645055" cy="415076"/>
            </a:xfrm>
            <a:custGeom>
              <a:avLst/>
              <a:gdLst/>
              <a:ahLst/>
              <a:cxnLst/>
              <a:rect l="l" t="t" r="r" b="b"/>
              <a:pathLst>
                <a:path w="25524" h="16424" extrusionOk="0">
                  <a:moveTo>
                    <a:pt x="18331" y="0"/>
                  </a:moveTo>
                  <a:cubicBezTo>
                    <a:pt x="15552" y="0"/>
                    <a:pt x="12511" y="1003"/>
                    <a:pt x="10975" y="1493"/>
                  </a:cubicBezTo>
                  <a:cubicBezTo>
                    <a:pt x="9411" y="1989"/>
                    <a:pt x="6736" y="1826"/>
                    <a:pt x="3989" y="2065"/>
                  </a:cubicBezTo>
                  <a:cubicBezTo>
                    <a:pt x="1238" y="2305"/>
                    <a:pt x="1" y="4060"/>
                    <a:pt x="633" y="4812"/>
                  </a:cubicBezTo>
                  <a:cubicBezTo>
                    <a:pt x="1259" y="5553"/>
                    <a:pt x="4098" y="4648"/>
                    <a:pt x="5482" y="6310"/>
                  </a:cubicBezTo>
                  <a:cubicBezTo>
                    <a:pt x="6883" y="7967"/>
                    <a:pt x="8746" y="8871"/>
                    <a:pt x="9814" y="9389"/>
                  </a:cubicBezTo>
                  <a:cubicBezTo>
                    <a:pt x="10147" y="9536"/>
                    <a:pt x="10702" y="9776"/>
                    <a:pt x="11329" y="10086"/>
                  </a:cubicBezTo>
                  <a:cubicBezTo>
                    <a:pt x="11694" y="10255"/>
                    <a:pt x="12081" y="10440"/>
                    <a:pt x="12490" y="10642"/>
                  </a:cubicBezTo>
                  <a:cubicBezTo>
                    <a:pt x="13579" y="11231"/>
                    <a:pt x="14702" y="11917"/>
                    <a:pt x="15290" y="12598"/>
                  </a:cubicBezTo>
                  <a:cubicBezTo>
                    <a:pt x="16435" y="13982"/>
                    <a:pt x="20402" y="15677"/>
                    <a:pt x="21933" y="16249"/>
                  </a:cubicBezTo>
                  <a:cubicBezTo>
                    <a:pt x="22200" y="16358"/>
                    <a:pt x="22489" y="16418"/>
                    <a:pt x="22783" y="16423"/>
                  </a:cubicBezTo>
                  <a:cubicBezTo>
                    <a:pt x="23824" y="16423"/>
                    <a:pt x="24527" y="15519"/>
                    <a:pt x="24810" y="13944"/>
                  </a:cubicBezTo>
                  <a:cubicBezTo>
                    <a:pt x="25175" y="11966"/>
                    <a:pt x="25050" y="8392"/>
                    <a:pt x="25284" y="5106"/>
                  </a:cubicBezTo>
                  <a:cubicBezTo>
                    <a:pt x="25524" y="1809"/>
                    <a:pt x="22739" y="387"/>
                    <a:pt x="22739" y="387"/>
                  </a:cubicBezTo>
                  <a:cubicBezTo>
                    <a:pt x="22739" y="387"/>
                    <a:pt x="21230" y="38"/>
                    <a:pt x="18407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7" name="Google Shape;8967;p62"/>
            <p:cNvSpPr/>
            <p:nvPr/>
          </p:nvSpPr>
          <p:spPr>
            <a:xfrm>
              <a:off x="1523727" y="3044441"/>
              <a:ext cx="358465" cy="579776"/>
            </a:xfrm>
            <a:custGeom>
              <a:avLst/>
              <a:gdLst/>
              <a:ahLst/>
              <a:cxnLst/>
              <a:rect l="l" t="t" r="r" b="b"/>
              <a:pathLst>
                <a:path w="14184" h="22941" extrusionOk="0">
                  <a:moveTo>
                    <a:pt x="10163" y="0"/>
                  </a:moveTo>
                  <a:lnTo>
                    <a:pt x="8190" y="1493"/>
                  </a:lnTo>
                  <a:cubicBezTo>
                    <a:pt x="7302" y="1199"/>
                    <a:pt x="6528" y="1074"/>
                    <a:pt x="5842" y="1074"/>
                  </a:cubicBezTo>
                  <a:cubicBezTo>
                    <a:pt x="4016" y="1074"/>
                    <a:pt x="2790" y="1984"/>
                    <a:pt x="1624" y="3133"/>
                  </a:cubicBezTo>
                  <a:cubicBezTo>
                    <a:pt x="0" y="4719"/>
                    <a:pt x="60" y="9569"/>
                    <a:pt x="2049" y="12260"/>
                  </a:cubicBezTo>
                  <a:cubicBezTo>
                    <a:pt x="4038" y="14952"/>
                    <a:pt x="8354" y="15748"/>
                    <a:pt x="10310" y="16118"/>
                  </a:cubicBezTo>
                  <a:cubicBezTo>
                    <a:pt x="12288" y="16483"/>
                    <a:pt x="11803" y="17442"/>
                    <a:pt x="11770" y="18238"/>
                  </a:cubicBezTo>
                  <a:cubicBezTo>
                    <a:pt x="11710" y="19028"/>
                    <a:pt x="8724" y="21131"/>
                    <a:pt x="8833" y="22074"/>
                  </a:cubicBezTo>
                  <a:cubicBezTo>
                    <a:pt x="8915" y="22886"/>
                    <a:pt x="9999" y="22940"/>
                    <a:pt x="10293" y="22940"/>
                  </a:cubicBezTo>
                  <a:lnTo>
                    <a:pt x="10364" y="22940"/>
                  </a:lnTo>
                  <a:cubicBezTo>
                    <a:pt x="10364" y="22940"/>
                    <a:pt x="10773" y="21889"/>
                    <a:pt x="11863" y="20695"/>
                  </a:cubicBezTo>
                  <a:cubicBezTo>
                    <a:pt x="12953" y="19475"/>
                    <a:pt x="14108" y="18630"/>
                    <a:pt x="14021" y="16837"/>
                  </a:cubicBezTo>
                  <a:cubicBezTo>
                    <a:pt x="13928" y="15067"/>
                    <a:pt x="12468" y="14533"/>
                    <a:pt x="12468" y="14533"/>
                  </a:cubicBezTo>
                  <a:cubicBezTo>
                    <a:pt x="12468" y="14533"/>
                    <a:pt x="14184" y="13922"/>
                    <a:pt x="13388" y="11786"/>
                  </a:cubicBezTo>
                  <a:cubicBezTo>
                    <a:pt x="12598" y="9645"/>
                    <a:pt x="8691" y="10958"/>
                    <a:pt x="8724" y="8893"/>
                  </a:cubicBezTo>
                  <a:cubicBezTo>
                    <a:pt x="8779" y="6844"/>
                    <a:pt x="7934" y="5329"/>
                    <a:pt x="9165" y="3744"/>
                  </a:cubicBezTo>
                  <a:cubicBezTo>
                    <a:pt x="10386" y="2180"/>
                    <a:pt x="11291" y="202"/>
                    <a:pt x="11291" y="202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8968" name="Google Shape;8968;p62"/>
            <p:cNvGrpSpPr/>
            <p:nvPr/>
          </p:nvGrpSpPr>
          <p:grpSpPr>
            <a:xfrm>
              <a:off x="1675337" y="3316550"/>
              <a:ext cx="437113" cy="383257"/>
              <a:chOff x="1675337" y="3316550"/>
              <a:chExt cx="437113" cy="383257"/>
            </a:xfrm>
          </p:grpSpPr>
          <p:sp>
            <p:nvSpPr>
              <p:cNvPr id="8969" name="Google Shape;8969;p62"/>
              <p:cNvSpPr/>
              <p:nvPr/>
            </p:nvSpPr>
            <p:spPr>
              <a:xfrm>
                <a:off x="1948836" y="3389941"/>
                <a:ext cx="163614" cy="233998"/>
              </a:xfrm>
              <a:custGeom>
                <a:avLst/>
                <a:gdLst/>
                <a:ahLst/>
                <a:cxnLst/>
                <a:rect l="l" t="t" r="r" b="b"/>
                <a:pathLst>
                  <a:path w="6474" h="9259" extrusionOk="0">
                    <a:moveTo>
                      <a:pt x="3286" y="1"/>
                    </a:moveTo>
                    <a:cubicBezTo>
                      <a:pt x="2316" y="1"/>
                      <a:pt x="1052" y="273"/>
                      <a:pt x="594" y="1505"/>
                    </a:cubicBezTo>
                    <a:cubicBezTo>
                      <a:pt x="0" y="3096"/>
                      <a:pt x="1717" y="3940"/>
                      <a:pt x="1717" y="3940"/>
                    </a:cubicBezTo>
                    <a:cubicBezTo>
                      <a:pt x="1493" y="4496"/>
                      <a:pt x="1771" y="4845"/>
                      <a:pt x="1771" y="4845"/>
                    </a:cubicBezTo>
                    <a:cubicBezTo>
                      <a:pt x="1477" y="5401"/>
                      <a:pt x="1717" y="5673"/>
                      <a:pt x="1717" y="5673"/>
                    </a:cubicBezTo>
                    <a:cubicBezTo>
                      <a:pt x="1205" y="6109"/>
                      <a:pt x="916" y="6752"/>
                      <a:pt x="921" y="7428"/>
                    </a:cubicBezTo>
                    <a:cubicBezTo>
                      <a:pt x="921" y="8338"/>
                      <a:pt x="2049" y="9258"/>
                      <a:pt x="3428" y="9258"/>
                    </a:cubicBezTo>
                    <a:cubicBezTo>
                      <a:pt x="3836" y="9258"/>
                      <a:pt x="4234" y="9182"/>
                      <a:pt x="4610" y="9030"/>
                    </a:cubicBezTo>
                    <a:cubicBezTo>
                      <a:pt x="6474" y="8294"/>
                      <a:pt x="6179" y="6360"/>
                      <a:pt x="6141" y="3444"/>
                    </a:cubicBezTo>
                    <a:cubicBezTo>
                      <a:pt x="6109" y="513"/>
                      <a:pt x="4022" y="55"/>
                      <a:pt x="4022" y="55"/>
                    </a:cubicBezTo>
                    <a:cubicBezTo>
                      <a:pt x="3776" y="17"/>
                      <a:pt x="3531" y="1"/>
                      <a:pt x="32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70" name="Google Shape;8970;p62"/>
              <p:cNvSpPr/>
              <p:nvPr/>
            </p:nvSpPr>
            <p:spPr>
              <a:xfrm>
                <a:off x="1675337" y="3384988"/>
                <a:ext cx="163639" cy="234124"/>
              </a:xfrm>
              <a:custGeom>
                <a:avLst/>
                <a:gdLst/>
                <a:ahLst/>
                <a:cxnLst/>
                <a:rect l="l" t="t" r="r" b="b"/>
                <a:pathLst>
                  <a:path w="6475" h="9264" extrusionOk="0">
                    <a:moveTo>
                      <a:pt x="3139" y="0"/>
                    </a:moveTo>
                    <a:cubicBezTo>
                      <a:pt x="2910" y="0"/>
                      <a:pt x="2676" y="17"/>
                      <a:pt x="2453" y="44"/>
                    </a:cubicBezTo>
                    <a:cubicBezTo>
                      <a:pt x="2453" y="44"/>
                      <a:pt x="366" y="502"/>
                      <a:pt x="328" y="3433"/>
                    </a:cubicBezTo>
                    <a:cubicBezTo>
                      <a:pt x="295" y="6370"/>
                      <a:pt x="1" y="8305"/>
                      <a:pt x="1859" y="9046"/>
                    </a:cubicBezTo>
                    <a:cubicBezTo>
                      <a:pt x="2229" y="9187"/>
                      <a:pt x="2627" y="9264"/>
                      <a:pt x="3025" y="9264"/>
                    </a:cubicBezTo>
                    <a:cubicBezTo>
                      <a:pt x="4414" y="9264"/>
                      <a:pt x="5548" y="8337"/>
                      <a:pt x="5548" y="7422"/>
                    </a:cubicBezTo>
                    <a:cubicBezTo>
                      <a:pt x="5559" y="6752"/>
                      <a:pt x="5270" y="6109"/>
                      <a:pt x="4758" y="5673"/>
                    </a:cubicBezTo>
                    <a:cubicBezTo>
                      <a:pt x="4758" y="5673"/>
                      <a:pt x="4997" y="5411"/>
                      <a:pt x="4703" y="4861"/>
                    </a:cubicBezTo>
                    <a:cubicBezTo>
                      <a:pt x="4703" y="4861"/>
                      <a:pt x="4976" y="4507"/>
                      <a:pt x="4758" y="3940"/>
                    </a:cubicBezTo>
                    <a:cubicBezTo>
                      <a:pt x="4758" y="3940"/>
                      <a:pt x="6474" y="3106"/>
                      <a:pt x="5880" y="1521"/>
                    </a:cubicBezTo>
                    <a:cubicBezTo>
                      <a:pt x="5417" y="262"/>
                      <a:pt x="4115" y="0"/>
                      <a:pt x="31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71" name="Google Shape;8971;p62"/>
              <p:cNvSpPr/>
              <p:nvPr/>
            </p:nvSpPr>
            <p:spPr>
              <a:xfrm>
                <a:off x="1794193" y="3316550"/>
                <a:ext cx="199552" cy="383257"/>
              </a:xfrm>
              <a:custGeom>
                <a:avLst/>
                <a:gdLst/>
                <a:ahLst/>
                <a:cxnLst/>
                <a:rect l="l" t="t" r="r" b="b"/>
                <a:pathLst>
                  <a:path w="7896" h="15165" extrusionOk="0">
                    <a:moveTo>
                      <a:pt x="4648" y="0"/>
                    </a:moveTo>
                    <a:lnTo>
                      <a:pt x="4648" y="4191"/>
                    </a:lnTo>
                    <a:cubicBezTo>
                      <a:pt x="4648" y="4191"/>
                      <a:pt x="1733" y="6812"/>
                      <a:pt x="125" y="6959"/>
                    </a:cubicBezTo>
                    <a:lnTo>
                      <a:pt x="0" y="7563"/>
                    </a:lnTo>
                    <a:cubicBezTo>
                      <a:pt x="0" y="7563"/>
                      <a:pt x="2839" y="6719"/>
                      <a:pt x="4239" y="5558"/>
                    </a:cubicBezTo>
                    <a:lnTo>
                      <a:pt x="4239" y="5558"/>
                    </a:lnTo>
                    <a:cubicBezTo>
                      <a:pt x="4054" y="5722"/>
                      <a:pt x="1139" y="8283"/>
                      <a:pt x="55" y="8375"/>
                    </a:cubicBezTo>
                    <a:lnTo>
                      <a:pt x="550" y="8969"/>
                    </a:lnTo>
                    <a:cubicBezTo>
                      <a:pt x="550" y="8969"/>
                      <a:pt x="4169" y="7068"/>
                      <a:pt x="4299" y="6294"/>
                    </a:cubicBezTo>
                    <a:lnTo>
                      <a:pt x="4299" y="15165"/>
                    </a:lnTo>
                    <a:lnTo>
                      <a:pt x="5754" y="15165"/>
                    </a:lnTo>
                    <a:lnTo>
                      <a:pt x="5754" y="8081"/>
                    </a:lnTo>
                    <a:cubicBezTo>
                      <a:pt x="6283" y="8931"/>
                      <a:pt x="7187" y="8986"/>
                      <a:pt x="7416" y="8986"/>
                    </a:cubicBezTo>
                    <a:lnTo>
                      <a:pt x="7471" y="8986"/>
                    </a:lnTo>
                    <a:lnTo>
                      <a:pt x="7841" y="8577"/>
                    </a:lnTo>
                    <a:cubicBezTo>
                      <a:pt x="6713" y="8468"/>
                      <a:pt x="6217" y="7340"/>
                      <a:pt x="6217" y="7340"/>
                    </a:cubicBezTo>
                    <a:lnTo>
                      <a:pt x="6217" y="7340"/>
                    </a:lnTo>
                    <a:cubicBezTo>
                      <a:pt x="6768" y="7705"/>
                      <a:pt x="7405" y="7754"/>
                      <a:pt x="7716" y="7754"/>
                    </a:cubicBezTo>
                    <a:cubicBezTo>
                      <a:pt x="7825" y="7754"/>
                      <a:pt x="7896" y="7749"/>
                      <a:pt x="7896" y="7749"/>
                    </a:cubicBezTo>
                    <a:lnTo>
                      <a:pt x="7765" y="7155"/>
                    </a:lnTo>
                    <a:cubicBezTo>
                      <a:pt x="7667" y="7166"/>
                      <a:pt x="7569" y="7171"/>
                      <a:pt x="7471" y="7171"/>
                    </a:cubicBezTo>
                    <a:cubicBezTo>
                      <a:pt x="6081" y="7171"/>
                      <a:pt x="5792" y="5978"/>
                      <a:pt x="5792" y="5978"/>
                    </a:cubicBezTo>
                    <a:lnTo>
                      <a:pt x="5792" y="556"/>
                    </a:lnTo>
                    <a:cubicBezTo>
                      <a:pt x="5400" y="354"/>
                      <a:pt x="5013" y="175"/>
                      <a:pt x="46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72" name="Google Shape;8972;p62"/>
            <p:cNvSpPr/>
            <p:nvPr/>
          </p:nvSpPr>
          <p:spPr>
            <a:xfrm>
              <a:off x="1512152" y="3450115"/>
              <a:ext cx="732650" cy="863056"/>
            </a:xfrm>
            <a:custGeom>
              <a:avLst/>
              <a:gdLst/>
              <a:ahLst/>
              <a:cxnLst/>
              <a:rect l="l" t="t" r="r" b="b"/>
              <a:pathLst>
                <a:path w="28990" h="34150" extrusionOk="0">
                  <a:moveTo>
                    <a:pt x="2235" y="1"/>
                  </a:moveTo>
                  <a:cubicBezTo>
                    <a:pt x="1968" y="6"/>
                    <a:pt x="1695" y="44"/>
                    <a:pt x="1439" y="121"/>
                  </a:cubicBezTo>
                  <a:cubicBezTo>
                    <a:pt x="1" y="508"/>
                    <a:pt x="1014" y="2061"/>
                    <a:pt x="1090" y="2796"/>
                  </a:cubicBezTo>
                  <a:cubicBezTo>
                    <a:pt x="1145" y="3515"/>
                    <a:pt x="1586" y="4698"/>
                    <a:pt x="1586" y="4698"/>
                  </a:cubicBezTo>
                  <a:cubicBezTo>
                    <a:pt x="1363" y="5657"/>
                    <a:pt x="2305" y="6981"/>
                    <a:pt x="2305" y="6981"/>
                  </a:cubicBezTo>
                  <a:cubicBezTo>
                    <a:pt x="1842" y="8180"/>
                    <a:pt x="2398" y="8736"/>
                    <a:pt x="2398" y="8736"/>
                  </a:cubicBezTo>
                  <a:cubicBezTo>
                    <a:pt x="1919" y="9509"/>
                    <a:pt x="2414" y="10915"/>
                    <a:pt x="2414" y="10915"/>
                  </a:cubicBezTo>
                  <a:cubicBezTo>
                    <a:pt x="1510" y="12686"/>
                    <a:pt x="2289" y="13830"/>
                    <a:pt x="2289" y="13830"/>
                  </a:cubicBezTo>
                  <a:cubicBezTo>
                    <a:pt x="1641" y="14713"/>
                    <a:pt x="1973" y="16282"/>
                    <a:pt x="1973" y="16282"/>
                  </a:cubicBezTo>
                  <a:cubicBezTo>
                    <a:pt x="938" y="17917"/>
                    <a:pt x="1826" y="19781"/>
                    <a:pt x="1826" y="19781"/>
                  </a:cubicBezTo>
                  <a:cubicBezTo>
                    <a:pt x="1494" y="21077"/>
                    <a:pt x="1733" y="22380"/>
                    <a:pt x="1733" y="22380"/>
                  </a:cubicBezTo>
                  <a:cubicBezTo>
                    <a:pt x="1401" y="24298"/>
                    <a:pt x="2213" y="24963"/>
                    <a:pt x="2213" y="24963"/>
                  </a:cubicBezTo>
                  <a:cubicBezTo>
                    <a:pt x="2360" y="27584"/>
                    <a:pt x="4937" y="27954"/>
                    <a:pt x="4937" y="27954"/>
                  </a:cubicBezTo>
                  <a:cubicBezTo>
                    <a:pt x="5395" y="28880"/>
                    <a:pt x="6125" y="29158"/>
                    <a:pt x="6839" y="29158"/>
                  </a:cubicBezTo>
                  <a:cubicBezTo>
                    <a:pt x="7907" y="29158"/>
                    <a:pt x="8942" y="28526"/>
                    <a:pt x="8942" y="28526"/>
                  </a:cubicBezTo>
                  <a:cubicBezTo>
                    <a:pt x="9286" y="28641"/>
                    <a:pt x="9645" y="28706"/>
                    <a:pt x="10010" y="28717"/>
                  </a:cubicBezTo>
                  <a:cubicBezTo>
                    <a:pt x="10893" y="28717"/>
                    <a:pt x="11138" y="28177"/>
                    <a:pt x="11710" y="27954"/>
                  </a:cubicBezTo>
                  <a:cubicBezTo>
                    <a:pt x="11923" y="27861"/>
                    <a:pt x="12152" y="27812"/>
                    <a:pt x="12386" y="27801"/>
                  </a:cubicBezTo>
                  <a:cubicBezTo>
                    <a:pt x="12811" y="27801"/>
                    <a:pt x="13127" y="28030"/>
                    <a:pt x="13274" y="28581"/>
                  </a:cubicBezTo>
                  <a:cubicBezTo>
                    <a:pt x="13498" y="29393"/>
                    <a:pt x="13111" y="30646"/>
                    <a:pt x="12942" y="31899"/>
                  </a:cubicBezTo>
                  <a:cubicBezTo>
                    <a:pt x="12778" y="33136"/>
                    <a:pt x="13574" y="34150"/>
                    <a:pt x="13574" y="34150"/>
                  </a:cubicBezTo>
                  <a:lnTo>
                    <a:pt x="15454" y="34150"/>
                  </a:lnTo>
                  <a:cubicBezTo>
                    <a:pt x="15416" y="34150"/>
                    <a:pt x="15269" y="34111"/>
                    <a:pt x="15912" y="33005"/>
                  </a:cubicBezTo>
                  <a:cubicBezTo>
                    <a:pt x="16615" y="31823"/>
                    <a:pt x="15655" y="30679"/>
                    <a:pt x="16560" y="29240"/>
                  </a:cubicBezTo>
                  <a:cubicBezTo>
                    <a:pt x="17465" y="27801"/>
                    <a:pt x="17410" y="25976"/>
                    <a:pt x="17410" y="25976"/>
                  </a:cubicBezTo>
                  <a:cubicBezTo>
                    <a:pt x="17851" y="23540"/>
                    <a:pt x="16707" y="23470"/>
                    <a:pt x="15786" y="22434"/>
                  </a:cubicBezTo>
                  <a:cubicBezTo>
                    <a:pt x="15388" y="22009"/>
                    <a:pt x="14773" y="21884"/>
                    <a:pt x="14184" y="21884"/>
                  </a:cubicBezTo>
                  <a:cubicBezTo>
                    <a:pt x="13661" y="21895"/>
                    <a:pt x="13138" y="21971"/>
                    <a:pt x="12631" y="22124"/>
                  </a:cubicBezTo>
                  <a:cubicBezTo>
                    <a:pt x="12419" y="22042"/>
                    <a:pt x="12201" y="21998"/>
                    <a:pt x="11977" y="21993"/>
                  </a:cubicBezTo>
                  <a:cubicBezTo>
                    <a:pt x="11525" y="21977"/>
                    <a:pt x="11122" y="22254"/>
                    <a:pt x="10969" y="22674"/>
                  </a:cubicBezTo>
                  <a:cubicBezTo>
                    <a:pt x="10828" y="22625"/>
                    <a:pt x="10681" y="22598"/>
                    <a:pt x="10533" y="22598"/>
                  </a:cubicBezTo>
                  <a:cubicBezTo>
                    <a:pt x="9781" y="22598"/>
                    <a:pt x="9144" y="23213"/>
                    <a:pt x="9144" y="23213"/>
                  </a:cubicBezTo>
                  <a:cubicBezTo>
                    <a:pt x="9089" y="22837"/>
                    <a:pt x="8779" y="22734"/>
                    <a:pt x="8452" y="22734"/>
                  </a:cubicBezTo>
                  <a:cubicBezTo>
                    <a:pt x="8158" y="22745"/>
                    <a:pt x="7869" y="22805"/>
                    <a:pt x="7596" y="22903"/>
                  </a:cubicBezTo>
                  <a:cubicBezTo>
                    <a:pt x="7667" y="22036"/>
                    <a:pt x="6877" y="21720"/>
                    <a:pt x="6877" y="21720"/>
                  </a:cubicBezTo>
                  <a:cubicBezTo>
                    <a:pt x="7542" y="20467"/>
                    <a:pt x="6599" y="19639"/>
                    <a:pt x="6599" y="19639"/>
                  </a:cubicBezTo>
                  <a:cubicBezTo>
                    <a:pt x="7689" y="18070"/>
                    <a:pt x="7024" y="16266"/>
                    <a:pt x="7024" y="16266"/>
                  </a:cubicBezTo>
                  <a:cubicBezTo>
                    <a:pt x="7487" y="14402"/>
                    <a:pt x="6452" y="13367"/>
                    <a:pt x="6452" y="13367"/>
                  </a:cubicBezTo>
                  <a:cubicBezTo>
                    <a:pt x="7558" y="11890"/>
                    <a:pt x="6251" y="10528"/>
                    <a:pt x="6251" y="10528"/>
                  </a:cubicBezTo>
                  <a:cubicBezTo>
                    <a:pt x="6670" y="10120"/>
                    <a:pt x="6523" y="9231"/>
                    <a:pt x="6490" y="9013"/>
                  </a:cubicBezTo>
                  <a:lnTo>
                    <a:pt x="6490" y="9013"/>
                  </a:lnTo>
                  <a:cubicBezTo>
                    <a:pt x="6665" y="9983"/>
                    <a:pt x="7733" y="10049"/>
                    <a:pt x="8032" y="10049"/>
                  </a:cubicBezTo>
                  <a:lnTo>
                    <a:pt x="8109" y="10049"/>
                  </a:lnTo>
                  <a:cubicBezTo>
                    <a:pt x="8196" y="10899"/>
                    <a:pt x="9280" y="11002"/>
                    <a:pt x="9814" y="11002"/>
                  </a:cubicBezTo>
                  <a:cubicBezTo>
                    <a:pt x="9989" y="11002"/>
                    <a:pt x="10103" y="10991"/>
                    <a:pt x="10103" y="10991"/>
                  </a:cubicBezTo>
                  <a:cubicBezTo>
                    <a:pt x="10272" y="11743"/>
                    <a:pt x="10735" y="11934"/>
                    <a:pt x="11166" y="11934"/>
                  </a:cubicBezTo>
                  <a:cubicBezTo>
                    <a:pt x="11476" y="11923"/>
                    <a:pt x="11781" y="11847"/>
                    <a:pt x="12059" y="11711"/>
                  </a:cubicBezTo>
                  <a:cubicBezTo>
                    <a:pt x="12479" y="12119"/>
                    <a:pt x="13013" y="12245"/>
                    <a:pt x="13525" y="12245"/>
                  </a:cubicBezTo>
                  <a:cubicBezTo>
                    <a:pt x="14413" y="12245"/>
                    <a:pt x="15230" y="11858"/>
                    <a:pt x="15230" y="11858"/>
                  </a:cubicBezTo>
                  <a:cubicBezTo>
                    <a:pt x="15454" y="12076"/>
                    <a:pt x="15759" y="12196"/>
                    <a:pt x="16070" y="12179"/>
                  </a:cubicBezTo>
                  <a:cubicBezTo>
                    <a:pt x="16963" y="12179"/>
                    <a:pt x="17977" y="11471"/>
                    <a:pt x="17977" y="11471"/>
                  </a:cubicBezTo>
                  <a:cubicBezTo>
                    <a:pt x="18173" y="11536"/>
                    <a:pt x="18369" y="11569"/>
                    <a:pt x="18571" y="11569"/>
                  </a:cubicBezTo>
                  <a:cubicBezTo>
                    <a:pt x="19699" y="11569"/>
                    <a:pt x="19987" y="10387"/>
                    <a:pt x="19987" y="10387"/>
                  </a:cubicBezTo>
                  <a:lnTo>
                    <a:pt x="20031" y="10387"/>
                  </a:lnTo>
                  <a:cubicBezTo>
                    <a:pt x="21617" y="10387"/>
                    <a:pt x="21927" y="9297"/>
                    <a:pt x="21927" y="9297"/>
                  </a:cubicBezTo>
                  <a:cubicBezTo>
                    <a:pt x="22123" y="9362"/>
                    <a:pt x="22331" y="9400"/>
                    <a:pt x="22538" y="9406"/>
                  </a:cubicBezTo>
                  <a:cubicBezTo>
                    <a:pt x="22946" y="9406"/>
                    <a:pt x="23066" y="9188"/>
                    <a:pt x="23110" y="9052"/>
                  </a:cubicBezTo>
                  <a:lnTo>
                    <a:pt x="23110" y="9052"/>
                  </a:lnTo>
                  <a:cubicBezTo>
                    <a:pt x="22924" y="10365"/>
                    <a:pt x="23753" y="10583"/>
                    <a:pt x="23753" y="10583"/>
                  </a:cubicBezTo>
                  <a:cubicBezTo>
                    <a:pt x="23382" y="11945"/>
                    <a:pt x="23458" y="13018"/>
                    <a:pt x="23458" y="13018"/>
                  </a:cubicBezTo>
                  <a:cubicBezTo>
                    <a:pt x="22554" y="15307"/>
                    <a:pt x="24031" y="16212"/>
                    <a:pt x="24031" y="16212"/>
                  </a:cubicBezTo>
                  <a:cubicBezTo>
                    <a:pt x="22941" y="17574"/>
                    <a:pt x="23753" y="18903"/>
                    <a:pt x="23753" y="18903"/>
                  </a:cubicBezTo>
                  <a:cubicBezTo>
                    <a:pt x="23344" y="19514"/>
                    <a:pt x="23529" y="21377"/>
                    <a:pt x="23529" y="21377"/>
                  </a:cubicBezTo>
                  <a:cubicBezTo>
                    <a:pt x="22995" y="21982"/>
                    <a:pt x="22723" y="23257"/>
                    <a:pt x="22723" y="23257"/>
                  </a:cubicBezTo>
                  <a:cubicBezTo>
                    <a:pt x="20892" y="24031"/>
                    <a:pt x="20985" y="25655"/>
                    <a:pt x="20985" y="25655"/>
                  </a:cubicBezTo>
                  <a:cubicBezTo>
                    <a:pt x="21099" y="25704"/>
                    <a:pt x="21197" y="25785"/>
                    <a:pt x="21263" y="25894"/>
                  </a:cubicBezTo>
                  <a:cubicBezTo>
                    <a:pt x="21524" y="26281"/>
                    <a:pt x="22167" y="26706"/>
                    <a:pt x="22167" y="26706"/>
                  </a:cubicBezTo>
                  <a:cubicBezTo>
                    <a:pt x="21448" y="27039"/>
                    <a:pt x="20805" y="29398"/>
                    <a:pt x="20598" y="29970"/>
                  </a:cubicBezTo>
                  <a:cubicBezTo>
                    <a:pt x="20543" y="30134"/>
                    <a:pt x="20609" y="30210"/>
                    <a:pt x="20734" y="30210"/>
                  </a:cubicBezTo>
                  <a:cubicBezTo>
                    <a:pt x="21061" y="30210"/>
                    <a:pt x="21824" y="29692"/>
                    <a:pt x="22020" y="28864"/>
                  </a:cubicBezTo>
                  <a:cubicBezTo>
                    <a:pt x="22314" y="27736"/>
                    <a:pt x="23126" y="27333"/>
                    <a:pt x="23126" y="27333"/>
                  </a:cubicBezTo>
                  <a:cubicBezTo>
                    <a:pt x="23513" y="28194"/>
                    <a:pt x="24140" y="28466"/>
                    <a:pt x="24793" y="28466"/>
                  </a:cubicBezTo>
                  <a:cubicBezTo>
                    <a:pt x="25507" y="28466"/>
                    <a:pt x="26248" y="28145"/>
                    <a:pt x="26744" y="27921"/>
                  </a:cubicBezTo>
                  <a:cubicBezTo>
                    <a:pt x="27681" y="27496"/>
                    <a:pt x="27589" y="25355"/>
                    <a:pt x="27589" y="25355"/>
                  </a:cubicBezTo>
                  <a:cubicBezTo>
                    <a:pt x="27589" y="25355"/>
                    <a:pt x="27905" y="25230"/>
                    <a:pt x="28439" y="23731"/>
                  </a:cubicBezTo>
                  <a:cubicBezTo>
                    <a:pt x="28989" y="22260"/>
                    <a:pt x="28215" y="21154"/>
                    <a:pt x="28215" y="21154"/>
                  </a:cubicBezTo>
                  <a:cubicBezTo>
                    <a:pt x="28864" y="19159"/>
                    <a:pt x="27790" y="17999"/>
                    <a:pt x="27790" y="17999"/>
                  </a:cubicBezTo>
                  <a:cubicBezTo>
                    <a:pt x="28733" y="16429"/>
                    <a:pt x="27774" y="15045"/>
                    <a:pt x="27774" y="15045"/>
                  </a:cubicBezTo>
                  <a:cubicBezTo>
                    <a:pt x="28570" y="13700"/>
                    <a:pt x="27698" y="12408"/>
                    <a:pt x="27698" y="12408"/>
                  </a:cubicBezTo>
                  <a:cubicBezTo>
                    <a:pt x="28493" y="11264"/>
                    <a:pt x="27921" y="9771"/>
                    <a:pt x="27921" y="9771"/>
                  </a:cubicBezTo>
                  <a:cubicBezTo>
                    <a:pt x="28935" y="8294"/>
                    <a:pt x="27976" y="7335"/>
                    <a:pt x="27976" y="7335"/>
                  </a:cubicBezTo>
                  <a:cubicBezTo>
                    <a:pt x="27976" y="7335"/>
                    <a:pt x="28602" y="7155"/>
                    <a:pt x="28531" y="5145"/>
                  </a:cubicBezTo>
                  <a:cubicBezTo>
                    <a:pt x="28482" y="3417"/>
                    <a:pt x="26913" y="3297"/>
                    <a:pt x="26472" y="3297"/>
                  </a:cubicBezTo>
                  <a:cubicBezTo>
                    <a:pt x="26395" y="3297"/>
                    <a:pt x="26352" y="3297"/>
                    <a:pt x="26352" y="3297"/>
                  </a:cubicBezTo>
                  <a:cubicBezTo>
                    <a:pt x="25976" y="2894"/>
                    <a:pt x="25611" y="2753"/>
                    <a:pt x="25289" y="2753"/>
                  </a:cubicBezTo>
                  <a:cubicBezTo>
                    <a:pt x="24532" y="2753"/>
                    <a:pt x="23998" y="3537"/>
                    <a:pt x="23998" y="3537"/>
                  </a:cubicBezTo>
                  <a:cubicBezTo>
                    <a:pt x="23894" y="3510"/>
                    <a:pt x="23796" y="3494"/>
                    <a:pt x="23693" y="3494"/>
                  </a:cubicBezTo>
                  <a:cubicBezTo>
                    <a:pt x="22614" y="3494"/>
                    <a:pt x="21764" y="5014"/>
                    <a:pt x="21764" y="5014"/>
                  </a:cubicBezTo>
                  <a:lnTo>
                    <a:pt x="21688" y="5014"/>
                  </a:lnTo>
                  <a:cubicBezTo>
                    <a:pt x="20527" y="5014"/>
                    <a:pt x="20603" y="5826"/>
                    <a:pt x="20603" y="5826"/>
                  </a:cubicBezTo>
                  <a:cubicBezTo>
                    <a:pt x="20402" y="5771"/>
                    <a:pt x="20189" y="5744"/>
                    <a:pt x="19982" y="5744"/>
                  </a:cubicBezTo>
                  <a:cubicBezTo>
                    <a:pt x="19306" y="5733"/>
                    <a:pt x="18680" y="6098"/>
                    <a:pt x="18353" y="6692"/>
                  </a:cubicBezTo>
                  <a:cubicBezTo>
                    <a:pt x="18113" y="6567"/>
                    <a:pt x="17846" y="6501"/>
                    <a:pt x="17579" y="6501"/>
                  </a:cubicBezTo>
                  <a:cubicBezTo>
                    <a:pt x="16669" y="6501"/>
                    <a:pt x="16102" y="7302"/>
                    <a:pt x="16102" y="7302"/>
                  </a:cubicBezTo>
                  <a:cubicBezTo>
                    <a:pt x="15868" y="7237"/>
                    <a:pt x="15628" y="7204"/>
                    <a:pt x="15383" y="7204"/>
                  </a:cubicBezTo>
                  <a:cubicBezTo>
                    <a:pt x="14364" y="7204"/>
                    <a:pt x="13819" y="7815"/>
                    <a:pt x="13819" y="7815"/>
                  </a:cubicBezTo>
                  <a:cubicBezTo>
                    <a:pt x="13312" y="7155"/>
                    <a:pt x="12718" y="6965"/>
                    <a:pt x="12206" y="6965"/>
                  </a:cubicBezTo>
                  <a:cubicBezTo>
                    <a:pt x="11770" y="6970"/>
                    <a:pt x="11334" y="7095"/>
                    <a:pt x="10958" y="7319"/>
                  </a:cubicBezTo>
                  <a:cubicBezTo>
                    <a:pt x="10920" y="6382"/>
                    <a:pt x="10179" y="6234"/>
                    <a:pt x="9722" y="6234"/>
                  </a:cubicBezTo>
                  <a:cubicBezTo>
                    <a:pt x="9596" y="6234"/>
                    <a:pt x="9476" y="6245"/>
                    <a:pt x="9351" y="6267"/>
                  </a:cubicBezTo>
                  <a:cubicBezTo>
                    <a:pt x="9188" y="5215"/>
                    <a:pt x="7580" y="5030"/>
                    <a:pt x="7580" y="5030"/>
                  </a:cubicBezTo>
                  <a:cubicBezTo>
                    <a:pt x="8098" y="3761"/>
                    <a:pt x="6681" y="3319"/>
                    <a:pt x="6681" y="3319"/>
                  </a:cubicBezTo>
                  <a:cubicBezTo>
                    <a:pt x="6736" y="2175"/>
                    <a:pt x="5591" y="1804"/>
                    <a:pt x="5591" y="1804"/>
                  </a:cubicBezTo>
                  <a:cubicBezTo>
                    <a:pt x="5417" y="578"/>
                    <a:pt x="4768" y="300"/>
                    <a:pt x="4229" y="300"/>
                  </a:cubicBezTo>
                  <a:cubicBezTo>
                    <a:pt x="3951" y="306"/>
                    <a:pt x="3679" y="366"/>
                    <a:pt x="3428" y="475"/>
                  </a:cubicBezTo>
                  <a:cubicBezTo>
                    <a:pt x="3428" y="475"/>
                    <a:pt x="3085" y="1"/>
                    <a:pt x="223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73" name="Google Shape;8973;p62"/>
            <p:cNvSpPr/>
            <p:nvPr/>
          </p:nvSpPr>
          <p:spPr>
            <a:xfrm>
              <a:off x="1727524" y="2620015"/>
              <a:ext cx="283861" cy="436153"/>
            </a:xfrm>
            <a:custGeom>
              <a:avLst/>
              <a:gdLst/>
              <a:ahLst/>
              <a:cxnLst/>
              <a:rect l="l" t="t" r="r" b="b"/>
              <a:pathLst>
                <a:path w="11232" h="17258" extrusionOk="0">
                  <a:moveTo>
                    <a:pt x="6136" y="0"/>
                  </a:moveTo>
                  <a:cubicBezTo>
                    <a:pt x="6125" y="0"/>
                    <a:pt x="6115" y="0"/>
                    <a:pt x="6109" y="6"/>
                  </a:cubicBezTo>
                  <a:cubicBezTo>
                    <a:pt x="6033" y="60"/>
                    <a:pt x="5564" y="872"/>
                    <a:pt x="5504" y="1172"/>
                  </a:cubicBezTo>
                  <a:cubicBezTo>
                    <a:pt x="5472" y="1357"/>
                    <a:pt x="5292" y="1412"/>
                    <a:pt x="5117" y="1412"/>
                  </a:cubicBezTo>
                  <a:cubicBezTo>
                    <a:pt x="5008" y="1412"/>
                    <a:pt x="4905" y="1395"/>
                    <a:pt x="4807" y="1363"/>
                  </a:cubicBezTo>
                  <a:cubicBezTo>
                    <a:pt x="4676" y="1324"/>
                    <a:pt x="4676" y="98"/>
                    <a:pt x="4676" y="98"/>
                  </a:cubicBezTo>
                  <a:cubicBezTo>
                    <a:pt x="4109" y="98"/>
                    <a:pt x="3543" y="551"/>
                    <a:pt x="3543" y="551"/>
                  </a:cubicBezTo>
                  <a:lnTo>
                    <a:pt x="3733" y="1608"/>
                  </a:lnTo>
                  <a:cubicBezTo>
                    <a:pt x="3205" y="2060"/>
                    <a:pt x="3412" y="2491"/>
                    <a:pt x="3412" y="2491"/>
                  </a:cubicBezTo>
                  <a:cubicBezTo>
                    <a:pt x="2676" y="3035"/>
                    <a:pt x="2791" y="4223"/>
                    <a:pt x="2355" y="4223"/>
                  </a:cubicBezTo>
                  <a:cubicBezTo>
                    <a:pt x="1968" y="4207"/>
                    <a:pt x="1973" y="4027"/>
                    <a:pt x="1843" y="4027"/>
                  </a:cubicBezTo>
                  <a:cubicBezTo>
                    <a:pt x="1826" y="4027"/>
                    <a:pt x="1810" y="4033"/>
                    <a:pt x="1788" y="4038"/>
                  </a:cubicBezTo>
                  <a:cubicBezTo>
                    <a:pt x="1619" y="4114"/>
                    <a:pt x="1374" y="4360"/>
                    <a:pt x="1586" y="4507"/>
                  </a:cubicBezTo>
                  <a:cubicBezTo>
                    <a:pt x="1772" y="4676"/>
                    <a:pt x="1603" y="4676"/>
                    <a:pt x="1379" y="4959"/>
                  </a:cubicBezTo>
                  <a:cubicBezTo>
                    <a:pt x="1134" y="5242"/>
                    <a:pt x="1646" y="5809"/>
                    <a:pt x="1832" y="5885"/>
                  </a:cubicBezTo>
                  <a:cubicBezTo>
                    <a:pt x="1848" y="5885"/>
                    <a:pt x="1859" y="5891"/>
                    <a:pt x="1870" y="5885"/>
                  </a:cubicBezTo>
                  <a:cubicBezTo>
                    <a:pt x="2120" y="5885"/>
                    <a:pt x="2965" y="5449"/>
                    <a:pt x="2965" y="5449"/>
                  </a:cubicBezTo>
                  <a:lnTo>
                    <a:pt x="2965" y="5449"/>
                  </a:lnTo>
                  <a:cubicBezTo>
                    <a:pt x="2731" y="5940"/>
                    <a:pt x="2769" y="6621"/>
                    <a:pt x="2769" y="6621"/>
                  </a:cubicBezTo>
                  <a:cubicBezTo>
                    <a:pt x="2769" y="6621"/>
                    <a:pt x="2622" y="6212"/>
                    <a:pt x="2268" y="6212"/>
                  </a:cubicBezTo>
                  <a:cubicBezTo>
                    <a:pt x="2186" y="6212"/>
                    <a:pt x="2104" y="6229"/>
                    <a:pt x="2033" y="6261"/>
                  </a:cubicBezTo>
                  <a:cubicBezTo>
                    <a:pt x="1505" y="6468"/>
                    <a:pt x="1488" y="6866"/>
                    <a:pt x="1488" y="6866"/>
                  </a:cubicBezTo>
                  <a:cubicBezTo>
                    <a:pt x="1864" y="6882"/>
                    <a:pt x="2017" y="7258"/>
                    <a:pt x="2017" y="7258"/>
                  </a:cubicBezTo>
                  <a:cubicBezTo>
                    <a:pt x="1" y="10631"/>
                    <a:pt x="1" y="15890"/>
                    <a:pt x="682" y="16647"/>
                  </a:cubicBezTo>
                  <a:cubicBezTo>
                    <a:pt x="1069" y="17056"/>
                    <a:pt x="1565" y="17257"/>
                    <a:pt x="2295" y="17257"/>
                  </a:cubicBezTo>
                  <a:cubicBezTo>
                    <a:pt x="2867" y="17257"/>
                    <a:pt x="3586" y="17126"/>
                    <a:pt x="4507" y="16870"/>
                  </a:cubicBezTo>
                  <a:cubicBezTo>
                    <a:pt x="6599" y="16266"/>
                    <a:pt x="10043" y="13835"/>
                    <a:pt x="10632" y="11329"/>
                  </a:cubicBezTo>
                  <a:cubicBezTo>
                    <a:pt x="11231" y="8822"/>
                    <a:pt x="9161" y="7389"/>
                    <a:pt x="9161" y="7389"/>
                  </a:cubicBezTo>
                  <a:cubicBezTo>
                    <a:pt x="9161" y="7389"/>
                    <a:pt x="9237" y="6654"/>
                    <a:pt x="9161" y="5166"/>
                  </a:cubicBezTo>
                  <a:cubicBezTo>
                    <a:pt x="9111" y="3847"/>
                    <a:pt x="8169" y="3771"/>
                    <a:pt x="7956" y="3771"/>
                  </a:cubicBezTo>
                  <a:lnTo>
                    <a:pt x="7918" y="3771"/>
                  </a:lnTo>
                  <a:cubicBezTo>
                    <a:pt x="8027" y="2338"/>
                    <a:pt x="6654" y="1924"/>
                    <a:pt x="6654" y="1733"/>
                  </a:cubicBezTo>
                  <a:cubicBezTo>
                    <a:pt x="6670" y="1532"/>
                    <a:pt x="7068" y="829"/>
                    <a:pt x="7144" y="507"/>
                  </a:cubicBezTo>
                  <a:cubicBezTo>
                    <a:pt x="7232" y="218"/>
                    <a:pt x="6332" y="0"/>
                    <a:pt x="613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974" name="Google Shape;8974;p62"/>
          <p:cNvGrpSpPr/>
          <p:nvPr/>
        </p:nvGrpSpPr>
        <p:grpSpPr>
          <a:xfrm>
            <a:off x="9707198" y="3741058"/>
            <a:ext cx="1252269" cy="2117431"/>
            <a:chOff x="7280398" y="2805793"/>
            <a:chExt cx="939202" cy="1588073"/>
          </a:xfrm>
        </p:grpSpPr>
        <p:grpSp>
          <p:nvGrpSpPr>
            <p:cNvPr id="8975" name="Google Shape;8975;p62"/>
            <p:cNvGrpSpPr/>
            <p:nvPr/>
          </p:nvGrpSpPr>
          <p:grpSpPr>
            <a:xfrm>
              <a:off x="7280398" y="2805793"/>
              <a:ext cx="939202" cy="1588073"/>
              <a:chOff x="7280398" y="2805793"/>
              <a:chExt cx="939202" cy="1588073"/>
            </a:xfrm>
          </p:grpSpPr>
          <p:sp>
            <p:nvSpPr>
              <p:cNvPr id="8976" name="Google Shape;8976;p62"/>
              <p:cNvSpPr/>
              <p:nvPr/>
            </p:nvSpPr>
            <p:spPr>
              <a:xfrm>
                <a:off x="7280398" y="3729250"/>
                <a:ext cx="595597" cy="664616"/>
              </a:xfrm>
              <a:custGeom>
                <a:avLst/>
                <a:gdLst/>
                <a:ahLst/>
                <a:cxnLst/>
                <a:rect l="l" t="t" r="r" b="b"/>
                <a:pathLst>
                  <a:path w="23567" h="26298" extrusionOk="0">
                    <a:moveTo>
                      <a:pt x="0" y="1"/>
                    </a:moveTo>
                    <a:lnTo>
                      <a:pt x="0" y="1745"/>
                    </a:lnTo>
                    <a:lnTo>
                      <a:pt x="4397" y="1745"/>
                    </a:lnTo>
                    <a:lnTo>
                      <a:pt x="4397" y="25426"/>
                    </a:lnTo>
                    <a:lnTo>
                      <a:pt x="5269" y="26298"/>
                    </a:lnTo>
                    <a:lnTo>
                      <a:pt x="22695" y="26298"/>
                    </a:lnTo>
                    <a:lnTo>
                      <a:pt x="23567" y="25426"/>
                    </a:lnTo>
                    <a:lnTo>
                      <a:pt x="23567" y="9395"/>
                    </a:lnTo>
                    <a:lnTo>
                      <a:pt x="21823" y="9395"/>
                    </a:lnTo>
                    <a:lnTo>
                      <a:pt x="21823" y="24554"/>
                    </a:lnTo>
                    <a:lnTo>
                      <a:pt x="6141" y="24554"/>
                    </a:lnTo>
                    <a:lnTo>
                      <a:pt x="6141" y="873"/>
                    </a:lnTo>
                    <a:lnTo>
                      <a:pt x="526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77" name="Google Shape;8977;p62"/>
              <p:cNvSpPr/>
              <p:nvPr/>
            </p:nvSpPr>
            <p:spPr>
              <a:xfrm>
                <a:off x="7491348" y="2805793"/>
                <a:ext cx="728252" cy="1195061"/>
              </a:xfrm>
              <a:custGeom>
                <a:avLst/>
                <a:gdLst/>
                <a:ahLst/>
                <a:cxnLst/>
                <a:rect l="l" t="t" r="r" b="b"/>
                <a:pathLst>
                  <a:path w="28816" h="47287" extrusionOk="0">
                    <a:moveTo>
                      <a:pt x="8011" y="0"/>
                    </a:moveTo>
                    <a:lnTo>
                      <a:pt x="1" y="5574"/>
                    </a:lnTo>
                    <a:lnTo>
                      <a:pt x="1" y="34508"/>
                    </a:lnTo>
                    <a:lnTo>
                      <a:pt x="5810" y="40317"/>
                    </a:lnTo>
                    <a:lnTo>
                      <a:pt x="5810" y="44327"/>
                    </a:lnTo>
                    <a:lnTo>
                      <a:pt x="9122" y="44327"/>
                    </a:lnTo>
                    <a:lnTo>
                      <a:pt x="9122" y="40317"/>
                    </a:lnTo>
                    <a:lnTo>
                      <a:pt x="12490" y="40317"/>
                    </a:lnTo>
                    <a:lnTo>
                      <a:pt x="12490" y="47286"/>
                    </a:lnTo>
                    <a:lnTo>
                      <a:pt x="16326" y="47286"/>
                    </a:lnTo>
                    <a:lnTo>
                      <a:pt x="16326" y="40317"/>
                    </a:lnTo>
                    <a:lnTo>
                      <a:pt x="23006" y="40317"/>
                    </a:lnTo>
                    <a:lnTo>
                      <a:pt x="28815" y="34508"/>
                    </a:lnTo>
                    <a:lnTo>
                      <a:pt x="28815" y="5574"/>
                    </a:lnTo>
                    <a:lnTo>
                      <a:pt x="20805" y="0"/>
                    </a:lnTo>
                    <a:close/>
                  </a:path>
                </a:pathLst>
              </a:custGeom>
              <a:solidFill>
                <a:srgbClr val="FFFEFD"/>
              </a:solidFill>
              <a:ln w="19050" cap="flat" cmpd="sng">
                <a:solidFill>
                  <a:srgbClr val="CAD3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78" name="Google Shape;8978;p62"/>
            <p:cNvSpPr/>
            <p:nvPr/>
          </p:nvSpPr>
          <p:spPr>
            <a:xfrm>
              <a:off x="7585286" y="3643197"/>
              <a:ext cx="540250" cy="342493"/>
            </a:xfrm>
            <a:custGeom>
              <a:avLst/>
              <a:gdLst/>
              <a:ahLst/>
              <a:cxnLst/>
              <a:rect l="l" t="t" r="r" b="b"/>
              <a:pathLst>
                <a:path w="21377" h="13552" extrusionOk="0">
                  <a:moveTo>
                    <a:pt x="0" y="0"/>
                  </a:moveTo>
                  <a:lnTo>
                    <a:pt x="0" y="213"/>
                  </a:lnTo>
                  <a:lnTo>
                    <a:pt x="4588" y="4801"/>
                  </a:lnTo>
                  <a:lnTo>
                    <a:pt x="9530" y="4801"/>
                  </a:lnTo>
                  <a:lnTo>
                    <a:pt x="9460" y="13552"/>
                  </a:lnTo>
                  <a:lnTo>
                    <a:pt x="11808" y="13552"/>
                  </a:lnTo>
                  <a:lnTo>
                    <a:pt x="11846" y="4801"/>
                  </a:lnTo>
                  <a:lnTo>
                    <a:pt x="16788" y="4801"/>
                  </a:lnTo>
                  <a:lnTo>
                    <a:pt x="21376" y="213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79" name="Google Shape;8979;p62"/>
            <p:cNvSpPr/>
            <p:nvPr/>
          </p:nvSpPr>
          <p:spPr>
            <a:xfrm>
              <a:off x="7585286" y="3507812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0" name="Google Shape;8980;p62"/>
            <p:cNvSpPr/>
            <p:nvPr/>
          </p:nvSpPr>
          <p:spPr>
            <a:xfrm>
              <a:off x="7585286" y="3379883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1" name="Google Shape;8981;p62"/>
            <p:cNvSpPr/>
            <p:nvPr/>
          </p:nvSpPr>
          <p:spPr>
            <a:xfrm>
              <a:off x="7585286" y="325195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2" name="Google Shape;8982;p62"/>
            <p:cNvSpPr/>
            <p:nvPr/>
          </p:nvSpPr>
          <p:spPr>
            <a:xfrm>
              <a:off x="7585286" y="312402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3" name="Google Shape;8983;p62"/>
            <p:cNvSpPr/>
            <p:nvPr/>
          </p:nvSpPr>
          <p:spPr>
            <a:xfrm>
              <a:off x="7585286" y="3002716"/>
              <a:ext cx="540250" cy="131114"/>
            </a:xfrm>
            <a:custGeom>
              <a:avLst/>
              <a:gdLst/>
              <a:ahLst/>
              <a:cxnLst/>
              <a:rect l="l" t="t" r="r" b="b"/>
              <a:pathLst>
                <a:path w="21377" h="5188" extrusionOk="0">
                  <a:moveTo>
                    <a:pt x="0" y="0"/>
                  </a:moveTo>
                  <a:lnTo>
                    <a:pt x="0" y="5187"/>
                  </a:lnTo>
                  <a:lnTo>
                    <a:pt x="21376" y="5187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984" name="Google Shape;8984;p62"/>
          <p:cNvGrpSpPr/>
          <p:nvPr/>
        </p:nvGrpSpPr>
        <p:grpSpPr>
          <a:xfrm>
            <a:off x="8707956" y="3767678"/>
            <a:ext cx="770475" cy="2088991"/>
            <a:chOff x="6530967" y="2825758"/>
            <a:chExt cx="577856" cy="1566743"/>
          </a:xfrm>
        </p:grpSpPr>
        <p:grpSp>
          <p:nvGrpSpPr>
            <p:cNvPr id="8985" name="Google Shape;8985;p62"/>
            <p:cNvGrpSpPr/>
            <p:nvPr/>
          </p:nvGrpSpPr>
          <p:grpSpPr>
            <a:xfrm>
              <a:off x="6530967" y="2825758"/>
              <a:ext cx="577856" cy="1566743"/>
              <a:chOff x="6530967" y="2825758"/>
              <a:chExt cx="577856" cy="1566743"/>
            </a:xfrm>
          </p:grpSpPr>
          <p:sp>
            <p:nvSpPr>
              <p:cNvPr id="8986" name="Google Shape;8986;p62"/>
              <p:cNvSpPr/>
              <p:nvPr/>
            </p:nvSpPr>
            <p:spPr>
              <a:xfrm>
                <a:off x="6624071" y="2830282"/>
                <a:ext cx="391673" cy="1562220"/>
              </a:xfrm>
              <a:custGeom>
                <a:avLst/>
                <a:gdLst/>
                <a:ahLst/>
                <a:cxnLst/>
                <a:rect l="l" t="t" r="r" b="b"/>
                <a:pathLst>
                  <a:path w="15498" h="61815" extrusionOk="0">
                    <a:moveTo>
                      <a:pt x="0" y="1"/>
                    </a:moveTo>
                    <a:lnTo>
                      <a:pt x="0" y="55145"/>
                    </a:lnTo>
                    <a:cubicBezTo>
                      <a:pt x="6" y="58823"/>
                      <a:pt x="2986" y="61803"/>
                      <a:pt x="6664" y="61809"/>
                    </a:cubicBezTo>
                    <a:lnTo>
                      <a:pt x="8833" y="61814"/>
                    </a:lnTo>
                    <a:cubicBezTo>
                      <a:pt x="12511" y="61809"/>
                      <a:pt x="15492" y="58828"/>
                      <a:pt x="15497" y="55150"/>
                    </a:cubicBezTo>
                    <a:lnTo>
                      <a:pt x="1549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87" name="Google Shape;8987;p62"/>
              <p:cNvSpPr/>
              <p:nvPr/>
            </p:nvSpPr>
            <p:spPr>
              <a:xfrm>
                <a:off x="6530967" y="2825758"/>
                <a:ext cx="577856" cy="89389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3537" extrusionOk="0">
                    <a:moveTo>
                      <a:pt x="1766" y="0"/>
                    </a:moveTo>
                    <a:cubicBezTo>
                      <a:pt x="791" y="0"/>
                      <a:pt x="1" y="796"/>
                      <a:pt x="1" y="1771"/>
                    </a:cubicBezTo>
                    <a:cubicBezTo>
                      <a:pt x="1" y="2741"/>
                      <a:pt x="791" y="3537"/>
                      <a:pt x="1766" y="3537"/>
                    </a:cubicBezTo>
                    <a:lnTo>
                      <a:pt x="21099" y="3537"/>
                    </a:lnTo>
                    <a:cubicBezTo>
                      <a:pt x="22075" y="3537"/>
                      <a:pt x="22865" y="2741"/>
                      <a:pt x="22865" y="1771"/>
                    </a:cubicBezTo>
                    <a:cubicBezTo>
                      <a:pt x="22865" y="796"/>
                      <a:pt x="22075" y="0"/>
                      <a:pt x="2109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88" name="Google Shape;8988;p62"/>
            <p:cNvSpPr/>
            <p:nvPr/>
          </p:nvSpPr>
          <p:spPr>
            <a:xfrm>
              <a:off x="6687278" y="3011107"/>
              <a:ext cx="265260" cy="1318188"/>
            </a:xfrm>
            <a:custGeom>
              <a:avLst/>
              <a:gdLst/>
              <a:ahLst/>
              <a:cxnLst/>
              <a:rect l="l" t="t" r="r" b="b"/>
              <a:pathLst>
                <a:path w="10496" h="52159" extrusionOk="0">
                  <a:moveTo>
                    <a:pt x="0" y="0"/>
                  </a:moveTo>
                  <a:lnTo>
                    <a:pt x="0" y="47990"/>
                  </a:lnTo>
                  <a:cubicBezTo>
                    <a:pt x="0" y="50289"/>
                    <a:pt x="1864" y="52158"/>
                    <a:pt x="4163" y="52158"/>
                  </a:cubicBezTo>
                  <a:lnTo>
                    <a:pt x="6332" y="52158"/>
                  </a:lnTo>
                  <a:cubicBezTo>
                    <a:pt x="8631" y="52158"/>
                    <a:pt x="10495" y="50289"/>
                    <a:pt x="10495" y="47990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9" name="Google Shape;8989;p62"/>
            <p:cNvSpPr/>
            <p:nvPr/>
          </p:nvSpPr>
          <p:spPr>
            <a:xfrm>
              <a:off x="6687278" y="3325497"/>
              <a:ext cx="265260" cy="1003798"/>
            </a:xfrm>
            <a:custGeom>
              <a:avLst/>
              <a:gdLst/>
              <a:ahLst/>
              <a:cxnLst/>
              <a:rect l="l" t="t" r="r" b="b"/>
              <a:pathLst>
                <a:path w="10496" h="39719" extrusionOk="0">
                  <a:moveTo>
                    <a:pt x="0" y="0"/>
                  </a:moveTo>
                  <a:lnTo>
                    <a:pt x="0" y="35778"/>
                  </a:lnTo>
                  <a:cubicBezTo>
                    <a:pt x="0" y="37958"/>
                    <a:pt x="1864" y="39718"/>
                    <a:pt x="4163" y="39718"/>
                  </a:cubicBezTo>
                  <a:lnTo>
                    <a:pt x="6332" y="39718"/>
                  </a:lnTo>
                  <a:cubicBezTo>
                    <a:pt x="8631" y="39718"/>
                    <a:pt x="10495" y="37953"/>
                    <a:pt x="10495" y="35778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0" name="Google Shape;8990;p62"/>
            <p:cNvSpPr/>
            <p:nvPr/>
          </p:nvSpPr>
          <p:spPr>
            <a:xfrm>
              <a:off x="6687278" y="3749089"/>
              <a:ext cx="265260" cy="580206"/>
            </a:xfrm>
            <a:custGeom>
              <a:avLst/>
              <a:gdLst/>
              <a:ahLst/>
              <a:cxnLst/>
              <a:rect l="l" t="t" r="r" b="b"/>
              <a:pathLst>
                <a:path w="10496" h="22958" extrusionOk="0">
                  <a:moveTo>
                    <a:pt x="0" y="1"/>
                  </a:moveTo>
                  <a:lnTo>
                    <a:pt x="0" y="19344"/>
                  </a:lnTo>
                  <a:cubicBezTo>
                    <a:pt x="0" y="21339"/>
                    <a:pt x="1864" y="22957"/>
                    <a:pt x="4163" y="22957"/>
                  </a:cubicBezTo>
                  <a:lnTo>
                    <a:pt x="6332" y="22957"/>
                  </a:lnTo>
                  <a:cubicBezTo>
                    <a:pt x="8631" y="22957"/>
                    <a:pt x="10495" y="21339"/>
                    <a:pt x="10495" y="19344"/>
                  </a:cubicBezTo>
                  <a:lnTo>
                    <a:pt x="1049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1" name="Google Shape;8991;p62"/>
            <p:cNvSpPr/>
            <p:nvPr/>
          </p:nvSpPr>
          <p:spPr>
            <a:xfrm>
              <a:off x="6687278" y="4160980"/>
              <a:ext cx="265260" cy="168315"/>
            </a:xfrm>
            <a:custGeom>
              <a:avLst/>
              <a:gdLst/>
              <a:ahLst/>
              <a:cxnLst/>
              <a:rect l="l" t="t" r="r" b="b"/>
              <a:pathLst>
                <a:path w="10496" h="6660" extrusionOk="0">
                  <a:moveTo>
                    <a:pt x="0" y="0"/>
                  </a:moveTo>
                  <a:lnTo>
                    <a:pt x="0" y="2959"/>
                  </a:lnTo>
                  <a:cubicBezTo>
                    <a:pt x="0" y="5003"/>
                    <a:pt x="1864" y="6659"/>
                    <a:pt x="4163" y="6659"/>
                  </a:cubicBezTo>
                  <a:lnTo>
                    <a:pt x="6332" y="6659"/>
                  </a:lnTo>
                  <a:cubicBezTo>
                    <a:pt x="8631" y="6659"/>
                    <a:pt x="10495" y="5003"/>
                    <a:pt x="10495" y="2959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8992" name="Google Shape;8992;p62"/>
          <p:cNvSpPr/>
          <p:nvPr/>
        </p:nvSpPr>
        <p:spPr>
          <a:xfrm>
            <a:off x="8575368" y="2078658"/>
            <a:ext cx="536384" cy="1514833"/>
          </a:xfrm>
          <a:custGeom>
            <a:avLst/>
            <a:gdLst/>
            <a:ahLst/>
            <a:cxnLst/>
            <a:rect l="l" t="t" r="r" b="b"/>
            <a:pathLst>
              <a:path w="15918" h="44955" extrusionOk="0">
                <a:moveTo>
                  <a:pt x="7902" y="0"/>
                </a:moveTo>
                <a:lnTo>
                  <a:pt x="7902" y="17"/>
                </a:lnTo>
                <a:cubicBezTo>
                  <a:pt x="7586" y="60"/>
                  <a:pt x="6670" y="235"/>
                  <a:pt x="6262" y="763"/>
                </a:cubicBezTo>
                <a:cubicBezTo>
                  <a:pt x="5760" y="1412"/>
                  <a:pt x="5967" y="2817"/>
                  <a:pt x="5967" y="2817"/>
                </a:cubicBezTo>
                <a:cubicBezTo>
                  <a:pt x="5499" y="2970"/>
                  <a:pt x="5641" y="3597"/>
                  <a:pt x="5853" y="3847"/>
                </a:cubicBezTo>
                <a:cubicBezTo>
                  <a:pt x="6066" y="4098"/>
                  <a:pt x="6060" y="4419"/>
                  <a:pt x="6164" y="4523"/>
                </a:cubicBezTo>
                <a:cubicBezTo>
                  <a:pt x="6199" y="4570"/>
                  <a:pt x="6254" y="4594"/>
                  <a:pt x="6310" y="4594"/>
                </a:cubicBezTo>
                <a:cubicBezTo>
                  <a:pt x="6332" y="4594"/>
                  <a:pt x="6355" y="4591"/>
                  <a:pt x="6376" y="4583"/>
                </a:cubicBezTo>
                <a:cubicBezTo>
                  <a:pt x="6469" y="4812"/>
                  <a:pt x="6529" y="5057"/>
                  <a:pt x="6551" y="5308"/>
                </a:cubicBezTo>
                <a:cubicBezTo>
                  <a:pt x="6551" y="6539"/>
                  <a:pt x="5602" y="7177"/>
                  <a:pt x="3695" y="7623"/>
                </a:cubicBezTo>
                <a:cubicBezTo>
                  <a:pt x="1783" y="8065"/>
                  <a:pt x="1843" y="10609"/>
                  <a:pt x="1957" y="11612"/>
                </a:cubicBezTo>
                <a:cubicBezTo>
                  <a:pt x="2071" y="12620"/>
                  <a:pt x="1685" y="14418"/>
                  <a:pt x="1238" y="15742"/>
                </a:cubicBezTo>
                <a:cubicBezTo>
                  <a:pt x="791" y="17066"/>
                  <a:pt x="595" y="18826"/>
                  <a:pt x="502" y="20053"/>
                </a:cubicBezTo>
                <a:cubicBezTo>
                  <a:pt x="415" y="21273"/>
                  <a:pt x="388" y="22695"/>
                  <a:pt x="339" y="23109"/>
                </a:cubicBezTo>
                <a:cubicBezTo>
                  <a:pt x="290" y="23524"/>
                  <a:pt x="153" y="24150"/>
                  <a:pt x="77" y="24624"/>
                </a:cubicBezTo>
                <a:cubicBezTo>
                  <a:pt x="1" y="25098"/>
                  <a:pt x="213" y="25213"/>
                  <a:pt x="606" y="25654"/>
                </a:cubicBezTo>
                <a:cubicBezTo>
                  <a:pt x="879" y="25962"/>
                  <a:pt x="1148" y="26163"/>
                  <a:pt x="1411" y="26163"/>
                </a:cubicBezTo>
                <a:cubicBezTo>
                  <a:pt x="1531" y="26163"/>
                  <a:pt x="1649" y="26122"/>
                  <a:pt x="1766" y="26030"/>
                </a:cubicBezTo>
                <a:cubicBezTo>
                  <a:pt x="2142" y="25741"/>
                  <a:pt x="2257" y="25289"/>
                  <a:pt x="2131" y="25104"/>
                </a:cubicBezTo>
                <a:cubicBezTo>
                  <a:pt x="2073" y="25020"/>
                  <a:pt x="2015" y="24998"/>
                  <a:pt x="1969" y="24998"/>
                </a:cubicBezTo>
                <a:cubicBezTo>
                  <a:pt x="1917" y="24998"/>
                  <a:pt x="1881" y="25027"/>
                  <a:pt x="1881" y="25027"/>
                </a:cubicBezTo>
                <a:cubicBezTo>
                  <a:pt x="1870" y="24842"/>
                  <a:pt x="1892" y="24651"/>
                  <a:pt x="1952" y="24472"/>
                </a:cubicBezTo>
                <a:cubicBezTo>
                  <a:pt x="2044" y="24128"/>
                  <a:pt x="1935" y="23654"/>
                  <a:pt x="1777" y="23289"/>
                </a:cubicBezTo>
                <a:cubicBezTo>
                  <a:pt x="1625" y="22930"/>
                  <a:pt x="1418" y="22058"/>
                  <a:pt x="1935" y="20973"/>
                </a:cubicBezTo>
                <a:cubicBezTo>
                  <a:pt x="2447" y="19894"/>
                  <a:pt x="3243" y="16603"/>
                  <a:pt x="3221" y="15884"/>
                </a:cubicBezTo>
                <a:cubicBezTo>
                  <a:pt x="3194" y="15165"/>
                  <a:pt x="3733" y="13672"/>
                  <a:pt x="3733" y="13672"/>
                </a:cubicBezTo>
                <a:cubicBezTo>
                  <a:pt x="3733" y="13672"/>
                  <a:pt x="4142" y="14958"/>
                  <a:pt x="4556" y="16189"/>
                </a:cubicBezTo>
                <a:cubicBezTo>
                  <a:pt x="4970" y="17426"/>
                  <a:pt x="4044" y="19818"/>
                  <a:pt x="3630" y="22515"/>
                </a:cubicBezTo>
                <a:cubicBezTo>
                  <a:pt x="3221" y="25218"/>
                  <a:pt x="3554" y="27714"/>
                  <a:pt x="3603" y="29022"/>
                </a:cubicBezTo>
                <a:cubicBezTo>
                  <a:pt x="3657" y="30335"/>
                  <a:pt x="3886" y="30694"/>
                  <a:pt x="3526" y="31572"/>
                </a:cubicBezTo>
                <a:cubicBezTo>
                  <a:pt x="3167" y="32443"/>
                  <a:pt x="3270" y="33604"/>
                  <a:pt x="3270" y="33604"/>
                </a:cubicBezTo>
                <a:cubicBezTo>
                  <a:pt x="2475" y="34579"/>
                  <a:pt x="2164" y="36585"/>
                  <a:pt x="2398" y="39233"/>
                </a:cubicBezTo>
                <a:cubicBezTo>
                  <a:pt x="2627" y="41881"/>
                  <a:pt x="2655" y="42268"/>
                  <a:pt x="2600" y="43194"/>
                </a:cubicBezTo>
                <a:cubicBezTo>
                  <a:pt x="2546" y="44121"/>
                  <a:pt x="1728" y="44072"/>
                  <a:pt x="1570" y="44453"/>
                </a:cubicBezTo>
                <a:cubicBezTo>
                  <a:pt x="1418" y="44840"/>
                  <a:pt x="2420" y="44791"/>
                  <a:pt x="3243" y="44916"/>
                </a:cubicBezTo>
                <a:cubicBezTo>
                  <a:pt x="3404" y="44942"/>
                  <a:pt x="3536" y="44954"/>
                  <a:pt x="3645" y="44954"/>
                </a:cubicBezTo>
                <a:cubicBezTo>
                  <a:pt x="4094" y="44954"/>
                  <a:pt x="4147" y="44740"/>
                  <a:pt x="4169" y="44328"/>
                </a:cubicBezTo>
                <a:cubicBezTo>
                  <a:pt x="4197" y="43810"/>
                  <a:pt x="4039" y="42731"/>
                  <a:pt x="4066" y="41293"/>
                </a:cubicBezTo>
                <a:cubicBezTo>
                  <a:pt x="4093" y="39849"/>
                  <a:pt x="5041" y="37206"/>
                  <a:pt x="5096" y="36149"/>
                </a:cubicBezTo>
                <a:cubicBezTo>
                  <a:pt x="5150" y="35092"/>
                  <a:pt x="5041" y="34400"/>
                  <a:pt x="5635" y="33626"/>
                </a:cubicBezTo>
                <a:cubicBezTo>
                  <a:pt x="6229" y="32858"/>
                  <a:pt x="6561" y="29768"/>
                  <a:pt x="7177" y="28280"/>
                </a:cubicBezTo>
                <a:cubicBezTo>
                  <a:pt x="7624" y="27202"/>
                  <a:pt x="7858" y="25692"/>
                  <a:pt x="7956" y="24924"/>
                </a:cubicBezTo>
                <a:cubicBezTo>
                  <a:pt x="8054" y="25692"/>
                  <a:pt x="8294" y="27202"/>
                  <a:pt x="8736" y="28280"/>
                </a:cubicBezTo>
                <a:cubicBezTo>
                  <a:pt x="9357" y="29768"/>
                  <a:pt x="9689" y="32858"/>
                  <a:pt x="10278" y="33626"/>
                </a:cubicBezTo>
                <a:cubicBezTo>
                  <a:pt x="10872" y="34400"/>
                  <a:pt x="10768" y="35092"/>
                  <a:pt x="10823" y="36149"/>
                </a:cubicBezTo>
                <a:cubicBezTo>
                  <a:pt x="10872" y="37200"/>
                  <a:pt x="11825" y="39849"/>
                  <a:pt x="11847" y="41293"/>
                </a:cubicBezTo>
                <a:cubicBezTo>
                  <a:pt x="11874" y="42731"/>
                  <a:pt x="11722" y="43810"/>
                  <a:pt x="11743" y="44328"/>
                </a:cubicBezTo>
                <a:cubicBezTo>
                  <a:pt x="11765" y="44740"/>
                  <a:pt x="11819" y="44954"/>
                  <a:pt x="12268" y="44954"/>
                </a:cubicBezTo>
                <a:cubicBezTo>
                  <a:pt x="12377" y="44954"/>
                  <a:pt x="12509" y="44942"/>
                  <a:pt x="12670" y="44916"/>
                </a:cubicBezTo>
                <a:cubicBezTo>
                  <a:pt x="13493" y="44791"/>
                  <a:pt x="14501" y="44840"/>
                  <a:pt x="14343" y="44453"/>
                </a:cubicBezTo>
                <a:cubicBezTo>
                  <a:pt x="14190" y="44066"/>
                  <a:pt x="13367" y="44121"/>
                  <a:pt x="13313" y="43194"/>
                </a:cubicBezTo>
                <a:cubicBezTo>
                  <a:pt x="13264" y="42268"/>
                  <a:pt x="13291" y="41881"/>
                  <a:pt x="13520" y="39233"/>
                </a:cubicBezTo>
                <a:cubicBezTo>
                  <a:pt x="13749" y="36585"/>
                  <a:pt x="13443" y="34579"/>
                  <a:pt x="12648" y="33599"/>
                </a:cubicBezTo>
                <a:cubicBezTo>
                  <a:pt x="12648" y="33599"/>
                  <a:pt x="12746" y="32443"/>
                  <a:pt x="12386" y="31572"/>
                </a:cubicBezTo>
                <a:cubicBezTo>
                  <a:pt x="12027" y="30694"/>
                  <a:pt x="12261" y="30335"/>
                  <a:pt x="12310" y="29022"/>
                </a:cubicBezTo>
                <a:cubicBezTo>
                  <a:pt x="12365" y="27714"/>
                  <a:pt x="12697" y="25218"/>
                  <a:pt x="12283" y="22515"/>
                </a:cubicBezTo>
                <a:cubicBezTo>
                  <a:pt x="11874" y="19818"/>
                  <a:pt x="10953" y="17426"/>
                  <a:pt x="11362" y="16189"/>
                </a:cubicBezTo>
                <a:cubicBezTo>
                  <a:pt x="11771" y="14958"/>
                  <a:pt x="12185" y="13672"/>
                  <a:pt x="12185" y="13672"/>
                </a:cubicBezTo>
                <a:cubicBezTo>
                  <a:pt x="12185" y="13672"/>
                  <a:pt x="12724" y="15159"/>
                  <a:pt x="12697" y="15879"/>
                </a:cubicBezTo>
                <a:cubicBezTo>
                  <a:pt x="12670" y="16603"/>
                  <a:pt x="13471" y="19894"/>
                  <a:pt x="13983" y="20973"/>
                </a:cubicBezTo>
                <a:cubicBezTo>
                  <a:pt x="14495" y="22052"/>
                  <a:pt x="14294" y="22930"/>
                  <a:pt x="14136" y="23289"/>
                </a:cubicBezTo>
                <a:cubicBezTo>
                  <a:pt x="13983" y="23649"/>
                  <a:pt x="13869" y="24134"/>
                  <a:pt x="13967" y="24466"/>
                </a:cubicBezTo>
                <a:cubicBezTo>
                  <a:pt x="14021" y="24651"/>
                  <a:pt x="14048" y="24837"/>
                  <a:pt x="14037" y="25027"/>
                </a:cubicBezTo>
                <a:cubicBezTo>
                  <a:pt x="14037" y="25027"/>
                  <a:pt x="14002" y="24998"/>
                  <a:pt x="13948" y="24998"/>
                </a:cubicBezTo>
                <a:cubicBezTo>
                  <a:pt x="13902" y="24998"/>
                  <a:pt x="13842" y="25020"/>
                  <a:pt x="13781" y="25104"/>
                </a:cubicBezTo>
                <a:cubicBezTo>
                  <a:pt x="13656" y="25289"/>
                  <a:pt x="13776" y="25741"/>
                  <a:pt x="14152" y="26030"/>
                </a:cubicBezTo>
                <a:cubicBezTo>
                  <a:pt x="14269" y="26120"/>
                  <a:pt x="14387" y="26161"/>
                  <a:pt x="14506" y="26161"/>
                </a:cubicBezTo>
                <a:cubicBezTo>
                  <a:pt x="14769" y="26161"/>
                  <a:pt x="15037" y="25962"/>
                  <a:pt x="15307" y="25654"/>
                </a:cubicBezTo>
                <a:cubicBezTo>
                  <a:pt x="15705" y="25213"/>
                  <a:pt x="15917" y="25093"/>
                  <a:pt x="15841" y="24624"/>
                </a:cubicBezTo>
                <a:cubicBezTo>
                  <a:pt x="15759" y="24150"/>
                  <a:pt x="15629" y="23524"/>
                  <a:pt x="15579" y="23109"/>
                </a:cubicBezTo>
                <a:cubicBezTo>
                  <a:pt x="15530" y="22695"/>
                  <a:pt x="15503" y="21268"/>
                  <a:pt x="15411" y="20047"/>
                </a:cubicBezTo>
                <a:cubicBezTo>
                  <a:pt x="15323" y="18826"/>
                  <a:pt x="15127" y="17066"/>
                  <a:pt x="14680" y="15742"/>
                </a:cubicBezTo>
                <a:cubicBezTo>
                  <a:pt x="14228" y="14413"/>
                  <a:pt x="13841" y="12615"/>
                  <a:pt x="13956" y="11612"/>
                </a:cubicBezTo>
                <a:cubicBezTo>
                  <a:pt x="14076" y="10609"/>
                  <a:pt x="14130" y="8065"/>
                  <a:pt x="12223" y="7618"/>
                </a:cubicBezTo>
                <a:cubicBezTo>
                  <a:pt x="10316" y="7177"/>
                  <a:pt x="9368" y="6539"/>
                  <a:pt x="9368" y="5302"/>
                </a:cubicBezTo>
                <a:cubicBezTo>
                  <a:pt x="9389" y="5057"/>
                  <a:pt x="9444" y="4812"/>
                  <a:pt x="9542" y="4577"/>
                </a:cubicBezTo>
                <a:cubicBezTo>
                  <a:pt x="9564" y="4585"/>
                  <a:pt x="9586" y="4589"/>
                  <a:pt x="9608" y="4589"/>
                </a:cubicBezTo>
                <a:cubicBezTo>
                  <a:pt x="9663" y="4589"/>
                  <a:pt x="9716" y="4566"/>
                  <a:pt x="9755" y="4523"/>
                </a:cubicBezTo>
                <a:cubicBezTo>
                  <a:pt x="9858" y="4414"/>
                  <a:pt x="9853" y="4098"/>
                  <a:pt x="10060" y="3847"/>
                </a:cubicBezTo>
                <a:cubicBezTo>
                  <a:pt x="10272" y="3597"/>
                  <a:pt x="10419" y="2970"/>
                  <a:pt x="9945" y="2817"/>
                </a:cubicBezTo>
                <a:cubicBezTo>
                  <a:pt x="9945" y="2817"/>
                  <a:pt x="10158" y="1406"/>
                  <a:pt x="9656" y="763"/>
                </a:cubicBezTo>
                <a:cubicBezTo>
                  <a:pt x="9248" y="229"/>
                  <a:pt x="8332" y="60"/>
                  <a:pt x="8016" y="11"/>
                </a:cubicBezTo>
                <a:lnTo>
                  <a:pt x="8016" y="0"/>
                </a:lnTo>
                <a:cubicBezTo>
                  <a:pt x="8016" y="0"/>
                  <a:pt x="7995" y="0"/>
                  <a:pt x="7956" y="6"/>
                </a:cubicBezTo>
                <a:cubicBezTo>
                  <a:pt x="7950" y="7"/>
                  <a:pt x="7944" y="7"/>
                  <a:pt x="7938" y="7"/>
                </a:cubicBezTo>
                <a:cubicBezTo>
                  <a:pt x="7916" y="7"/>
                  <a:pt x="7902" y="0"/>
                  <a:pt x="7902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sp>
        <p:nvSpPr>
          <p:cNvPr id="8993" name="Google Shape;8993;p62"/>
          <p:cNvSpPr/>
          <p:nvPr/>
        </p:nvSpPr>
        <p:spPr>
          <a:xfrm>
            <a:off x="6414699" y="2107114"/>
            <a:ext cx="992839" cy="610247"/>
          </a:xfrm>
          <a:custGeom>
            <a:avLst/>
            <a:gdLst/>
            <a:ahLst/>
            <a:cxnLst/>
            <a:rect l="l" t="t" r="r" b="b"/>
            <a:pathLst>
              <a:path w="29464" h="18110" extrusionOk="0">
                <a:moveTo>
                  <a:pt x="10365" y="1"/>
                </a:moveTo>
                <a:cubicBezTo>
                  <a:pt x="10212" y="1"/>
                  <a:pt x="10059" y="98"/>
                  <a:pt x="10038" y="297"/>
                </a:cubicBezTo>
                <a:lnTo>
                  <a:pt x="8943" y="10253"/>
                </a:lnTo>
                <a:lnTo>
                  <a:pt x="344" y="10253"/>
                </a:lnTo>
                <a:cubicBezTo>
                  <a:pt x="341" y="10252"/>
                  <a:pt x="338" y="10252"/>
                  <a:pt x="334" y="10252"/>
                </a:cubicBezTo>
                <a:cubicBezTo>
                  <a:pt x="153" y="10252"/>
                  <a:pt x="1" y="10398"/>
                  <a:pt x="1" y="10585"/>
                </a:cubicBezTo>
                <a:cubicBezTo>
                  <a:pt x="1" y="10767"/>
                  <a:pt x="153" y="10912"/>
                  <a:pt x="334" y="10912"/>
                </a:cubicBezTo>
                <a:cubicBezTo>
                  <a:pt x="338" y="10912"/>
                  <a:pt x="341" y="10912"/>
                  <a:pt x="344" y="10912"/>
                </a:cubicBezTo>
                <a:lnTo>
                  <a:pt x="9231" y="10912"/>
                </a:lnTo>
                <a:cubicBezTo>
                  <a:pt x="9400" y="10912"/>
                  <a:pt x="9542" y="10787"/>
                  <a:pt x="9558" y="10618"/>
                </a:cubicBezTo>
                <a:lnTo>
                  <a:pt x="10240" y="4444"/>
                </a:lnTo>
                <a:lnTo>
                  <a:pt x="10910" y="17799"/>
                </a:lnTo>
                <a:cubicBezTo>
                  <a:pt x="10921" y="17968"/>
                  <a:pt x="11057" y="18104"/>
                  <a:pt x="11226" y="18110"/>
                </a:cubicBezTo>
                <a:lnTo>
                  <a:pt x="11242" y="18110"/>
                </a:lnTo>
                <a:cubicBezTo>
                  <a:pt x="11406" y="18110"/>
                  <a:pt x="11542" y="17990"/>
                  <a:pt x="11564" y="17832"/>
                </a:cubicBezTo>
                <a:lnTo>
                  <a:pt x="12724" y="10018"/>
                </a:lnTo>
                <a:lnTo>
                  <a:pt x="13629" y="13680"/>
                </a:lnTo>
                <a:cubicBezTo>
                  <a:pt x="13670" y="13848"/>
                  <a:pt x="13809" y="13929"/>
                  <a:pt x="13948" y="13929"/>
                </a:cubicBezTo>
                <a:cubicBezTo>
                  <a:pt x="14103" y="13929"/>
                  <a:pt x="14257" y="13829"/>
                  <a:pt x="14277" y="13636"/>
                </a:cubicBezTo>
                <a:lnTo>
                  <a:pt x="15056" y="6084"/>
                </a:lnTo>
                <a:lnTo>
                  <a:pt x="16108" y="13004"/>
                </a:lnTo>
                <a:cubicBezTo>
                  <a:pt x="16135" y="13157"/>
                  <a:pt x="16261" y="13271"/>
                  <a:pt x="16419" y="13282"/>
                </a:cubicBezTo>
                <a:cubicBezTo>
                  <a:pt x="16426" y="13283"/>
                  <a:pt x="16434" y="13283"/>
                  <a:pt x="16441" y="13283"/>
                </a:cubicBezTo>
                <a:cubicBezTo>
                  <a:pt x="16590" y="13283"/>
                  <a:pt x="16720" y="13182"/>
                  <a:pt x="16751" y="13037"/>
                </a:cubicBezTo>
                <a:lnTo>
                  <a:pt x="17835" y="8885"/>
                </a:lnTo>
                <a:lnTo>
                  <a:pt x="18331" y="14481"/>
                </a:lnTo>
                <a:cubicBezTo>
                  <a:pt x="18348" y="14650"/>
                  <a:pt x="18489" y="14781"/>
                  <a:pt x="18658" y="14781"/>
                </a:cubicBezTo>
                <a:lnTo>
                  <a:pt x="18664" y="14781"/>
                </a:lnTo>
                <a:cubicBezTo>
                  <a:pt x="18827" y="14781"/>
                  <a:pt x="18969" y="14655"/>
                  <a:pt x="18991" y="14492"/>
                </a:cubicBezTo>
                <a:lnTo>
                  <a:pt x="19721" y="7806"/>
                </a:lnTo>
                <a:lnTo>
                  <a:pt x="20353" y="10961"/>
                </a:lnTo>
                <a:cubicBezTo>
                  <a:pt x="20380" y="11113"/>
                  <a:pt x="20516" y="11228"/>
                  <a:pt x="20674" y="11228"/>
                </a:cubicBezTo>
                <a:lnTo>
                  <a:pt x="29120" y="11228"/>
                </a:lnTo>
                <a:cubicBezTo>
                  <a:pt x="29124" y="11228"/>
                  <a:pt x="29127" y="11228"/>
                  <a:pt x="29130" y="11228"/>
                </a:cubicBezTo>
                <a:cubicBezTo>
                  <a:pt x="29316" y="11228"/>
                  <a:pt x="29464" y="11083"/>
                  <a:pt x="29464" y="10895"/>
                </a:cubicBezTo>
                <a:cubicBezTo>
                  <a:pt x="29464" y="10716"/>
                  <a:pt x="29321" y="10568"/>
                  <a:pt x="29139" y="10568"/>
                </a:cubicBezTo>
                <a:cubicBezTo>
                  <a:pt x="29133" y="10568"/>
                  <a:pt x="29127" y="10568"/>
                  <a:pt x="29120" y="10569"/>
                </a:cubicBezTo>
                <a:lnTo>
                  <a:pt x="20941" y="10569"/>
                </a:lnTo>
                <a:lnTo>
                  <a:pt x="19950" y="5594"/>
                </a:lnTo>
                <a:cubicBezTo>
                  <a:pt x="19918" y="5434"/>
                  <a:pt x="19782" y="5326"/>
                  <a:pt x="19623" y="5326"/>
                </a:cubicBezTo>
                <a:cubicBezTo>
                  <a:pt x="19620" y="5326"/>
                  <a:pt x="19616" y="5327"/>
                  <a:pt x="19612" y="5327"/>
                </a:cubicBezTo>
                <a:cubicBezTo>
                  <a:pt x="19448" y="5332"/>
                  <a:pt x="19318" y="5457"/>
                  <a:pt x="19301" y="5621"/>
                </a:cubicBezTo>
                <a:lnTo>
                  <a:pt x="18691" y="11130"/>
                </a:lnTo>
                <a:lnTo>
                  <a:pt x="18320" y="6940"/>
                </a:lnTo>
                <a:cubicBezTo>
                  <a:pt x="18303" y="6745"/>
                  <a:pt x="18148" y="6642"/>
                  <a:pt x="17994" y="6642"/>
                </a:cubicBezTo>
                <a:cubicBezTo>
                  <a:pt x="17857" y="6642"/>
                  <a:pt x="17721" y="6722"/>
                  <a:pt x="17677" y="6890"/>
                </a:cubicBezTo>
                <a:lnTo>
                  <a:pt x="16517" y="11326"/>
                </a:lnTo>
                <a:lnTo>
                  <a:pt x="15318" y="3441"/>
                </a:lnTo>
                <a:cubicBezTo>
                  <a:pt x="15291" y="3278"/>
                  <a:pt x="15149" y="3158"/>
                  <a:pt x="14986" y="3158"/>
                </a:cubicBezTo>
                <a:cubicBezTo>
                  <a:pt x="14817" y="3163"/>
                  <a:pt x="14680" y="3289"/>
                  <a:pt x="14664" y="3452"/>
                </a:cubicBezTo>
                <a:lnTo>
                  <a:pt x="13814" y="11696"/>
                </a:lnTo>
                <a:lnTo>
                  <a:pt x="12959" y="8242"/>
                </a:lnTo>
                <a:cubicBezTo>
                  <a:pt x="12922" y="8096"/>
                  <a:pt x="12792" y="7990"/>
                  <a:pt x="12642" y="7990"/>
                </a:cubicBezTo>
                <a:cubicBezTo>
                  <a:pt x="12635" y="7990"/>
                  <a:pt x="12628" y="7991"/>
                  <a:pt x="12621" y="7991"/>
                </a:cubicBezTo>
                <a:cubicBezTo>
                  <a:pt x="12468" y="8002"/>
                  <a:pt x="12337" y="8117"/>
                  <a:pt x="12316" y="8275"/>
                </a:cubicBezTo>
                <a:lnTo>
                  <a:pt x="11400" y="14437"/>
                </a:lnTo>
                <a:lnTo>
                  <a:pt x="10697" y="314"/>
                </a:lnTo>
                <a:cubicBezTo>
                  <a:pt x="10686" y="107"/>
                  <a:pt x="10525" y="1"/>
                  <a:pt x="10365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sp>
        <p:nvSpPr>
          <p:cNvPr id="8994" name="Google Shape;8994;p62"/>
          <p:cNvSpPr/>
          <p:nvPr/>
        </p:nvSpPr>
        <p:spPr>
          <a:xfrm>
            <a:off x="6357989" y="2824009"/>
            <a:ext cx="1432580" cy="586120"/>
          </a:xfrm>
          <a:custGeom>
            <a:avLst/>
            <a:gdLst/>
            <a:ahLst/>
            <a:cxnLst/>
            <a:rect l="l" t="t" r="r" b="b"/>
            <a:pathLst>
              <a:path w="42514" h="17394" extrusionOk="0">
                <a:moveTo>
                  <a:pt x="34558" y="1"/>
                </a:moveTo>
                <a:cubicBezTo>
                  <a:pt x="34361" y="1"/>
                  <a:pt x="34171" y="132"/>
                  <a:pt x="34154" y="306"/>
                </a:cubicBezTo>
                <a:lnTo>
                  <a:pt x="33141" y="11182"/>
                </a:lnTo>
                <a:lnTo>
                  <a:pt x="32825" y="3799"/>
                </a:lnTo>
                <a:cubicBezTo>
                  <a:pt x="32814" y="3630"/>
                  <a:pt x="32656" y="3494"/>
                  <a:pt x="32443" y="3483"/>
                </a:cubicBezTo>
                <a:cubicBezTo>
                  <a:pt x="32439" y="3483"/>
                  <a:pt x="32434" y="3483"/>
                  <a:pt x="32430" y="3483"/>
                </a:cubicBezTo>
                <a:cubicBezTo>
                  <a:pt x="32229" y="3483"/>
                  <a:pt x="32056" y="3601"/>
                  <a:pt x="32024" y="3766"/>
                </a:cubicBezTo>
                <a:lnTo>
                  <a:pt x="30700" y="11095"/>
                </a:lnTo>
                <a:lnTo>
                  <a:pt x="30318" y="10250"/>
                </a:lnTo>
                <a:cubicBezTo>
                  <a:pt x="30244" y="10113"/>
                  <a:pt x="30104" y="10032"/>
                  <a:pt x="29957" y="10032"/>
                </a:cubicBezTo>
                <a:cubicBezTo>
                  <a:pt x="29952" y="10032"/>
                  <a:pt x="29947" y="10032"/>
                  <a:pt x="29942" y="10032"/>
                </a:cubicBezTo>
                <a:lnTo>
                  <a:pt x="25153" y="10032"/>
                </a:lnTo>
                <a:cubicBezTo>
                  <a:pt x="24962" y="10032"/>
                  <a:pt x="24793" y="10141"/>
                  <a:pt x="24760" y="10299"/>
                </a:cubicBezTo>
                <a:lnTo>
                  <a:pt x="24640" y="10790"/>
                </a:lnTo>
                <a:lnTo>
                  <a:pt x="23703" y="1766"/>
                </a:lnTo>
                <a:cubicBezTo>
                  <a:pt x="23687" y="1595"/>
                  <a:pt x="23514" y="1466"/>
                  <a:pt x="23307" y="1466"/>
                </a:cubicBezTo>
                <a:cubicBezTo>
                  <a:pt x="23303" y="1466"/>
                  <a:pt x="23299" y="1466"/>
                  <a:pt x="23295" y="1467"/>
                </a:cubicBezTo>
                <a:cubicBezTo>
                  <a:pt x="23082" y="1472"/>
                  <a:pt x="22913" y="1614"/>
                  <a:pt x="22908" y="1788"/>
                </a:cubicBezTo>
                <a:lnTo>
                  <a:pt x="22657" y="9793"/>
                </a:lnTo>
                <a:lnTo>
                  <a:pt x="22330" y="7760"/>
                </a:lnTo>
                <a:cubicBezTo>
                  <a:pt x="22303" y="7597"/>
                  <a:pt x="22134" y="7477"/>
                  <a:pt x="21932" y="7477"/>
                </a:cubicBezTo>
                <a:cubicBezTo>
                  <a:pt x="21731" y="7477"/>
                  <a:pt x="21562" y="7602"/>
                  <a:pt x="21540" y="7766"/>
                </a:cubicBezTo>
                <a:lnTo>
                  <a:pt x="21001" y="11520"/>
                </a:lnTo>
                <a:lnTo>
                  <a:pt x="20352" y="2807"/>
                </a:lnTo>
                <a:cubicBezTo>
                  <a:pt x="20336" y="2633"/>
                  <a:pt x="20161" y="2496"/>
                  <a:pt x="19954" y="2496"/>
                </a:cubicBezTo>
                <a:cubicBezTo>
                  <a:pt x="19742" y="2496"/>
                  <a:pt x="19567" y="2627"/>
                  <a:pt x="19551" y="2802"/>
                </a:cubicBezTo>
                <a:lnTo>
                  <a:pt x="19028" y="9122"/>
                </a:lnTo>
                <a:lnTo>
                  <a:pt x="18826" y="7090"/>
                </a:lnTo>
                <a:cubicBezTo>
                  <a:pt x="18810" y="6932"/>
                  <a:pt x="18657" y="6807"/>
                  <a:pt x="18461" y="6790"/>
                </a:cubicBezTo>
                <a:cubicBezTo>
                  <a:pt x="18447" y="6789"/>
                  <a:pt x="18434" y="6788"/>
                  <a:pt x="18420" y="6788"/>
                </a:cubicBezTo>
                <a:cubicBezTo>
                  <a:pt x="18245" y="6788"/>
                  <a:pt x="18087" y="6883"/>
                  <a:pt x="18042" y="7030"/>
                </a:cubicBezTo>
                <a:lnTo>
                  <a:pt x="17023" y="10000"/>
                </a:lnTo>
                <a:lnTo>
                  <a:pt x="11879" y="10000"/>
                </a:lnTo>
                <a:lnTo>
                  <a:pt x="11290" y="8218"/>
                </a:lnTo>
                <a:cubicBezTo>
                  <a:pt x="11230" y="8066"/>
                  <a:pt x="11085" y="7971"/>
                  <a:pt x="10925" y="7971"/>
                </a:cubicBezTo>
                <a:cubicBezTo>
                  <a:pt x="10912" y="7971"/>
                  <a:pt x="10900" y="7971"/>
                  <a:pt x="10887" y="7973"/>
                </a:cubicBezTo>
                <a:cubicBezTo>
                  <a:pt x="10702" y="7984"/>
                  <a:pt x="10544" y="8093"/>
                  <a:pt x="10511" y="8245"/>
                </a:cubicBezTo>
                <a:lnTo>
                  <a:pt x="9694" y="12010"/>
                </a:lnTo>
                <a:lnTo>
                  <a:pt x="9247" y="5564"/>
                </a:lnTo>
                <a:cubicBezTo>
                  <a:pt x="9236" y="5390"/>
                  <a:pt x="9067" y="5259"/>
                  <a:pt x="8860" y="5254"/>
                </a:cubicBezTo>
                <a:cubicBezTo>
                  <a:pt x="8856" y="5253"/>
                  <a:pt x="8851" y="5253"/>
                  <a:pt x="8847" y="5253"/>
                </a:cubicBezTo>
                <a:cubicBezTo>
                  <a:pt x="8640" y="5253"/>
                  <a:pt x="8473" y="5377"/>
                  <a:pt x="8452" y="5542"/>
                </a:cubicBezTo>
                <a:lnTo>
                  <a:pt x="7542" y="12141"/>
                </a:lnTo>
                <a:lnTo>
                  <a:pt x="7051" y="2714"/>
                </a:lnTo>
                <a:cubicBezTo>
                  <a:pt x="7040" y="2540"/>
                  <a:pt x="6866" y="2404"/>
                  <a:pt x="6664" y="2398"/>
                </a:cubicBezTo>
                <a:cubicBezTo>
                  <a:pt x="6660" y="2398"/>
                  <a:pt x="6656" y="2398"/>
                  <a:pt x="6651" y="2398"/>
                </a:cubicBezTo>
                <a:cubicBezTo>
                  <a:pt x="6450" y="2398"/>
                  <a:pt x="6277" y="2522"/>
                  <a:pt x="6256" y="2687"/>
                </a:cubicBezTo>
                <a:lnTo>
                  <a:pt x="5231" y="10060"/>
                </a:lnTo>
                <a:lnTo>
                  <a:pt x="403" y="10060"/>
                </a:lnTo>
                <a:cubicBezTo>
                  <a:pt x="180" y="10060"/>
                  <a:pt x="0" y="10207"/>
                  <a:pt x="0" y="10387"/>
                </a:cubicBezTo>
                <a:cubicBezTo>
                  <a:pt x="0" y="10572"/>
                  <a:pt x="180" y="10719"/>
                  <a:pt x="403" y="10719"/>
                </a:cubicBezTo>
                <a:lnTo>
                  <a:pt x="5591" y="10719"/>
                </a:lnTo>
                <a:cubicBezTo>
                  <a:pt x="5792" y="10719"/>
                  <a:pt x="5967" y="10594"/>
                  <a:pt x="5989" y="10425"/>
                </a:cubicBezTo>
                <a:lnTo>
                  <a:pt x="6474" y="6943"/>
                </a:lnTo>
                <a:lnTo>
                  <a:pt x="6964" y="16386"/>
                </a:lnTo>
                <a:cubicBezTo>
                  <a:pt x="6969" y="16555"/>
                  <a:pt x="7144" y="16696"/>
                  <a:pt x="7351" y="16702"/>
                </a:cubicBezTo>
                <a:cubicBezTo>
                  <a:pt x="7355" y="16702"/>
                  <a:pt x="7359" y="16702"/>
                  <a:pt x="7364" y="16702"/>
                </a:cubicBezTo>
                <a:cubicBezTo>
                  <a:pt x="7565" y="16702"/>
                  <a:pt x="7738" y="16578"/>
                  <a:pt x="7759" y="16408"/>
                </a:cubicBezTo>
                <a:lnTo>
                  <a:pt x="8719" y="9460"/>
                </a:lnTo>
                <a:lnTo>
                  <a:pt x="9094" y="14855"/>
                </a:lnTo>
                <a:cubicBezTo>
                  <a:pt x="9105" y="15024"/>
                  <a:pt x="9263" y="15160"/>
                  <a:pt x="9470" y="15165"/>
                </a:cubicBezTo>
                <a:cubicBezTo>
                  <a:pt x="9475" y="15165"/>
                  <a:pt x="9480" y="15165"/>
                  <a:pt x="9484" y="15165"/>
                </a:cubicBezTo>
                <a:cubicBezTo>
                  <a:pt x="9680" y="15165"/>
                  <a:pt x="9853" y="15053"/>
                  <a:pt x="9890" y="14893"/>
                </a:cubicBezTo>
                <a:lnTo>
                  <a:pt x="10991" y="9809"/>
                </a:lnTo>
                <a:lnTo>
                  <a:pt x="11187" y="10414"/>
                </a:lnTo>
                <a:cubicBezTo>
                  <a:pt x="11249" y="10559"/>
                  <a:pt x="11390" y="10654"/>
                  <a:pt x="11548" y="10654"/>
                </a:cubicBezTo>
                <a:cubicBezTo>
                  <a:pt x="11557" y="10654"/>
                  <a:pt x="11565" y="10654"/>
                  <a:pt x="11574" y="10654"/>
                </a:cubicBezTo>
                <a:lnTo>
                  <a:pt x="17328" y="10654"/>
                </a:lnTo>
                <a:cubicBezTo>
                  <a:pt x="17336" y="10654"/>
                  <a:pt x="17345" y="10654"/>
                  <a:pt x="17353" y="10654"/>
                </a:cubicBezTo>
                <a:cubicBezTo>
                  <a:pt x="17512" y="10654"/>
                  <a:pt x="17653" y="10559"/>
                  <a:pt x="17715" y="10414"/>
                </a:cubicBezTo>
                <a:lnTo>
                  <a:pt x="18211" y="8970"/>
                </a:lnTo>
                <a:lnTo>
                  <a:pt x="18668" y="13542"/>
                </a:lnTo>
                <a:cubicBezTo>
                  <a:pt x="18685" y="13710"/>
                  <a:pt x="18859" y="13841"/>
                  <a:pt x="19072" y="13841"/>
                </a:cubicBezTo>
                <a:cubicBezTo>
                  <a:pt x="19279" y="13841"/>
                  <a:pt x="19453" y="13710"/>
                  <a:pt x="19469" y="13536"/>
                </a:cubicBezTo>
                <a:lnTo>
                  <a:pt x="19927" y="7924"/>
                </a:lnTo>
                <a:lnTo>
                  <a:pt x="20472" y="15225"/>
                </a:lnTo>
                <a:cubicBezTo>
                  <a:pt x="20488" y="15394"/>
                  <a:pt x="20657" y="15525"/>
                  <a:pt x="20864" y="15530"/>
                </a:cubicBezTo>
                <a:cubicBezTo>
                  <a:pt x="20872" y="15531"/>
                  <a:pt x="20880" y="15531"/>
                  <a:pt x="20888" y="15531"/>
                </a:cubicBezTo>
                <a:cubicBezTo>
                  <a:pt x="21080" y="15531"/>
                  <a:pt x="21247" y="15404"/>
                  <a:pt x="21273" y="15242"/>
                </a:cubicBezTo>
                <a:lnTo>
                  <a:pt x="21960" y="10452"/>
                </a:lnTo>
                <a:lnTo>
                  <a:pt x="22532" y="14021"/>
                </a:lnTo>
                <a:cubicBezTo>
                  <a:pt x="22558" y="14183"/>
                  <a:pt x="22724" y="14305"/>
                  <a:pt x="22926" y="14305"/>
                </a:cubicBezTo>
                <a:cubicBezTo>
                  <a:pt x="22934" y="14305"/>
                  <a:pt x="22943" y="14305"/>
                  <a:pt x="22951" y="14304"/>
                </a:cubicBezTo>
                <a:cubicBezTo>
                  <a:pt x="23158" y="14293"/>
                  <a:pt x="23322" y="14157"/>
                  <a:pt x="23327" y="13983"/>
                </a:cubicBezTo>
                <a:lnTo>
                  <a:pt x="23523" y="7733"/>
                </a:lnTo>
                <a:lnTo>
                  <a:pt x="24090" y="13176"/>
                </a:lnTo>
                <a:cubicBezTo>
                  <a:pt x="24106" y="13340"/>
                  <a:pt x="24270" y="13460"/>
                  <a:pt x="24466" y="13476"/>
                </a:cubicBezTo>
                <a:cubicBezTo>
                  <a:pt x="24475" y="13477"/>
                  <a:pt x="24484" y="13477"/>
                  <a:pt x="24493" y="13477"/>
                </a:cubicBezTo>
                <a:cubicBezTo>
                  <a:pt x="24683" y="13477"/>
                  <a:pt x="24844" y="13365"/>
                  <a:pt x="24880" y="13209"/>
                </a:cubicBezTo>
                <a:lnTo>
                  <a:pt x="25485" y="10686"/>
                </a:lnTo>
                <a:lnTo>
                  <a:pt x="29670" y="10686"/>
                </a:lnTo>
                <a:lnTo>
                  <a:pt x="30493" y="12528"/>
                </a:lnTo>
                <a:cubicBezTo>
                  <a:pt x="30553" y="12658"/>
                  <a:pt x="30700" y="12742"/>
                  <a:pt x="30868" y="12742"/>
                </a:cubicBezTo>
                <a:cubicBezTo>
                  <a:pt x="30882" y="12742"/>
                  <a:pt x="30897" y="12742"/>
                  <a:pt x="30912" y="12741"/>
                </a:cubicBezTo>
                <a:cubicBezTo>
                  <a:pt x="31092" y="12730"/>
                  <a:pt x="31239" y="12615"/>
                  <a:pt x="31266" y="12463"/>
                </a:cubicBezTo>
                <a:lnTo>
                  <a:pt x="32182" y="7406"/>
                </a:lnTo>
                <a:lnTo>
                  <a:pt x="32601" y="17078"/>
                </a:lnTo>
                <a:cubicBezTo>
                  <a:pt x="32607" y="17252"/>
                  <a:pt x="32781" y="17394"/>
                  <a:pt x="32994" y="17394"/>
                </a:cubicBezTo>
                <a:lnTo>
                  <a:pt x="32999" y="17394"/>
                </a:lnTo>
                <a:cubicBezTo>
                  <a:pt x="33206" y="17394"/>
                  <a:pt x="33381" y="17263"/>
                  <a:pt x="33397" y="17089"/>
                </a:cubicBezTo>
                <a:lnTo>
                  <a:pt x="34492" y="5395"/>
                </a:lnTo>
                <a:lnTo>
                  <a:pt x="34999" y="13269"/>
                </a:lnTo>
                <a:cubicBezTo>
                  <a:pt x="35015" y="13433"/>
                  <a:pt x="35173" y="13569"/>
                  <a:pt x="35380" y="13580"/>
                </a:cubicBezTo>
                <a:cubicBezTo>
                  <a:pt x="35385" y="13580"/>
                  <a:pt x="35390" y="13580"/>
                  <a:pt x="35394" y="13580"/>
                </a:cubicBezTo>
                <a:cubicBezTo>
                  <a:pt x="35590" y="13580"/>
                  <a:pt x="35763" y="13467"/>
                  <a:pt x="35795" y="13307"/>
                </a:cubicBezTo>
                <a:lnTo>
                  <a:pt x="36590" y="9542"/>
                </a:lnTo>
                <a:lnTo>
                  <a:pt x="37037" y="14392"/>
                </a:lnTo>
                <a:cubicBezTo>
                  <a:pt x="37053" y="14560"/>
                  <a:pt x="37217" y="14686"/>
                  <a:pt x="37418" y="14697"/>
                </a:cubicBezTo>
                <a:cubicBezTo>
                  <a:pt x="37423" y="14697"/>
                  <a:pt x="37427" y="14697"/>
                  <a:pt x="37432" y="14697"/>
                </a:cubicBezTo>
                <a:cubicBezTo>
                  <a:pt x="37623" y="14697"/>
                  <a:pt x="37795" y="14584"/>
                  <a:pt x="37832" y="14424"/>
                </a:cubicBezTo>
                <a:lnTo>
                  <a:pt x="38568" y="10855"/>
                </a:lnTo>
                <a:lnTo>
                  <a:pt x="42115" y="10855"/>
                </a:lnTo>
                <a:cubicBezTo>
                  <a:pt x="42333" y="10855"/>
                  <a:pt x="42513" y="10708"/>
                  <a:pt x="42513" y="10528"/>
                </a:cubicBezTo>
                <a:cubicBezTo>
                  <a:pt x="42513" y="10348"/>
                  <a:pt x="42333" y="10201"/>
                  <a:pt x="42115" y="10201"/>
                </a:cubicBezTo>
                <a:lnTo>
                  <a:pt x="38230" y="10201"/>
                </a:lnTo>
                <a:cubicBezTo>
                  <a:pt x="38034" y="10201"/>
                  <a:pt x="37871" y="10316"/>
                  <a:pt x="37838" y="10474"/>
                </a:cubicBezTo>
                <a:lnTo>
                  <a:pt x="37582" y="11656"/>
                </a:lnTo>
                <a:lnTo>
                  <a:pt x="37140" y="6850"/>
                </a:lnTo>
                <a:cubicBezTo>
                  <a:pt x="37124" y="6681"/>
                  <a:pt x="36961" y="6556"/>
                  <a:pt x="36759" y="6545"/>
                </a:cubicBezTo>
                <a:cubicBezTo>
                  <a:pt x="36754" y="6545"/>
                  <a:pt x="36750" y="6545"/>
                  <a:pt x="36745" y="6545"/>
                </a:cubicBezTo>
                <a:cubicBezTo>
                  <a:pt x="36549" y="6545"/>
                  <a:pt x="36377" y="6658"/>
                  <a:pt x="36345" y="6817"/>
                </a:cubicBezTo>
                <a:lnTo>
                  <a:pt x="35604" y="10327"/>
                </a:lnTo>
                <a:lnTo>
                  <a:pt x="34955" y="311"/>
                </a:lnTo>
                <a:cubicBezTo>
                  <a:pt x="34944" y="137"/>
                  <a:pt x="34770" y="1"/>
                  <a:pt x="34558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8995" name="Google Shape;8995;p62"/>
          <p:cNvGrpSpPr/>
          <p:nvPr/>
        </p:nvGrpSpPr>
        <p:grpSpPr>
          <a:xfrm>
            <a:off x="3843958" y="2080661"/>
            <a:ext cx="739069" cy="1510824"/>
            <a:chOff x="3039218" y="1560945"/>
            <a:chExt cx="554302" cy="1133118"/>
          </a:xfrm>
        </p:grpSpPr>
        <p:sp>
          <p:nvSpPr>
            <p:cNvPr id="8996" name="Google Shape;8996;p62"/>
            <p:cNvSpPr/>
            <p:nvPr/>
          </p:nvSpPr>
          <p:spPr>
            <a:xfrm>
              <a:off x="3067043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992" y="1"/>
                  </a:moveTo>
                  <a:cubicBezTo>
                    <a:pt x="992" y="1"/>
                    <a:pt x="0" y="61"/>
                    <a:pt x="38" y="208"/>
                  </a:cubicBezTo>
                  <a:cubicBezTo>
                    <a:pt x="51" y="257"/>
                    <a:pt x="165" y="273"/>
                    <a:pt x="311" y="273"/>
                  </a:cubicBezTo>
                  <a:cubicBezTo>
                    <a:pt x="603" y="273"/>
                    <a:pt x="1024" y="208"/>
                    <a:pt x="1024" y="208"/>
                  </a:cubicBezTo>
                  <a:lnTo>
                    <a:pt x="99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7" name="Google Shape;8997;p62"/>
            <p:cNvSpPr/>
            <p:nvPr/>
          </p:nvSpPr>
          <p:spPr>
            <a:xfrm>
              <a:off x="3039218" y="2118482"/>
              <a:ext cx="30378" cy="19940"/>
            </a:xfrm>
            <a:custGeom>
              <a:avLst/>
              <a:gdLst/>
              <a:ahLst/>
              <a:cxnLst/>
              <a:rect l="l" t="t" r="r" b="b"/>
              <a:pathLst>
                <a:path w="1202" h="789" extrusionOk="0">
                  <a:moveTo>
                    <a:pt x="1101" y="0"/>
                  </a:moveTo>
                  <a:cubicBezTo>
                    <a:pt x="1101" y="0"/>
                    <a:pt x="0" y="540"/>
                    <a:pt x="153" y="752"/>
                  </a:cubicBezTo>
                  <a:cubicBezTo>
                    <a:pt x="171" y="777"/>
                    <a:pt x="199" y="788"/>
                    <a:pt x="235" y="788"/>
                  </a:cubicBezTo>
                  <a:cubicBezTo>
                    <a:pt x="503" y="788"/>
                    <a:pt x="1201" y="160"/>
                    <a:pt x="1177" y="93"/>
                  </a:cubicBezTo>
                  <a:cubicBezTo>
                    <a:pt x="1172" y="49"/>
                    <a:pt x="1139" y="17"/>
                    <a:pt x="110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8" name="Google Shape;8998;p62"/>
            <p:cNvSpPr/>
            <p:nvPr/>
          </p:nvSpPr>
          <p:spPr>
            <a:xfrm>
              <a:off x="3062620" y="2148480"/>
              <a:ext cx="22543" cy="28078"/>
            </a:xfrm>
            <a:custGeom>
              <a:avLst/>
              <a:gdLst/>
              <a:ahLst/>
              <a:cxnLst/>
              <a:rect l="l" t="t" r="r" b="b"/>
              <a:pathLst>
                <a:path w="892" h="1111" extrusionOk="0">
                  <a:moveTo>
                    <a:pt x="742" y="0"/>
                  </a:moveTo>
                  <a:cubicBezTo>
                    <a:pt x="737" y="0"/>
                    <a:pt x="731" y="0"/>
                    <a:pt x="725" y="1"/>
                  </a:cubicBezTo>
                  <a:cubicBezTo>
                    <a:pt x="725" y="1"/>
                    <a:pt x="1" y="987"/>
                    <a:pt x="235" y="1102"/>
                  </a:cubicBezTo>
                  <a:cubicBezTo>
                    <a:pt x="247" y="1108"/>
                    <a:pt x="259" y="1111"/>
                    <a:pt x="272" y="1111"/>
                  </a:cubicBezTo>
                  <a:cubicBezTo>
                    <a:pt x="511" y="1111"/>
                    <a:pt x="891" y="96"/>
                    <a:pt x="834" y="39"/>
                  </a:cubicBezTo>
                  <a:cubicBezTo>
                    <a:pt x="811" y="15"/>
                    <a:pt x="779" y="0"/>
                    <a:pt x="7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9" name="Google Shape;8999;p62"/>
            <p:cNvSpPr/>
            <p:nvPr/>
          </p:nvSpPr>
          <p:spPr>
            <a:xfrm>
              <a:off x="3049554" y="2174309"/>
              <a:ext cx="22518" cy="28128"/>
            </a:xfrm>
            <a:custGeom>
              <a:avLst/>
              <a:gdLst/>
              <a:ahLst/>
              <a:cxnLst/>
              <a:rect l="l" t="t" r="r" b="b"/>
              <a:pathLst>
                <a:path w="891" h="1113" extrusionOk="0">
                  <a:moveTo>
                    <a:pt x="751" y="0"/>
                  </a:moveTo>
                  <a:cubicBezTo>
                    <a:pt x="743" y="0"/>
                    <a:pt x="734" y="1"/>
                    <a:pt x="725" y="3"/>
                  </a:cubicBezTo>
                  <a:cubicBezTo>
                    <a:pt x="725" y="3"/>
                    <a:pt x="0" y="990"/>
                    <a:pt x="234" y="1104"/>
                  </a:cubicBezTo>
                  <a:cubicBezTo>
                    <a:pt x="246" y="1110"/>
                    <a:pt x="257" y="1112"/>
                    <a:pt x="270" y="1112"/>
                  </a:cubicBezTo>
                  <a:cubicBezTo>
                    <a:pt x="509" y="1112"/>
                    <a:pt x="891" y="93"/>
                    <a:pt x="834" y="42"/>
                  </a:cubicBezTo>
                  <a:cubicBezTo>
                    <a:pt x="812" y="16"/>
                    <a:pt x="784" y="0"/>
                    <a:pt x="7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0" name="Google Shape;9000;p62"/>
            <p:cNvSpPr/>
            <p:nvPr/>
          </p:nvSpPr>
          <p:spPr>
            <a:xfrm>
              <a:off x="3059739" y="2185024"/>
              <a:ext cx="23478" cy="31717"/>
            </a:xfrm>
            <a:custGeom>
              <a:avLst/>
              <a:gdLst/>
              <a:ahLst/>
              <a:cxnLst/>
              <a:rect l="l" t="t" r="r" b="b"/>
              <a:pathLst>
                <a:path w="929" h="1255" extrusionOk="0">
                  <a:moveTo>
                    <a:pt x="774" y="0"/>
                  </a:moveTo>
                  <a:cubicBezTo>
                    <a:pt x="763" y="0"/>
                    <a:pt x="752" y="2"/>
                    <a:pt x="741" y="4"/>
                  </a:cubicBezTo>
                  <a:cubicBezTo>
                    <a:pt x="741" y="4"/>
                    <a:pt x="0" y="1132"/>
                    <a:pt x="262" y="1247"/>
                  </a:cubicBezTo>
                  <a:cubicBezTo>
                    <a:pt x="273" y="1252"/>
                    <a:pt x="285" y="1254"/>
                    <a:pt x="297" y="1254"/>
                  </a:cubicBezTo>
                  <a:cubicBezTo>
                    <a:pt x="563" y="1254"/>
                    <a:pt x="929" y="95"/>
                    <a:pt x="861" y="43"/>
                  </a:cubicBezTo>
                  <a:cubicBezTo>
                    <a:pt x="841" y="14"/>
                    <a:pt x="807" y="0"/>
                    <a:pt x="7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1" name="Google Shape;9001;p62"/>
            <p:cNvSpPr/>
            <p:nvPr/>
          </p:nvSpPr>
          <p:spPr>
            <a:xfrm>
              <a:off x="3189741" y="2601161"/>
              <a:ext cx="123254" cy="92902"/>
            </a:xfrm>
            <a:custGeom>
              <a:avLst/>
              <a:gdLst/>
              <a:ahLst/>
              <a:cxnLst/>
              <a:rect l="l" t="t" r="r" b="b"/>
              <a:pathLst>
                <a:path w="4877" h="3676" extrusionOk="0">
                  <a:moveTo>
                    <a:pt x="3357" y="0"/>
                  </a:moveTo>
                  <a:cubicBezTo>
                    <a:pt x="3060" y="0"/>
                    <a:pt x="2834" y="65"/>
                    <a:pt x="2834" y="65"/>
                  </a:cubicBezTo>
                  <a:cubicBezTo>
                    <a:pt x="2855" y="376"/>
                    <a:pt x="2899" y="490"/>
                    <a:pt x="2316" y="806"/>
                  </a:cubicBezTo>
                  <a:cubicBezTo>
                    <a:pt x="1738" y="1117"/>
                    <a:pt x="850" y="2005"/>
                    <a:pt x="850" y="2005"/>
                  </a:cubicBezTo>
                  <a:cubicBezTo>
                    <a:pt x="0" y="2539"/>
                    <a:pt x="289" y="2599"/>
                    <a:pt x="289" y="2599"/>
                  </a:cubicBezTo>
                  <a:cubicBezTo>
                    <a:pt x="301" y="2616"/>
                    <a:pt x="324" y="2623"/>
                    <a:pt x="353" y="2623"/>
                  </a:cubicBezTo>
                  <a:cubicBezTo>
                    <a:pt x="526" y="2623"/>
                    <a:pt x="942" y="2359"/>
                    <a:pt x="943" y="2359"/>
                  </a:cubicBezTo>
                  <a:lnTo>
                    <a:pt x="943" y="2359"/>
                  </a:lnTo>
                  <a:cubicBezTo>
                    <a:pt x="431" y="2703"/>
                    <a:pt x="289" y="2964"/>
                    <a:pt x="354" y="3079"/>
                  </a:cubicBezTo>
                  <a:cubicBezTo>
                    <a:pt x="371" y="3111"/>
                    <a:pt x="400" y="3123"/>
                    <a:pt x="432" y="3123"/>
                  </a:cubicBezTo>
                  <a:cubicBezTo>
                    <a:pt x="511" y="3123"/>
                    <a:pt x="610" y="3051"/>
                    <a:pt x="610" y="3051"/>
                  </a:cubicBezTo>
                  <a:lnTo>
                    <a:pt x="1135" y="2668"/>
                  </a:lnTo>
                  <a:lnTo>
                    <a:pt x="1135" y="2668"/>
                  </a:lnTo>
                  <a:cubicBezTo>
                    <a:pt x="900" y="2870"/>
                    <a:pt x="590" y="3208"/>
                    <a:pt x="687" y="3296"/>
                  </a:cubicBezTo>
                  <a:cubicBezTo>
                    <a:pt x="726" y="3332"/>
                    <a:pt x="768" y="3345"/>
                    <a:pt x="809" y="3345"/>
                  </a:cubicBezTo>
                  <a:cubicBezTo>
                    <a:pt x="906" y="3345"/>
                    <a:pt x="992" y="3275"/>
                    <a:pt x="992" y="3275"/>
                  </a:cubicBezTo>
                  <a:lnTo>
                    <a:pt x="1657" y="2648"/>
                  </a:lnTo>
                  <a:lnTo>
                    <a:pt x="1657" y="2648"/>
                  </a:lnTo>
                  <a:cubicBezTo>
                    <a:pt x="1656" y="2648"/>
                    <a:pt x="1264" y="3051"/>
                    <a:pt x="1144" y="3269"/>
                  </a:cubicBezTo>
                  <a:cubicBezTo>
                    <a:pt x="1068" y="3408"/>
                    <a:pt x="1157" y="3485"/>
                    <a:pt x="1253" y="3485"/>
                  </a:cubicBezTo>
                  <a:cubicBezTo>
                    <a:pt x="1308" y="3485"/>
                    <a:pt x="1365" y="3459"/>
                    <a:pt x="1395" y="3405"/>
                  </a:cubicBezTo>
                  <a:cubicBezTo>
                    <a:pt x="1471" y="3258"/>
                    <a:pt x="2120" y="2768"/>
                    <a:pt x="2120" y="2768"/>
                  </a:cubicBezTo>
                  <a:cubicBezTo>
                    <a:pt x="2207" y="2299"/>
                    <a:pt x="3030" y="1896"/>
                    <a:pt x="3030" y="1896"/>
                  </a:cubicBezTo>
                  <a:lnTo>
                    <a:pt x="3030" y="1896"/>
                  </a:lnTo>
                  <a:cubicBezTo>
                    <a:pt x="2910" y="2049"/>
                    <a:pt x="2152" y="2806"/>
                    <a:pt x="2152" y="2806"/>
                  </a:cubicBezTo>
                  <a:cubicBezTo>
                    <a:pt x="2049" y="2828"/>
                    <a:pt x="1449" y="3509"/>
                    <a:pt x="1787" y="3656"/>
                  </a:cubicBezTo>
                  <a:cubicBezTo>
                    <a:pt x="1818" y="3669"/>
                    <a:pt x="1848" y="3676"/>
                    <a:pt x="1878" y="3676"/>
                  </a:cubicBezTo>
                  <a:cubicBezTo>
                    <a:pt x="2172" y="3676"/>
                    <a:pt x="2398" y="3068"/>
                    <a:pt x="2398" y="3068"/>
                  </a:cubicBezTo>
                  <a:cubicBezTo>
                    <a:pt x="2420" y="3069"/>
                    <a:pt x="2442" y="3070"/>
                    <a:pt x="2464" y="3070"/>
                  </a:cubicBezTo>
                  <a:cubicBezTo>
                    <a:pt x="3149" y="3070"/>
                    <a:pt x="3645" y="2267"/>
                    <a:pt x="3798" y="1929"/>
                  </a:cubicBezTo>
                  <a:cubicBezTo>
                    <a:pt x="3956" y="1575"/>
                    <a:pt x="4218" y="1640"/>
                    <a:pt x="4545" y="1466"/>
                  </a:cubicBezTo>
                  <a:cubicBezTo>
                    <a:pt x="4877" y="1291"/>
                    <a:pt x="4648" y="910"/>
                    <a:pt x="4648" y="910"/>
                  </a:cubicBezTo>
                  <a:cubicBezTo>
                    <a:pt x="4421" y="151"/>
                    <a:pt x="3808" y="0"/>
                    <a:pt x="33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2" name="Google Shape;9002;p62"/>
            <p:cNvSpPr/>
            <p:nvPr/>
          </p:nvSpPr>
          <p:spPr>
            <a:xfrm>
              <a:off x="3318353" y="2601161"/>
              <a:ext cx="123128" cy="92902"/>
            </a:xfrm>
            <a:custGeom>
              <a:avLst/>
              <a:gdLst/>
              <a:ahLst/>
              <a:cxnLst/>
              <a:rect l="l" t="t" r="r" b="b"/>
              <a:pathLst>
                <a:path w="4872" h="3676" extrusionOk="0">
                  <a:moveTo>
                    <a:pt x="1519" y="0"/>
                  </a:moveTo>
                  <a:cubicBezTo>
                    <a:pt x="1069" y="0"/>
                    <a:pt x="456" y="151"/>
                    <a:pt x="229" y="910"/>
                  </a:cubicBezTo>
                  <a:cubicBezTo>
                    <a:pt x="229" y="910"/>
                    <a:pt x="0" y="1291"/>
                    <a:pt x="327" y="1466"/>
                  </a:cubicBezTo>
                  <a:cubicBezTo>
                    <a:pt x="654" y="1640"/>
                    <a:pt x="921" y="1575"/>
                    <a:pt x="1079" y="1929"/>
                  </a:cubicBezTo>
                  <a:cubicBezTo>
                    <a:pt x="1232" y="2267"/>
                    <a:pt x="1728" y="3070"/>
                    <a:pt x="2413" y="3070"/>
                  </a:cubicBezTo>
                  <a:cubicBezTo>
                    <a:pt x="2435" y="3070"/>
                    <a:pt x="2457" y="3069"/>
                    <a:pt x="2480" y="3068"/>
                  </a:cubicBezTo>
                  <a:cubicBezTo>
                    <a:pt x="2480" y="3068"/>
                    <a:pt x="2705" y="3676"/>
                    <a:pt x="2996" y="3676"/>
                  </a:cubicBezTo>
                  <a:cubicBezTo>
                    <a:pt x="3025" y="3676"/>
                    <a:pt x="3054" y="3669"/>
                    <a:pt x="3085" y="3656"/>
                  </a:cubicBezTo>
                  <a:cubicBezTo>
                    <a:pt x="3422" y="3509"/>
                    <a:pt x="2823" y="2828"/>
                    <a:pt x="2719" y="2806"/>
                  </a:cubicBezTo>
                  <a:cubicBezTo>
                    <a:pt x="2719" y="2806"/>
                    <a:pt x="1962" y="2049"/>
                    <a:pt x="1842" y="1896"/>
                  </a:cubicBezTo>
                  <a:lnTo>
                    <a:pt x="1842" y="1896"/>
                  </a:lnTo>
                  <a:cubicBezTo>
                    <a:pt x="1842" y="1896"/>
                    <a:pt x="2665" y="2299"/>
                    <a:pt x="2752" y="2768"/>
                  </a:cubicBezTo>
                  <a:cubicBezTo>
                    <a:pt x="2752" y="2768"/>
                    <a:pt x="3406" y="3258"/>
                    <a:pt x="3482" y="3405"/>
                  </a:cubicBezTo>
                  <a:cubicBezTo>
                    <a:pt x="3510" y="3459"/>
                    <a:pt x="3566" y="3485"/>
                    <a:pt x="3621" y="3485"/>
                  </a:cubicBezTo>
                  <a:cubicBezTo>
                    <a:pt x="3715" y="3485"/>
                    <a:pt x="3804" y="3408"/>
                    <a:pt x="3728" y="3269"/>
                  </a:cubicBezTo>
                  <a:cubicBezTo>
                    <a:pt x="3608" y="3051"/>
                    <a:pt x="3216" y="2648"/>
                    <a:pt x="3215" y="2648"/>
                  </a:cubicBezTo>
                  <a:lnTo>
                    <a:pt x="3215" y="2648"/>
                  </a:lnTo>
                  <a:lnTo>
                    <a:pt x="3880" y="3275"/>
                  </a:lnTo>
                  <a:cubicBezTo>
                    <a:pt x="3880" y="3275"/>
                    <a:pt x="3966" y="3345"/>
                    <a:pt x="4063" y="3345"/>
                  </a:cubicBezTo>
                  <a:cubicBezTo>
                    <a:pt x="4104" y="3345"/>
                    <a:pt x="4146" y="3332"/>
                    <a:pt x="4185" y="3296"/>
                  </a:cubicBezTo>
                  <a:cubicBezTo>
                    <a:pt x="4283" y="3207"/>
                    <a:pt x="3962" y="2860"/>
                    <a:pt x="3729" y="2660"/>
                  </a:cubicBezTo>
                  <a:lnTo>
                    <a:pt x="3729" y="2660"/>
                  </a:lnTo>
                  <a:lnTo>
                    <a:pt x="4262" y="3051"/>
                  </a:lnTo>
                  <a:cubicBezTo>
                    <a:pt x="4262" y="3051"/>
                    <a:pt x="4364" y="3123"/>
                    <a:pt x="4444" y="3123"/>
                  </a:cubicBezTo>
                  <a:cubicBezTo>
                    <a:pt x="4477" y="3123"/>
                    <a:pt x="4506" y="3111"/>
                    <a:pt x="4523" y="3079"/>
                  </a:cubicBezTo>
                  <a:cubicBezTo>
                    <a:pt x="4583" y="2964"/>
                    <a:pt x="4447" y="2703"/>
                    <a:pt x="3929" y="2359"/>
                  </a:cubicBezTo>
                  <a:lnTo>
                    <a:pt x="3929" y="2359"/>
                  </a:lnTo>
                  <a:cubicBezTo>
                    <a:pt x="3929" y="2359"/>
                    <a:pt x="4350" y="2623"/>
                    <a:pt x="4524" y="2623"/>
                  </a:cubicBezTo>
                  <a:cubicBezTo>
                    <a:pt x="4554" y="2623"/>
                    <a:pt x="4576" y="2616"/>
                    <a:pt x="4588" y="2599"/>
                  </a:cubicBezTo>
                  <a:cubicBezTo>
                    <a:pt x="4588" y="2599"/>
                    <a:pt x="4872" y="2539"/>
                    <a:pt x="4022" y="2005"/>
                  </a:cubicBezTo>
                  <a:cubicBezTo>
                    <a:pt x="4022" y="2005"/>
                    <a:pt x="3139" y="1117"/>
                    <a:pt x="2556" y="806"/>
                  </a:cubicBezTo>
                  <a:cubicBezTo>
                    <a:pt x="1967" y="490"/>
                    <a:pt x="2017" y="376"/>
                    <a:pt x="2038" y="65"/>
                  </a:cubicBezTo>
                  <a:cubicBezTo>
                    <a:pt x="2040" y="65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3" name="Google Shape;9003;p62"/>
            <p:cNvSpPr/>
            <p:nvPr/>
          </p:nvSpPr>
          <p:spPr>
            <a:xfrm>
              <a:off x="3198814" y="1987343"/>
              <a:ext cx="235110" cy="126742"/>
            </a:xfrm>
            <a:custGeom>
              <a:avLst/>
              <a:gdLst/>
              <a:ahLst/>
              <a:cxnLst/>
              <a:rect l="l" t="t" r="r" b="b"/>
              <a:pathLst>
                <a:path w="9303" h="5015" extrusionOk="0">
                  <a:moveTo>
                    <a:pt x="2438" y="1"/>
                  </a:moveTo>
                  <a:cubicBezTo>
                    <a:pt x="2196" y="1"/>
                    <a:pt x="1925" y="61"/>
                    <a:pt x="1624" y="209"/>
                  </a:cubicBezTo>
                  <a:cubicBezTo>
                    <a:pt x="1" y="1010"/>
                    <a:pt x="507" y="1942"/>
                    <a:pt x="1292" y="2361"/>
                  </a:cubicBezTo>
                  <a:cubicBezTo>
                    <a:pt x="2077" y="2781"/>
                    <a:pt x="2338" y="3337"/>
                    <a:pt x="2600" y="3794"/>
                  </a:cubicBezTo>
                  <a:cubicBezTo>
                    <a:pt x="2713" y="3998"/>
                    <a:pt x="2809" y="4026"/>
                    <a:pt x="2915" y="4026"/>
                  </a:cubicBezTo>
                  <a:cubicBezTo>
                    <a:pt x="2955" y="4026"/>
                    <a:pt x="2996" y="4022"/>
                    <a:pt x="3039" y="4022"/>
                  </a:cubicBezTo>
                  <a:cubicBezTo>
                    <a:pt x="3144" y="4022"/>
                    <a:pt x="3264" y="4044"/>
                    <a:pt x="3417" y="4197"/>
                  </a:cubicBezTo>
                  <a:cubicBezTo>
                    <a:pt x="3788" y="4568"/>
                    <a:pt x="4126" y="4988"/>
                    <a:pt x="4627" y="5015"/>
                  </a:cubicBezTo>
                  <a:lnTo>
                    <a:pt x="4681" y="5015"/>
                  </a:lnTo>
                  <a:cubicBezTo>
                    <a:pt x="5183" y="4982"/>
                    <a:pt x="5521" y="4563"/>
                    <a:pt x="5891" y="4197"/>
                  </a:cubicBezTo>
                  <a:cubicBezTo>
                    <a:pt x="6044" y="4044"/>
                    <a:pt x="6164" y="4022"/>
                    <a:pt x="6269" y="4022"/>
                  </a:cubicBezTo>
                  <a:cubicBezTo>
                    <a:pt x="6312" y="4022"/>
                    <a:pt x="6353" y="4026"/>
                    <a:pt x="6393" y="4026"/>
                  </a:cubicBezTo>
                  <a:cubicBezTo>
                    <a:pt x="6499" y="4026"/>
                    <a:pt x="6596" y="3998"/>
                    <a:pt x="6708" y="3794"/>
                  </a:cubicBezTo>
                  <a:cubicBezTo>
                    <a:pt x="6964" y="3337"/>
                    <a:pt x="7231" y="2781"/>
                    <a:pt x="8016" y="2361"/>
                  </a:cubicBezTo>
                  <a:cubicBezTo>
                    <a:pt x="8801" y="1942"/>
                    <a:pt x="9302" y="1015"/>
                    <a:pt x="7678" y="209"/>
                  </a:cubicBezTo>
                  <a:cubicBezTo>
                    <a:pt x="7378" y="61"/>
                    <a:pt x="7107" y="1"/>
                    <a:pt x="6865" y="1"/>
                  </a:cubicBezTo>
                  <a:cubicBezTo>
                    <a:pt x="5795" y="1"/>
                    <a:pt x="5292" y="1179"/>
                    <a:pt x="5292" y="1179"/>
                  </a:cubicBezTo>
                  <a:cubicBezTo>
                    <a:pt x="5292" y="1179"/>
                    <a:pt x="4899" y="1770"/>
                    <a:pt x="5162" y="1770"/>
                  </a:cubicBezTo>
                  <a:cubicBezTo>
                    <a:pt x="5198" y="1770"/>
                    <a:pt x="5245" y="1759"/>
                    <a:pt x="5308" y="1735"/>
                  </a:cubicBezTo>
                  <a:cubicBezTo>
                    <a:pt x="5390" y="1702"/>
                    <a:pt x="5469" y="1687"/>
                    <a:pt x="5544" y="1687"/>
                  </a:cubicBezTo>
                  <a:cubicBezTo>
                    <a:pt x="5949" y="1687"/>
                    <a:pt x="6242" y="2133"/>
                    <a:pt x="6283" y="2753"/>
                  </a:cubicBezTo>
                  <a:cubicBezTo>
                    <a:pt x="6327" y="3495"/>
                    <a:pt x="5858" y="3233"/>
                    <a:pt x="5308" y="3903"/>
                  </a:cubicBezTo>
                  <a:cubicBezTo>
                    <a:pt x="5042" y="4233"/>
                    <a:pt x="4874" y="4316"/>
                    <a:pt x="4771" y="4316"/>
                  </a:cubicBezTo>
                  <a:cubicBezTo>
                    <a:pt x="4733" y="4316"/>
                    <a:pt x="4704" y="4305"/>
                    <a:pt x="4681" y="4290"/>
                  </a:cubicBezTo>
                  <a:lnTo>
                    <a:pt x="4681" y="4219"/>
                  </a:lnTo>
                  <a:cubicBezTo>
                    <a:pt x="4670" y="4236"/>
                    <a:pt x="4665" y="4252"/>
                    <a:pt x="4654" y="4263"/>
                  </a:cubicBezTo>
                  <a:cubicBezTo>
                    <a:pt x="4638" y="4252"/>
                    <a:pt x="4632" y="4236"/>
                    <a:pt x="4621" y="4219"/>
                  </a:cubicBezTo>
                  <a:lnTo>
                    <a:pt x="4621" y="4290"/>
                  </a:lnTo>
                  <a:cubicBezTo>
                    <a:pt x="4601" y="4305"/>
                    <a:pt x="4572" y="4316"/>
                    <a:pt x="4534" y="4316"/>
                  </a:cubicBezTo>
                  <a:cubicBezTo>
                    <a:pt x="4431" y="4316"/>
                    <a:pt x="4261" y="4233"/>
                    <a:pt x="3995" y="3903"/>
                  </a:cubicBezTo>
                  <a:cubicBezTo>
                    <a:pt x="3444" y="3228"/>
                    <a:pt x="2976" y="3495"/>
                    <a:pt x="3019" y="2753"/>
                  </a:cubicBezTo>
                  <a:cubicBezTo>
                    <a:pt x="3061" y="2129"/>
                    <a:pt x="3354" y="1686"/>
                    <a:pt x="3758" y="1686"/>
                  </a:cubicBezTo>
                  <a:cubicBezTo>
                    <a:pt x="3833" y="1686"/>
                    <a:pt x="3912" y="1702"/>
                    <a:pt x="3995" y="1735"/>
                  </a:cubicBezTo>
                  <a:cubicBezTo>
                    <a:pt x="4056" y="1758"/>
                    <a:pt x="4103" y="1769"/>
                    <a:pt x="4139" y="1769"/>
                  </a:cubicBezTo>
                  <a:cubicBezTo>
                    <a:pt x="4406" y="1769"/>
                    <a:pt x="4011" y="1179"/>
                    <a:pt x="4011" y="1179"/>
                  </a:cubicBezTo>
                  <a:cubicBezTo>
                    <a:pt x="4011" y="1179"/>
                    <a:pt x="3507" y="1"/>
                    <a:pt x="243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4" name="Google Shape;9004;p62"/>
            <p:cNvSpPr/>
            <p:nvPr/>
          </p:nvSpPr>
          <p:spPr>
            <a:xfrm>
              <a:off x="3304301" y="2011327"/>
              <a:ext cx="25500" cy="16553"/>
            </a:xfrm>
            <a:custGeom>
              <a:avLst/>
              <a:gdLst/>
              <a:ahLst/>
              <a:cxnLst/>
              <a:rect l="l" t="t" r="r" b="b"/>
              <a:pathLst>
                <a:path w="1009" h="655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55"/>
                    <a:pt x="126" y="655"/>
                  </a:cubicBezTo>
                  <a:lnTo>
                    <a:pt x="889" y="655"/>
                  </a:lnTo>
                  <a:cubicBezTo>
                    <a:pt x="954" y="655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5" name="Google Shape;9005;p62"/>
            <p:cNvSpPr/>
            <p:nvPr/>
          </p:nvSpPr>
          <p:spPr>
            <a:xfrm>
              <a:off x="3304301" y="2005944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6" name="Google Shape;9006;p62"/>
            <p:cNvSpPr/>
            <p:nvPr/>
          </p:nvSpPr>
          <p:spPr>
            <a:xfrm>
              <a:off x="3304301" y="1989441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7" name="Google Shape;9007;p62"/>
            <p:cNvSpPr/>
            <p:nvPr/>
          </p:nvSpPr>
          <p:spPr>
            <a:xfrm>
              <a:off x="3304301" y="198405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8" name="Google Shape;9008;p62"/>
            <p:cNvSpPr/>
            <p:nvPr/>
          </p:nvSpPr>
          <p:spPr>
            <a:xfrm>
              <a:off x="3304301" y="1967555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5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5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9" name="Google Shape;9009;p62"/>
            <p:cNvSpPr/>
            <p:nvPr/>
          </p:nvSpPr>
          <p:spPr>
            <a:xfrm>
              <a:off x="3304301" y="1962045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0" name="Google Shape;9010;p62"/>
            <p:cNvSpPr/>
            <p:nvPr/>
          </p:nvSpPr>
          <p:spPr>
            <a:xfrm>
              <a:off x="3304301" y="1945643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1" name="Google Shape;9011;p62"/>
            <p:cNvSpPr/>
            <p:nvPr/>
          </p:nvSpPr>
          <p:spPr>
            <a:xfrm>
              <a:off x="3304301" y="1940134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2" name="Google Shape;9012;p62"/>
            <p:cNvSpPr/>
            <p:nvPr/>
          </p:nvSpPr>
          <p:spPr>
            <a:xfrm>
              <a:off x="3304301" y="1923757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3" name="Google Shape;9013;p62"/>
            <p:cNvSpPr/>
            <p:nvPr/>
          </p:nvSpPr>
          <p:spPr>
            <a:xfrm>
              <a:off x="3304301" y="191824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4" name="Google Shape;9014;p62"/>
            <p:cNvSpPr/>
            <p:nvPr/>
          </p:nvSpPr>
          <p:spPr>
            <a:xfrm>
              <a:off x="3304301" y="1901846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5" name="Google Shape;9015;p62"/>
            <p:cNvSpPr/>
            <p:nvPr/>
          </p:nvSpPr>
          <p:spPr>
            <a:xfrm>
              <a:off x="3304301" y="189633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05" y="1"/>
                  </a:moveTo>
                  <a:cubicBezTo>
                    <a:pt x="45" y="1"/>
                    <a:pt x="6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5"/>
                    <a:pt x="960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6" name="Google Shape;9016;p62"/>
            <p:cNvSpPr/>
            <p:nvPr/>
          </p:nvSpPr>
          <p:spPr>
            <a:xfrm>
              <a:off x="3304301" y="1879960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0"/>
                  </a:cubicBezTo>
                  <a:lnTo>
                    <a:pt x="1" y="524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4"/>
                  </a:cubicBezTo>
                  <a:lnTo>
                    <a:pt x="1009" y="120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7" name="Google Shape;9017;p62"/>
            <p:cNvSpPr/>
            <p:nvPr/>
          </p:nvSpPr>
          <p:spPr>
            <a:xfrm>
              <a:off x="3304301" y="1874451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8" name="Google Shape;9018;p62"/>
            <p:cNvSpPr/>
            <p:nvPr/>
          </p:nvSpPr>
          <p:spPr>
            <a:xfrm>
              <a:off x="3304301" y="1858074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49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49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9" name="Google Shape;9019;p62"/>
            <p:cNvSpPr/>
            <p:nvPr/>
          </p:nvSpPr>
          <p:spPr>
            <a:xfrm>
              <a:off x="3304301" y="185253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0" name="Google Shape;9020;p62"/>
            <p:cNvSpPr/>
            <p:nvPr/>
          </p:nvSpPr>
          <p:spPr>
            <a:xfrm>
              <a:off x="3304301" y="183603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1" name="Google Shape;9021;p62"/>
            <p:cNvSpPr/>
            <p:nvPr/>
          </p:nvSpPr>
          <p:spPr>
            <a:xfrm>
              <a:off x="3304301" y="183052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2" name="Google Shape;9022;p62"/>
            <p:cNvSpPr/>
            <p:nvPr/>
          </p:nvSpPr>
          <p:spPr>
            <a:xfrm>
              <a:off x="3304301" y="181412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3" name="Google Shape;9023;p62"/>
            <p:cNvSpPr/>
            <p:nvPr/>
          </p:nvSpPr>
          <p:spPr>
            <a:xfrm>
              <a:off x="3304301" y="1808616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4" name="Google Shape;9024;p62"/>
            <p:cNvSpPr/>
            <p:nvPr/>
          </p:nvSpPr>
          <p:spPr>
            <a:xfrm>
              <a:off x="3304301" y="1792239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5" name="Google Shape;9025;p62"/>
            <p:cNvSpPr/>
            <p:nvPr/>
          </p:nvSpPr>
          <p:spPr>
            <a:xfrm>
              <a:off x="3304301" y="1786730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6" name="Google Shape;9026;p62"/>
            <p:cNvSpPr/>
            <p:nvPr/>
          </p:nvSpPr>
          <p:spPr>
            <a:xfrm>
              <a:off x="3304301" y="1770353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7" name="Google Shape;9027;p62"/>
            <p:cNvSpPr/>
            <p:nvPr/>
          </p:nvSpPr>
          <p:spPr>
            <a:xfrm>
              <a:off x="3304301" y="176481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6" y="1"/>
                  </a:moveTo>
                  <a:cubicBezTo>
                    <a:pt x="45" y="1"/>
                    <a:pt x="1" y="53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3"/>
                    <a:pt x="964" y="1"/>
                    <a:pt x="908" y="1"/>
                  </a:cubicBezTo>
                  <a:cubicBezTo>
                    <a:pt x="905" y="1"/>
                    <a:pt x="902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9" y="1"/>
                    <a:pt x="10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8" name="Google Shape;9028;p62"/>
            <p:cNvSpPr/>
            <p:nvPr/>
          </p:nvSpPr>
          <p:spPr>
            <a:xfrm>
              <a:off x="3304301" y="1748442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9" name="Google Shape;9029;p62"/>
            <p:cNvSpPr/>
            <p:nvPr/>
          </p:nvSpPr>
          <p:spPr>
            <a:xfrm>
              <a:off x="3304301" y="1742933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0" name="Google Shape;9030;p62"/>
            <p:cNvSpPr/>
            <p:nvPr/>
          </p:nvSpPr>
          <p:spPr>
            <a:xfrm>
              <a:off x="3304301" y="172655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1" name="Google Shape;9031;p62"/>
            <p:cNvSpPr/>
            <p:nvPr/>
          </p:nvSpPr>
          <p:spPr>
            <a:xfrm>
              <a:off x="3304301" y="172104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2" name="Google Shape;9032;p62"/>
            <p:cNvSpPr/>
            <p:nvPr/>
          </p:nvSpPr>
          <p:spPr>
            <a:xfrm>
              <a:off x="3304301" y="170464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0"/>
                    <a:pt x="1" y="121"/>
                  </a:cubicBezTo>
                  <a:lnTo>
                    <a:pt x="1" y="524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4"/>
                  </a:cubicBezTo>
                  <a:lnTo>
                    <a:pt x="1009" y="121"/>
                  </a:lnTo>
                  <a:cubicBezTo>
                    <a:pt x="1009" y="50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3" name="Google Shape;9033;p62"/>
            <p:cNvSpPr/>
            <p:nvPr/>
          </p:nvSpPr>
          <p:spPr>
            <a:xfrm>
              <a:off x="3329776" y="1994116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4" name="Google Shape;9034;p62"/>
            <p:cNvSpPr/>
            <p:nvPr/>
          </p:nvSpPr>
          <p:spPr>
            <a:xfrm>
              <a:off x="3295077" y="1994116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0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159"/>
                  </a:lnTo>
                  <a:cubicBezTo>
                    <a:pt x="1" y="230"/>
                    <a:pt x="55" y="284"/>
                    <a:pt x="120" y="284"/>
                  </a:cubicBezTo>
                  <a:lnTo>
                    <a:pt x="382" y="284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5" name="Google Shape;9035;p62"/>
            <p:cNvSpPr/>
            <p:nvPr/>
          </p:nvSpPr>
          <p:spPr>
            <a:xfrm>
              <a:off x="3329776" y="1972230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6" name="Google Shape;9036;p62"/>
            <p:cNvSpPr/>
            <p:nvPr/>
          </p:nvSpPr>
          <p:spPr>
            <a:xfrm>
              <a:off x="3294950" y="1972230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7" name="Google Shape;9037;p62"/>
            <p:cNvSpPr/>
            <p:nvPr/>
          </p:nvSpPr>
          <p:spPr>
            <a:xfrm>
              <a:off x="3329776" y="1950319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8" name="Google Shape;9038;p62"/>
            <p:cNvSpPr/>
            <p:nvPr/>
          </p:nvSpPr>
          <p:spPr>
            <a:xfrm>
              <a:off x="3294950" y="1950319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9" name="Google Shape;9039;p62"/>
            <p:cNvSpPr/>
            <p:nvPr/>
          </p:nvSpPr>
          <p:spPr>
            <a:xfrm>
              <a:off x="3329776" y="192830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3"/>
                  </a:lnTo>
                  <a:lnTo>
                    <a:pt x="251" y="283"/>
                  </a:lnTo>
                  <a:cubicBezTo>
                    <a:pt x="317" y="283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0" name="Google Shape;9040;p62"/>
            <p:cNvSpPr/>
            <p:nvPr/>
          </p:nvSpPr>
          <p:spPr>
            <a:xfrm>
              <a:off x="3294950" y="192830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3"/>
                    <a:pt x="125" y="283"/>
                  </a:cubicBezTo>
                  <a:lnTo>
                    <a:pt x="382" y="2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1" name="Google Shape;9041;p62"/>
            <p:cNvSpPr/>
            <p:nvPr/>
          </p:nvSpPr>
          <p:spPr>
            <a:xfrm>
              <a:off x="3329776" y="190639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2" name="Google Shape;9042;p62"/>
            <p:cNvSpPr/>
            <p:nvPr/>
          </p:nvSpPr>
          <p:spPr>
            <a:xfrm>
              <a:off x="3294950" y="1906395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3" name="Google Shape;9043;p62"/>
            <p:cNvSpPr/>
            <p:nvPr/>
          </p:nvSpPr>
          <p:spPr>
            <a:xfrm>
              <a:off x="3329776" y="1884509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4" name="Google Shape;9044;p62"/>
            <p:cNvSpPr/>
            <p:nvPr/>
          </p:nvSpPr>
          <p:spPr>
            <a:xfrm>
              <a:off x="3294950" y="1884509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9"/>
                  </a:lnTo>
                  <a:cubicBezTo>
                    <a:pt x="0" y="235"/>
                    <a:pt x="55" y="289"/>
                    <a:pt x="125" y="289"/>
                  </a:cubicBezTo>
                  <a:lnTo>
                    <a:pt x="382" y="289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5" name="Google Shape;9045;p62"/>
            <p:cNvSpPr/>
            <p:nvPr/>
          </p:nvSpPr>
          <p:spPr>
            <a:xfrm>
              <a:off x="3329776" y="1862598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6" name="Google Shape;9046;p62"/>
            <p:cNvSpPr/>
            <p:nvPr/>
          </p:nvSpPr>
          <p:spPr>
            <a:xfrm>
              <a:off x="3294950" y="1862598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7" name="Google Shape;9047;p62"/>
            <p:cNvSpPr/>
            <p:nvPr/>
          </p:nvSpPr>
          <p:spPr>
            <a:xfrm>
              <a:off x="3329776" y="1840712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8" name="Google Shape;9048;p62"/>
            <p:cNvSpPr/>
            <p:nvPr/>
          </p:nvSpPr>
          <p:spPr>
            <a:xfrm>
              <a:off x="3294950" y="1840712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1"/>
                  </a:moveTo>
                  <a:cubicBezTo>
                    <a:pt x="55" y="1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9" name="Google Shape;9049;p62"/>
            <p:cNvSpPr/>
            <p:nvPr/>
          </p:nvSpPr>
          <p:spPr>
            <a:xfrm>
              <a:off x="3329776" y="181882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0" name="Google Shape;9050;p62"/>
            <p:cNvSpPr/>
            <p:nvPr/>
          </p:nvSpPr>
          <p:spPr>
            <a:xfrm>
              <a:off x="3294950" y="181882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1" name="Google Shape;9051;p62"/>
            <p:cNvSpPr/>
            <p:nvPr/>
          </p:nvSpPr>
          <p:spPr>
            <a:xfrm>
              <a:off x="3329776" y="179691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2" name="Google Shape;9052;p62"/>
            <p:cNvSpPr/>
            <p:nvPr/>
          </p:nvSpPr>
          <p:spPr>
            <a:xfrm>
              <a:off x="3294950" y="1796915"/>
              <a:ext cx="9654" cy="7051"/>
            </a:xfrm>
            <a:custGeom>
              <a:avLst/>
              <a:gdLst/>
              <a:ahLst/>
              <a:cxnLst/>
              <a:rect l="l" t="t" r="r" b="b"/>
              <a:pathLst>
                <a:path w="382" h="279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24"/>
                    <a:pt x="55" y="279"/>
                    <a:pt x="125" y="279"/>
                  </a:cubicBezTo>
                  <a:lnTo>
                    <a:pt x="382" y="279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3" name="Google Shape;9053;p62"/>
            <p:cNvSpPr/>
            <p:nvPr/>
          </p:nvSpPr>
          <p:spPr>
            <a:xfrm>
              <a:off x="3329776" y="1774877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254" y="285"/>
                    <a:pt x="257" y="285"/>
                    <a:pt x="260" y="285"/>
                  </a:cubicBezTo>
                  <a:cubicBezTo>
                    <a:pt x="322" y="285"/>
                    <a:pt x="371" y="232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4" name="Google Shape;9054;p62"/>
            <p:cNvSpPr/>
            <p:nvPr/>
          </p:nvSpPr>
          <p:spPr>
            <a:xfrm>
              <a:off x="3294950" y="1774877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61"/>
                    <a:pt x="0" y="126"/>
                  </a:cubicBezTo>
                  <a:lnTo>
                    <a:pt x="0" y="164"/>
                  </a:lnTo>
                  <a:cubicBezTo>
                    <a:pt x="0" y="235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5" name="Google Shape;9055;p62"/>
            <p:cNvSpPr/>
            <p:nvPr/>
          </p:nvSpPr>
          <p:spPr>
            <a:xfrm>
              <a:off x="3329776" y="1752991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6" name="Google Shape;9056;p62"/>
            <p:cNvSpPr/>
            <p:nvPr/>
          </p:nvSpPr>
          <p:spPr>
            <a:xfrm>
              <a:off x="3295077" y="1752991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0" y="1"/>
                  </a:moveTo>
                  <a:cubicBezTo>
                    <a:pt x="50" y="6"/>
                    <a:pt x="1" y="61"/>
                    <a:pt x="1" y="126"/>
                  </a:cubicBezTo>
                  <a:lnTo>
                    <a:pt x="1" y="170"/>
                  </a:lnTo>
                  <a:cubicBezTo>
                    <a:pt x="1" y="235"/>
                    <a:pt x="55" y="289"/>
                    <a:pt x="120" y="289"/>
                  </a:cubicBezTo>
                  <a:lnTo>
                    <a:pt x="382" y="289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7" name="Google Shape;9057;p62"/>
            <p:cNvSpPr/>
            <p:nvPr/>
          </p:nvSpPr>
          <p:spPr>
            <a:xfrm>
              <a:off x="3329776" y="1731105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8" name="Google Shape;9058;p62"/>
            <p:cNvSpPr/>
            <p:nvPr/>
          </p:nvSpPr>
          <p:spPr>
            <a:xfrm>
              <a:off x="3294950" y="1731105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9" name="Google Shape;9059;p62"/>
            <p:cNvSpPr/>
            <p:nvPr/>
          </p:nvSpPr>
          <p:spPr>
            <a:xfrm>
              <a:off x="3329776" y="1709194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0" name="Google Shape;9060;p62"/>
            <p:cNvSpPr/>
            <p:nvPr/>
          </p:nvSpPr>
          <p:spPr>
            <a:xfrm>
              <a:off x="3294950" y="1709194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1" name="Google Shape;9061;p62"/>
            <p:cNvSpPr/>
            <p:nvPr/>
          </p:nvSpPr>
          <p:spPr>
            <a:xfrm>
              <a:off x="3190246" y="1739344"/>
              <a:ext cx="127626" cy="81706"/>
            </a:xfrm>
            <a:custGeom>
              <a:avLst/>
              <a:gdLst/>
              <a:ahLst/>
              <a:cxnLst/>
              <a:rect l="l" t="t" r="r" b="b"/>
              <a:pathLst>
                <a:path w="5050" h="3233" extrusionOk="0">
                  <a:moveTo>
                    <a:pt x="1553" y="0"/>
                  </a:moveTo>
                  <a:cubicBezTo>
                    <a:pt x="854" y="0"/>
                    <a:pt x="0" y="174"/>
                    <a:pt x="7" y="699"/>
                  </a:cubicBezTo>
                  <a:cubicBezTo>
                    <a:pt x="9" y="967"/>
                    <a:pt x="100" y="1047"/>
                    <a:pt x="229" y="1047"/>
                  </a:cubicBezTo>
                  <a:cubicBezTo>
                    <a:pt x="416" y="1047"/>
                    <a:pt x="683" y="876"/>
                    <a:pt x="865" y="876"/>
                  </a:cubicBezTo>
                  <a:cubicBezTo>
                    <a:pt x="927" y="876"/>
                    <a:pt x="980" y="896"/>
                    <a:pt x="1015" y="949"/>
                  </a:cubicBezTo>
                  <a:cubicBezTo>
                    <a:pt x="1228" y="1271"/>
                    <a:pt x="1108" y="2322"/>
                    <a:pt x="743" y="2322"/>
                  </a:cubicBezTo>
                  <a:cubicBezTo>
                    <a:pt x="372" y="2322"/>
                    <a:pt x="1364" y="3232"/>
                    <a:pt x="1364" y="3232"/>
                  </a:cubicBezTo>
                  <a:cubicBezTo>
                    <a:pt x="1364" y="3232"/>
                    <a:pt x="2563" y="3211"/>
                    <a:pt x="3222" y="2480"/>
                  </a:cubicBezTo>
                  <a:cubicBezTo>
                    <a:pt x="3882" y="1756"/>
                    <a:pt x="4448" y="1897"/>
                    <a:pt x="4149" y="1303"/>
                  </a:cubicBezTo>
                  <a:cubicBezTo>
                    <a:pt x="3905" y="820"/>
                    <a:pt x="4578" y="632"/>
                    <a:pt x="4869" y="632"/>
                  </a:cubicBezTo>
                  <a:cubicBezTo>
                    <a:pt x="4935" y="632"/>
                    <a:pt x="4982" y="642"/>
                    <a:pt x="4993" y="660"/>
                  </a:cubicBezTo>
                  <a:cubicBezTo>
                    <a:pt x="4998" y="667"/>
                    <a:pt x="5002" y="670"/>
                    <a:pt x="5005" y="670"/>
                  </a:cubicBezTo>
                  <a:cubicBezTo>
                    <a:pt x="5050" y="670"/>
                    <a:pt x="4993" y="148"/>
                    <a:pt x="4993" y="148"/>
                  </a:cubicBezTo>
                  <a:lnTo>
                    <a:pt x="4448" y="208"/>
                  </a:lnTo>
                  <a:cubicBezTo>
                    <a:pt x="4448" y="208"/>
                    <a:pt x="3997" y="238"/>
                    <a:pt x="3506" y="238"/>
                  </a:cubicBezTo>
                  <a:cubicBezTo>
                    <a:pt x="3053" y="238"/>
                    <a:pt x="2566" y="212"/>
                    <a:pt x="2372" y="116"/>
                  </a:cubicBezTo>
                  <a:cubicBezTo>
                    <a:pt x="2235" y="47"/>
                    <a:pt x="1915" y="0"/>
                    <a:pt x="155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2" name="Google Shape;9062;p62"/>
            <p:cNvSpPr/>
            <p:nvPr/>
          </p:nvSpPr>
          <p:spPr>
            <a:xfrm>
              <a:off x="3314865" y="1739344"/>
              <a:ext cx="127778" cy="81706"/>
            </a:xfrm>
            <a:custGeom>
              <a:avLst/>
              <a:gdLst/>
              <a:ahLst/>
              <a:cxnLst/>
              <a:rect l="l" t="t" r="r" b="b"/>
              <a:pathLst>
                <a:path w="5056" h="3233" extrusionOk="0">
                  <a:moveTo>
                    <a:pt x="3502" y="0"/>
                  </a:moveTo>
                  <a:cubicBezTo>
                    <a:pt x="3140" y="0"/>
                    <a:pt x="2821" y="47"/>
                    <a:pt x="2683" y="116"/>
                  </a:cubicBezTo>
                  <a:cubicBezTo>
                    <a:pt x="2487" y="212"/>
                    <a:pt x="1998" y="238"/>
                    <a:pt x="1544" y="238"/>
                  </a:cubicBezTo>
                  <a:cubicBezTo>
                    <a:pt x="1053" y="238"/>
                    <a:pt x="602" y="208"/>
                    <a:pt x="602" y="208"/>
                  </a:cubicBezTo>
                  <a:lnTo>
                    <a:pt x="57" y="148"/>
                  </a:lnTo>
                  <a:cubicBezTo>
                    <a:pt x="57" y="148"/>
                    <a:pt x="0" y="670"/>
                    <a:pt x="45" y="670"/>
                  </a:cubicBezTo>
                  <a:cubicBezTo>
                    <a:pt x="48" y="670"/>
                    <a:pt x="52" y="667"/>
                    <a:pt x="57" y="660"/>
                  </a:cubicBezTo>
                  <a:cubicBezTo>
                    <a:pt x="69" y="642"/>
                    <a:pt x="116" y="632"/>
                    <a:pt x="183" y="632"/>
                  </a:cubicBezTo>
                  <a:cubicBezTo>
                    <a:pt x="475" y="632"/>
                    <a:pt x="1145" y="820"/>
                    <a:pt x="901" y="1303"/>
                  </a:cubicBezTo>
                  <a:cubicBezTo>
                    <a:pt x="602" y="1897"/>
                    <a:pt x="1168" y="1756"/>
                    <a:pt x="1828" y="2480"/>
                  </a:cubicBezTo>
                  <a:cubicBezTo>
                    <a:pt x="2487" y="3211"/>
                    <a:pt x="3686" y="3232"/>
                    <a:pt x="3686" y="3232"/>
                  </a:cubicBezTo>
                  <a:cubicBezTo>
                    <a:pt x="3686" y="3232"/>
                    <a:pt x="4677" y="2322"/>
                    <a:pt x="4312" y="2322"/>
                  </a:cubicBezTo>
                  <a:cubicBezTo>
                    <a:pt x="3942" y="2322"/>
                    <a:pt x="3827" y="1271"/>
                    <a:pt x="4040" y="949"/>
                  </a:cubicBezTo>
                  <a:cubicBezTo>
                    <a:pt x="4076" y="896"/>
                    <a:pt x="4128" y="876"/>
                    <a:pt x="4189" y="876"/>
                  </a:cubicBezTo>
                  <a:cubicBezTo>
                    <a:pt x="4371" y="876"/>
                    <a:pt x="4636" y="1047"/>
                    <a:pt x="4824" y="1047"/>
                  </a:cubicBezTo>
                  <a:cubicBezTo>
                    <a:pt x="4952" y="1047"/>
                    <a:pt x="5044" y="967"/>
                    <a:pt x="5048" y="699"/>
                  </a:cubicBezTo>
                  <a:cubicBezTo>
                    <a:pt x="5055" y="174"/>
                    <a:pt x="4201" y="0"/>
                    <a:pt x="350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3" name="Google Shape;9063;p62"/>
            <p:cNvSpPr/>
            <p:nvPr/>
          </p:nvSpPr>
          <p:spPr>
            <a:xfrm>
              <a:off x="3240690" y="2052799"/>
              <a:ext cx="30175" cy="54134"/>
            </a:xfrm>
            <a:custGeom>
              <a:avLst/>
              <a:gdLst/>
              <a:ahLst/>
              <a:cxnLst/>
              <a:rect l="l" t="t" r="r" b="b"/>
              <a:pathLst>
                <a:path w="1194" h="2142" extrusionOk="0">
                  <a:moveTo>
                    <a:pt x="594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1"/>
                    <a:pt x="594" y="2141"/>
                  </a:cubicBezTo>
                  <a:cubicBezTo>
                    <a:pt x="927" y="2141"/>
                    <a:pt x="1194" y="1662"/>
                    <a:pt x="1194" y="1073"/>
                  </a:cubicBezTo>
                  <a:cubicBezTo>
                    <a:pt x="1194" y="480"/>
                    <a:pt x="927" y="0"/>
                    <a:pt x="59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4" name="Google Shape;9064;p62"/>
            <p:cNvSpPr/>
            <p:nvPr/>
          </p:nvSpPr>
          <p:spPr>
            <a:xfrm>
              <a:off x="3186556" y="1765299"/>
              <a:ext cx="34446" cy="33663"/>
            </a:xfrm>
            <a:custGeom>
              <a:avLst/>
              <a:gdLst/>
              <a:ahLst/>
              <a:cxnLst/>
              <a:rect l="l" t="t" r="r" b="b"/>
              <a:pathLst>
                <a:path w="1363" h="1332" extrusionOk="0">
                  <a:moveTo>
                    <a:pt x="567" y="0"/>
                  </a:moveTo>
                  <a:cubicBezTo>
                    <a:pt x="479" y="0"/>
                    <a:pt x="393" y="22"/>
                    <a:pt x="317" y="69"/>
                  </a:cubicBezTo>
                  <a:cubicBezTo>
                    <a:pt x="50" y="227"/>
                    <a:pt x="1" y="631"/>
                    <a:pt x="202" y="963"/>
                  </a:cubicBezTo>
                  <a:cubicBezTo>
                    <a:pt x="346" y="1196"/>
                    <a:pt x="578" y="1332"/>
                    <a:pt x="796" y="1332"/>
                  </a:cubicBezTo>
                  <a:cubicBezTo>
                    <a:pt x="884" y="1332"/>
                    <a:pt x="970" y="1310"/>
                    <a:pt x="1047" y="1263"/>
                  </a:cubicBezTo>
                  <a:cubicBezTo>
                    <a:pt x="1314" y="1105"/>
                    <a:pt x="1363" y="701"/>
                    <a:pt x="1161" y="375"/>
                  </a:cubicBezTo>
                  <a:cubicBezTo>
                    <a:pt x="1018" y="138"/>
                    <a:pt x="785" y="0"/>
                    <a:pt x="56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5" name="Google Shape;9065;p62"/>
            <p:cNvSpPr/>
            <p:nvPr/>
          </p:nvSpPr>
          <p:spPr>
            <a:xfrm>
              <a:off x="3144023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525" y="1"/>
                  </a:moveTo>
                  <a:cubicBezTo>
                    <a:pt x="322" y="1"/>
                    <a:pt x="156" y="77"/>
                    <a:pt x="98" y="216"/>
                  </a:cubicBezTo>
                  <a:cubicBezTo>
                    <a:pt x="0" y="440"/>
                    <a:pt x="213" y="745"/>
                    <a:pt x="567" y="897"/>
                  </a:cubicBezTo>
                  <a:cubicBezTo>
                    <a:pt x="700" y="955"/>
                    <a:pt x="835" y="982"/>
                    <a:pt x="957" y="982"/>
                  </a:cubicBezTo>
                  <a:cubicBezTo>
                    <a:pt x="1160" y="982"/>
                    <a:pt x="1326" y="906"/>
                    <a:pt x="1384" y="767"/>
                  </a:cubicBezTo>
                  <a:cubicBezTo>
                    <a:pt x="1482" y="543"/>
                    <a:pt x="1270" y="238"/>
                    <a:pt x="915" y="86"/>
                  </a:cubicBezTo>
                  <a:cubicBezTo>
                    <a:pt x="783" y="28"/>
                    <a:pt x="647" y="1"/>
                    <a:pt x="52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6" name="Google Shape;9066;p62"/>
            <p:cNvSpPr/>
            <p:nvPr/>
          </p:nvSpPr>
          <p:spPr>
            <a:xfrm>
              <a:off x="3259265" y="2344595"/>
              <a:ext cx="40941" cy="40916"/>
            </a:xfrm>
            <a:custGeom>
              <a:avLst/>
              <a:gdLst/>
              <a:ahLst/>
              <a:cxnLst/>
              <a:rect l="l" t="t" r="r" b="b"/>
              <a:pathLst>
                <a:path w="1620" h="1619" extrusionOk="0">
                  <a:moveTo>
                    <a:pt x="813" y="0"/>
                  </a:moveTo>
                  <a:cubicBezTo>
                    <a:pt x="366" y="0"/>
                    <a:pt x="1" y="365"/>
                    <a:pt x="1" y="812"/>
                  </a:cubicBezTo>
                  <a:cubicBezTo>
                    <a:pt x="1" y="1259"/>
                    <a:pt x="366" y="1619"/>
                    <a:pt x="813" y="1619"/>
                  </a:cubicBezTo>
                  <a:cubicBezTo>
                    <a:pt x="1260" y="1619"/>
                    <a:pt x="1619" y="1259"/>
                    <a:pt x="1619" y="812"/>
                  </a:cubicBezTo>
                  <a:cubicBezTo>
                    <a:pt x="1619" y="365"/>
                    <a:pt x="1260" y="0"/>
                    <a:pt x="81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7" name="Google Shape;9067;p62"/>
            <p:cNvSpPr/>
            <p:nvPr/>
          </p:nvSpPr>
          <p:spPr>
            <a:xfrm>
              <a:off x="3089889" y="2102737"/>
              <a:ext cx="44101" cy="29442"/>
            </a:xfrm>
            <a:custGeom>
              <a:avLst/>
              <a:gdLst/>
              <a:ahLst/>
              <a:cxnLst/>
              <a:rect l="l" t="t" r="r" b="b"/>
              <a:pathLst>
                <a:path w="1745" h="1165" extrusionOk="0">
                  <a:moveTo>
                    <a:pt x="872" y="1"/>
                  </a:moveTo>
                  <a:cubicBezTo>
                    <a:pt x="711" y="1"/>
                    <a:pt x="554" y="65"/>
                    <a:pt x="420" y="171"/>
                  </a:cubicBezTo>
                  <a:cubicBezTo>
                    <a:pt x="420" y="171"/>
                    <a:pt x="1" y="258"/>
                    <a:pt x="104" y="590"/>
                  </a:cubicBezTo>
                  <a:cubicBezTo>
                    <a:pt x="202" y="917"/>
                    <a:pt x="840" y="868"/>
                    <a:pt x="1014" y="1092"/>
                  </a:cubicBezTo>
                  <a:cubicBezTo>
                    <a:pt x="1053" y="1141"/>
                    <a:pt x="1113" y="1164"/>
                    <a:pt x="1179" y="1164"/>
                  </a:cubicBezTo>
                  <a:cubicBezTo>
                    <a:pt x="1418" y="1164"/>
                    <a:pt x="1745" y="866"/>
                    <a:pt x="1510" y="443"/>
                  </a:cubicBezTo>
                  <a:cubicBezTo>
                    <a:pt x="1331" y="128"/>
                    <a:pt x="1099" y="1"/>
                    <a:pt x="87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8" name="Google Shape;9068;p62"/>
            <p:cNvSpPr/>
            <p:nvPr/>
          </p:nvSpPr>
          <p:spPr>
            <a:xfrm>
              <a:off x="31386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2021" y="1"/>
                  </a:moveTo>
                  <a:cubicBezTo>
                    <a:pt x="1997" y="1"/>
                    <a:pt x="1972" y="3"/>
                    <a:pt x="1945" y="7"/>
                  </a:cubicBezTo>
                  <a:cubicBezTo>
                    <a:pt x="1389" y="94"/>
                    <a:pt x="1552" y="825"/>
                    <a:pt x="1678" y="1277"/>
                  </a:cubicBezTo>
                  <a:cubicBezTo>
                    <a:pt x="1803" y="1729"/>
                    <a:pt x="1324" y="5581"/>
                    <a:pt x="1008" y="5968"/>
                  </a:cubicBezTo>
                  <a:cubicBezTo>
                    <a:pt x="695" y="6350"/>
                    <a:pt x="1" y="7413"/>
                    <a:pt x="1128" y="7413"/>
                  </a:cubicBezTo>
                  <a:cubicBezTo>
                    <a:pt x="1142" y="7413"/>
                    <a:pt x="1156" y="7413"/>
                    <a:pt x="1171" y="7412"/>
                  </a:cubicBezTo>
                  <a:cubicBezTo>
                    <a:pt x="1171" y="7412"/>
                    <a:pt x="1422" y="7731"/>
                    <a:pt x="1751" y="7731"/>
                  </a:cubicBezTo>
                  <a:cubicBezTo>
                    <a:pt x="1806" y="7731"/>
                    <a:pt x="1864" y="7722"/>
                    <a:pt x="1923" y="7701"/>
                  </a:cubicBezTo>
                  <a:cubicBezTo>
                    <a:pt x="2332" y="7559"/>
                    <a:pt x="1743" y="6562"/>
                    <a:pt x="1923" y="5859"/>
                  </a:cubicBezTo>
                  <a:cubicBezTo>
                    <a:pt x="2097" y="5156"/>
                    <a:pt x="2288" y="1925"/>
                    <a:pt x="2288" y="1925"/>
                  </a:cubicBezTo>
                  <a:cubicBezTo>
                    <a:pt x="2288" y="1925"/>
                    <a:pt x="3054" y="724"/>
                    <a:pt x="2575" y="724"/>
                  </a:cubicBezTo>
                  <a:cubicBezTo>
                    <a:pt x="2526" y="724"/>
                    <a:pt x="2464" y="737"/>
                    <a:pt x="2386" y="765"/>
                  </a:cubicBezTo>
                  <a:cubicBezTo>
                    <a:pt x="2386" y="765"/>
                    <a:pt x="2386" y="765"/>
                    <a:pt x="2386" y="765"/>
                  </a:cubicBezTo>
                  <a:cubicBezTo>
                    <a:pt x="2377" y="765"/>
                    <a:pt x="2487" y="1"/>
                    <a:pt x="202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9" name="Google Shape;9069;p62"/>
            <p:cNvSpPr/>
            <p:nvPr/>
          </p:nvSpPr>
          <p:spPr>
            <a:xfrm>
              <a:off x="3097875" y="1963157"/>
              <a:ext cx="80468" cy="150826"/>
            </a:xfrm>
            <a:custGeom>
              <a:avLst/>
              <a:gdLst/>
              <a:ahLst/>
              <a:cxnLst/>
              <a:rect l="l" t="t" r="r" b="b"/>
              <a:pathLst>
                <a:path w="3184" h="5968" extrusionOk="0">
                  <a:moveTo>
                    <a:pt x="2120" y="1367"/>
                  </a:moveTo>
                  <a:cubicBezTo>
                    <a:pt x="2120" y="1368"/>
                    <a:pt x="1913" y="2784"/>
                    <a:pt x="1722" y="3443"/>
                  </a:cubicBezTo>
                  <a:cubicBezTo>
                    <a:pt x="1532" y="4097"/>
                    <a:pt x="1129" y="5367"/>
                    <a:pt x="1129" y="5367"/>
                  </a:cubicBezTo>
                  <a:cubicBezTo>
                    <a:pt x="1129" y="5367"/>
                    <a:pt x="1041" y="3972"/>
                    <a:pt x="1303" y="3089"/>
                  </a:cubicBezTo>
                  <a:cubicBezTo>
                    <a:pt x="1570" y="2201"/>
                    <a:pt x="2120" y="1368"/>
                    <a:pt x="2120" y="1367"/>
                  </a:cubicBezTo>
                  <a:close/>
                  <a:moveTo>
                    <a:pt x="1940" y="0"/>
                  </a:moveTo>
                  <a:cubicBezTo>
                    <a:pt x="1883" y="0"/>
                    <a:pt x="1830" y="19"/>
                    <a:pt x="1788" y="65"/>
                  </a:cubicBezTo>
                  <a:cubicBezTo>
                    <a:pt x="1570" y="305"/>
                    <a:pt x="1722" y="1182"/>
                    <a:pt x="1303" y="1694"/>
                  </a:cubicBezTo>
                  <a:cubicBezTo>
                    <a:pt x="889" y="2201"/>
                    <a:pt x="556" y="4577"/>
                    <a:pt x="371" y="4860"/>
                  </a:cubicBezTo>
                  <a:cubicBezTo>
                    <a:pt x="180" y="5138"/>
                    <a:pt x="1" y="5552"/>
                    <a:pt x="164" y="5705"/>
                  </a:cubicBezTo>
                  <a:cubicBezTo>
                    <a:pt x="211" y="5748"/>
                    <a:pt x="266" y="5763"/>
                    <a:pt x="328" y="5763"/>
                  </a:cubicBezTo>
                  <a:cubicBezTo>
                    <a:pt x="458" y="5763"/>
                    <a:pt x="614" y="5697"/>
                    <a:pt x="762" y="5697"/>
                  </a:cubicBezTo>
                  <a:cubicBezTo>
                    <a:pt x="790" y="5697"/>
                    <a:pt x="818" y="5699"/>
                    <a:pt x="845" y="5705"/>
                  </a:cubicBezTo>
                  <a:cubicBezTo>
                    <a:pt x="1064" y="5750"/>
                    <a:pt x="1029" y="5967"/>
                    <a:pt x="1224" y="5967"/>
                  </a:cubicBezTo>
                  <a:cubicBezTo>
                    <a:pt x="1243" y="5967"/>
                    <a:pt x="1263" y="5965"/>
                    <a:pt x="1287" y="5961"/>
                  </a:cubicBezTo>
                  <a:cubicBezTo>
                    <a:pt x="1554" y="5906"/>
                    <a:pt x="1630" y="4784"/>
                    <a:pt x="1919" y="4326"/>
                  </a:cubicBezTo>
                  <a:cubicBezTo>
                    <a:pt x="2213" y="3869"/>
                    <a:pt x="2567" y="1188"/>
                    <a:pt x="2921" y="757"/>
                  </a:cubicBezTo>
                  <a:cubicBezTo>
                    <a:pt x="3183" y="438"/>
                    <a:pt x="3010" y="218"/>
                    <a:pt x="2758" y="218"/>
                  </a:cubicBezTo>
                  <a:cubicBezTo>
                    <a:pt x="2670" y="218"/>
                    <a:pt x="2572" y="245"/>
                    <a:pt x="2480" y="305"/>
                  </a:cubicBezTo>
                  <a:cubicBezTo>
                    <a:pt x="2480" y="305"/>
                    <a:pt x="2172" y="0"/>
                    <a:pt x="194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0" name="Google Shape;9070;p62"/>
            <p:cNvSpPr/>
            <p:nvPr/>
          </p:nvSpPr>
          <p:spPr>
            <a:xfrm>
              <a:off x="3075711" y="2121414"/>
              <a:ext cx="22543" cy="28128"/>
            </a:xfrm>
            <a:custGeom>
              <a:avLst/>
              <a:gdLst/>
              <a:ahLst/>
              <a:cxnLst/>
              <a:rect l="l" t="t" r="r" b="b"/>
              <a:pathLst>
                <a:path w="892" h="1113" extrusionOk="0">
                  <a:moveTo>
                    <a:pt x="749" y="1"/>
                  </a:moveTo>
                  <a:cubicBezTo>
                    <a:pt x="741" y="1"/>
                    <a:pt x="733" y="2"/>
                    <a:pt x="725" y="4"/>
                  </a:cubicBezTo>
                  <a:cubicBezTo>
                    <a:pt x="725" y="4"/>
                    <a:pt x="0" y="990"/>
                    <a:pt x="229" y="1105"/>
                  </a:cubicBezTo>
                  <a:cubicBezTo>
                    <a:pt x="241" y="1110"/>
                    <a:pt x="252" y="1113"/>
                    <a:pt x="265" y="1113"/>
                  </a:cubicBezTo>
                  <a:cubicBezTo>
                    <a:pt x="504" y="1113"/>
                    <a:pt x="891" y="94"/>
                    <a:pt x="834" y="42"/>
                  </a:cubicBezTo>
                  <a:cubicBezTo>
                    <a:pt x="812" y="16"/>
                    <a:pt x="781" y="1"/>
                    <a:pt x="7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1" name="Google Shape;9071;p62"/>
            <p:cNvSpPr/>
            <p:nvPr/>
          </p:nvSpPr>
          <p:spPr>
            <a:xfrm>
              <a:off x="3085214" y="2125129"/>
              <a:ext cx="23630" cy="31692"/>
            </a:xfrm>
            <a:custGeom>
              <a:avLst/>
              <a:gdLst/>
              <a:ahLst/>
              <a:cxnLst/>
              <a:rect l="l" t="t" r="r" b="b"/>
              <a:pathLst>
                <a:path w="935" h="1254" extrusionOk="0">
                  <a:moveTo>
                    <a:pt x="778" y="0"/>
                  </a:moveTo>
                  <a:cubicBezTo>
                    <a:pt x="768" y="0"/>
                    <a:pt x="757" y="2"/>
                    <a:pt x="747" y="4"/>
                  </a:cubicBezTo>
                  <a:cubicBezTo>
                    <a:pt x="747" y="4"/>
                    <a:pt x="0" y="1132"/>
                    <a:pt x="267" y="1247"/>
                  </a:cubicBezTo>
                  <a:cubicBezTo>
                    <a:pt x="279" y="1251"/>
                    <a:pt x="291" y="1254"/>
                    <a:pt x="303" y="1254"/>
                  </a:cubicBezTo>
                  <a:cubicBezTo>
                    <a:pt x="568" y="1254"/>
                    <a:pt x="934" y="94"/>
                    <a:pt x="867" y="42"/>
                  </a:cubicBezTo>
                  <a:cubicBezTo>
                    <a:pt x="842" y="13"/>
                    <a:pt x="811" y="0"/>
                    <a:pt x="77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2" name="Google Shape;9072;p62"/>
            <p:cNvSpPr/>
            <p:nvPr/>
          </p:nvSpPr>
          <p:spPr>
            <a:xfrm>
              <a:off x="3072527" y="2155708"/>
              <a:ext cx="23503" cy="31818"/>
            </a:xfrm>
            <a:custGeom>
              <a:avLst/>
              <a:gdLst/>
              <a:ahLst/>
              <a:cxnLst/>
              <a:rect l="l" t="t" r="r" b="b"/>
              <a:pathLst>
                <a:path w="930" h="1259" extrusionOk="0">
                  <a:moveTo>
                    <a:pt x="770" y="0"/>
                  </a:moveTo>
                  <a:cubicBezTo>
                    <a:pt x="760" y="0"/>
                    <a:pt x="751" y="2"/>
                    <a:pt x="742" y="4"/>
                  </a:cubicBezTo>
                  <a:cubicBezTo>
                    <a:pt x="742" y="4"/>
                    <a:pt x="1" y="1137"/>
                    <a:pt x="268" y="1252"/>
                  </a:cubicBezTo>
                  <a:cubicBezTo>
                    <a:pt x="279" y="1257"/>
                    <a:pt x="291" y="1259"/>
                    <a:pt x="303" y="1259"/>
                  </a:cubicBezTo>
                  <a:cubicBezTo>
                    <a:pt x="564" y="1259"/>
                    <a:pt x="930" y="99"/>
                    <a:pt x="867" y="42"/>
                  </a:cubicBezTo>
                  <a:cubicBezTo>
                    <a:pt x="841" y="16"/>
                    <a:pt x="805" y="0"/>
                    <a:pt x="77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3" name="Google Shape;9073;p62"/>
            <p:cNvSpPr/>
            <p:nvPr/>
          </p:nvSpPr>
          <p:spPr>
            <a:xfrm>
              <a:off x="3098836" y="2129349"/>
              <a:ext cx="18980" cy="29594"/>
            </a:xfrm>
            <a:custGeom>
              <a:avLst/>
              <a:gdLst/>
              <a:ahLst/>
              <a:cxnLst/>
              <a:rect l="l" t="t" r="r" b="b"/>
              <a:pathLst>
                <a:path w="751" h="1171" extrusionOk="0">
                  <a:moveTo>
                    <a:pt x="610" y="1"/>
                  </a:moveTo>
                  <a:cubicBezTo>
                    <a:pt x="598" y="1"/>
                    <a:pt x="585" y="3"/>
                    <a:pt x="573" y="6"/>
                  </a:cubicBezTo>
                  <a:cubicBezTo>
                    <a:pt x="573" y="6"/>
                    <a:pt x="1" y="1090"/>
                    <a:pt x="251" y="1167"/>
                  </a:cubicBezTo>
                  <a:cubicBezTo>
                    <a:pt x="260" y="1169"/>
                    <a:pt x="268" y="1171"/>
                    <a:pt x="276" y="1171"/>
                  </a:cubicBezTo>
                  <a:cubicBezTo>
                    <a:pt x="513" y="1171"/>
                    <a:pt x="750" y="75"/>
                    <a:pt x="687" y="28"/>
                  </a:cubicBezTo>
                  <a:cubicBezTo>
                    <a:pt x="665" y="9"/>
                    <a:pt x="638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4" name="Google Shape;9074;p62"/>
            <p:cNvSpPr/>
            <p:nvPr/>
          </p:nvSpPr>
          <p:spPr>
            <a:xfrm>
              <a:off x="3090041" y="2158033"/>
              <a:ext cx="18954" cy="29695"/>
            </a:xfrm>
            <a:custGeom>
              <a:avLst/>
              <a:gdLst/>
              <a:ahLst/>
              <a:cxnLst/>
              <a:rect l="l" t="t" r="r" b="b"/>
              <a:pathLst>
                <a:path w="750" h="1175" extrusionOk="0">
                  <a:moveTo>
                    <a:pt x="603" y="0"/>
                  </a:moveTo>
                  <a:cubicBezTo>
                    <a:pt x="592" y="0"/>
                    <a:pt x="582" y="2"/>
                    <a:pt x="572" y="4"/>
                  </a:cubicBezTo>
                  <a:cubicBezTo>
                    <a:pt x="572" y="4"/>
                    <a:pt x="0" y="1089"/>
                    <a:pt x="251" y="1171"/>
                  </a:cubicBezTo>
                  <a:cubicBezTo>
                    <a:pt x="259" y="1173"/>
                    <a:pt x="267" y="1175"/>
                    <a:pt x="275" y="1175"/>
                  </a:cubicBezTo>
                  <a:cubicBezTo>
                    <a:pt x="513" y="1175"/>
                    <a:pt x="750" y="74"/>
                    <a:pt x="687" y="32"/>
                  </a:cubicBezTo>
                  <a:cubicBezTo>
                    <a:pt x="662" y="12"/>
                    <a:pt x="632" y="0"/>
                    <a:pt x="60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5" name="Google Shape;9075;p62"/>
            <p:cNvSpPr/>
            <p:nvPr/>
          </p:nvSpPr>
          <p:spPr>
            <a:xfrm>
              <a:off x="3080943" y="2185479"/>
              <a:ext cx="18980" cy="29645"/>
            </a:xfrm>
            <a:custGeom>
              <a:avLst/>
              <a:gdLst/>
              <a:ahLst/>
              <a:cxnLst/>
              <a:rect l="l" t="t" r="r" b="b"/>
              <a:pathLst>
                <a:path w="751" h="1173" extrusionOk="0">
                  <a:moveTo>
                    <a:pt x="610" y="1"/>
                  </a:moveTo>
                  <a:cubicBezTo>
                    <a:pt x="598" y="1"/>
                    <a:pt x="585" y="3"/>
                    <a:pt x="573" y="8"/>
                  </a:cubicBezTo>
                  <a:cubicBezTo>
                    <a:pt x="573" y="8"/>
                    <a:pt x="0" y="1093"/>
                    <a:pt x="251" y="1169"/>
                  </a:cubicBezTo>
                  <a:cubicBezTo>
                    <a:pt x="259" y="1172"/>
                    <a:pt x="268" y="1173"/>
                    <a:pt x="276" y="1173"/>
                  </a:cubicBezTo>
                  <a:cubicBezTo>
                    <a:pt x="513" y="1173"/>
                    <a:pt x="750" y="77"/>
                    <a:pt x="687" y="30"/>
                  </a:cubicBezTo>
                  <a:cubicBezTo>
                    <a:pt x="665" y="12"/>
                    <a:pt x="637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6" name="Google Shape;9076;p62"/>
            <p:cNvSpPr/>
            <p:nvPr/>
          </p:nvSpPr>
          <p:spPr>
            <a:xfrm>
              <a:off x="3113569" y="2129349"/>
              <a:ext cx="14178" cy="25272"/>
            </a:xfrm>
            <a:custGeom>
              <a:avLst/>
              <a:gdLst/>
              <a:ahLst/>
              <a:cxnLst/>
              <a:rect l="l" t="t" r="r" b="b"/>
              <a:pathLst>
                <a:path w="561" h="1000" extrusionOk="0">
                  <a:moveTo>
                    <a:pt x="442" y="0"/>
                  </a:moveTo>
                  <a:cubicBezTo>
                    <a:pt x="430" y="0"/>
                    <a:pt x="419" y="2"/>
                    <a:pt x="409" y="6"/>
                  </a:cubicBezTo>
                  <a:cubicBezTo>
                    <a:pt x="409" y="6"/>
                    <a:pt x="1" y="949"/>
                    <a:pt x="213" y="998"/>
                  </a:cubicBezTo>
                  <a:cubicBezTo>
                    <a:pt x="219" y="999"/>
                    <a:pt x="224" y="1000"/>
                    <a:pt x="229" y="1000"/>
                  </a:cubicBezTo>
                  <a:cubicBezTo>
                    <a:pt x="437" y="1000"/>
                    <a:pt x="561" y="54"/>
                    <a:pt x="502" y="17"/>
                  </a:cubicBezTo>
                  <a:cubicBezTo>
                    <a:pt x="484" y="6"/>
                    <a:pt x="462" y="0"/>
                    <a:pt x="4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7" name="Google Shape;9077;p62"/>
            <p:cNvSpPr/>
            <p:nvPr/>
          </p:nvSpPr>
          <p:spPr>
            <a:xfrm>
              <a:off x="3107934" y="2153813"/>
              <a:ext cx="14304" cy="25323"/>
            </a:xfrm>
            <a:custGeom>
              <a:avLst/>
              <a:gdLst/>
              <a:ahLst/>
              <a:cxnLst/>
              <a:rect l="l" t="t" r="r" b="b"/>
              <a:pathLst>
                <a:path w="566" h="1002" extrusionOk="0">
                  <a:moveTo>
                    <a:pt x="451" y="1"/>
                  </a:moveTo>
                  <a:cubicBezTo>
                    <a:pt x="437" y="1"/>
                    <a:pt x="423" y="4"/>
                    <a:pt x="409" y="8"/>
                  </a:cubicBezTo>
                  <a:cubicBezTo>
                    <a:pt x="409" y="8"/>
                    <a:pt x="0" y="951"/>
                    <a:pt x="218" y="1000"/>
                  </a:cubicBezTo>
                  <a:cubicBezTo>
                    <a:pt x="223" y="1001"/>
                    <a:pt x="229" y="1001"/>
                    <a:pt x="234" y="1001"/>
                  </a:cubicBezTo>
                  <a:cubicBezTo>
                    <a:pt x="437" y="1001"/>
                    <a:pt x="566" y="56"/>
                    <a:pt x="507" y="19"/>
                  </a:cubicBezTo>
                  <a:cubicBezTo>
                    <a:pt x="491" y="6"/>
                    <a:pt x="471" y="1"/>
                    <a:pt x="4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8" name="Google Shape;9078;p62"/>
            <p:cNvSpPr/>
            <p:nvPr/>
          </p:nvSpPr>
          <p:spPr>
            <a:xfrm>
              <a:off x="3102146" y="2177316"/>
              <a:ext cx="14304" cy="25247"/>
            </a:xfrm>
            <a:custGeom>
              <a:avLst/>
              <a:gdLst/>
              <a:ahLst/>
              <a:cxnLst/>
              <a:rect l="l" t="t" r="r" b="b"/>
              <a:pathLst>
                <a:path w="566" h="999" extrusionOk="0">
                  <a:moveTo>
                    <a:pt x="449" y="0"/>
                  </a:moveTo>
                  <a:cubicBezTo>
                    <a:pt x="436" y="0"/>
                    <a:pt x="422" y="3"/>
                    <a:pt x="409" y="10"/>
                  </a:cubicBezTo>
                  <a:cubicBezTo>
                    <a:pt x="409" y="10"/>
                    <a:pt x="1" y="947"/>
                    <a:pt x="218" y="996"/>
                  </a:cubicBezTo>
                  <a:cubicBezTo>
                    <a:pt x="224" y="998"/>
                    <a:pt x="230" y="998"/>
                    <a:pt x="235" y="998"/>
                  </a:cubicBezTo>
                  <a:cubicBezTo>
                    <a:pt x="438" y="998"/>
                    <a:pt x="566" y="53"/>
                    <a:pt x="507" y="21"/>
                  </a:cubicBezTo>
                  <a:cubicBezTo>
                    <a:pt x="491" y="7"/>
                    <a:pt x="470" y="0"/>
                    <a:pt x="44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9" name="Google Shape;9079;p62"/>
            <p:cNvSpPr/>
            <p:nvPr/>
          </p:nvSpPr>
          <p:spPr>
            <a:xfrm>
              <a:off x="3196741" y="2071450"/>
              <a:ext cx="115546" cy="287399"/>
            </a:xfrm>
            <a:custGeom>
              <a:avLst/>
              <a:gdLst/>
              <a:ahLst/>
              <a:cxnLst/>
              <a:rect l="l" t="t" r="r" b="b"/>
              <a:pathLst>
                <a:path w="4572" h="11372" extrusionOk="0">
                  <a:moveTo>
                    <a:pt x="1678" y="1"/>
                  </a:moveTo>
                  <a:cubicBezTo>
                    <a:pt x="1521" y="1"/>
                    <a:pt x="1299" y="103"/>
                    <a:pt x="987" y="401"/>
                  </a:cubicBezTo>
                  <a:cubicBezTo>
                    <a:pt x="1" y="1344"/>
                    <a:pt x="1167" y="2123"/>
                    <a:pt x="1167" y="2123"/>
                  </a:cubicBezTo>
                  <a:cubicBezTo>
                    <a:pt x="1167" y="2123"/>
                    <a:pt x="2600" y="8264"/>
                    <a:pt x="2600" y="9239"/>
                  </a:cubicBezTo>
                  <a:cubicBezTo>
                    <a:pt x="2600" y="10214"/>
                    <a:pt x="1990" y="11157"/>
                    <a:pt x="2404" y="11337"/>
                  </a:cubicBezTo>
                  <a:cubicBezTo>
                    <a:pt x="2458" y="11361"/>
                    <a:pt x="2507" y="11372"/>
                    <a:pt x="2553" y="11372"/>
                  </a:cubicBezTo>
                  <a:cubicBezTo>
                    <a:pt x="2857" y="11372"/>
                    <a:pt x="3021" y="10906"/>
                    <a:pt x="3390" y="10868"/>
                  </a:cubicBezTo>
                  <a:cubicBezTo>
                    <a:pt x="3410" y="10866"/>
                    <a:pt x="3430" y="10865"/>
                    <a:pt x="3448" y="10865"/>
                  </a:cubicBezTo>
                  <a:cubicBezTo>
                    <a:pt x="3811" y="10865"/>
                    <a:pt x="3775" y="11311"/>
                    <a:pt x="4164" y="11337"/>
                  </a:cubicBezTo>
                  <a:cubicBezTo>
                    <a:pt x="4169" y="11337"/>
                    <a:pt x="4173" y="11337"/>
                    <a:pt x="4177" y="11337"/>
                  </a:cubicBezTo>
                  <a:cubicBezTo>
                    <a:pt x="4571" y="11337"/>
                    <a:pt x="4254" y="9905"/>
                    <a:pt x="4044" y="9544"/>
                  </a:cubicBezTo>
                  <a:cubicBezTo>
                    <a:pt x="3832" y="9179"/>
                    <a:pt x="1837" y="1785"/>
                    <a:pt x="2191" y="1572"/>
                  </a:cubicBezTo>
                  <a:cubicBezTo>
                    <a:pt x="2540" y="1365"/>
                    <a:pt x="2431" y="766"/>
                    <a:pt x="2055" y="477"/>
                  </a:cubicBezTo>
                  <a:cubicBezTo>
                    <a:pt x="2055" y="477"/>
                    <a:pt x="2017" y="1"/>
                    <a:pt x="167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0" name="Google Shape;9080;p62"/>
            <p:cNvSpPr/>
            <p:nvPr/>
          </p:nvSpPr>
          <p:spPr>
            <a:xfrm>
              <a:off x="3239578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981" y="1743"/>
                  </a:moveTo>
                  <a:cubicBezTo>
                    <a:pt x="1523" y="2537"/>
                    <a:pt x="1512" y="7813"/>
                    <a:pt x="1500" y="7813"/>
                  </a:cubicBezTo>
                  <a:cubicBezTo>
                    <a:pt x="1500" y="7813"/>
                    <a:pt x="1499" y="7806"/>
                    <a:pt x="1499" y="7791"/>
                  </a:cubicBezTo>
                  <a:lnTo>
                    <a:pt x="1499" y="7786"/>
                  </a:lnTo>
                  <a:cubicBezTo>
                    <a:pt x="1488" y="7372"/>
                    <a:pt x="1107" y="5056"/>
                    <a:pt x="981" y="4544"/>
                  </a:cubicBezTo>
                  <a:cubicBezTo>
                    <a:pt x="856" y="4031"/>
                    <a:pt x="981" y="1743"/>
                    <a:pt x="981" y="1743"/>
                  </a:cubicBezTo>
                  <a:close/>
                  <a:moveTo>
                    <a:pt x="981" y="0"/>
                  </a:moveTo>
                  <a:cubicBezTo>
                    <a:pt x="920" y="0"/>
                    <a:pt x="854" y="7"/>
                    <a:pt x="780" y="21"/>
                  </a:cubicBezTo>
                  <a:cubicBezTo>
                    <a:pt x="1" y="174"/>
                    <a:pt x="524" y="1187"/>
                    <a:pt x="524" y="1187"/>
                  </a:cubicBezTo>
                  <a:cubicBezTo>
                    <a:pt x="524" y="1187"/>
                    <a:pt x="704" y="1732"/>
                    <a:pt x="660" y="3808"/>
                  </a:cubicBezTo>
                  <a:cubicBezTo>
                    <a:pt x="616" y="5890"/>
                    <a:pt x="1684" y="7720"/>
                    <a:pt x="1020" y="8510"/>
                  </a:cubicBezTo>
                  <a:cubicBezTo>
                    <a:pt x="355" y="9301"/>
                    <a:pt x="1227" y="9840"/>
                    <a:pt x="1227" y="9840"/>
                  </a:cubicBezTo>
                  <a:cubicBezTo>
                    <a:pt x="1227" y="9840"/>
                    <a:pt x="1745" y="10401"/>
                    <a:pt x="2258" y="10401"/>
                  </a:cubicBezTo>
                  <a:cubicBezTo>
                    <a:pt x="2349" y="10401"/>
                    <a:pt x="2441" y="10383"/>
                    <a:pt x="2529" y="10341"/>
                  </a:cubicBezTo>
                  <a:cubicBezTo>
                    <a:pt x="3112" y="10063"/>
                    <a:pt x="2355" y="8707"/>
                    <a:pt x="2355" y="8707"/>
                  </a:cubicBezTo>
                  <a:cubicBezTo>
                    <a:pt x="2355" y="8707"/>
                    <a:pt x="2273" y="2931"/>
                    <a:pt x="2256" y="2506"/>
                  </a:cubicBezTo>
                  <a:cubicBezTo>
                    <a:pt x="2240" y="2081"/>
                    <a:pt x="2823" y="925"/>
                    <a:pt x="2578" y="413"/>
                  </a:cubicBezTo>
                  <a:cubicBezTo>
                    <a:pt x="2511" y="276"/>
                    <a:pt x="2408" y="226"/>
                    <a:pt x="2294" y="226"/>
                  </a:cubicBezTo>
                  <a:cubicBezTo>
                    <a:pt x="1979" y="226"/>
                    <a:pt x="1575" y="604"/>
                    <a:pt x="1575" y="604"/>
                  </a:cubicBezTo>
                  <a:cubicBezTo>
                    <a:pt x="1575" y="604"/>
                    <a:pt x="1566" y="0"/>
                    <a:pt x="98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1" name="Google Shape;9081;p62"/>
            <p:cNvSpPr/>
            <p:nvPr/>
          </p:nvSpPr>
          <p:spPr>
            <a:xfrm>
              <a:off x="3361872" y="2052799"/>
              <a:ext cx="30327" cy="54260"/>
            </a:xfrm>
            <a:custGeom>
              <a:avLst/>
              <a:gdLst/>
              <a:ahLst/>
              <a:cxnLst/>
              <a:rect l="l" t="t" r="r" b="b"/>
              <a:pathLst>
                <a:path w="1200" h="2147" extrusionOk="0">
                  <a:moveTo>
                    <a:pt x="600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7"/>
                    <a:pt x="600" y="2147"/>
                  </a:cubicBezTo>
                  <a:cubicBezTo>
                    <a:pt x="927" y="2147"/>
                    <a:pt x="1199" y="1662"/>
                    <a:pt x="1199" y="1073"/>
                  </a:cubicBezTo>
                  <a:cubicBezTo>
                    <a:pt x="1199" y="480"/>
                    <a:pt x="927" y="0"/>
                    <a:pt x="6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2" name="Google Shape;9082;p62"/>
            <p:cNvSpPr/>
            <p:nvPr/>
          </p:nvSpPr>
          <p:spPr>
            <a:xfrm>
              <a:off x="3411709" y="1765299"/>
              <a:ext cx="34598" cy="33663"/>
            </a:xfrm>
            <a:custGeom>
              <a:avLst/>
              <a:gdLst/>
              <a:ahLst/>
              <a:cxnLst/>
              <a:rect l="l" t="t" r="r" b="b"/>
              <a:pathLst>
                <a:path w="1369" h="1332" extrusionOk="0">
                  <a:moveTo>
                    <a:pt x="797" y="0"/>
                  </a:moveTo>
                  <a:cubicBezTo>
                    <a:pt x="579" y="0"/>
                    <a:pt x="346" y="138"/>
                    <a:pt x="202" y="375"/>
                  </a:cubicBezTo>
                  <a:cubicBezTo>
                    <a:pt x="1" y="701"/>
                    <a:pt x="50" y="1105"/>
                    <a:pt x="317" y="1263"/>
                  </a:cubicBezTo>
                  <a:cubicBezTo>
                    <a:pt x="394" y="1310"/>
                    <a:pt x="480" y="1332"/>
                    <a:pt x="568" y="1332"/>
                  </a:cubicBezTo>
                  <a:cubicBezTo>
                    <a:pt x="786" y="1332"/>
                    <a:pt x="1018" y="1196"/>
                    <a:pt x="1161" y="963"/>
                  </a:cubicBezTo>
                  <a:cubicBezTo>
                    <a:pt x="1369" y="631"/>
                    <a:pt x="1314" y="227"/>
                    <a:pt x="1047" y="69"/>
                  </a:cubicBezTo>
                  <a:cubicBezTo>
                    <a:pt x="970" y="22"/>
                    <a:pt x="885" y="0"/>
                    <a:pt x="79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3" name="Google Shape;9083;p62"/>
            <p:cNvSpPr/>
            <p:nvPr/>
          </p:nvSpPr>
          <p:spPr>
            <a:xfrm>
              <a:off x="3451235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960" y="1"/>
                  </a:moveTo>
                  <a:cubicBezTo>
                    <a:pt x="838" y="1"/>
                    <a:pt x="702" y="28"/>
                    <a:pt x="567" y="86"/>
                  </a:cubicBezTo>
                  <a:cubicBezTo>
                    <a:pt x="213" y="238"/>
                    <a:pt x="1" y="543"/>
                    <a:pt x="99" y="767"/>
                  </a:cubicBezTo>
                  <a:cubicBezTo>
                    <a:pt x="157" y="906"/>
                    <a:pt x="323" y="982"/>
                    <a:pt x="526" y="982"/>
                  </a:cubicBezTo>
                  <a:cubicBezTo>
                    <a:pt x="648" y="982"/>
                    <a:pt x="783" y="955"/>
                    <a:pt x="916" y="897"/>
                  </a:cubicBezTo>
                  <a:cubicBezTo>
                    <a:pt x="1270" y="745"/>
                    <a:pt x="1483" y="440"/>
                    <a:pt x="1385" y="216"/>
                  </a:cubicBezTo>
                  <a:cubicBezTo>
                    <a:pt x="1327" y="77"/>
                    <a:pt x="1163" y="1"/>
                    <a:pt x="96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4" name="Google Shape;9084;p62"/>
            <p:cNvSpPr/>
            <p:nvPr/>
          </p:nvSpPr>
          <p:spPr>
            <a:xfrm>
              <a:off x="3332530" y="2344595"/>
              <a:ext cx="40916" cy="40916"/>
            </a:xfrm>
            <a:custGeom>
              <a:avLst/>
              <a:gdLst/>
              <a:ahLst/>
              <a:cxnLst/>
              <a:rect l="l" t="t" r="r" b="b"/>
              <a:pathLst>
                <a:path w="1619" h="1619" extrusionOk="0">
                  <a:moveTo>
                    <a:pt x="807" y="0"/>
                  </a:moveTo>
                  <a:cubicBezTo>
                    <a:pt x="360" y="0"/>
                    <a:pt x="1" y="365"/>
                    <a:pt x="1" y="812"/>
                  </a:cubicBezTo>
                  <a:cubicBezTo>
                    <a:pt x="1" y="1259"/>
                    <a:pt x="360" y="1619"/>
                    <a:pt x="807" y="1619"/>
                  </a:cubicBezTo>
                  <a:cubicBezTo>
                    <a:pt x="1254" y="1619"/>
                    <a:pt x="1619" y="1259"/>
                    <a:pt x="1619" y="812"/>
                  </a:cubicBezTo>
                  <a:cubicBezTo>
                    <a:pt x="1619" y="365"/>
                    <a:pt x="1254" y="0"/>
                    <a:pt x="80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5" name="Google Shape;9085;p62"/>
            <p:cNvSpPr/>
            <p:nvPr/>
          </p:nvSpPr>
          <p:spPr>
            <a:xfrm>
              <a:off x="3272761" y="1653695"/>
              <a:ext cx="87342" cy="60907"/>
            </a:xfrm>
            <a:custGeom>
              <a:avLst/>
              <a:gdLst/>
              <a:ahLst/>
              <a:cxnLst/>
              <a:rect l="l" t="t" r="r" b="b"/>
              <a:pathLst>
                <a:path w="3456" h="2410" extrusionOk="0">
                  <a:moveTo>
                    <a:pt x="50" y="1"/>
                  </a:moveTo>
                  <a:cubicBezTo>
                    <a:pt x="1" y="540"/>
                    <a:pt x="77" y="1080"/>
                    <a:pt x="273" y="1581"/>
                  </a:cubicBezTo>
                  <a:cubicBezTo>
                    <a:pt x="567" y="2344"/>
                    <a:pt x="1516" y="2404"/>
                    <a:pt x="1695" y="2409"/>
                  </a:cubicBezTo>
                  <a:lnTo>
                    <a:pt x="1723" y="2409"/>
                  </a:lnTo>
                  <a:cubicBezTo>
                    <a:pt x="1902" y="2404"/>
                    <a:pt x="2883" y="2344"/>
                    <a:pt x="3178" y="1581"/>
                  </a:cubicBezTo>
                  <a:cubicBezTo>
                    <a:pt x="3374" y="1080"/>
                    <a:pt x="3455" y="540"/>
                    <a:pt x="3406" y="1"/>
                  </a:cubicBezTo>
                  <a:lnTo>
                    <a:pt x="3406" y="1"/>
                  </a:lnTo>
                  <a:lnTo>
                    <a:pt x="2927" y="437"/>
                  </a:lnTo>
                  <a:cubicBezTo>
                    <a:pt x="2927" y="437"/>
                    <a:pt x="2981" y="1309"/>
                    <a:pt x="2709" y="1521"/>
                  </a:cubicBezTo>
                  <a:cubicBezTo>
                    <a:pt x="2442" y="1734"/>
                    <a:pt x="1728" y="1734"/>
                    <a:pt x="1728" y="1734"/>
                  </a:cubicBezTo>
                  <a:cubicBezTo>
                    <a:pt x="1728" y="1734"/>
                    <a:pt x="1020" y="1734"/>
                    <a:pt x="747" y="1521"/>
                  </a:cubicBezTo>
                  <a:cubicBezTo>
                    <a:pt x="475" y="1309"/>
                    <a:pt x="529" y="437"/>
                    <a:pt x="529" y="437"/>
                  </a:cubicBezTo>
                  <a:lnTo>
                    <a:pt x="5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6" name="Google Shape;9086;p62"/>
            <p:cNvSpPr/>
            <p:nvPr/>
          </p:nvSpPr>
          <p:spPr>
            <a:xfrm>
              <a:off x="3258305" y="1560945"/>
              <a:ext cx="116254" cy="121561"/>
            </a:xfrm>
            <a:custGeom>
              <a:avLst/>
              <a:gdLst/>
              <a:ahLst/>
              <a:cxnLst/>
              <a:rect l="l" t="t" r="r" b="b"/>
              <a:pathLst>
                <a:path w="4600" h="4810" extrusionOk="0">
                  <a:moveTo>
                    <a:pt x="2128" y="1"/>
                  </a:moveTo>
                  <a:cubicBezTo>
                    <a:pt x="1845" y="1"/>
                    <a:pt x="1259" y="95"/>
                    <a:pt x="731" y="777"/>
                  </a:cubicBezTo>
                  <a:cubicBezTo>
                    <a:pt x="1" y="1720"/>
                    <a:pt x="502" y="2548"/>
                    <a:pt x="502" y="2548"/>
                  </a:cubicBezTo>
                  <a:lnTo>
                    <a:pt x="480" y="3175"/>
                  </a:lnTo>
                  <a:cubicBezTo>
                    <a:pt x="66" y="3725"/>
                    <a:pt x="927" y="4129"/>
                    <a:pt x="1205" y="4216"/>
                  </a:cubicBezTo>
                  <a:cubicBezTo>
                    <a:pt x="1477" y="4298"/>
                    <a:pt x="1434" y="4810"/>
                    <a:pt x="1434" y="4810"/>
                  </a:cubicBezTo>
                  <a:lnTo>
                    <a:pt x="3161" y="4810"/>
                  </a:lnTo>
                  <a:cubicBezTo>
                    <a:pt x="3161" y="4810"/>
                    <a:pt x="3117" y="4298"/>
                    <a:pt x="3390" y="4216"/>
                  </a:cubicBezTo>
                  <a:cubicBezTo>
                    <a:pt x="3668" y="4129"/>
                    <a:pt x="4529" y="3725"/>
                    <a:pt x="4115" y="3175"/>
                  </a:cubicBezTo>
                  <a:lnTo>
                    <a:pt x="4093" y="2548"/>
                  </a:lnTo>
                  <a:cubicBezTo>
                    <a:pt x="4093" y="2548"/>
                    <a:pt x="4600" y="1720"/>
                    <a:pt x="3869" y="777"/>
                  </a:cubicBezTo>
                  <a:cubicBezTo>
                    <a:pt x="3337" y="95"/>
                    <a:pt x="2753" y="1"/>
                    <a:pt x="2471" y="1"/>
                  </a:cubicBezTo>
                  <a:cubicBezTo>
                    <a:pt x="2364" y="1"/>
                    <a:pt x="2300" y="15"/>
                    <a:pt x="2300" y="15"/>
                  </a:cubicBezTo>
                  <a:cubicBezTo>
                    <a:pt x="2300" y="15"/>
                    <a:pt x="2236" y="1"/>
                    <a:pt x="212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7" name="Google Shape;9087;p62"/>
            <p:cNvSpPr/>
            <p:nvPr/>
          </p:nvSpPr>
          <p:spPr>
            <a:xfrm>
              <a:off x="34168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1033" y="1"/>
                  </a:moveTo>
                  <a:cubicBezTo>
                    <a:pt x="568" y="1"/>
                    <a:pt x="683" y="765"/>
                    <a:pt x="669" y="765"/>
                  </a:cubicBezTo>
                  <a:cubicBezTo>
                    <a:pt x="669" y="765"/>
                    <a:pt x="669" y="765"/>
                    <a:pt x="669" y="765"/>
                  </a:cubicBezTo>
                  <a:cubicBezTo>
                    <a:pt x="591" y="737"/>
                    <a:pt x="529" y="724"/>
                    <a:pt x="480" y="724"/>
                  </a:cubicBezTo>
                  <a:cubicBezTo>
                    <a:pt x="0" y="724"/>
                    <a:pt x="767" y="1925"/>
                    <a:pt x="767" y="1925"/>
                  </a:cubicBezTo>
                  <a:cubicBezTo>
                    <a:pt x="767" y="1925"/>
                    <a:pt x="957" y="5156"/>
                    <a:pt x="1137" y="5859"/>
                  </a:cubicBezTo>
                  <a:cubicBezTo>
                    <a:pt x="1312" y="6562"/>
                    <a:pt x="729" y="7559"/>
                    <a:pt x="1137" y="7701"/>
                  </a:cubicBezTo>
                  <a:cubicBezTo>
                    <a:pt x="1196" y="7722"/>
                    <a:pt x="1254" y="7731"/>
                    <a:pt x="1309" y="7731"/>
                  </a:cubicBezTo>
                  <a:cubicBezTo>
                    <a:pt x="1636" y="7731"/>
                    <a:pt x="1884" y="7412"/>
                    <a:pt x="1884" y="7412"/>
                  </a:cubicBezTo>
                  <a:cubicBezTo>
                    <a:pt x="1898" y="7413"/>
                    <a:pt x="1913" y="7413"/>
                    <a:pt x="1927" y="7413"/>
                  </a:cubicBezTo>
                  <a:cubicBezTo>
                    <a:pt x="3054" y="7413"/>
                    <a:pt x="2359" y="6350"/>
                    <a:pt x="2047" y="5968"/>
                  </a:cubicBezTo>
                  <a:cubicBezTo>
                    <a:pt x="1731" y="5581"/>
                    <a:pt x="1252" y="1729"/>
                    <a:pt x="1377" y="1277"/>
                  </a:cubicBezTo>
                  <a:cubicBezTo>
                    <a:pt x="1502" y="825"/>
                    <a:pt x="1666" y="94"/>
                    <a:pt x="1110" y="7"/>
                  </a:cubicBezTo>
                  <a:cubicBezTo>
                    <a:pt x="1083" y="3"/>
                    <a:pt x="1057" y="1"/>
                    <a:pt x="10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8" name="Google Shape;9088;p62"/>
            <p:cNvSpPr/>
            <p:nvPr/>
          </p:nvSpPr>
          <p:spPr>
            <a:xfrm>
              <a:off x="3454243" y="1963208"/>
              <a:ext cx="80468" cy="150801"/>
            </a:xfrm>
            <a:custGeom>
              <a:avLst/>
              <a:gdLst/>
              <a:ahLst/>
              <a:cxnLst/>
              <a:rect l="l" t="t" r="r" b="b"/>
              <a:pathLst>
                <a:path w="3184" h="5967" extrusionOk="0">
                  <a:moveTo>
                    <a:pt x="1070" y="1365"/>
                  </a:moveTo>
                  <a:lnTo>
                    <a:pt x="1070" y="1365"/>
                  </a:lnTo>
                  <a:cubicBezTo>
                    <a:pt x="1070" y="1366"/>
                    <a:pt x="1620" y="2199"/>
                    <a:pt x="1887" y="3082"/>
                  </a:cubicBezTo>
                  <a:cubicBezTo>
                    <a:pt x="2154" y="3970"/>
                    <a:pt x="2061" y="5360"/>
                    <a:pt x="2061" y="5360"/>
                  </a:cubicBezTo>
                  <a:cubicBezTo>
                    <a:pt x="2061" y="5360"/>
                    <a:pt x="1658" y="4095"/>
                    <a:pt x="1467" y="3441"/>
                  </a:cubicBezTo>
                  <a:cubicBezTo>
                    <a:pt x="1277" y="2782"/>
                    <a:pt x="1070" y="1366"/>
                    <a:pt x="1070" y="1365"/>
                  </a:cubicBezTo>
                  <a:close/>
                  <a:moveTo>
                    <a:pt x="1244" y="1"/>
                  </a:moveTo>
                  <a:cubicBezTo>
                    <a:pt x="1010" y="1"/>
                    <a:pt x="704" y="303"/>
                    <a:pt x="704" y="303"/>
                  </a:cubicBezTo>
                  <a:cubicBezTo>
                    <a:pt x="614" y="243"/>
                    <a:pt x="517" y="216"/>
                    <a:pt x="429" y="216"/>
                  </a:cubicBezTo>
                  <a:cubicBezTo>
                    <a:pt x="178" y="216"/>
                    <a:pt x="1" y="436"/>
                    <a:pt x="263" y="755"/>
                  </a:cubicBezTo>
                  <a:cubicBezTo>
                    <a:pt x="617" y="1186"/>
                    <a:pt x="977" y="3867"/>
                    <a:pt x="1266" y="4324"/>
                  </a:cubicBezTo>
                  <a:cubicBezTo>
                    <a:pt x="1555" y="4782"/>
                    <a:pt x="1631" y="5904"/>
                    <a:pt x="1898" y="5959"/>
                  </a:cubicBezTo>
                  <a:cubicBezTo>
                    <a:pt x="1923" y="5964"/>
                    <a:pt x="1946" y="5966"/>
                    <a:pt x="1966" y="5966"/>
                  </a:cubicBezTo>
                  <a:cubicBezTo>
                    <a:pt x="2156" y="5966"/>
                    <a:pt x="2127" y="5753"/>
                    <a:pt x="2339" y="5708"/>
                  </a:cubicBezTo>
                  <a:cubicBezTo>
                    <a:pt x="2369" y="5701"/>
                    <a:pt x="2400" y="5699"/>
                    <a:pt x="2430" y="5699"/>
                  </a:cubicBezTo>
                  <a:cubicBezTo>
                    <a:pt x="2578" y="5699"/>
                    <a:pt x="2732" y="5763"/>
                    <a:pt x="2861" y="5763"/>
                  </a:cubicBezTo>
                  <a:cubicBezTo>
                    <a:pt x="2921" y="5763"/>
                    <a:pt x="2975" y="5749"/>
                    <a:pt x="3020" y="5708"/>
                  </a:cubicBezTo>
                  <a:cubicBezTo>
                    <a:pt x="3184" y="5556"/>
                    <a:pt x="3009" y="5136"/>
                    <a:pt x="2819" y="4858"/>
                  </a:cubicBezTo>
                  <a:cubicBezTo>
                    <a:pt x="2628" y="4580"/>
                    <a:pt x="2301" y="2199"/>
                    <a:pt x="1881" y="1692"/>
                  </a:cubicBezTo>
                  <a:cubicBezTo>
                    <a:pt x="1462" y="1180"/>
                    <a:pt x="1614" y="303"/>
                    <a:pt x="1402" y="69"/>
                  </a:cubicBezTo>
                  <a:cubicBezTo>
                    <a:pt x="1358" y="20"/>
                    <a:pt x="1303" y="1"/>
                    <a:pt x="1244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9" name="Google Shape;9089;p62"/>
            <p:cNvSpPr/>
            <p:nvPr/>
          </p:nvSpPr>
          <p:spPr>
            <a:xfrm>
              <a:off x="3539790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33" y="1"/>
                  </a:moveTo>
                  <a:lnTo>
                    <a:pt x="0" y="208"/>
                  </a:lnTo>
                  <a:cubicBezTo>
                    <a:pt x="0" y="208"/>
                    <a:pt x="424" y="273"/>
                    <a:pt x="716" y="273"/>
                  </a:cubicBezTo>
                  <a:cubicBezTo>
                    <a:pt x="863" y="273"/>
                    <a:pt x="976" y="257"/>
                    <a:pt x="987" y="208"/>
                  </a:cubicBezTo>
                  <a:cubicBezTo>
                    <a:pt x="1025" y="6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090" name="Google Shape;9090;p62"/>
            <p:cNvGrpSpPr/>
            <p:nvPr/>
          </p:nvGrpSpPr>
          <p:grpSpPr>
            <a:xfrm>
              <a:off x="3498748" y="2102737"/>
              <a:ext cx="94772" cy="114004"/>
              <a:chOff x="3498748" y="2102737"/>
              <a:chExt cx="94772" cy="114004"/>
            </a:xfrm>
          </p:grpSpPr>
          <p:sp>
            <p:nvSpPr>
              <p:cNvPr id="9091" name="Google Shape;9091;p62"/>
              <p:cNvSpPr/>
              <p:nvPr/>
            </p:nvSpPr>
            <p:spPr>
              <a:xfrm>
                <a:off x="3563142" y="2118482"/>
                <a:ext cx="30378" cy="1994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789" extrusionOk="0">
                    <a:moveTo>
                      <a:pt x="101" y="0"/>
                    </a:moveTo>
                    <a:cubicBezTo>
                      <a:pt x="63" y="17"/>
                      <a:pt x="30" y="49"/>
                      <a:pt x="24" y="93"/>
                    </a:cubicBezTo>
                    <a:cubicBezTo>
                      <a:pt x="0" y="160"/>
                      <a:pt x="698" y="788"/>
                      <a:pt x="967" y="788"/>
                    </a:cubicBezTo>
                    <a:cubicBezTo>
                      <a:pt x="1003" y="788"/>
                      <a:pt x="1031" y="777"/>
                      <a:pt x="1049" y="752"/>
                    </a:cubicBezTo>
                    <a:cubicBezTo>
                      <a:pt x="1201" y="54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2" name="Google Shape;9092;p62"/>
              <p:cNvSpPr/>
              <p:nvPr/>
            </p:nvSpPr>
            <p:spPr>
              <a:xfrm>
                <a:off x="3560665" y="2174309"/>
                <a:ext cx="22518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1" h="1113" extrusionOk="0">
                    <a:moveTo>
                      <a:pt x="139" y="0"/>
                    </a:moveTo>
                    <a:cubicBezTo>
                      <a:pt x="105" y="0"/>
                      <a:pt x="74" y="16"/>
                      <a:pt x="57" y="42"/>
                    </a:cubicBezTo>
                    <a:cubicBezTo>
                      <a:pt x="0" y="93"/>
                      <a:pt x="382" y="1112"/>
                      <a:pt x="621" y="1112"/>
                    </a:cubicBezTo>
                    <a:cubicBezTo>
                      <a:pt x="633" y="1112"/>
                      <a:pt x="645" y="1110"/>
                      <a:pt x="656" y="1104"/>
                    </a:cubicBezTo>
                    <a:cubicBezTo>
                      <a:pt x="891" y="990"/>
                      <a:pt x="166" y="3"/>
                      <a:pt x="166" y="3"/>
                    </a:cubicBezTo>
                    <a:cubicBezTo>
                      <a:pt x="157" y="1"/>
                      <a:pt x="148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3" name="Google Shape;9093;p62"/>
              <p:cNvSpPr/>
              <p:nvPr/>
            </p:nvSpPr>
            <p:spPr>
              <a:xfrm>
                <a:off x="3498748" y="2102737"/>
                <a:ext cx="44101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165" extrusionOk="0">
                    <a:moveTo>
                      <a:pt x="874" y="1"/>
                    </a:moveTo>
                    <a:cubicBezTo>
                      <a:pt x="646" y="1"/>
                      <a:pt x="413" y="128"/>
                      <a:pt x="235" y="443"/>
                    </a:cubicBezTo>
                    <a:cubicBezTo>
                      <a:pt x="0" y="866"/>
                      <a:pt x="330" y="1164"/>
                      <a:pt x="568" y="1164"/>
                    </a:cubicBezTo>
                    <a:cubicBezTo>
                      <a:pt x="634" y="1164"/>
                      <a:pt x="693" y="1141"/>
                      <a:pt x="731" y="1092"/>
                    </a:cubicBezTo>
                    <a:cubicBezTo>
                      <a:pt x="911" y="868"/>
                      <a:pt x="1543" y="917"/>
                      <a:pt x="1641" y="590"/>
                    </a:cubicBezTo>
                    <a:cubicBezTo>
                      <a:pt x="1744" y="258"/>
                      <a:pt x="1330" y="171"/>
                      <a:pt x="1330" y="171"/>
                    </a:cubicBezTo>
                    <a:cubicBezTo>
                      <a:pt x="1194" y="65"/>
                      <a:pt x="1035" y="1"/>
                      <a:pt x="8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4" name="Google Shape;9094;p62"/>
              <p:cNvSpPr/>
              <p:nvPr/>
            </p:nvSpPr>
            <p:spPr>
              <a:xfrm>
                <a:off x="3537259" y="2125714"/>
                <a:ext cx="22543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3" extrusionOk="0">
                    <a:moveTo>
                      <a:pt x="140" y="1"/>
                    </a:moveTo>
                    <a:cubicBezTo>
                      <a:pt x="106" y="1"/>
                      <a:pt x="74" y="16"/>
                      <a:pt x="53" y="42"/>
                    </a:cubicBezTo>
                    <a:cubicBezTo>
                      <a:pt x="1" y="94"/>
                      <a:pt x="383" y="1113"/>
                      <a:pt x="622" y="1113"/>
                    </a:cubicBezTo>
                    <a:cubicBezTo>
                      <a:pt x="634" y="1113"/>
                      <a:pt x="646" y="1110"/>
                      <a:pt x="658" y="1105"/>
                    </a:cubicBezTo>
                    <a:cubicBezTo>
                      <a:pt x="892" y="990"/>
                      <a:pt x="167" y="4"/>
                      <a:pt x="167" y="4"/>
                    </a:cubicBezTo>
                    <a:cubicBezTo>
                      <a:pt x="158" y="2"/>
                      <a:pt x="149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5" name="Google Shape;9095;p62"/>
              <p:cNvSpPr/>
              <p:nvPr/>
            </p:nvSpPr>
            <p:spPr>
              <a:xfrm>
                <a:off x="3547574" y="2148480"/>
                <a:ext cx="22543" cy="2807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1" extrusionOk="0">
                    <a:moveTo>
                      <a:pt x="150" y="0"/>
                    </a:moveTo>
                    <a:cubicBezTo>
                      <a:pt x="113" y="0"/>
                      <a:pt x="81" y="15"/>
                      <a:pt x="57" y="39"/>
                    </a:cubicBezTo>
                    <a:cubicBezTo>
                      <a:pt x="1" y="96"/>
                      <a:pt x="381" y="1111"/>
                      <a:pt x="620" y="1111"/>
                    </a:cubicBezTo>
                    <a:cubicBezTo>
                      <a:pt x="633" y="1111"/>
                      <a:pt x="645" y="1108"/>
                      <a:pt x="657" y="1102"/>
                    </a:cubicBezTo>
                    <a:cubicBezTo>
                      <a:pt x="891" y="987"/>
                      <a:pt x="166" y="1"/>
                      <a:pt x="166" y="1"/>
                    </a:cubicBezTo>
                    <a:cubicBezTo>
                      <a:pt x="161" y="0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6" name="Google Shape;9096;p62"/>
              <p:cNvSpPr/>
              <p:nvPr/>
            </p:nvSpPr>
            <p:spPr>
              <a:xfrm>
                <a:off x="3523894" y="2125129"/>
                <a:ext cx="23503" cy="31692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4" extrusionOk="0">
                    <a:moveTo>
                      <a:pt x="156" y="0"/>
                    </a:moveTo>
                    <a:cubicBezTo>
                      <a:pt x="122" y="0"/>
                      <a:pt x="89" y="13"/>
                      <a:pt x="68" y="42"/>
                    </a:cubicBezTo>
                    <a:cubicBezTo>
                      <a:pt x="0" y="94"/>
                      <a:pt x="367" y="1254"/>
                      <a:pt x="632" y="1254"/>
                    </a:cubicBezTo>
                    <a:cubicBezTo>
                      <a:pt x="644" y="1254"/>
                      <a:pt x="656" y="1251"/>
                      <a:pt x="668" y="1247"/>
                    </a:cubicBezTo>
                    <a:cubicBezTo>
                      <a:pt x="929" y="1132"/>
                      <a:pt x="188" y="4"/>
                      <a:pt x="188" y="4"/>
                    </a:cubicBezTo>
                    <a:cubicBezTo>
                      <a:pt x="177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7" name="Google Shape;9097;p62"/>
              <p:cNvSpPr/>
              <p:nvPr/>
            </p:nvSpPr>
            <p:spPr>
              <a:xfrm>
                <a:off x="3536682" y="2155708"/>
                <a:ext cx="23503" cy="31818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9" extrusionOk="0">
                    <a:moveTo>
                      <a:pt x="161" y="0"/>
                    </a:moveTo>
                    <a:cubicBezTo>
                      <a:pt x="125" y="0"/>
                      <a:pt x="89" y="16"/>
                      <a:pt x="63" y="42"/>
                    </a:cubicBezTo>
                    <a:cubicBezTo>
                      <a:pt x="1" y="99"/>
                      <a:pt x="367" y="1259"/>
                      <a:pt x="628" y="1259"/>
                    </a:cubicBezTo>
                    <a:cubicBezTo>
                      <a:pt x="640" y="1259"/>
                      <a:pt x="652" y="1257"/>
                      <a:pt x="663" y="1252"/>
                    </a:cubicBezTo>
                    <a:cubicBezTo>
                      <a:pt x="930" y="1137"/>
                      <a:pt x="189" y="4"/>
                      <a:pt x="189" y="4"/>
                    </a:cubicBezTo>
                    <a:cubicBezTo>
                      <a:pt x="180" y="2"/>
                      <a:pt x="170" y="0"/>
                      <a:pt x="16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8" name="Google Shape;9098;p62"/>
              <p:cNvSpPr/>
              <p:nvPr/>
            </p:nvSpPr>
            <p:spPr>
              <a:xfrm>
                <a:off x="3549495" y="2185024"/>
                <a:ext cx="23503" cy="317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5" extrusionOk="0">
                    <a:moveTo>
                      <a:pt x="156" y="0"/>
                    </a:moveTo>
                    <a:cubicBezTo>
                      <a:pt x="122" y="0"/>
                      <a:pt x="89" y="14"/>
                      <a:pt x="69" y="43"/>
                    </a:cubicBezTo>
                    <a:cubicBezTo>
                      <a:pt x="1" y="95"/>
                      <a:pt x="367" y="1254"/>
                      <a:pt x="633" y="1254"/>
                    </a:cubicBezTo>
                    <a:cubicBezTo>
                      <a:pt x="645" y="1254"/>
                      <a:pt x="656" y="1252"/>
                      <a:pt x="668" y="1247"/>
                    </a:cubicBezTo>
                    <a:cubicBezTo>
                      <a:pt x="930" y="1132"/>
                      <a:pt x="189" y="4"/>
                      <a:pt x="189" y="4"/>
                    </a:cubicBezTo>
                    <a:cubicBezTo>
                      <a:pt x="178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9" name="Google Shape;9099;p62"/>
              <p:cNvSpPr/>
              <p:nvPr/>
            </p:nvSpPr>
            <p:spPr>
              <a:xfrm>
                <a:off x="3514922" y="2129349"/>
                <a:ext cx="18980" cy="29594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1" extrusionOk="0">
                    <a:moveTo>
                      <a:pt x="141" y="1"/>
                    </a:moveTo>
                    <a:cubicBezTo>
                      <a:pt x="113" y="1"/>
                      <a:pt x="86" y="9"/>
                      <a:pt x="63" y="28"/>
                    </a:cubicBezTo>
                    <a:cubicBezTo>
                      <a:pt x="0" y="75"/>
                      <a:pt x="237" y="1171"/>
                      <a:pt x="475" y="1171"/>
                    </a:cubicBezTo>
                    <a:cubicBezTo>
                      <a:pt x="483" y="1171"/>
                      <a:pt x="491" y="1169"/>
                      <a:pt x="499" y="1167"/>
                    </a:cubicBezTo>
                    <a:cubicBezTo>
                      <a:pt x="750" y="1090"/>
                      <a:pt x="178" y="6"/>
                      <a:pt x="178" y="6"/>
                    </a:cubicBezTo>
                    <a:cubicBezTo>
                      <a:pt x="166" y="3"/>
                      <a:pt x="153" y="1"/>
                      <a:pt x="14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0" name="Google Shape;9100;p62"/>
              <p:cNvSpPr/>
              <p:nvPr/>
            </p:nvSpPr>
            <p:spPr>
              <a:xfrm>
                <a:off x="3523742" y="2158033"/>
                <a:ext cx="18954" cy="2969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1175" extrusionOk="0">
                    <a:moveTo>
                      <a:pt x="147" y="0"/>
                    </a:moveTo>
                    <a:cubicBezTo>
                      <a:pt x="118" y="0"/>
                      <a:pt x="87" y="12"/>
                      <a:pt x="63" y="32"/>
                    </a:cubicBezTo>
                    <a:cubicBezTo>
                      <a:pt x="0" y="74"/>
                      <a:pt x="237" y="1175"/>
                      <a:pt x="479" y="1175"/>
                    </a:cubicBezTo>
                    <a:cubicBezTo>
                      <a:pt x="488" y="1175"/>
                      <a:pt x="496" y="1173"/>
                      <a:pt x="505" y="1171"/>
                    </a:cubicBezTo>
                    <a:cubicBezTo>
                      <a:pt x="750" y="1089"/>
                      <a:pt x="178" y="4"/>
                      <a:pt x="178" y="4"/>
                    </a:cubicBezTo>
                    <a:cubicBezTo>
                      <a:pt x="168" y="2"/>
                      <a:pt x="158" y="0"/>
                      <a:pt x="1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1" name="Google Shape;9101;p62"/>
              <p:cNvSpPr/>
              <p:nvPr/>
            </p:nvSpPr>
            <p:spPr>
              <a:xfrm>
                <a:off x="3532815" y="2185479"/>
                <a:ext cx="189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3" extrusionOk="0">
                    <a:moveTo>
                      <a:pt x="140" y="1"/>
                    </a:moveTo>
                    <a:cubicBezTo>
                      <a:pt x="113" y="1"/>
                      <a:pt x="86" y="12"/>
                      <a:pt x="64" y="30"/>
                    </a:cubicBezTo>
                    <a:cubicBezTo>
                      <a:pt x="1" y="77"/>
                      <a:pt x="238" y="1173"/>
                      <a:pt x="475" y="1173"/>
                    </a:cubicBezTo>
                    <a:cubicBezTo>
                      <a:pt x="483" y="1173"/>
                      <a:pt x="492" y="1172"/>
                      <a:pt x="500" y="1169"/>
                    </a:cubicBezTo>
                    <a:cubicBezTo>
                      <a:pt x="750" y="1093"/>
                      <a:pt x="178" y="8"/>
                      <a:pt x="178" y="8"/>
                    </a:cubicBezTo>
                    <a:cubicBezTo>
                      <a:pt x="166" y="3"/>
                      <a:pt x="153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2" name="Google Shape;9102;p62"/>
              <p:cNvSpPr/>
              <p:nvPr/>
            </p:nvSpPr>
            <p:spPr>
              <a:xfrm>
                <a:off x="3504990" y="2129349"/>
                <a:ext cx="14304" cy="2527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0" extrusionOk="0">
                    <a:moveTo>
                      <a:pt x="121" y="0"/>
                    </a:moveTo>
                    <a:cubicBezTo>
                      <a:pt x="98" y="0"/>
                      <a:pt x="76" y="6"/>
                      <a:pt x="59" y="17"/>
                    </a:cubicBezTo>
                    <a:cubicBezTo>
                      <a:pt x="0" y="54"/>
                      <a:pt x="129" y="1000"/>
                      <a:pt x="332" y="1000"/>
                    </a:cubicBezTo>
                    <a:cubicBezTo>
                      <a:pt x="337" y="1000"/>
                      <a:pt x="342" y="999"/>
                      <a:pt x="348" y="998"/>
                    </a:cubicBezTo>
                    <a:cubicBezTo>
                      <a:pt x="565" y="949"/>
                      <a:pt x="157" y="6"/>
                      <a:pt x="157" y="6"/>
                    </a:cubicBezTo>
                    <a:cubicBezTo>
                      <a:pt x="145" y="2"/>
                      <a:pt x="133" y="0"/>
                      <a:pt x="12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3" name="Google Shape;9103;p62"/>
              <p:cNvSpPr/>
              <p:nvPr/>
            </p:nvSpPr>
            <p:spPr>
              <a:xfrm>
                <a:off x="3510499" y="2153813"/>
                <a:ext cx="14304" cy="25323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2" extrusionOk="0">
                    <a:moveTo>
                      <a:pt x="114" y="1"/>
                    </a:moveTo>
                    <a:cubicBezTo>
                      <a:pt x="94" y="1"/>
                      <a:pt x="75" y="6"/>
                      <a:pt x="59" y="19"/>
                    </a:cubicBezTo>
                    <a:cubicBezTo>
                      <a:pt x="0" y="56"/>
                      <a:pt x="129" y="1001"/>
                      <a:pt x="332" y="1001"/>
                    </a:cubicBezTo>
                    <a:cubicBezTo>
                      <a:pt x="337" y="1001"/>
                      <a:pt x="342" y="1001"/>
                      <a:pt x="347" y="1000"/>
                    </a:cubicBezTo>
                    <a:cubicBezTo>
                      <a:pt x="565" y="951"/>
                      <a:pt x="157" y="8"/>
                      <a:pt x="157" y="8"/>
                    </a:cubicBezTo>
                    <a:cubicBezTo>
                      <a:pt x="143" y="4"/>
                      <a:pt x="129" y="1"/>
                      <a:pt x="11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4" name="Google Shape;9104;p62"/>
              <p:cNvSpPr/>
              <p:nvPr/>
            </p:nvSpPr>
            <p:spPr>
              <a:xfrm>
                <a:off x="3516287" y="2177316"/>
                <a:ext cx="14304" cy="25247"/>
              </a:xfrm>
              <a:custGeom>
                <a:avLst/>
                <a:gdLst/>
                <a:ahLst/>
                <a:cxnLst/>
                <a:rect l="l" t="t" r="r" b="b"/>
                <a:pathLst>
                  <a:path w="566" h="999" extrusionOk="0">
                    <a:moveTo>
                      <a:pt x="116" y="0"/>
                    </a:moveTo>
                    <a:cubicBezTo>
                      <a:pt x="96" y="0"/>
                      <a:pt x="75" y="7"/>
                      <a:pt x="59" y="21"/>
                    </a:cubicBezTo>
                    <a:cubicBezTo>
                      <a:pt x="0" y="53"/>
                      <a:pt x="128" y="998"/>
                      <a:pt x="331" y="998"/>
                    </a:cubicBezTo>
                    <a:cubicBezTo>
                      <a:pt x="336" y="998"/>
                      <a:pt x="342" y="998"/>
                      <a:pt x="347" y="996"/>
                    </a:cubicBezTo>
                    <a:cubicBezTo>
                      <a:pt x="565" y="947"/>
                      <a:pt x="157" y="10"/>
                      <a:pt x="157" y="10"/>
                    </a:cubicBezTo>
                    <a:cubicBezTo>
                      <a:pt x="144" y="3"/>
                      <a:pt x="130" y="0"/>
                      <a:pt x="11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105" name="Google Shape;9105;p62"/>
            <p:cNvSpPr/>
            <p:nvPr/>
          </p:nvSpPr>
          <p:spPr>
            <a:xfrm>
              <a:off x="3268262" y="2017165"/>
              <a:ext cx="96187" cy="59618"/>
            </a:xfrm>
            <a:custGeom>
              <a:avLst/>
              <a:gdLst/>
              <a:ahLst/>
              <a:cxnLst/>
              <a:rect l="l" t="t" r="r" b="b"/>
              <a:pathLst>
                <a:path w="3806" h="2359" extrusionOk="0">
                  <a:moveTo>
                    <a:pt x="2539" y="0"/>
                  </a:moveTo>
                  <a:cubicBezTo>
                    <a:pt x="2486" y="0"/>
                    <a:pt x="2446" y="18"/>
                    <a:pt x="2429" y="59"/>
                  </a:cubicBezTo>
                  <a:cubicBezTo>
                    <a:pt x="2315" y="315"/>
                    <a:pt x="1999" y="402"/>
                    <a:pt x="1906" y="418"/>
                  </a:cubicBezTo>
                  <a:cubicBezTo>
                    <a:pt x="1808" y="397"/>
                    <a:pt x="1497" y="315"/>
                    <a:pt x="1378" y="59"/>
                  </a:cubicBezTo>
                  <a:cubicBezTo>
                    <a:pt x="1360" y="20"/>
                    <a:pt x="1320" y="2"/>
                    <a:pt x="1268" y="2"/>
                  </a:cubicBezTo>
                  <a:cubicBezTo>
                    <a:pt x="919" y="2"/>
                    <a:pt x="0" y="790"/>
                    <a:pt x="1171" y="1306"/>
                  </a:cubicBezTo>
                  <a:cubicBezTo>
                    <a:pt x="1171" y="1306"/>
                    <a:pt x="1018" y="1693"/>
                    <a:pt x="1247" y="1857"/>
                  </a:cubicBezTo>
                  <a:cubicBezTo>
                    <a:pt x="1427" y="1993"/>
                    <a:pt x="1748" y="1879"/>
                    <a:pt x="1873" y="2097"/>
                  </a:cubicBezTo>
                  <a:lnTo>
                    <a:pt x="1873" y="2358"/>
                  </a:lnTo>
                  <a:cubicBezTo>
                    <a:pt x="1873" y="2293"/>
                    <a:pt x="1884" y="2227"/>
                    <a:pt x="1906" y="2162"/>
                  </a:cubicBezTo>
                  <a:cubicBezTo>
                    <a:pt x="1922" y="2227"/>
                    <a:pt x="1933" y="2293"/>
                    <a:pt x="1933" y="2358"/>
                  </a:cubicBezTo>
                  <a:lnTo>
                    <a:pt x="1933" y="2097"/>
                  </a:lnTo>
                  <a:cubicBezTo>
                    <a:pt x="2059" y="1879"/>
                    <a:pt x="2380" y="1993"/>
                    <a:pt x="2560" y="1857"/>
                  </a:cubicBezTo>
                  <a:cubicBezTo>
                    <a:pt x="2789" y="1693"/>
                    <a:pt x="2642" y="1306"/>
                    <a:pt x="2642" y="1306"/>
                  </a:cubicBezTo>
                  <a:cubicBezTo>
                    <a:pt x="3805" y="791"/>
                    <a:pt x="2887" y="0"/>
                    <a:pt x="253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6" name="Google Shape;9106;p62"/>
            <p:cNvSpPr/>
            <p:nvPr/>
          </p:nvSpPr>
          <p:spPr>
            <a:xfrm>
              <a:off x="3320602" y="2071450"/>
              <a:ext cx="115521" cy="287399"/>
            </a:xfrm>
            <a:custGeom>
              <a:avLst/>
              <a:gdLst/>
              <a:ahLst/>
              <a:cxnLst/>
              <a:rect l="l" t="t" r="r" b="b"/>
              <a:pathLst>
                <a:path w="4571" h="11372" extrusionOk="0">
                  <a:moveTo>
                    <a:pt x="2889" y="1"/>
                  </a:moveTo>
                  <a:cubicBezTo>
                    <a:pt x="2552" y="1"/>
                    <a:pt x="2516" y="477"/>
                    <a:pt x="2516" y="477"/>
                  </a:cubicBezTo>
                  <a:cubicBezTo>
                    <a:pt x="2135" y="766"/>
                    <a:pt x="2031" y="1365"/>
                    <a:pt x="2380" y="1572"/>
                  </a:cubicBezTo>
                  <a:cubicBezTo>
                    <a:pt x="2729" y="1785"/>
                    <a:pt x="734" y="9179"/>
                    <a:pt x="522" y="9544"/>
                  </a:cubicBezTo>
                  <a:cubicBezTo>
                    <a:pt x="312" y="9905"/>
                    <a:pt x="0" y="11337"/>
                    <a:pt x="389" y="11337"/>
                  </a:cubicBezTo>
                  <a:cubicBezTo>
                    <a:pt x="393" y="11337"/>
                    <a:pt x="397" y="11337"/>
                    <a:pt x="402" y="11337"/>
                  </a:cubicBezTo>
                  <a:cubicBezTo>
                    <a:pt x="791" y="11311"/>
                    <a:pt x="755" y="10865"/>
                    <a:pt x="1118" y="10865"/>
                  </a:cubicBezTo>
                  <a:cubicBezTo>
                    <a:pt x="1136" y="10865"/>
                    <a:pt x="1155" y="10866"/>
                    <a:pt x="1176" y="10868"/>
                  </a:cubicBezTo>
                  <a:cubicBezTo>
                    <a:pt x="1545" y="10906"/>
                    <a:pt x="1708" y="11372"/>
                    <a:pt x="2017" y="11372"/>
                  </a:cubicBezTo>
                  <a:cubicBezTo>
                    <a:pt x="2063" y="11372"/>
                    <a:pt x="2113" y="11361"/>
                    <a:pt x="2167" y="11337"/>
                  </a:cubicBezTo>
                  <a:cubicBezTo>
                    <a:pt x="2576" y="11157"/>
                    <a:pt x="1966" y="10214"/>
                    <a:pt x="1966" y="9239"/>
                  </a:cubicBezTo>
                  <a:cubicBezTo>
                    <a:pt x="1966" y="8264"/>
                    <a:pt x="3399" y="2123"/>
                    <a:pt x="3399" y="2123"/>
                  </a:cubicBezTo>
                  <a:cubicBezTo>
                    <a:pt x="3399" y="2123"/>
                    <a:pt x="4570" y="1344"/>
                    <a:pt x="3579" y="401"/>
                  </a:cubicBezTo>
                  <a:cubicBezTo>
                    <a:pt x="3267" y="103"/>
                    <a:pt x="3046" y="1"/>
                    <a:pt x="2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7" name="Google Shape;9107;p62"/>
            <p:cNvSpPr/>
            <p:nvPr/>
          </p:nvSpPr>
          <p:spPr>
            <a:xfrm>
              <a:off x="3314359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2136" y="1743"/>
                  </a:moveTo>
                  <a:cubicBezTo>
                    <a:pt x="2136" y="1743"/>
                    <a:pt x="2262" y="4031"/>
                    <a:pt x="2136" y="4544"/>
                  </a:cubicBezTo>
                  <a:cubicBezTo>
                    <a:pt x="2011" y="5056"/>
                    <a:pt x="1630" y="7372"/>
                    <a:pt x="1619" y="7791"/>
                  </a:cubicBezTo>
                  <a:cubicBezTo>
                    <a:pt x="1619" y="7806"/>
                    <a:pt x="1618" y="7813"/>
                    <a:pt x="1618" y="7813"/>
                  </a:cubicBezTo>
                  <a:cubicBezTo>
                    <a:pt x="1611" y="7813"/>
                    <a:pt x="1595" y="2537"/>
                    <a:pt x="2136" y="1743"/>
                  </a:cubicBezTo>
                  <a:close/>
                  <a:moveTo>
                    <a:pt x="2132" y="0"/>
                  </a:moveTo>
                  <a:cubicBezTo>
                    <a:pt x="1550" y="0"/>
                    <a:pt x="1537" y="604"/>
                    <a:pt x="1537" y="604"/>
                  </a:cubicBezTo>
                  <a:cubicBezTo>
                    <a:pt x="1537" y="604"/>
                    <a:pt x="1136" y="226"/>
                    <a:pt x="823" y="226"/>
                  </a:cubicBezTo>
                  <a:cubicBezTo>
                    <a:pt x="709" y="226"/>
                    <a:pt x="607" y="276"/>
                    <a:pt x="540" y="413"/>
                  </a:cubicBezTo>
                  <a:cubicBezTo>
                    <a:pt x="289" y="925"/>
                    <a:pt x="872" y="2075"/>
                    <a:pt x="861" y="2506"/>
                  </a:cubicBezTo>
                  <a:cubicBezTo>
                    <a:pt x="845" y="2936"/>
                    <a:pt x="763" y="8707"/>
                    <a:pt x="763" y="8707"/>
                  </a:cubicBezTo>
                  <a:cubicBezTo>
                    <a:pt x="763" y="8707"/>
                    <a:pt x="0" y="10069"/>
                    <a:pt x="583" y="10341"/>
                  </a:cubicBezTo>
                  <a:cubicBezTo>
                    <a:pt x="672" y="10383"/>
                    <a:pt x="763" y="10401"/>
                    <a:pt x="855" y="10401"/>
                  </a:cubicBezTo>
                  <a:cubicBezTo>
                    <a:pt x="1368" y="10401"/>
                    <a:pt x="1886" y="9840"/>
                    <a:pt x="1886" y="9840"/>
                  </a:cubicBezTo>
                  <a:cubicBezTo>
                    <a:pt x="1886" y="9840"/>
                    <a:pt x="2763" y="9301"/>
                    <a:pt x="2098" y="8510"/>
                  </a:cubicBezTo>
                  <a:cubicBezTo>
                    <a:pt x="1433" y="7720"/>
                    <a:pt x="2501" y="5890"/>
                    <a:pt x="2458" y="3813"/>
                  </a:cubicBezTo>
                  <a:cubicBezTo>
                    <a:pt x="2414" y="1732"/>
                    <a:pt x="2594" y="1187"/>
                    <a:pt x="2594" y="1187"/>
                  </a:cubicBezTo>
                  <a:cubicBezTo>
                    <a:pt x="2594" y="1187"/>
                    <a:pt x="3112" y="174"/>
                    <a:pt x="2333" y="21"/>
                  </a:cubicBezTo>
                  <a:cubicBezTo>
                    <a:pt x="2259" y="7"/>
                    <a:pt x="2193" y="0"/>
                    <a:pt x="213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8" name="Google Shape;9108;p62"/>
            <p:cNvSpPr/>
            <p:nvPr/>
          </p:nvSpPr>
          <p:spPr>
            <a:xfrm>
              <a:off x="3205283" y="1741138"/>
              <a:ext cx="222019" cy="211278"/>
            </a:xfrm>
            <a:custGeom>
              <a:avLst/>
              <a:gdLst/>
              <a:ahLst/>
              <a:cxnLst/>
              <a:rect l="l" t="t" r="r" b="b"/>
              <a:pathLst>
                <a:path w="8785" h="8360" extrusionOk="0">
                  <a:moveTo>
                    <a:pt x="4398" y="252"/>
                  </a:moveTo>
                  <a:cubicBezTo>
                    <a:pt x="5553" y="290"/>
                    <a:pt x="6567" y="502"/>
                    <a:pt x="6567" y="709"/>
                  </a:cubicBezTo>
                  <a:cubicBezTo>
                    <a:pt x="6567" y="726"/>
                    <a:pt x="6567" y="737"/>
                    <a:pt x="6561" y="747"/>
                  </a:cubicBezTo>
                  <a:cubicBezTo>
                    <a:pt x="5771" y="480"/>
                    <a:pt x="4720" y="415"/>
                    <a:pt x="4387" y="404"/>
                  </a:cubicBezTo>
                  <a:lnTo>
                    <a:pt x="4371" y="404"/>
                  </a:lnTo>
                  <a:cubicBezTo>
                    <a:pt x="4044" y="415"/>
                    <a:pt x="3020" y="480"/>
                    <a:pt x="2235" y="747"/>
                  </a:cubicBezTo>
                  <a:cubicBezTo>
                    <a:pt x="2229" y="737"/>
                    <a:pt x="2229" y="726"/>
                    <a:pt x="2229" y="709"/>
                  </a:cubicBezTo>
                  <a:cubicBezTo>
                    <a:pt x="2229" y="502"/>
                    <a:pt x="3243" y="290"/>
                    <a:pt x="4398" y="252"/>
                  </a:cubicBezTo>
                  <a:close/>
                  <a:moveTo>
                    <a:pt x="2273" y="1118"/>
                  </a:moveTo>
                  <a:cubicBezTo>
                    <a:pt x="2458" y="1238"/>
                    <a:pt x="2660" y="1331"/>
                    <a:pt x="2867" y="1396"/>
                  </a:cubicBezTo>
                  <a:cubicBezTo>
                    <a:pt x="2747" y="1412"/>
                    <a:pt x="2627" y="1429"/>
                    <a:pt x="2507" y="1450"/>
                  </a:cubicBezTo>
                  <a:cubicBezTo>
                    <a:pt x="2202" y="1499"/>
                    <a:pt x="1908" y="1587"/>
                    <a:pt x="1625" y="1701"/>
                  </a:cubicBezTo>
                  <a:cubicBezTo>
                    <a:pt x="1619" y="1685"/>
                    <a:pt x="1619" y="1663"/>
                    <a:pt x="1619" y="1641"/>
                  </a:cubicBezTo>
                  <a:cubicBezTo>
                    <a:pt x="1619" y="1434"/>
                    <a:pt x="1886" y="1260"/>
                    <a:pt x="2273" y="1118"/>
                  </a:cubicBezTo>
                  <a:close/>
                  <a:moveTo>
                    <a:pt x="6518" y="1123"/>
                  </a:moveTo>
                  <a:cubicBezTo>
                    <a:pt x="6910" y="1260"/>
                    <a:pt x="7177" y="1434"/>
                    <a:pt x="7177" y="1647"/>
                  </a:cubicBezTo>
                  <a:cubicBezTo>
                    <a:pt x="7177" y="1663"/>
                    <a:pt x="7172" y="1685"/>
                    <a:pt x="7166" y="1701"/>
                  </a:cubicBezTo>
                  <a:cubicBezTo>
                    <a:pt x="6883" y="1587"/>
                    <a:pt x="6589" y="1499"/>
                    <a:pt x="6289" y="1450"/>
                  </a:cubicBezTo>
                  <a:cubicBezTo>
                    <a:pt x="6169" y="1429"/>
                    <a:pt x="6044" y="1412"/>
                    <a:pt x="5929" y="1396"/>
                  </a:cubicBezTo>
                  <a:cubicBezTo>
                    <a:pt x="6136" y="1331"/>
                    <a:pt x="6333" y="1238"/>
                    <a:pt x="6518" y="1123"/>
                  </a:cubicBezTo>
                  <a:close/>
                  <a:moveTo>
                    <a:pt x="1521" y="2170"/>
                  </a:moveTo>
                  <a:cubicBezTo>
                    <a:pt x="1685" y="2290"/>
                    <a:pt x="1864" y="2377"/>
                    <a:pt x="2055" y="2426"/>
                  </a:cubicBezTo>
                  <a:cubicBezTo>
                    <a:pt x="1788" y="2491"/>
                    <a:pt x="1532" y="2578"/>
                    <a:pt x="1281" y="2687"/>
                  </a:cubicBezTo>
                  <a:cubicBezTo>
                    <a:pt x="1265" y="2649"/>
                    <a:pt x="1260" y="2611"/>
                    <a:pt x="1260" y="2567"/>
                  </a:cubicBezTo>
                  <a:cubicBezTo>
                    <a:pt x="1260" y="2404"/>
                    <a:pt x="1363" y="2273"/>
                    <a:pt x="1521" y="2170"/>
                  </a:cubicBezTo>
                  <a:close/>
                  <a:moveTo>
                    <a:pt x="7270" y="2170"/>
                  </a:moveTo>
                  <a:cubicBezTo>
                    <a:pt x="7428" y="2273"/>
                    <a:pt x="7537" y="2404"/>
                    <a:pt x="7537" y="2567"/>
                  </a:cubicBezTo>
                  <a:cubicBezTo>
                    <a:pt x="7537" y="2611"/>
                    <a:pt x="7526" y="2649"/>
                    <a:pt x="7509" y="2687"/>
                  </a:cubicBezTo>
                  <a:cubicBezTo>
                    <a:pt x="7264" y="2578"/>
                    <a:pt x="7003" y="2491"/>
                    <a:pt x="6741" y="2426"/>
                  </a:cubicBezTo>
                  <a:cubicBezTo>
                    <a:pt x="6932" y="2377"/>
                    <a:pt x="7112" y="2290"/>
                    <a:pt x="7270" y="2170"/>
                  </a:cubicBezTo>
                  <a:close/>
                  <a:moveTo>
                    <a:pt x="982" y="4028"/>
                  </a:moveTo>
                  <a:cubicBezTo>
                    <a:pt x="1570" y="4377"/>
                    <a:pt x="2769" y="4436"/>
                    <a:pt x="3494" y="4436"/>
                  </a:cubicBezTo>
                  <a:cubicBezTo>
                    <a:pt x="3652" y="4436"/>
                    <a:pt x="3782" y="4436"/>
                    <a:pt x="3880" y="4431"/>
                  </a:cubicBezTo>
                  <a:lnTo>
                    <a:pt x="3880" y="4431"/>
                  </a:lnTo>
                  <a:cubicBezTo>
                    <a:pt x="3799" y="4594"/>
                    <a:pt x="3706" y="4752"/>
                    <a:pt x="3603" y="4900"/>
                  </a:cubicBezTo>
                  <a:cubicBezTo>
                    <a:pt x="3319" y="4913"/>
                    <a:pt x="3064" y="4919"/>
                    <a:pt x="2835" y="4919"/>
                  </a:cubicBezTo>
                  <a:cubicBezTo>
                    <a:pt x="1207" y="4919"/>
                    <a:pt x="886" y="4612"/>
                    <a:pt x="824" y="4469"/>
                  </a:cubicBezTo>
                  <a:cubicBezTo>
                    <a:pt x="769" y="4327"/>
                    <a:pt x="878" y="4148"/>
                    <a:pt x="982" y="4028"/>
                  </a:cubicBezTo>
                  <a:close/>
                  <a:moveTo>
                    <a:pt x="7815" y="4028"/>
                  </a:moveTo>
                  <a:cubicBezTo>
                    <a:pt x="7913" y="4148"/>
                    <a:pt x="8027" y="4327"/>
                    <a:pt x="7967" y="4469"/>
                  </a:cubicBezTo>
                  <a:cubicBezTo>
                    <a:pt x="7910" y="4616"/>
                    <a:pt x="7588" y="4921"/>
                    <a:pt x="5984" y="4921"/>
                  </a:cubicBezTo>
                  <a:cubicBezTo>
                    <a:pt x="5748" y="4921"/>
                    <a:pt x="5483" y="4914"/>
                    <a:pt x="5188" y="4900"/>
                  </a:cubicBezTo>
                  <a:cubicBezTo>
                    <a:pt x="5085" y="4752"/>
                    <a:pt x="4992" y="4594"/>
                    <a:pt x="4910" y="4431"/>
                  </a:cubicBezTo>
                  <a:cubicBezTo>
                    <a:pt x="5014" y="4431"/>
                    <a:pt x="5145" y="4436"/>
                    <a:pt x="5303" y="4436"/>
                  </a:cubicBezTo>
                  <a:cubicBezTo>
                    <a:pt x="6022" y="4436"/>
                    <a:pt x="7221" y="4377"/>
                    <a:pt x="7815" y="4028"/>
                  </a:cubicBezTo>
                  <a:close/>
                  <a:moveTo>
                    <a:pt x="8043" y="4911"/>
                  </a:moveTo>
                  <a:cubicBezTo>
                    <a:pt x="8114" y="5003"/>
                    <a:pt x="8169" y="5128"/>
                    <a:pt x="8131" y="5227"/>
                  </a:cubicBezTo>
                  <a:cubicBezTo>
                    <a:pt x="8083" y="5337"/>
                    <a:pt x="7803" y="5686"/>
                    <a:pt x="6022" y="5686"/>
                  </a:cubicBezTo>
                  <a:cubicBezTo>
                    <a:pt x="5957" y="5686"/>
                    <a:pt x="5889" y="5685"/>
                    <a:pt x="5820" y="5684"/>
                  </a:cubicBezTo>
                  <a:cubicBezTo>
                    <a:pt x="5690" y="5537"/>
                    <a:pt x="5575" y="5401"/>
                    <a:pt x="5472" y="5276"/>
                  </a:cubicBezTo>
                  <a:lnTo>
                    <a:pt x="5472" y="5276"/>
                  </a:lnTo>
                  <a:cubicBezTo>
                    <a:pt x="5640" y="5281"/>
                    <a:pt x="5799" y="5281"/>
                    <a:pt x="5951" y="5281"/>
                  </a:cubicBezTo>
                  <a:cubicBezTo>
                    <a:pt x="6986" y="5281"/>
                    <a:pt x="7678" y="5161"/>
                    <a:pt x="8043" y="4911"/>
                  </a:cubicBezTo>
                  <a:close/>
                  <a:moveTo>
                    <a:pt x="747" y="4916"/>
                  </a:moveTo>
                  <a:cubicBezTo>
                    <a:pt x="1112" y="5167"/>
                    <a:pt x="1804" y="5286"/>
                    <a:pt x="2845" y="5286"/>
                  </a:cubicBezTo>
                  <a:cubicBezTo>
                    <a:pt x="2998" y="5286"/>
                    <a:pt x="3156" y="5286"/>
                    <a:pt x="3319" y="5281"/>
                  </a:cubicBezTo>
                  <a:lnTo>
                    <a:pt x="3319" y="5281"/>
                  </a:lnTo>
                  <a:cubicBezTo>
                    <a:pt x="3221" y="5401"/>
                    <a:pt x="3107" y="5537"/>
                    <a:pt x="2970" y="5684"/>
                  </a:cubicBezTo>
                  <a:cubicBezTo>
                    <a:pt x="2900" y="5685"/>
                    <a:pt x="2832" y="5686"/>
                    <a:pt x="2766" y="5686"/>
                  </a:cubicBezTo>
                  <a:cubicBezTo>
                    <a:pt x="988" y="5686"/>
                    <a:pt x="708" y="5342"/>
                    <a:pt x="666" y="5232"/>
                  </a:cubicBezTo>
                  <a:cubicBezTo>
                    <a:pt x="627" y="5134"/>
                    <a:pt x="682" y="5009"/>
                    <a:pt x="747" y="4916"/>
                  </a:cubicBezTo>
                  <a:close/>
                  <a:moveTo>
                    <a:pt x="627" y="5690"/>
                  </a:moveTo>
                  <a:cubicBezTo>
                    <a:pt x="993" y="5924"/>
                    <a:pt x="1668" y="6038"/>
                    <a:pt x="2654" y="6049"/>
                  </a:cubicBezTo>
                  <a:cubicBezTo>
                    <a:pt x="2529" y="6202"/>
                    <a:pt x="2409" y="6360"/>
                    <a:pt x="2300" y="6523"/>
                  </a:cubicBezTo>
                  <a:cubicBezTo>
                    <a:pt x="2058" y="6545"/>
                    <a:pt x="1849" y="6555"/>
                    <a:pt x="1668" y="6555"/>
                  </a:cubicBezTo>
                  <a:cubicBezTo>
                    <a:pt x="808" y="6555"/>
                    <a:pt x="583" y="6343"/>
                    <a:pt x="529" y="6235"/>
                  </a:cubicBezTo>
                  <a:cubicBezTo>
                    <a:pt x="442" y="6077"/>
                    <a:pt x="535" y="5848"/>
                    <a:pt x="627" y="5690"/>
                  </a:cubicBezTo>
                  <a:close/>
                  <a:moveTo>
                    <a:pt x="8174" y="5690"/>
                  </a:moveTo>
                  <a:cubicBezTo>
                    <a:pt x="8261" y="5848"/>
                    <a:pt x="8354" y="6077"/>
                    <a:pt x="8267" y="6235"/>
                  </a:cubicBezTo>
                  <a:lnTo>
                    <a:pt x="8267" y="6240"/>
                  </a:lnTo>
                  <a:cubicBezTo>
                    <a:pt x="8213" y="6348"/>
                    <a:pt x="7986" y="6555"/>
                    <a:pt x="7135" y="6555"/>
                  </a:cubicBezTo>
                  <a:cubicBezTo>
                    <a:pt x="6952" y="6555"/>
                    <a:pt x="6741" y="6546"/>
                    <a:pt x="6496" y="6523"/>
                  </a:cubicBezTo>
                  <a:cubicBezTo>
                    <a:pt x="6387" y="6360"/>
                    <a:pt x="6267" y="6202"/>
                    <a:pt x="6142" y="6049"/>
                  </a:cubicBezTo>
                  <a:cubicBezTo>
                    <a:pt x="7134" y="6038"/>
                    <a:pt x="7804" y="5924"/>
                    <a:pt x="8174" y="5690"/>
                  </a:cubicBezTo>
                  <a:close/>
                  <a:moveTo>
                    <a:pt x="546" y="6725"/>
                  </a:moveTo>
                  <a:cubicBezTo>
                    <a:pt x="802" y="6856"/>
                    <a:pt x="1172" y="6916"/>
                    <a:pt x="1657" y="6916"/>
                  </a:cubicBezTo>
                  <a:cubicBezTo>
                    <a:pt x="1788" y="6916"/>
                    <a:pt x="1924" y="6916"/>
                    <a:pt x="2066" y="6905"/>
                  </a:cubicBezTo>
                  <a:lnTo>
                    <a:pt x="2066" y="6905"/>
                  </a:lnTo>
                  <a:cubicBezTo>
                    <a:pt x="2050" y="6948"/>
                    <a:pt x="2028" y="6987"/>
                    <a:pt x="2006" y="7019"/>
                  </a:cubicBezTo>
                  <a:cubicBezTo>
                    <a:pt x="1534" y="7147"/>
                    <a:pt x="1212" y="7189"/>
                    <a:pt x="993" y="7189"/>
                  </a:cubicBezTo>
                  <a:cubicBezTo>
                    <a:pt x="681" y="7189"/>
                    <a:pt x="578" y="7104"/>
                    <a:pt x="546" y="7063"/>
                  </a:cubicBezTo>
                  <a:cubicBezTo>
                    <a:pt x="486" y="6981"/>
                    <a:pt x="508" y="6845"/>
                    <a:pt x="546" y="6725"/>
                  </a:cubicBezTo>
                  <a:close/>
                  <a:moveTo>
                    <a:pt x="8245" y="6730"/>
                  </a:moveTo>
                  <a:cubicBezTo>
                    <a:pt x="8283" y="6845"/>
                    <a:pt x="8305" y="6981"/>
                    <a:pt x="8245" y="7068"/>
                  </a:cubicBezTo>
                  <a:cubicBezTo>
                    <a:pt x="8216" y="7107"/>
                    <a:pt x="8112" y="7191"/>
                    <a:pt x="7796" y="7191"/>
                  </a:cubicBezTo>
                  <a:cubicBezTo>
                    <a:pt x="7577" y="7191"/>
                    <a:pt x="7255" y="7150"/>
                    <a:pt x="6785" y="7025"/>
                  </a:cubicBezTo>
                  <a:cubicBezTo>
                    <a:pt x="6768" y="6987"/>
                    <a:pt x="6747" y="6948"/>
                    <a:pt x="6725" y="6910"/>
                  </a:cubicBezTo>
                  <a:lnTo>
                    <a:pt x="6725" y="6910"/>
                  </a:lnTo>
                  <a:cubicBezTo>
                    <a:pt x="6867" y="6921"/>
                    <a:pt x="7003" y="6921"/>
                    <a:pt x="7134" y="6921"/>
                  </a:cubicBezTo>
                  <a:cubicBezTo>
                    <a:pt x="7624" y="6921"/>
                    <a:pt x="7989" y="6856"/>
                    <a:pt x="8245" y="6730"/>
                  </a:cubicBezTo>
                  <a:close/>
                  <a:moveTo>
                    <a:pt x="1810" y="7444"/>
                  </a:moveTo>
                  <a:cubicBezTo>
                    <a:pt x="1630" y="7848"/>
                    <a:pt x="1559" y="7973"/>
                    <a:pt x="1069" y="7995"/>
                  </a:cubicBezTo>
                  <a:cubicBezTo>
                    <a:pt x="1039" y="7996"/>
                    <a:pt x="1009" y="7997"/>
                    <a:pt x="978" y="7997"/>
                  </a:cubicBezTo>
                  <a:cubicBezTo>
                    <a:pt x="814" y="7997"/>
                    <a:pt x="642" y="7968"/>
                    <a:pt x="573" y="7858"/>
                  </a:cubicBezTo>
                  <a:cubicBezTo>
                    <a:pt x="513" y="7766"/>
                    <a:pt x="529" y="7613"/>
                    <a:pt x="567" y="7493"/>
                  </a:cubicBezTo>
                  <a:lnTo>
                    <a:pt x="567" y="7493"/>
                  </a:lnTo>
                  <a:cubicBezTo>
                    <a:pt x="690" y="7533"/>
                    <a:pt x="821" y="7554"/>
                    <a:pt x="953" y="7554"/>
                  </a:cubicBezTo>
                  <a:cubicBezTo>
                    <a:pt x="968" y="7554"/>
                    <a:pt x="983" y="7554"/>
                    <a:pt x="998" y="7553"/>
                  </a:cubicBezTo>
                  <a:cubicBezTo>
                    <a:pt x="1270" y="7548"/>
                    <a:pt x="1543" y="7510"/>
                    <a:pt x="1810" y="7444"/>
                  </a:cubicBezTo>
                  <a:close/>
                  <a:moveTo>
                    <a:pt x="6981" y="7450"/>
                  </a:moveTo>
                  <a:cubicBezTo>
                    <a:pt x="7253" y="7515"/>
                    <a:pt x="7526" y="7553"/>
                    <a:pt x="7798" y="7559"/>
                  </a:cubicBezTo>
                  <a:cubicBezTo>
                    <a:pt x="7945" y="7559"/>
                    <a:pt x="8093" y="7542"/>
                    <a:pt x="8229" y="7499"/>
                  </a:cubicBezTo>
                  <a:lnTo>
                    <a:pt x="8229" y="7499"/>
                  </a:lnTo>
                  <a:cubicBezTo>
                    <a:pt x="8261" y="7613"/>
                    <a:pt x="8283" y="7766"/>
                    <a:pt x="8218" y="7858"/>
                  </a:cubicBezTo>
                  <a:lnTo>
                    <a:pt x="8223" y="7864"/>
                  </a:lnTo>
                  <a:cubicBezTo>
                    <a:pt x="8150" y="7976"/>
                    <a:pt x="7954" y="8001"/>
                    <a:pt x="7785" y="8001"/>
                  </a:cubicBezTo>
                  <a:cubicBezTo>
                    <a:pt x="7765" y="8001"/>
                    <a:pt x="7746" y="8001"/>
                    <a:pt x="7727" y="8000"/>
                  </a:cubicBezTo>
                  <a:cubicBezTo>
                    <a:pt x="7237" y="7978"/>
                    <a:pt x="7161" y="7853"/>
                    <a:pt x="6981" y="7450"/>
                  </a:cubicBezTo>
                  <a:close/>
                  <a:moveTo>
                    <a:pt x="4393" y="1"/>
                  </a:moveTo>
                  <a:cubicBezTo>
                    <a:pt x="3668" y="28"/>
                    <a:pt x="1979" y="137"/>
                    <a:pt x="1979" y="709"/>
                  </a:cubicBezTo>
                  <a:cubicBezTo>
                    <a:pt x="1979" y="753"/>
                    <a:pt x="1984" y="791"/>
                    <a:pt x="2001" y="829"/>
                  </a:cubicBezTo>
                  <a:cubicBezTo>
                    <a:pt x="1565" y="1014"/>
                    <a:pt x="1249" y="1276"/>
                    <a:pt x="1249" y="1641"/>
                  </a:cubicBezTo>
                  <a:cubicBezTo>
                    <a:pt x="1249" y="1723"/>
                    <a:pt x="1265" y="1799"/>
                    <a:pt x="1292" y="1875"/>
                  </a:cubicBezTo>
                  <a:cubicBezTo>
                    <a:pt x="1020" y="2061"/>
                    <a:pt x="884" y="2290"/>
                    <a:pt x="884" y="2562"/>
                  </a:cubicBezTo>
                  <a:cubicBezTo>
                    <a:pt x="884" y="2671"/>
                    <a:pt x="905" y="2775"/>
                    <a:pt x="954" y="2873"/>
                  </a:cubicBezTo>
                  <a:cubicBezTo>
                    <a:pt x="731" y="3031"/>
                    <a:pt x="595" y="3221"/>
                    <a:pt x="595" y="3456"/>
                  </a:cubicBezTo>
                  <a:cubicBezTo>
                    <a:pt x="595" y="3570"/>
                    <a:pt x="633" y="3684"/>
                    <a:pt x="698" y="3777"/>
                  </a:cubicBezTo>
                  <a:cubicBezTo>
                    <a:pt x="551" y="3951"/>
                    <a:pt x="344" y="4278"/>
                    <a:pt x="475" y="4605"/>
                  </a:cubicBezTo>
                  <a:cubicBezTo>
                    <a:pt x="480" y="4611"/>
                    <a:pt x="486" y="4622"/>
                    <a:pt x="491" y="4633"/>
                  </a:cubicBezTo>
                  <a:cubicBezTo>
                    <a:pt x="366" y="4791"/>
                    <a:pt x="202" y="5069"/>
                    <a:pt x="317" y="5357"/>
                  </a:cubicBezTo>
                  <a:cubicBezTo>
                    <a:pt x="328" y="5379"/>
                    <a:pt x="339" y="5401"/>
                    <a:pt x="350" y="5428"/>
                  </a:cubicBezTo>
                  <a:cubicBezTo>
                    <a:pt x="219" y="5624"/>
                    <a:pt x="1" y="6038"/>
                    <a:pt x="192" y="6404"/>
                  </a:cubicBezTo>
                  <a:cubicBezTo>
                    <a:pt x="208" y="6431"/>
                    <a:pt x="224" y="6458"/>
                    <a:pt x="241" y="6480"/>
                  </a:cubicBezTo>
                  <a:cubicBezTo>
                    <a:pt x="153" y="6665"/>
                    <a:pt x="44" y="7014"/>
                    <a:pt x="241" y="7281"/>
                  </a:cubicBezTo>
                  <a:cubicBezTo>
                    <a:pt x="175" y="7461"/>
                    <a:pt x="83" y="7793"/>
                    <a:pt x="251" y="8055"/>
                  </a:cubicBezTo>
                  <a:cubicBezTo>
                    <a:pt x="382" y="8256"/>
                    <a:pt x="627" y="8360"/>
                    <a:pt x="976" y="8360"/>
                  </a:cubicBezTo>
                  <a:lnTo>
                    <a:pt x="1069" y="8360"/>
                  </a:lnTo>
                  <a:cubicBezTo>
                    <a:pt x="1804" y="8327"/>
                    <a:pt x="1941" y="8016"/>
                    <a:pt x="2153" y="7548"/>
                  </a:cubicBezTo>
                  <a:cubicBezTo>
                    <a:pt x="2251" y="7314"/>
                    <a:pt x="2366" y="7085"/>
                    <a:pt x="2496" y="6867"/>
                  </a:cubicBezTo>
                  <a:lnTo>
                    <a:pt x="2545" y="6861"/>
                  </a:lnTo>
                  <a:lnTo>
                    <a:pt x="2540" y="6807"/>
                  </a:lnTo>
                  <a:cubicBezTo>
                    <a:pt x="2714" y="6529"/>
                    <a:pt x="2916" y="6273"/>
                    <a:pt x="3139" y="6033"/>
                  </a:cubicBezTo>
                  <a:cubicBezTo>
                    <a:pt x="4502" y="4551"/>
                    <a:pt x="4365" y="4044"/>
                    <a:pt x="4251" y="3897"/>
                  </a:cubicBezTo>
                  <a:lnTo>
                    <a:pt x="4251" y="3897"/>
                  </a:lnTo>
                  <a:lnTo>
                    <a:pt x="4022" y="4077"/>
                  </a:lnTo>
                  <a:lnTo>
                    <a:pt x="4022" y="4060"/>
                  </a:lnTo>
                  <a:cubicBezTo>
                    <a:pt x="3895" y="4067"/>
                    <a:pt x="3725" y="4071"/>
                    <a:pt x="3530" y="4071"/>
                  </a:cubicBezTo>
                  <a:cubicBezTo>
                    <a:pt x="2703" y="4071"/>
                    <a:pt x="1426" y="3991"/>
                    <a:pt x="1047" y="3630"/>
                  </a:cubicBezTo>
                  <a:cubicBezTo>
                    <a:pt x="993" y="3592"/>
                    <a:pt x="960" y="3526"/>
                    <a:pt x="960" y="3456"/>
                  </a:cubicBezTo>
                  <a:cubicBezTo>
                    <a:pt x="960" y="3347"/>
                    <a:pt x="1042" y="3243"/>
                    <a:pt x="1183" y="3145"/>
                  </a:cubicBezTo>
                  <a:cubicBezTo>
                    <a:pt x="1597" y="3461"/>
                    <a:pt x="2382" y="3537"/>
                    <a:pt x="3020" y="3537"/>
                  </a:cubicBezTo>
                  <a:cubicBezTo>
                    <a:pt x="3352" y="3537"/>
                    <a:pt x="3679" y="3521"/>
                    <a:pt x="4006" y="3483"/>
                  </a:cubicBezTo>
                  <a:lnTo>
                    <a:pt x="3968" y="3123"/>
                  </a:lnTo>
                  <a:cubicBezTo>
                    <a:pt x="3761" y="3146"/>
                    <a:pt x="3417" y="3171"/>
                    <a:pt x="3042" y="3171"/>
                  </a:cubicBezTo>
                  <a:cubicBezTo>
                    <a:pt x="2519" y="3171"/>
                    <a:pt x="1934" y="3123"/>
                    <a:pt x="1576" y="2954"/>
                  </a:cubicBezTo>
                  <a:cubicBezTo>
                    <a:pt x="2011" y="2791"/>
                    <a:pt x="2622" y="2666"/>
                    <a:pt x="3216" y="2589"/>
                  </a:cubicBezTo>
                  <a:cubicBezTo>
                    <a:pt x="3319" y="2595"/>
                    <a:pt x="3423" y="2595"/>
                    <a:pt x="3521" y="2595"/>
                  </a:cubicBezTo>
                  <a:cubicBezTo>
                    <a:pt x="3788" y="2595"/>
                    <a:pt x="3989" y="2584"/>
                    <a:pt x="4049" y="2578"/>
                  </a:cubicBezTo>
                  <a:lnTo>
                    <a:pt x="4022" y="2213"/>
                  </a:lnTo>
                  <a:lnTo>
                    <a:pt x="3984" y="2213"/>
                  </a:lnTo>
                  <a:lnTo>
                    <a:pt x="3984" y="2148"/>
                  </a:lnTo>
                  <a:cubicBezTo>
                    <a:pt x="3837" y="2153"/>
                    <a:pt x="3548" y="2175"/>
                    <a:pt x="3194" y="2213"/>
                  </a:cubicBezTo>
                  <a:cubicBezTo>
                    <a:pt x="2731" y="2197"/>
                    <a:pt x="2219" y="2132"/>
                    <a:pt x="1902" y="1974"/>
                  </a:cubicBezTo>
                  <a:cubicBezTo>
                    <a:pt x="2115" y="1903"/>
                    <a:pt x="2338" y="1843"/>
                    <a:pt x="2562" y="1805"/>
                  </a:cubicBezTo>
                  <a:cubicBezTo>
                    <a:pt x="3030" y="1723"/>
                    <a:pt x="3510" y="1679"/>
                    <a:pt x="3989" y="1674"/>
                  </a:cubicBezTo>
                  <a:lnTo>
                    <a:pt x="3989" y="1309"/>
                  </a:lnTo>
                  <a:cubicBezTo>
                    <a:pt x="3979" y="1309"/>
                    <a:pt x="3799" y="1309"/>
                    <a:pt x="3537" y="1325"/>
                  </a:cubicBezTo>
                  <a:cubicBezTo>
                    <a:pt x="3216" y="1249"/>
                    <a:pt x="2894" y="1145"/>
                    <a:pt x="2589" y="1014"/>
                  </a:cubicBezTo>
                  <a:cubicBezTo>
                    <a:pt x="3178" y="843"/>
                    <a:pt x="3784" y="757"/>
                    <a:pt x="4389" y="757"/>
                  </a:cubicBezTo>
                  <a:cubicBezTo>
                    <a:pt x="4995" y="757"/>
                    <a:pt x="5600" y="843"/>
                    <a:pt x="6185" y="1014"/>
                  </a:cubicBezTo>
                  <a:cubicBezTo>
                    <a:pt x="5880" y="1145"/>
                    <a:pt x="5564" y="1249"/>
                    <a:pt x="5237" y="1325"/>
                  </a:cubicBezTo>
                  <a:cubicBezTo>
                    <a:pt x="4976" y="1309"/>
                    <a:pt x="4801" y="1309"/>
                    <a:pt x="4785" y="1309"/>
                  </a:cubicBezTo>
                  <a:lnTo>
                    <a:pt x="4785" y="1674"/>
                  </a:lnTo>
                  <a:cubicBezTo>
                    <a:pt x="5265" y="1679"/>
                    <a:pt x="5744" y="1723"/>
                    <a:pt x="6218" y="1805"/>
                  </a:cubicBezTo>
                  <a:cubicBezTo>
                    <a:pt x="6441" y="1843"/>
                    <a:pt x="6659" y="1903"/>
                    <a:pt x="6877" y="1974"/>
                  </a:cubicBezTo>
                  <a:cubicBezTo>
                    <a:pt x="6561" y="2132"/>
                    <a:pt x="6044" y="2197"/>
                    <a:pt x="5581" y="2213"/>
                  </a:cubicBezTo>
                  <a:cubicBezTo>
                    <a:pt x="5232" y="2170"/>
                    <a:pt x="4938" y="2153"/>
                    <a:pt x="4796" y="2148"/>
                  </a:cubicBezTo>
                  <a:lnTo>
                    <a:pt x="4796" y="2213"/>
                  </a:lnTo>
                  <a:lnTo>
                    <a:pt x="4752" y="2213"/>
                  </a:lnTo>
                  <a:lnTo>
                    <a:pt x="4731" y="2578"/>
                  </a:lnTo>
                  <a:cubicBezTo>
                    <a:pt x="4790" y="2584"/>
                    <a:pt x="4987" y="2595"/>
                    <a:pt x="5259" y="2595"/>
                  </a:cubicBezTo>
                  <a:cubicBezTo>
                    <a:pt x="5352" y="2595"/>
                    <a:pt x="5455" y="2595"/>
                    <a:pt x="5564" y="2589"/>
                  </a:cubicBezTo>
                  <a:cubicBezTo>
                    <a:pt x="6153" y="2666"/>
                    <a:pt x="6768" y="2791"/>
                    <a:pt x="7204" y="2954"/>
                  </a:cubicBezTo>
                  <a:cubicBezTo>
                    <a:pt x="6846" y="3123"/>
                    <a:pt x="6261" y="3171"/>
                    <a:pt x="5738" y="3171"/>
                  </a:cubicBezTo>
                  <a:cubicBezTo>
                    <a:pt x="5363" y="3171"/>
                    <a:pt x="5019" y="3146"/>
                    <a:pt x="4812" y="3123"/>
                  </a:cubicBezTo>
                  <a:lnTo>
                    <a:pt x="4769" y="3483"/>
                  </a:lnTo>
                  <a:cubicBezTo>
                    <a:pt x="5096" y="3521"/>
                    <a:pt x="5428" y="3537"/>
                    <a:pt x="5755" y="3537"/>
                  </a:cubicBezTo>
                  <a:cubicBezTo>
                    <a:pt x="6392" y="3537"/>
                    <a:pt x="7177" y="3461"/>
                    <a:pt x="7591" y="3145"/>
                  </a:cubicBezTo>
                  <a:cubicBezTo>
                    <a:pt x="7733" y="3243"/>
                    <a:pt x="7815" y="3347"/>
                    <a:pt x="7815" y="3456"/>
                  </a:cubicBezTo>
                  <a:cubicBezTo>
                    <a:pt x="7815" y="3526"/>
                    <a:pt x="7782" y="3592"/>
                    <a:pt x="7733" y="3630"/>
                  </a:cubicBezTo>
                  <a:cubicBezTo>
                    <a:pt x="7354" y="3991"/>
                    <a:pt x="6077" y="4071"/>
                    <a:pt x="5247" y="4071"/>
                  </a:cubicBezTo>
                  <a:cubicBezTo>
                    <a:pt x="5051" y="4071"/>
                    <a:pt x="4880" y="4067"/>
                    <a:pt x="4752" y="4060"/>
                  </a:cubicBezTo>
                  <a:lnTo>
                    <a:pt x="4752" y="4077"/>
                  </a:lnTo>
                  <a:lnTo>
                    <a:pt x="4529" y="3897"/>
                  </a:lnTo>
                  <a:lnTo>
                    <a:pt x="4529" y="3897"/>
                  </a:lnTo>
                  <a:cubicBezTo>
                    <a:pt x="4409" y="4044"/>
                    <a:pt x="4278" y="4551"/>
                    <a:pt x="5640" y="6033"/>
                  </a:cubicBezTo>
                  <a:cubicBezTo>
                    <a:pt x="5858" y="6273"/>
                    <a:pt x="6060" y="6529"/>
                    <a:pt x="6240" y="6807"/>
                  </a:cubicBezTo>
                  <a:lnTo>
                    <a:pt x="6234" y="6861"/>
                  </a:lnTo>
                  <a:lnTo>
                    <a:pt x="6278" y="6867"/>
                  </a:lnTo>
                  <a:cubicBezTo>
                    <a:pt x="6409" y="7085"/>
                    <a:pt x="6523" y="7314"/>
                    <a:pt x="6627" y="7548"/>
                  </a:cubicBezTo>
                  <a:cubicBezTo>
                    <a:pt x="6834" y="8016"/>
                    <a:pt x="6970" y="8327"/>
                    <a:pt x="7706" y="8360"/>
                  </a:cubicBezTo>
                  <a:lnTo>
                    <a:pt x="7798" y="8360"/>
                  </a:lnTo>
                  <a:cubicBezTo>
                    <a:pt x="8152" y="8360"/>
                    <a:pt x="8398" y="8256"/>
                    <a:pt x="8523" y="8055"/>
                  </a:cubicBezTo>
                  <a:cubicBezTo>
                    <a:pt x="8692" y="7793"/>
                    <a:pt x="8605" y="7461"/>
                    <a:pt x="8534" y="7281"/>
                  </a:cubicBezTo>
                  <a:cubicBezTo>
                    <a:pt x="8736" y="7014"/>
                    <a:pt x="8627" y="6665"/>
                    <a:pt x="8539" y="6485"/>
                  </a:cubicBezTo>
                  <a:cubicBezTo>
                    <a:pt x="8556" y="6458"/>
                    <a:pt x="8572" y="6431"/>
                    <a:pt x="8588" y="6409"/>
                  </a:cubicBezTo>
                  <a:cubicBezTo>
                    <a:pt x="8785" y="6044"/>
                    <a:pt x="8567" y="5630"/>
                    <a:pt x="8430" y="5428"/>
                  </a:cubicBezTo>
                  <a:cubicBezTo>
                    <a:pt x="8447" y="5406"/>
                    <a:pt x="8458" y="5385"/>
                    <a:pt x="8463" y="5363"/>
                  </a:cubicBezTo>
                  <a:cubicBezTo>
                    <a:pt x="8577" y="5074"/>
                    <a:pt x="8419" y="4796"/>
                    <a:pt x="8289" y="4633"/>
                  </a:cubicBezTo>
                  <a:cubicBezTo>
                    <a:pt x="8294" y="4627"/>
                    <a:pt x="8300" y="4616"/>
                    <a:pt x="8305" y="4605"/>
                  </a:cubicBezTo>
                  <a:cubicBezTo>
                    <a:pt x="8441" y="4278"/>
                    <a:pt x="8229" y="3957"/>
                    <a:pt x="8082" y="3783"/>
                  </a:cubicBezTo>
                  <a:cubicBezTo>
                    <a:pt x="8147" y="3684"/>
                    <a:pt x="8185" y="3570"/>
                    <a:pt x="8185" y="3456"/>
                  </a:cubicBezTo>
                  <a:cubicBezTo>
                    <a:pt x="8185" y="3221"/>
                    <a:pt x="8049" y="3031"/>
                    <a:pt x="7831" y="2873"/>
                  </a:cubicBezTo>
                  <a:cubicBezTo>
                    <a:pt x="7875" y="2775"/>
                    <a:pt x="7896" y="2671"/>
                    <a:pt x="7896" y="2562"/>
                  </a:cubicBezTo>
                  <a:cubicBezTo>
                    <a:pt x="7896" y="2290"/>
                    <a:pt x="7760" y="2061"/>
                    <a:pt x="7488" y="1875"/>
                  </a:cubicBezTo>
                  <a:cubicBezTo>
                    <a:pt x="7520" y="1799"/>
                    <a:pt x="7531" y="1723"/>
                    <a:pt x="7531" y="1641"/>
                  </a:cubicBezTo>
                  <a:cubicBezTo>
                    <a:pt x="7531" y="1276"/>
                    <a:pt x="7215" y="1014"/>
                    <a:pt x="6779" y="829"/>
                  </a:cubicBezTo>
                  <a:cubicBezTo>
                    <a:pt x="6796" y="791"/>
                    <a:pt x="6801" y="753"/>
                    <a:pt x="6807" y="709"/>
                  </a:cubicBezTo>
                  <a:cubicBezTo>
                    <a:pt x="6807" y="143"/>
                    <a:pt x="5117" y="28"/>
                    <a:pt x="439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9" name="Google Shape;9109;p62"/>
            <p:cNvSpPr/>
            <p:nvPr/>
          </p:nvSpPr>
          <p:spPr>
            <a:xfrm>
              <a:off x="3304301" y="1771162"/>
              <a:ext cx="24135" cy="107029"/>
            </a:xfrm>
            <a:custGeom>
              <a:avLst/>
              <a:gdLst/>
              <a:ahLst/>
              <a:cxnLst/>
              <a:rect l="l" t="t" r="r" b="b"/>
              <a:pathLst>
                <a:path w="955" h="4235" extrusionOk="0">
                  <a:moveTo>
                    <a:pt x="475" y="1"/>
                  </a:moveTo>
                  <a:cubicBezTo>
                    <a:pt x="475" y="1"/>
                    <a:pt x="213" y="34"/>
                    <a:pt x="137" y="77"/>
                  </a:cubicBezTo>
                  <a:cubicBezTo>
                    <a:pt x="61" y="115"/>
                    <a:pt x="1" y="1102"/>
                    <a:pt x="126" y="1211"/>
                  </a:cubicBezTo>
                  <a:cubicBezTo>
                    <a:pt x="251" y="1314"/>
                    <a:pt x="44" y="1478"/>
                    <a:pt x="55" y="1739"/>
                  </a:cubicBezTo>
                  <a:cubicBezTo>
                    <a:pt x="61" y="2006"/>
                    <a:pt x="126" y="2872"/>
                    <a:pt x="191" y="3014"/>
                  </a:cubicBezTo>
                  <a:cubicBezTo>
                    <a:pt x="251" y="3150"/>
                    <a:pt x="240" y="4235"/>
                    <a:pt x="475" y="4235"/>
                  </a:cubicBezTo>
                  <a:cubicBezTo>
                    <a:pt x="709" y="4235"/>
                    <a:pt x="698" y="3150"/>
                    <a:pt x="763" y="3014"/>
                  </a:cubicBezTo>
                  <a:cubicBezTo>
                    <a:pt x="823" y="2878"/>
                    <a:pt x="889" y="2006"/>
                    <a:pt x="900" y="1739"/>
                  </a:cubicBezTo>
                  <a:cubicBezTo>
                    <a:pt x="905" y="1478"/>
                    <a:pt x="704" y="1314"/>
                    <a:pt x="829" y="1211"/>
                  </a:cubicBezTo>
                  <a:cubicBezTo>
                    <a:pt x="954" y="1102"/>
                    <a:pt x="894" y="121"/>
                    <a:pt x="818" y="77"/>
                  </a:cubicBezTo>
                  <a:cubicBezTo>
                    <a:pt x="742" y="28"/>
                    <a:pt x="475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10" name="Google Shape;9110;p62"/>
            <p:cNvSpPr/>
            <p:nvPr/>
          </p:nvSpPr>
          <p:spPr>
            <a:xfrm>
              <a:off x="3281581" y="1617733"/>
              <a:ext cx="31970" cy="31110"/>
            </a:xfrm>
            <a:custGeom>
              <a:avLst/>
              <a:gdLst/>
              <a:ahLst/>
              <a:cxnLst/>
              <a:rect l="l" t="t" r="r" b="b"/>
              <a:pathLst>
                <a:path w="1265" h="1231" extrusionOk="0">
                  <a:moveTo>
                    <a:pt x="811" y="1"/>
                  </a:moveTo>
                  <a:cubicBezTo>
                    <a:pt x="603" y="1"/>
                    <a:pt x="245" y="106"/>
                    <a:pt x="126" y="241"/>
                  </a:cubicBezTo>
                  <a:cubicBezTo>
                    <a:pt x="1" y="383"/>
                    <a:pt x="1" y="868"/>
                    <a:pt x="88" y="983"/>
                  </a:cubicBezTo>
                  <a:cubicBezTo>
                    <a:pt x="162" y="1080"/>
                    <a:pt x="321" y="1230"/>
                    <a:pt x="505" y="1230"/>
                  </a:cubicBezTo>
                  <a:cubicBezTo>
                    <a:pt x="536" y="1230"/>
                    <a:pt x="568" y="1226"/>
                    <a:pt x="600" y="1217"/>
                  </a:cubicBezTo>
                  <a:cubicBezTo>
                    <a:pt x="823" y="1151"/>
                    <a:pt x="1058" y="683"/>
                    <a:pt x="1161" y="568"/>
                  </a:cubicBezTo>
                  <a:cubicBezTo>
                    <a:pt x="1265" y="454"/>
                    <a:pt x="1134" y="18"/>
                    <a:pt x="840" y="2"/>
                  </a:cubicBezTo>
                  <a:cubicBezTo>
                    <a:pt x="830" y="1"/>
                    <a:pt x="821" y="1"/>
                    <a:pt x="81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11" name="Google Shape;9111;p62"/>
            <p:cNvSpPr/>
            <p:nvPr/>
          </p:nvSpPr>
          <p:spPr>
            <a:xfrm>
              <a:off x="3320703" y="1617733"/>
              <a:ext cx="31818" cy="31110"/>
            </a:xfrm>
            <a:custGeom>
              <a:avLst/>
              <a:gdLst/>
              <a:ahLst/>
              <a:cxnLst/>
              <a:rect l="l" t="t" r="r" b="b"/>
              <a:pathLst>
                <a:path w="1259" h="1231" extrusionOk="0">
                  <a:moveTo>
                    <a:pt x="453" y="1"/>
                  </a:moveTo>
                  <a:cubicBezTo>
                    <a:pt x="444" y="1"/>
                    <a:pt x="434" y="1"/>
                    <a:pt x="425" y="2"/>
                  </a:cubicBezTo>
                  <a:cubicBezTo>
                    <a:pt x="131" y="18"/>
                    <a:pt x="0" y="454"/>
                    <a:pt x="104" y="568"/>
                  </a:cubicBezTo>
                  <a:cubicBezTo>
                    <a:pt x="207" y="683"/>
                    <a:pt x="436" y="1151"/>
                    <a:pt x="659" y="1217"/>
                  </a:cubicBezTo>
                  <a:cubicBezTo>
                    <a:pt x="691" y="1226"/>
                    <a:pt x="723" y="1230"/>
                    <a:pt x="754" y="1230"/>
                  </a:cubicBezTo>
                  <a:cubicBezTo>
                    <a:pt x="938" y="1230"/>
                    <a:pt x="1097" y="1080"/>
                    <a:pt x="1172" y="983"/>
                  </a:cubicBezTo>
                  <a:cubicBezTo>
                    <a:pt x="1259" y="868"/>
                    <a:pt x="1259" y="383"/>
                    <a:pt x="1133" y="241"/>
                  </a:cubicBezTo>
                  <a:cubicBezTo>
                    <a:pt x="1014" y="106"/>
                    <a:pt x="656" y="1"/>
                    <a:pt x="4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12" name="Google Shape;9112;p62"/>
            <p:cNvSpPr/>
            <p:nvPr/>
          </p:nvSpPr>
          <p:spPr>
            <a:xfrm>
              <a:off x="3305817" y="1641994"/>
              <a:ext cx="23984" cy="19359"/>
            </a:xfrm>
            <a:custGeom>
              <a:avLst/>
              <a:gdLst/>
              <a:ahLst/>
              <a:cxnLst/>
              <a:rect l="l" t="t" r="r" b="b"/>
              <a:pathLst>
                <a:path w="949" h="766" extrusionOk="0">
                  <a:moveTo>
                    <a:pt x="475" y="1"/>
                  </a:moveTo>
                  <a:cubicBezTo>
                    <a:pt x="355" y="1"/>
                    <a:pt x="1" y="655"/>
                    <a:pt x="208" y="742"/>
                  </a:cubicBezTo>
                  <a:cubicBezTo>
                    <a:pt x="247" y="758"/>
                    <a:pt x="281" y="765"/>
                    <a:pt x="311" y="765"/>
                  </a:cubicBezTo>
                  <a:cubicBezTo>
                    <a:pt x="435" y="765"/>
                    <a:pt x="475" y="644"/>
                    <a:pt x="475" y="644"/>
                  </a:cubicBezTo>
                  <a:cubicBezTo>
                    <a:pt x="475" y="644"/>
                    <a:pt x="514" y="765"/>
                    <a:pt x="639" y="765"/>
                  </a:cubicBezTo>
                  <a:cubicBezTo>
                    <a:pt x="668" y="765"/>
                    <a:pt x="702" y="758"/>
                    <a:pt x="742" y="742"/>
                  </a:cubicBezTo>
                  <a:cubicBezTo>
                    <a:pt x="949" y="655"/>
                    <a:pt x="594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113" name="Google Shape;9113;p62"/>
          <p:cNvGrpSpPr/>
          <p:nvPr/>
        </p:nvGrpSpPr>
        <p:grpSpPr>
          <a:xfrm>
            <a:off x="4762727" y="2078658"/>
            <a:ext cx="601351" cy="1514833"/>
            <a:chOff x="3827467" y="1557988"/>
            <a:chExt cx="451013" cy="1136125"/>
          </a:xfrm>
        </p:grpSpPr>
        <p:sp>
          <p:nvSpPr>
            <p:cNvPr id="9114" name="Google Shape;9114;p62"/>
            <p:cNvSpPr/>
            <p:nvPr/>
          </p:nvSpPr>
          <p:spPr>
            <a:xfrm>
              <a:off x="3827467" y="1557988"/>
              <a:ext cx="451013" cy="1136125"/>
            </a:xfrm>
            <a:custGeom>
              <a:avLst/>
              <a:gdLst/>
              <a:ahLst/>
              <a:cxnLst/>
              <a:rect l="l" t="t" r="r" b="b"/>
              <a:pathLst>
                <a:path w="17846" h="44955" extrusionOk="0">
                  <a:moveTo>
                    <a:pt x="8915" y="1"/>
                  </a:moveTo>
                  <a:cubicBezTo>
                    <a:pt x="6365" y="17"/>
                    <a:pt x="6904" y="2693"/>
                    <a:pt x="6904" y="2693"/>
                  </a:cubicBezTo>
                  <a:cubicBezTo>
                    <a:pt x="6474" y="2916"/>
                    <a:pt x="6812" y="3559"/>
                    <a:pt x="6844" y="3897"/>
                  </a:cubicBezTo>
                  <a:cubicBezTo>
                    <a:pt x="6871" y="4240"/>
                    <a:pt x="7084" y="4256"/>
                    <a:pt x="7084" y="4256"/>
                  </a:cubicBezTo>
                  <a:cubicBezTo>
                    <a:pt x="7198" y="4769"/>
                    <a:pt x="7678" y="5575"/>
                    <a:pt x="7678" y="5575"/>
                  </a:cubicBezTo>
                  <a:cubicBezTo>
                    <a:pt x="7874" y="7831"/>
                    <a:pt x="5422" y="7766"/>
                    <a:pt x="4234" y="8474"/>
                  </a:cubicBezTo>
                  <a:cubicBezTo>
                    <a:pt x="3041" y="9182"/>
                    <a:pt x="3362" y="11215"/>
                    <a:pt x="3362" y="12888"/>
                  </a:cubicBezTo>
                  <a:cubicBezTo>
                    <a:pt x="3362" y="14566"/>
                    <a:pt x="2817" y="16081"/>
                    <a:pt x="2332" y="18173"/>
                  </a:cubicBezTo>
                  <a:cubicBezTo>
                    <a:pt x="1935" y="19901"/>
                    <a:pt x="1755" y="21137"/>
                    <a:pt x="1700" y="21524"/>
                  </a:cubicBezTo>
                  <a:cubicBezTo>
                    <a:pt x="1542" y="21552"/>
                    <a:pt x="1177" y="21677"/>
                    <a:pt x="774" y="22260"/>
                  </a:cubicBezTo>
                  <a:cubicBezTo>
                    <a:pt x="540" y="22603"/>
                    <a:pt x="469" y="22936"/>
                    <a:pt x="300" y="23110"/>
                  </a:cubicBezTo>
                  <a:cubicBezTo>
                    <a:pt x="205" y="23205"/>
                    <a:pt x="280" y="23371"/>
                    <a:pt x="441" y="23371"/>
                  </a:cubicBezTo>
                  <a:cubicBezTo>
                    <a:pt x="568" y="23371"/>
                    <a:pt x="749" y="23268"/>
                    <a:pt x="943" y="22946"/>
                  </a:cubicBezTo>
                  <a:lnTo>
                    <a:pt x="943" y="22946"/>
                  </a:lnTo>
                  <a:lnTo>
                    <a:pt x="147" y="24805"/>
                  </a:lnTo>
                  <a:cubicBezTo>
                    <a:pt x="147" y="24805"/>
                    <a:pt x="0" y="25077"/>
                    <a:pt x="235" y="25104"/>
                  </a:cubicBezTo>
                  <a:cubicBezTo>
                    <a:pt x="241" y="25105"/>
                    <a:pt x="247" y="25106"/>
                    <a:pt x="253" y="25106"/>
                  </a:cubicBezTo>
                  <a:cubicBezTo>
                    <a:pt x="599" y="25106"/>
                    <a:pt x="886" y="23786"/>
                    <a:pt x="1041" y="23786"/>
                  </a:cubicBezTo>
                  <a:cubicBezTo>
                    <a:pt x="1155" y="23786"/>
                    <a:pt x="404" y="25306"/>
                    <a:pt x="779" y="25431"/>
                  </a:cubicBezTo>
                  <a:cubicBezTo>
                    <a:pt x="793" y="25435"/>
                    <a:pt x="805" y="25437"/>
                    <a:pt x="818" y="25437"/>
                  </a:cubicBezTo>
                  <a:cubicBezTo>
                    <a:pt x="1182" y="25437"/>
                    <a:pt x="1437" y="23862"/>
                    <a:pt x="1519" y="23862"/>
                  </a:cubicBezTo>
                  <a:cubicBezTo>
                    <a:pt x="1519" y="23862"/>
                    <a:pt x="1520" y="23862"/>
                    <a:pt x="1521" y="23862"/>
                  </a:cubicBezTo>
                  <a:cubicBezTo>
                    <a:pt x="1613" y="23889"/>
                    <a:pt x="1085" y="25268"/>
                    <a:pt x="1384" y="25371"/>
                  </a:cubicBezTo>
                  <a:cubicBezTo>
                    <a:pt x="1399" y="25377"/>
                    <a:pt x="1414" y="25379"/>
                    <a:pt x="1428" y="25379"/>
                  </a:cubicBezTo>
                  <a:cubicBezTo>
                    <a:pt x="1774" y="25379"/>
                    <a:pt x="1780" y="23840"/>
                    <a:pt x="2005" y="23840"/>
                  </a:cubicBezTo>
                  <a:cubicBezTo>
                    <a:pt x="2007" y="23840"/>
                    <a:pt x="2009" y="23840"/>
                    <a:pt x="2011" y="23840"/>
                  </a:cubicBezTo>
                  <a:cubicBezTo>
                    <a:pt x="2060" y="23846"/>
                    <a:pt x="1695" y="25012"/>
                    <a:pt x="1956" y="25012"/>
                  </a:cubicBezTo>
                  <a:cubicBezTo>
                    <a:pt x="2213" y="25012"/>
                    <a:pt x="2218" y="24238"/>
                    <a:pt x="2463" y="23846"/>
                  </a:cubicBezTo>
                  <a:cubicBezTo>
                    <a:pt x="2698" y="23486"/>
                    <a:pt x="2997" y="22434"/>
                    <a:pt x="2845" y="21906"/>
                  </a:cubicBezTo>
                  <a:cubicBezTo>
                    <a:pt x="3281" y="20467"/>
                    <a:pt x="4354" y="17568"/>
                    <a:pt x="4616" y="16304"/>
                  </a:cubicBezTo>
                  <a:cubicBezTo>
                    <a:pt x="4904" y="14887"/>
                    <a:pt x="5389" y="12119"/>
                    <a:pt x="5389" y="12119"/>
                  </a:cubicBezTo>
                  <a:cubicBezTo>
                    <a:pt x="5842" y="13018"/>
                    <a:pt x="6098" y="17111"/>
                    <a:pt x="5711" y="18206"/>
                  </a:cubicBezTo>
                  <a:cubicBezTo>
                    <a:pt x="5324" y="19307"/>
                    <a:pt x="4419" y="21944"/>
                    <a:pt x="4806" y="24396"/>
                  </a:cubicBezTo>
                  <a:cubicBezTo>
                    <a:pt x="5193" y="26843"/>
                    <a:pt x="5515" y="30161"/>
                    <a:pt x="5389" y="33033"/>
                  </a:cubicBezTo>
                  <a:cubicBezTo>
                    <a:pt x="5259" y="35899"/>
                    <a:pt x="5744" y="39026"/>
                    <a:pt x="6130" y="41184"/>
                  </a:cubicBezTo>
                  <a:cubicBezTo>
                    <a:pt x="6517" y="43342"/>
                    <a:pt x="6065" y="43892"/>
                    <a:pt x="5776" y="44279"/>
                  </a:cubicBezTo>
                  <a:cubicBezTo>
                    <a:pt x="5487" y="44666"/>
                    <a:pt x="6065" y="44955"/>
                    <a:pt x="6065" y="44955"/>
                  </a:cubicBezTo>
                  <a:lnTo>
                    <a:pt x="7547" y="44955"/>
                  </a:lnTo>
                  <a:cubicBezTo>
                    <a:pt x="8092" y="44955"/>
                    <a:pt x="7934" y="44568"/>
                    <a:pt x="7743" y="43440"/>
                  </a:cubicBezTo>
                  <a:cubicBezTo>
                    <a:pt x="7547" y="42312"/>
                    <a:pt x="7356" y="41408"/>
                    <a:pt x="7580" y="39925"/>
                  </a:cubicBezTo>
                  <a:cubicBezTo>
                    <a:pt x="7874" y="38062"/>
                    <a:pt x="7972" y="36171"/>
                    <a:pt x="7869" y="34286"/>
                  </a:cubicBezTo>
                  <a:cubicBezTo>
                    <a:pt x="7743" y="32030"/>
                    <a:pt x="7771" y="31583"/>
                    <a:pt x="8190" y="29905"/>
                  </a:cubicBezTo>
                  <a:cubicBezTo>
                    <a:pt x="8566" y="28412"/>
                    <a:pt x="8860" y="24396"/>
                    <a:pt x="8920" y="23535"/>
                  </a:cubicBezTo>
                  <a:cubicBezTo>
                    <a:pt x="8980" y="24396"/>
                    <a:pt x="9280" y="28412"/>
                    <a:pt x="9650" y="29905"/>
                  </a:cubicBezTo>
                  <a:cubicBezTo>
                    <a:pt x="10070" y="31583"/>
                    <a:pt x="10103" y="32030"/>
                    <a:pt x="9972" y="34286"/>
                  </a:cubicBezTo>
                  <a:cubicBezTo>
                    <a:pt x="9874" y="36171"/>
                    <a:pt x="9966" y="38062"/>
                    <a:pt x="10266" y="39925"/>
                  </a:cubicBezTo>
                  <a:cubicBezTo>
                    <a:pt x="10490" y="41408"/>
                    <a:pt x="10293" y="42312"/>
                    <a:pt x="10103" y="43440"/>
                  </a:cubicBezTo>
                  <a:cubicBezTo>
                    <a:pt x="9907" y="44568"/>
                    <a:pt x="9749" y="44955"/>
                    <a:pt x="10293" y="44955"/>
                  </a:cubicBezTo>
                  <a:lnTo>
                    <a:pt x="11776" y="44955"/>
                  </a:lnTo>
                  <a:cubicBezTo>
                    <a:pt x="11776" y="44955"/>
                    <a:pt x="12359" y="44666"/>
                    <a:pt x="12070" y="44279"/>
                  </a:cubicBezTo>
                  <a:cubicBezTo>
                    <a:pt x="11776" y="43892"/>
                    <a:pt x="11329" y="43342"/>
                    <a:pt x="11716" y="41184"/>
                  </a:cubicBezTo>
                  <a:cubicBezTo>
                    <a:pt x="12102" y="39026"/>
                    <a:pt x="12582" y="35899"/>
                    <a:pt x="12457" y="33033"/>
                  </a:cubicBezTo>
                  <a:cubicBezTo>
                    <a:pt x="12326" y="30166"/>
                    <a:pt x="12653" y="26848"/>
                    <a:pt x="13034" y="24396"/>
                  </a:cubicBezTo>
                  <a:cubicBezTo>
                    <a:pt x="13421" y="21944"/>
                    <a:pt x="12522" y="19301"/>
                    <a:pt x="12135" y="18206"/>
                  </a:cubicBezTo>
                  <a:cubicBezTo>
                    <a:pt x="11748" y="17111"/>
                    <a:pt x="12004" y="13018"/>
                    <a:pt x="12457" y="12119"/>
                  </a:cubicBezTo>
                  <a:cubicBezTo>
                    <a:pt x="12457" y="12119"/>
                    <a:pt x="12936" y="14887"/>
                    <a:pt x="13230" y="16304"/>
                  </a:cubicBezTo>
                  <a:cubicBezTo>
                    <a:pt x="13487" y="17568"/>
                    <a:pt x="14560" y="20462"/>
                    <a:pt x="15001" y="21900"/>
                  </a:cubicBezTo>
                  <a:cubicBezTo>
                    <a:pt x="14843" y="22434"/>
                    <a:pt x="15148" y="23480"/>
                    <a:pt x="15377" y="23846"/>
                  </a:cubicBezTo>
                  <a:cubicBezTo>
                    <a:pt x="15623" y="24238"/>
                    <a:pt x="15628" y="25006"/>
                    <a:pt x="15890" y="25006"/>
                  </a:cubicBezTo>
                  <a:cubicBezTo>
                    <a:pt x="16146" y="25006"/>
                    <a:pt x="15781" y="23846"/>
                    <a:pt x="15835" y="23840"/>
                  </a:cubicBezTo>
                  <a:cubicBezTo>
                    <a:pt x="15837" y="23840"/>
                    <a:pt x="15839" y="23840"/>
                    <a:pt x="15841" y="23840"/>
                  </a:cubicBezTo>
                  <a:cubicBezTo>
                    <a:pt x="16060" y="23840"/>
                    <a:pt x="16072" y="25379"/>
                    <a:pt x="16418" y="25379"/>
                  </a:cubicBezTo>
                  <a:cubicBezTo>
                    <a:pt x="16432" y="25379"/>
                    <a:pt x="16447" y="25377"/>
                    <a:pt x="16462" y="25371"/>
                  </a:cubicBezTo>
                  <a:cubicBezTo>
                    <a:pt x="16756" y="25268"/>
                    <a:pt x="16227" y="23889"/>
                    <a:pt x="16320" y="23862"/>
                  </a:cubicBezTo>
                  <a:cubicBezTo>
                    <a:pt x="16321" y="23862"/>
                    <a:pt x="16321" y="23862"/>
                    <a:pt x="16322" y="23862"/>
                  </a:cubicBezTo>
                  <a:cubicBezTo>
                    <a:pt x="16413" y="23862"/>
                    <a:pt x="16659" y="25432"/>
                    <a:pt x="17021" y="25432"/>
                  </a:cubicBezTo>
                  <a:cubicBezTo>
                    <a:pt x="17034" y="25432"/>
                    <a:pt x="17047" y="25430"/>
                    <a:pt x="17061" y="25426"/>
                  </a:cubicBezTo>
                  <a:cubicBezTo>
                    <a:pt x="17437" y="25306"/>
                    <a:pt x="16685" y="23786"/>
                    <a:pt x="16805" y="23786"/>
                  </a:cubicBezTo>
                  <a:cubicBezTo>
                    <a:pt x="16955" y="23786"/>
                    <a:pt x="17247" y="25106"/>
                    <a:pt x="17588" y="25106"/>
                  </a:cubicBezTo>
                  <a:cubicBezTo>
                    <a:pt x="17594" y="25106"/>
                    <a:pt x="17600" y="25105"/>
                    <a:pt x="17606" y="25104"/>
                  </a:cubicBezTo>
                  <a:cubicBezTo>
                    <a:pt x="17846" y="25077"/>
                    <a:pt x="17699" y="24805"/>
                    <a:pt x="17699" y="24805"/>
                  </a:cubicBezTo>
                  <a:lnTo>
                    <a:pt x="16908" y="22946"/>
                  </a:lnTo>
                  <a:lnTo>
                    <a:pt x="16908" y="22946"/>
                  </a:lnTo>
                  <a:cubicBezTo>
                    <a:pt x="17100" y="23268"/>
                    <a:pt x="17281" y="23371"/>
                    <a:pt x="17408" y="23371"/>
                  </a:cubicBezTo>
                  <a:cubicBezTo>
                    <a:pt x="17570" y="23371"/>
                    <a:pt x="17646" y="23205"/>
                    <a:pt x="17551" y="23110"/>
                  </a:cubicBezTo>
                  <a:cubicBezTo>
                    <a:pt x="17383" y="22936"/>
                    <a:pt x="17306" y="22598"/>
                    <a:pt x="17072" y="22260"/>
                  </a:cubicBezTo>
                  <a:cubicBezTo>
                    <a:pt x="16669" y="21677"/>
                    <a:pt x="16309" y="21552"/>
                    <a:pt x="16146" y="21524"/>
                  </a:cubicBezTo>
                  <a:cubicBezTo>
                    <a:pt x="16097" y="21137"/>
                    <a:pt x="15917" y="19901"/>
                    <a:pt x="15519" y="18173"/>
                  </a:cubicBezTo>
                  <a:cubicBezTo>
                    <a:pt x="15034" y="16081"/>
                    <a:pt x="14489" y="14566"/>
                    <a:pt x="14489" y="12888"/>
                  </a:cubicBezTo>
                  <a:cubicBezTo>
                    <a:pt x="14489" y="11215"/>
                    <a:pt x="14811" y="9182"/>
                    <a:pt x="13617" y="8474"/>
                  </a:cubicBezTo>
                  <a:cubicBezTo>
                    <a:pt x="12424" y="7766"/>
                    <a:pt x="9977" y="7831"/>
                    <a:pt x="10168" y="5575"/>
                  </a:cubicBezTo>
                  <a:cubicBezTo>
                    <a:pt x="10168" y="5575"/>
                    <a:pt x="10653" y="4769"/>
                    <a:pt x="10767" y="4256"/>
                  </a:cubicBezTo>
                  <a:cubicBezTo>
                    <a:pt x="10767" y="4256"/>
                    <a:pt x="10975" y="4240"/>
                    <a:pt x="11007" y="3897"/>
                  </a:cubicBezTo>
                  <a:cubicBezTo>
                    <a:pt x="11040" y="3559"/>
                    <a:pt x="11378" y="2916"/>
                    <a:pt x="10942" y="2693"/>
                  </a:cubicBezTo>
                  <a:cubicBezTo>
                    <a:pt x="10942" y="2693"/>
                    <a:pt x="11487" y="17"/>
                    <a:pt x="8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115" name="Google Shape;9115;p62"/>
            <p:cNvGrpSpPr/>
            <p:nvPr/>
          </p:nvGrpSpPr>
          <p:grpSpPr>
            <a:xfrm>
              <a:off x="3979228" y="1581563"/>
              <a:ext cx="147768" cy="558502"/>
              <a:chOff x="3979228" y="1581563"/>
              <a:chExt cx="147768" cy="558502"/>
            </a:xfrm>
          </p:grpSpPr>
          <p:sp>
            <p:nvSpPr>
              <p:cNvPr id="9116" name="Google Shape;9116;p62"/>
              <p:cNvSpPr/>
              <p:nvPr/>
            </p:nvSpPr>
            <p:spPr>
              <a:xfrm>
                <a:off x="3979228" y="1780614"/>
                <a:ext cx="147768" cy="143194"/>
              </a:xfrm>
              <a:custGeom>
                <a:avLst/>
                <a:gdLst/>
                <a:ahLst/>
                <a:cxnLst/>
                <a:rect l="l" t="t" r="r" b="b"/>
                <a:pathLst>
                  <a:path w="5847" h="5666" extrusionOk="0">
                    <a:moveTo>
                      <a:pt x="2918" y="0"/>
                    </a:moveTo>
                    <a:cubicBezTo>
                      <a:pt x="2881" y="0"/>
                      <a:pt x="2844" y="8"/>
                      <a:pt x="2812" y="25"/>
                    </a:cubicBezTo>
                    <a:cubicBezTo>
                      <a:pt x="2768" y="52"/>
                      <a:pt x="2741" y="101"/>
                      <a:pt x="2746" y="150"/>
                    </a:cubicBezTo>
                    <a:lnTo>
                      <a:pt x="2774" y="1785"/>
                    </a:lnTo>
                    <a:cubicBezTo>
                      <a:pt x="2774" y="1785"/>
                      <a:pt x="2720" y="1882"/>
                      <a:pt x="2677" y="1882"/>
                    </a:cubicBezTo>
                    <a:cubicBezTo>
                      <a:pt x="2655" y="1882"/>
                      <a:pt x="2636" y="1857"/>
                      <a:pt x="2626" y="1785"/>
                    </a:cubicBezTo>
                    <a:cubicBezTo>
                      <a:pt x="2594" y="1567"/>
                      <a:pt x="2594" y="689"/>
                      <a:pt x="2507" y="471"/>
                    </a:cubicBezTo>
                    <a:cubicBezTo>
                      <a:pt x="2453" y="339"/>
                      <a:pt x="2311" y="240"/>
                      <a:pt x="2136" y="240"/>
                    </a:cubicBezTo>
                    <a:cubicBezTo>
                      <a:pt x="2023" y="240"/>
                      <a:pt x="1897" y="281"/>
                      <a:pt x="1771" y="379"/>
                    </a:cubicBezTo>
                    <a:cubicBezTo>
                      <a:pt x="1444" y="629"/>
                      <a:pt x="529" y="2095"/>
                      <a:pt x="322" y="2880"/>
                    </a:cubicBezTo>
                    <a:cubicBezTo>
                      <a:pt x="114" y="3659"/>
                      <a:pt x="0" y="4629"/>
                      <a:pt x="27" y="5005"/>
                    </a:cubicBezTo>
                    <a:cubicBezTo>
                      <a:pt x="59" y="5366"/>
                      <a:pt x="165" y="5666"/>
                      <a:pt x="486" y="5666"/>
                    </a:cubicBezTo>
                    <a:cubicBezTo>
                      <a:pt x="500" y="5666"/>
                      <a:pt x="514" y="5665"/>
                      <a:pt x="529" y="5664"/>
                    </a:cubicBezTo>
                    <a:cubicBezTo>
                      <a:pt x="883" y="5632"/>
                      <a:pt x="1270" y="5414"/>
                      <a:pt x="1357" y="5316"/>
                    </a:cubicBezTo>
                    <a:cubicBezTo>
                      <a:pt x="1444" y="5223"/>
                      <a:pt x="1477" y="5098"/>
                      <a:pt x="1771" y="5098"/>
                    </a:cubicBezTo>
                    <a:cubicBezTo>
                      <a:pt x="2065" y="5098"/>
                      <a:pt x="2452" y="5038"/>
                      <a:pt x="2534" y="4760"/>
                    </a:cubicBezTo>
                    <a:cubicBezTo>
                      <a:pt x="2621" y="4476"/>
                      <a:pt x="2741" y="3724"/>
                      <a:pt x="2774" y="3414"/>
                    </a:cubicBezTo>
                    <a:cubicBezTo>
                      <a:pt x="2806" y="3098"/>
                      <a:pt x="2741" y="2913"/>
                      <a:pt x="2774" y="2662"/>
                    </a:cubicBezTo>
                    <a:cubicBezTo>
                      <a:pt x="2790" y="2509"/>
                      <a:pt x="2801" y="2351"/>
                      <a:pt x="2801" y="2193"/>
                    </a:cubicBezTo>
                    <a:cubicBezTo>
                      <a:pt x="2834" y="2221"/>
                      <a:pt x="2877" y="2237"/>
                      <a:pt x="2921" y="2237"/>
                    </a:cubicBezTo>
                    <a:cubicBezTo>
                      <a:pt x="2964" y="2237"/>
                      <a:pt x="3008" y="2221"/>
                      <a:pt x="3046" y="2193"/>
                    </a:cubicBezTo>
                    <a:cubicBezTo>
                      <a:pt x="3046" y="2351"/>
                      <a:pt x="3057" y="2509"/>
                      <a:pt x="3073" y="2662"/>
                    </a:cubicBezTo>
                    <a:cubicBezTo>
                      <a:pt x="3101" y="2913"/>
                      <a:pt x="3046" y="3103"/>
                      <a:pt x="3073" y="3414"/>
                    </a:cubicBezTo>
                    <a:cubicBezTo>
                      <a:pt x="3101" y="3724"/>
                      <a:pt x="3220" y="4476"/>
                      <a:pt x="3308" y="4760"/>
                    </a:cubicBezTo>
                    <a:cubicBezTo>
                      <a:pt x="3400" y="5038"/>
                      <a:pt x="3782" y="5098"/>
                      <a:pt x="4076" y="5098"/>
                    </a:cubicBezTo>
                    <a:cubicBezTo>
                      <a:pt x="4370" y="5098"/>
                      <a:pt x="4403" y="5223"/>
                      <a:pt x="4490" y="5316"/>
                    </a:cubicBezTo>
                    <a:cubicBezTo>
                      <a:pt x="4577" y="5414"/>
                      <a:pt x="4964" y="5632"/>
                      <a:pt x="5318" y="5664"/>
                    </a:cubicBezTo>
                    <a:cubicBezTo>
                      <a:pt x="5333" y="5665"/>
                      <a:pt x="5347" y="5666"/>
                      <a:pt x="5361" y="5666"/>
                    </a:cubicBezTo>
                    <a:cubicBezTo>
                      <a:pt x="5682" y="5666"/>
                      <a:pt x="5788" y="5366"/>
                      <a:pt x="5820" y="5005"/>
                    </a:cubicBezTo>
                    <a:cubicBezTo>
                      <a:pt x="5847" y="4629"/>
                      <a:pt x="5722" y="3665"/>
                      <a:pt x="5514" y="2880"/>
                    </a:cubicBezTo>
                    <a:cubicBezTo>
                      <a:pt x="5313" y="2101"/>
                      <a:pt x="4397" y="629"/>
                      <a:pt x="4070" y="379"/>
                    </a:cubicBezTo>
                    <a:cubicBezTo>
                      <a:pt x="3943" y="281"/>
                      <a:pt x="3816" y="240"/>
                      <a:pt x="3703" y="240"/>
                    </a:cubicBezTo>
                    <a:cubicBezTo>
                      <a:pt x="3528" y="240"/>
                      <a:pt x="3388" y="339"/>
                      <a:pt x="3335" y="471"/>
                    </a:cubicBezTo>
                    <a:cubicBezTo>
                      <a:pt x="3242" y="695"/>
                      <a:pt x="3242" y="1567"/>
                      <a:pt x="3215" y="1785"/>
                    </a:cubicBezTo>
                    <a:cubicBezTo>
                      <a:pt x="3206" y="1857"/>
                      <a:pt x="3187" y="1882"/>
                      <a:pt x="3165" y="1882"/>
                    </a:cubicBezTo>
                    <a:cubicBezTo>
                      <a:pt x="3121" y="1882"/>
                      <a:pt x="3068" y="1785"/>
                      <a:pt x="3068" y="1785"/>
                    </a:cubicBezTo>
                    <a:lnTo>
                      <a:pt x="3095" y="150"/>
                    </a:lnTo>
                    <a:cubicBezTo>
                      <a:pt x="3095" y="101"/>
                      <a:pt x="3068" y="52"/>
                      <a:pt x="3024" y="25"/>
                    </a:cubicBezTo>
                    <a:cubicBezTo>
                      <a:pt x="2992" y="8"/>
                      <a:pt x="2955" y="0"/>
                      <a:pt x="291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17" name="Google Shape;9117;p62"/>
              <p:cNvSpPr/>
              <p:nvPr/>
            </p:nvSpPr>
            <p:spPr>
              <a:xfrm>
                <a:off x="4008696" y="1581563"/>
                <a:ext cx="88024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97" extrusionOk="0">
                    <a:moveTo>
                      <a:pt x="1263" y="1"/>
                    </a:moveTo>
                    <a:cubicBezTo>
                      <a:pt x="1025" y="1"/>
                      <a:pt x="746" y="51"/>
                      <a:pt x="512" y="385"/>
                    </a:cubicBezTo>
                    <a:cubicBezTo>
                      <a:pt x="191" y="831"/>
                      <a:pt x="0" y="1164"/>
                      <a:pt x="120" y="1676"/>
                    </a:cubicBezTo>
                    <a:cubicBezTo>
                      <a:pt x="196" y="2003"/>
                      <a:pt x="338" y="2139"/>
                      <a:pt x="540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3" y="2477"/>
                      <a:pt x="1014" y="2597"/>
                      <a:pt x="1177" y="2635"/>
                    </a:cubicBezTo>
                    <a:cubicBezTo>
                      <a:pt x="1373" y="2673"/>
                      <a:pt x="1586" y="2722"/>
                      <a:pt x="1586" y="2722"/>
                    </a:cubicBezTo>
                    <a:lnTo>
                      <a:pt x="1618" y="3098"/>
                    </a:lnTo>
                    <a:cubicBezTo>
                      <a:pt x="1618" y="3136"/>
                      <a:pt x="1646" y="3169"/>
                      <a:pt x="1684" y="3185"/>
                    </a:cubicBezTo>
                    <a:lnTo>
                      <a:pt x="1733" y="3196"/>
                    </a:lnTo>
                    <a:lnTo>
                      <a:pt x="1787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6" y="2722"/>
                    </a:lnTo>
                    <a:cubicBezTo>
                      <a:pt x="1896" y="2722"/>
                      <a:pt x="2103" y="2673"/>
                      <a:pt x="2300" y="2635"/>
                    </a:cubicBezTo>
                    <a:cubicBezTo>
                      <a:pt x="2463" y="2597"/>
                      <a:pt x="2594" y="2477"/>
                      <a:pt x="2648" y="2319"/>
                    </a:cubicBezTo>
                    <a:cubicBezTo>
                      <a:pt x="2648" y="2319"/>
                      <a:pt x="2790" y="2281"/>
                      <a:pt x="2937" y="2221"/>
                    </a:cubicBezTo>
                    <a:cubicBezTo>
                      <a:pt x="3144" y="2139"/>
                      <a:pt x="3280" y="2008"/>
                      <a:pt x="3362" y="1676"/>
                    </a:cubicBezTo>
                    <a:cubicBezTo>
                      <a:pt x="3482" y="1164"/>
                      <a:pt x="3291" y="831"/>
                      <a:pt x="2970" y="385"/>
                    </a:cubicBezTo>
                    <a:cubicBezTo>
                      <a:pt x="2731" y="51"/>
                      <a:pt x="2456" y="1"/>
                      <a:pt x="2219" y="1"/>
                    </a:cubicBezTo>
                    <a:cubicBezTo>
                      <a:pt x="2185" y="1"/>
                      <a:pt x="2152" y="2"/>
                      <a:pt x="2120" y="3"/>
                    </a:cubicBezTo>
                    <a:cubicBezTo>
                      <a:pt x="1744" y="14"/>
                      <a:pt x="1738" y="330"/>
                      <a:pt x="1738" y="330"/>
                    </a:cubicBezTo>
                    <a:cubicBezTo>
                      <a:pt x="1738" y="330"/>
                      <a:pt x="1738" y="14"/>
                      <a:pt x="1362" y="3"/>
                    </a:cubicBezTo>
                    <a:cubicBezTo>
                      <a:pt x="1330" y="2"/>
                      <a:pt x="1297" y="1"/>
                      <a:pt x="126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18" name="Google Shape;9118;p62"/>
              <p:cNvSpPr/>
              <p:nvPr/>
            </p:nvSpPr>
            <p:spPr>
              <a:xfrm>
                <a:off x="4018199" y="1882715"/>
                <a:ext cx="105361" cy="130583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5167" extrusionOk="0">
                    <a:moveTo>
                      <a:pt x="1613" y="1"/>
                    </a:moveTo>
                    <a:cubicBezTo>
                      <a:pt x="1613" y="1"/>
                      <a:pt x="1373" y="1259"/>
                      <a:pt x="1744" y="1804"/>
                    </a:cubicBezTo>
                    <a:cubicBezTo>
                      <a:pt x="1864" y="1973"/>
                      <a:pt x="2043" y="2098"/>
                      <a:pt x="2251" y="2142"/>
                    </a:cubicBezTo>
                    <a:cubicBezTo>
                      <a:pt x="2234" y="2251"/>
                      <a:pt x="2256" y="2360"/>
                      <a:pt x="2305" y="2453"/>
                    </a:cubicBezTo>
                    <a:cubicBezTo>
                      <a:pt x="2392" y="2594"/>
                      <a:pt x="2474" y="2709"/>
                      <a:pt x="2474" y="2709"/>
                    </a:cubicBezTo>
                    <a:cubicBezTo>
                      <a:pt x="2425" y="2774"/>
                      <a:pt x="2381" y="2850"/>
                      <a:pt x="2365" y="2932"/>
                    </a:cubicBezTo>
                    <a:cubicBezTo>
                      <a:pt x="2327" y="3052"/>
                      <a:pt x="2305" y="3177"/>
                      <a:pt x="2305" y="3303"/>
                    </a:cubicBezTo>
                    <a:cubicBezTo>
                      <a:pt x="2223" y="3335"/>
                      <a:pt x="2147" y="3384"/>
                      <a:pt x="2082" y="3439"/>
                    </a:cubicBezTo>
                    <a:cubicBezTo>
                      <a:pt x="1940" y="3553"/>
                      <a:pt x="1798" y="3837"/>
                      <a:pt x="1798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6" y="3747"/>
                      <a:pt x="1488" y="3749"/>
                    </a:cubicBezTo>
                    <a:cubicBezTo>
                      <a:pt x="1292" y="3782"/>
                      <a:pt x="1177" y="3864"/>
                      <a:pt x="1090" y="3864"/>
                    </a:cubicBezTo>
                    <a:cubicBezTo>
                      <a:pt x="1008" y="3864"/>
                      <a:pt x="926" y="3684"/>
                      <a:pt x="643" y="3640"/>
                    </a:cubicBezTo>
                    <a:cubicBezTo>
                      <a:pt x="599" y="3633"/>
                      <a:pt x="558" y="3629"/>
                      <a:pt x="520" y="3629"/>
                    </a:cubicBezTo>
                    <a:cubicBezTo>
                      <a:pt x="266" y="3629"/>
                      <a:pt x="152" y="3808"/>
                      <a:pt x="76" y="4202"/>
                    </a:cubicBezTo>
                    <a:cubicBezTo>
                      <a:pt x="0" y="4605"/>
                      <a:pt x="87" y="5166"/>
                      <a:pt x="87" y="5166"/>
                    </a:cubicBezTo>
                    <a:lnTo>
                      <a:pt x="409" y="5112"/>
                    </a:lnTo>
                    <a:cubicBezTo>
                      <a:pt x="409" y="5112"/>
                      <a:pt x="360" y="4512"/>
                      <a:pt x="414" y="4371"/>
                    </a:cubicBezTo>
                    <a:cubicBezTo>
                      <a:pt x="458" y="4262"/>
                      <a:pt x="504" y="4185"/>
                      <a:pt x="579" y="4185"/>
                    </a:cubicBezTo>
                    <a:cubicBezTo>
                      <a:pt x="598" y="4185"/>
                      <a:pt x="620" y="4190"/>
                      <a:pt x="643" y="4202"/>
                    </a:cubicBezTo>
                    <a:cubicBezTo>
                      <a:pt x="737" y="4253"/>
                      <a:pt x="795" y="4322"/>
                      <a:pt x="879" y="4322"/>
                    </a:cubicBezTo>
                    <a:cubicBezTo>
                      <a:pt x="892" y="4322"/>
                      <a:pt x="906" y="4320"/>
                      <a:pt x="921" y="4316"/>
                    </a:cubicBezTo>
                    <a:cubicBezTo>
                      <a:pt x="1000" y="4297"/>
                      <a:pt x="944" y="4266"/>
                      <a:pt x="957" y="4266"/>
                    </a:cubicBezTo>
                    <a:cubicBezTo>
                      <a:pt x="963" y="4266"/>
                      <a:pt x="983" y="4272"/>
                      <a:pt x="1035" y="4289"/>
                    </a:cubicBezTo>
                    <a:cubicBezTo>
                      <a:pt x="1204" y="4343"/>
                      <a:pt x="1319" y="4572"/>
                      <a:pt x="1744" y="4681"/>
                    </a:cubicBezTo>
                    <a:cubicBezTo>
                      <a:pt x="1872" y="4716"/>
                      <a:pt x="2037" y="4740"/>
                      <a:pt x="2220" y="4740"/>
                    </a:cubicBezTo>
                    <a:cubicBezTo>
                      <a:pt x="2636" y="4740"/>
                      <a:pt x="3141" y="4614"/>
                      <a:pt x="3493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62" y="1493"/>
                      <a:pt x="3343" y="1436"/>
                      <a:pt x="3120" y="1436"/>
                    </a:cubicBezTo>
                    <a:cubicBezTo>
                      <a:pt x="3067" y="1436"/>
                      <a:pt x="3013" y="1439"/>
                      <a:pt x="2959" y="1439"/>
                    </a:cubicBezTo>
                    <a:cubicBezTo>
                      <a:pt x="2676" y="1439"/>
                      <a:pt x="2561" y="1717"/>
                      <a:pt x="2311" y="1717"/>
                    </a:cubicBezTo>
                    <a:cubicBezTo>
                      <a:pt x="2054" y="1717"/>
                      <a:pt x="2071" y="1657"/>
                      <a:pt x="1967" y="1406"/>
                    </a:cubicBezTo>
                    <a:cubicBezTo>
                      <a:pt x="1913" y="1265"/>
                      <a:pt x="1880" y="802"/>
                      <a:pt x="1880" y="802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19" name="Google Shape;9119;p62"/>
              <p:cNvSpPr/>
              <p:nvPr/>
            </p:nvSpPr>
            <p:spPr>
              <a:xfrm>
                <a:off x="3989413" y="2001041"/>
                <a:ext cx="124366" cy="139024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5501" extrusionOk="0">
                    <a:moveTo>
                      <a:pt x="4286" y="0"/>
                    </a:moveTo>
                    <a:cubicBezTo>
                      <a:pt x="4184" y="0"/>
                      <a:pt x="4094" y="63"/>
                      <a:pt x="4065" y="163"/>
                    </a:cubicBezTo>
                    <a:cubicBezTo>
                      <a:pt x="4065" y="163"/>
                      <a:pt x="3998" y="60"/>
                      <a:pt x="3901" y="60"/>
                    </a:cubicBezTo>
                    <a:cubicBezTo>
                      <a:pt x="3877" y="60"/>
                      <a:pt x="3852" y="66"/>
                      <a:pt x="3825" y="81"/>
                    </a:cubicBezTo>
                    <a:cubicBezTo>
                      <a:pt x="3749" y="125"/>
                      <a:pt x="3689" y="190"/>
                      <a:pt x="3662" y="272"/>
                    </a:cubicBezTo>
                    <a:cubicBezTo>
                      <a:pt x="3662" y="272"/>
                      <a:pt x="3631" y="247"/>
                      <a:pt x="3586" y="247"/>
                    </a:cubicBezTo>
                    <a:cubicBezTo>
                      <a:pt x="3547" y="247"/>
                      <a:pt x="3499" y="264"/>
                      <a:pt x="3450" y="326"/>
                    </a:cubicBezTo>
                    <a:cubicBezTo>
                      <a:pt x="3379" y="402"/>
                      <a:pt x="3286" y="457"/>
                      <a:pt x="3182" y="479"/>
                    </a:cubicBezTo>
                    <a:lnTo>
                      <a:pt x="3024" y="560"/>
                    </a:lnTo>
                    <a:cubicBezTo>
                      <a:pt x="2926" y="609"/>
                      <a:pt x="2845" y="686"/>
                      <a:pt x="2785" y="773"/>
                    </a:cubicBezTo>
                    <a:cubicBezTo>
                      <a:pt x="2692" y="757"/>
                      <a:pt x="2605" y="746"/>
                      <a:pt x="2518" y="746"/>
                    </a:cubicBezTo>
                    <a:cubicBezTo>
                      <a:pt x="2431" y="751"/>
                      <a:pt x="2343" y="778"/>
                      <a:pt x="2278" y="827"/>
                    </a:cubicBezTo>
                    <a:cubicBezTo>
                      <a:pt x="2207" y="795"/>
                      <a:pt x="2136" y="778"/>
                      <a:pt x="2060" y="773"/>
                    </a:cubicBezTo>
                    <a:cubicBezTo>
                      <a:pt x="1973" y="773"/>
                      <a:pt x="1880" y="762"/>
                      <a:pt x="1793" y="746"/>
                    </a:cubicBezTo>
                    <a:cubicBezTo>
                      <a:pt x="1771" y="664"/>
                      <a:pt x="1717" y="593"/>
                      <a:pt x="1635" y="560"/>
                    </a:cubicBezTo>
                    <a:cubicBezTo>
                      <a:pt x="1602" y="544"/>
                      <a:pt x="1566" y="536"/>
                      <a:pt x="1529" y="536"/>
                    </a:cubicBezTo>
                    <a:cubicBezTo>
                      <a:pt x="1492" y="536"/>
                      <a:pt x="1455" y="544"/>
                      <a:pt x="1422" y="560"/>
                    </a:cubicBezTo>
                    <a:cubicBezTo>
                      <a:pt x="1401" y="479"/>
                      <a:pt x="1352" y="402"/>
                      <a:pt x="1286" y="348"/>
                    </a:cubicBezTo>
                    <a:cubicBezTo>
                      <a:pt x="1242" y="309"/>
                      <a:pt x="1192" y="290"/>
                      <a:pt x="1137" y="290"/>
                    </a:cubicBezTo>
                    <a:cubicBezTo>
                      <a:pt x="1123" y="290"/>
                      <a:pt x="1109" y="291"/>
                      <a:pt x="1096" y="293"/>
                    </a:cubicBezTo>
                    <a:lnTo>
                      <a:pt x="1019" y="184"/>
                    </a:lnTo>
                    <a:cubicBezTo>
                      <a:pt x="975" y="181"/>
                      <a:pt x="931" y="179"/>
                      <a:pt x="887" y="179"/>
                    </a:cubicBezTo>
                    <a:cubicBezTo>
                      <a:pt x="786" y="179"/>
                      <a:pt x="688" y="189"/>
                      <a:pt x="589" y="212"/>
                    </a:cubicBezTo>
                    <a:cubicBezTo>
                      <a:pt x="349" y="266"/>
                      <a:pt x="376" y="375"/>
                      <a:pt x="376" y="375"/>
                    </a:cubicBezTo>
                    <a:cubicBezTo>
                      <a:pt x="376" y="375"/>
                      <a:pt x="273" y="402"/>
                      <a:pt x="137" y="697"/>
                    </a:cubicBezTo>
                    <a:cubicBezTo>
                      <a:pt x="0" y="985"/>
                      <a:pt x="109" y="1094"/>
                      <a:pt x="82" y="1252"/>
                    </a:cubicBezTo>
                    <a:cubicBezTo>
                      <a:pt x="55" y="1416"/>
                      <a:pt x="137" y="1443"/>
                      <a:pt x="137" y="1443"/>
                    </a:cubicBezTo>
                    <a:lnTo>
                      <a:pt x="137" y="1547"/>
                    </a:lnTo>
                    <a:cubicBezTo>
                      <a:pt x="137" y="1656"/>
                      <a:pt x="191" y="1819"/>
                      <a:pt x="137" y="1950"/>
                    </a:cubicBezTo>
                    <a:cubicBezTo>
                      <a:pt x="82" y="2081"/>
                      <a:pt x="82" y="2059"/>
                      <a:pt x="109" y="2217"/>
                    </a:cubicBezTo>
                    <a:cubicBezTo>
                      <a:pt x="137" y="2375"/>
                      <a:pt x="82" y="2429"/>
                      <a:pt x="55" y="2538"/>
                    </a:cubicBezTo>
                    <a:cubicBezTo>
                      <a:pt x="44" y="2620"/>
                      <a:pt x="55" y="2702"/>
                      <a:pt x="82" y="2778"/>
                    </a:cubicBezTo>
                    <a:lnTo>
                      <a:pt x="28" y="2991"/>
                    </a:lnTo>
                    <a:cubicBezTo>
                      <a:pt x="0" y="3127"/>
                      <a:pt x="44" y="3263"/>
                      <a:pt x="137" y="3367"/>
                    </a:cubicBezTo>
                    <a:cubicBezTo>
                      <a:pt x="137" y="3367"/>
                      <a:pt x="164" y="3683"/>
                      <a:pt x="376" y="3846"/>
                    </a:cubicBezTo>
                    <a:cubicBezTo>
                      <a:pt x="426" y="3888"/>
                      <a:pt x="487" y="3909"/>
                      <a:pt x="549" y="3909"/>
                    </a:cubicBezTo>
                    <a:cubicBezTo>
                      <a:pt x="624" y="3909"/>
                      <a:pt x="699" y="3879"/>
                      <a:pt x="752" y="3819"/>
                    </a:cubicBezTo>
                    <a:cubicBezTo>
                      <a:pt x="801" y="4075"/>
                      <a:pt x="943" y="4304"/>
                      <a:pt x="1150" y="4462"/>
                    </a:cubicBezTo>
                    <a:cubicBezTo>
                      <a:pt x="1341" y="4462"/>
                      <a:pt x="1254" y="4413"/>
                      <a:pt x="1281" y="4304"/>
                    </a:cubicBezTo>
                    <a:cubicBezTo>
                      <a:pt x="1308" y="4195"/>
                      <a:pt x="1068" y="4119"/>
                      <a:pt x="992" y="4037"/>
                    </a:cubicBezTo>
                    <a:cubicBezTo>
                      <a:pt x="910" y="3955"/>
                      <a:pt x="883" y="3743"/>
                      <a:pt x="883" y="3743"/>
                    </a:cubicBezTo>
                    <a:cubicBezTo>
                      <a:pt x="976" y="3645"/>
                      <a:pt x="1057" y="3541"/>
                      <a:pt x="1123" y="3421"/>
                    </a:cubicBezTo>
                    <a:cubicBezTo>
                      <a:pt x="1205" y="3263"/>
                      <a:pt x="1096" y="3127"/>
                      <a:pt x="1014" y="2914"/>
                    </a:cubicBezTo>
                    <a:cubicBezTo>
                      <a:pt x="963" y="2774"/>
                      <a:pt x="899" y="2750"/>
                      <a:pt x="861" y="2750"/>
                    </a:cubicBezTo>
                    <a:cubicBezTo>
                      <a:pt x="841" y="2750"/>
                      <a:pt x="829" y="2756"/>
                      <a:pt x="829" y="2756"/>
                    </a:cubicBezTo>
                    <a:cubicBezTo>
                      <a:pt x="861" y="2631"/>
                      <a:pt x="867" y="2506"/>
                      <a:pt x="856" y="2380"/>
                    </a:cubicBezTo>
                    <a:cubicBezTo>
                      <a:pt x="829" y="2222"/>
                      <a:pt x="774" y="2222"/>
                      <a:pt x="774" y="2222"/>
                    </a:cubicBezTo>
                    <a:cubicBezTo>
                      <a:pt x="774" y="2222"/>
                      <a:pt x="829" y="1983"/>
                      <a:pt x="856" y="1874"/>
                    </a:cubicBezTo>
                    <a:cubicBezTo>
                      <a:pt x="883" y="1765"/>
                      <a:pt x="698" y="1525"/>
                      <a:pt x="698" y="1525"/>
                    </a:cubicBezTo>
                    <a:cubicBezTo>
                      <a:pt x="741" y="1421"/>
                      <a:pt x="796" y="1323"/>
                      <a:pt x="856" y="1231"/>
                    </a:cubicBezTo>
                    <a:cubicBezTo>
                      <a:pt x="938" y="1127"/>
                      <a:pt x="856" y="991"/>
                      <a:pt x="856" y="991"/>
                    </a:cubicBezTo>
                    <a:lnTo>
                      <a:pt x="856" y="991"/>
                    </a:lnTo>
                    <a:lnTo>
                      <a:pt x="1068" y="1018"/>
                    </a:lnTo>
                    <a:cubicBezTo>
                      <a:pt x="1068" y="1018"/>
                      <a:pt x="1150" y="1258"/>
                      <a:pt x="1281" y="1312"/>
                    </a:cubicBezTo>
                    <a:cubicBezTo>
                      <a:pt x="1300" y="1320"/>
                      <a:pt x="1320" y="1324"/>
                      <a:pt x="1339" y="1324"/>
                    </a:cubicBezTo>
                    <a:cubicBezTo>
                      <a:pt x="1453" y="1324"/>
                      <a:pt x="1553" y="1203"/>
                      <a:pt x="1553" y="1203"/>
                    </a:cubicBezTo>
                    <a:cubicBezTo>
                      <a:pt x="1635" y="1318"/>
                      <a:pt x="1760" y="1383"/>
                      <a:pt x="1897" y="1394"/>
                    </a:cubicBezTo>
                    <a:cubicBezTo>
                      <a:pt x="2033" y="1389"/>
                      <a:pt x="2169" y="1361"/>
                      <a:pt x="2300" y="1312"/>
                    </a:cubicBezTo>
                    <a:cubicBezTo>
                      <a:pt x="2300" y="1312"/>
                      <a:pt x="2512" y="1449"/>
                      <a:pt x="2698" y="1449"/>
                    </a:cubicBezTo>
                    <a:cubicBezTo>
                      <a:pt x="2888" y="1449"/>
                      <a:pt x="2937" y="1236"/>
                      <a:pt x="2937" y="1236"/>
                    </a:cubicBezTo>
                    <a:cubicBezTo>
                      <a:pt x="2937" y="1236"/>
                      <a:pt x="3083" y="1269"/>
                      <a:pt x="3193" y="1269"/>
                    </a:cubicBezTo>
                    <a:cubicBezTo>
                      <a:pt x="3217" y="1269"/>
                      <a:pt x="3240" y="1267"/>
                      <a:pt x="3259" y="1263"/>
                    </a:cubicBezTo>
                    <a:cubicBezTo>
                      <a:pt x="3346" y="1225"/>
                      <a:pt x="3417" y="1171"/>
                      <a:pt x="3471" y="1100"/>
                    </a:cubicBezTo>
                    <a:cubicBezTo>
                      <a:pt x="3471" y="1100"/>
                      <a:pt x="3507" y="1118"/>
                      <a:pt x="3572" y="1118"/>
                    </a:cubicBezTo>
                    <a:cubicBezTo>
                      <a:pt x="3621" y="1118"/>
                      <a:pt x="3686" y="1108"/>
                      <a:pt x="3766" y="1073"/>
                    </a:cubicBezTo>
                    <a:cubicBezTo>
                      <a:pt x="3880" y="1024"/>
                      <a:pt x="3989" y="964"/>
                      <a:pt x="4087" y="887"/>
                    </a:cubicBezTo>
                    <a:lnTo>
                      <a:pt x="4087" y="887"/>
                    </a:lnTo>
                    <a:cubicBezTo>
                      <a:pt x="4087" y="887"/>
                      <a:pt x="4011" y="1285"/>
                      <a:pt x="4060" y="1449"/>
                    </a:cubicBezTo>
                    <a:cubicBezTo>
                      <a:pt x="4098" y="1563"/>
                      <a:pt x="4125" y="1677"/>
                      <a:pt x="4142" y="1797"/>
                    </a:cubicBezTo>
                    <a:cubicBezTo>
                      <a:pt x="4060" y="1895"/>
                      <a:pt x="4005" y="2015"/>
                      <a:pt x="3984" y="2141"/>
                    </a:cubicBezTo>
                    <a:cubicBezTo>
                      <a:pt x="3951" y="2331"/>
                      <a:pt x="4087" y="2571"/>
                      <a:pt x="4087" y="2571"/>
                    </a:cubicBezTo>
                    <a:lnTo>
                      <a:pt x="4033" y="2784"/>
                    </a:lnTo>
                    <a:cubicBezTo>
                      <a:pt x="4000" y="2904"/>
                      <a:pt x="4022" y="3029"/>
                      <a:pt x="4087" y="3132"/>
                    </a:cubicBezTo>
                    <a:lnTo>
                      <a:pt x="4011" y="3318"/>
                    </a:lnTo>
                    <a:cubicBezTo>
                      <a:pt x="3929" y="3503"/>
                      <a:pt x="4011" y="3557"/>
                      <a:pt x="4011" y="3557"/>
                    </a:cubicBezTo>
                    <a:lnTo>
                      <a:pt x="3902" y="3666"/>
                    </a:lnTo>
                    <a:cubicBezTo>
                      <a:pt x="3793" y="3770"/>
                      <a:pt x="3875" y="3824"/>
                      <a:pt x="3875" y="3824"/>
                    </a:cubicBezTo>
                    <a:lnTo>
                      <a:pt x="3662" y="4037"/>
                    </a:lnTo>
                    <a:cubicBezTo>
                      <a:pt x="3662" y="4037"/>
                      <a:pt x="3558" y="3901"/>
                      <a:pt x="3422" y="3901"/>
                    </a:cubicBezTo>
                    <a:cubicBezTo>
                      <a:pt x="3335" y="3906"/>
                      <a:pt x="3248" y="3933"/>
                      <a:pt x="3182" y="3982"/>
                    </a:cubicBezTo>
                    <a:cubicBezTo>
                      <a:pt x="3182" y="3982"/>
                      <a:pt x="2965" y="3852"/>
                      <a:pt x="2807" y="3770"/>
                    </a:cubicBezTo>
                    <a:cubicBezTo>
                      <a:pt x="2747" y="3739"/>
                      <a:pt x="2682" y="3724"/>
                      <a:pt x="2612" y="3724"/>
                    </a:cubicBezTo>
                    <a:cubicBezTo>
                      <a:pt x="2497" y="3724"/>
                      <a:pt x="2367" y="3765"/>
                      <a:pt x="2218" y="3846"/>
                    </a:cubicBezTo>
                    <a:cubicBezTo>
                      <a:pt x="1978" y="3982"/>
                      <a:pt x="1951" y="4140"/>
                      <a:pt x="1924" y="4407"/>
                    </a:cubicBezTo>
                    <a:cubicBezTo>
                      <a:pt x="1897" y="4674"/>
                      <a:pt x="2087" y="4996"/>
                      <a:pt x="2136" y="5105"/>
                    </a:cubicBezTo>
                    <a:cubicBezTo>
                      <a:pt x="2191" y="5214"/>
                      <a:pt x="2109" y="5317"/>
                      <a:pt x="2191" y="5454"/>
                    </a:cubicBezTo>
                    <a:cubicBezTo>
                      <a:pt x="2212" y="5488"/>
                      <a:pt x="2242" y="5500"/>
                      <a:pt x="2275" y="5500"/>
                    </a:cubicBezTo>
                    <a:cubicBezTo>
                      <a:pt x="2369" y="5500"/>
                      <a:pt x="2485" y="5399"/>
                      <a:pt x="2485" y="5399"/>
                    </a:cubicBezTo>
                    <a:cubicBezTo>
                      <a:pt x="2485" y="5399"/>
                      <a:pt x="2562" y="5445"/>
                      <a:pt x="2644" y="5445"/>
                    </a:cubicBezTo>
                    <a:cubicBezTo>
                      <a:pt x="2671" y="5445"/>
                      <a:pt x="2699" y="5440"/>
                      <a:pt x="2725" y="5426"/>
                    </a:cubicBezTo>
                    <a:cubicBezTo>
                      <a:pt x="2834" y="5372"/>
                      <a:pt x="2779" y="5159"/>
                      <a:pt x="2888" y="4969"/>
                    </a:cubicBezTo>
                    <a:cubicBezTo>
                      <a:pt x="2997" y="4783"/>
                      <a:pt x="2943" y="4647"/>
                      <a:pt x="3024" y="4516"/>
                    </a:cubicBezTo>
                    <a:cubicBezTo>
                      <a:pt x="3043" y="4483"/>
                      <a:pt x="3061" y="4469"/>
                      <a:pt x="3077" y="4469"/>
                    </a:cubicBezTo>
                    <a:cubicBezTo>
                      <a:pt x="3126" y="4469"/>
                      <a:pt x="3162" y="4596"/>
                      <a:pt x="3182" y="4674"/>
                    </a:cubicBezTo>
                    <a:cubicBezTo>
                      <a:pt x="3201" y="4747"/>
                      <a:pt x="3301" y="4796"/>
                      <a:pt x="3415" y="4796"/>
                    </a:cubicBezTo>
                    <a:cubicBezTo>
                      <a:pt x="3471" y="4796"/>
                      <a:pt x="3531" y="4783"/>
                      <a:pt x="3586" y="4756"/>
                    </a:cubicBezTo>
                    <a:cubicBezTo>
                      <a:pt x="3638" y="4729"/>
                      <a:pt x="3695" y="4720"/>
                      <a:pt x="3754" y="4720"/>
                    </a:cubicBezTo>
                    <a:cubicBezTo>
                      <a:pt x="3873" y="4720"/>
                      <a:pt x="4005" y="4756"/>
                      <a:pt x="4147" y="4756"/>
                    </a:cubicBezTo>
                    <a:cubicBezTo>
                      <a:pt x="4354" y="4756"/>
                      <a:pt x="4332" y="4756"/>
                      <a:pt x="4490" y="4489"/>
                    </a:cubicBezTo>
                    <a:cubicBezTo>
                      <a:pt x="4654" y="4222"/>
                      <a:pt x="4572" y="4086"/>
                      <a:pt x="4654" y="3928"/>
                    </a:cubicBezTo>
                    <a:cubicBezTo>
                      <a:pt x="4730" y="3770"/>
                      <a:pt x="4839" y="3557"/>
                      <a:pt x="4812" y="3318"/>
                    </a:cubicBezTo>
                    <a:cubicBezTo>
                      <a:pt x="4785" y="3078"/>
                      <a:pt x="4785" y="3023"/>
                      <a:pt x="4757" y="2887"/>
                    </a:cubicBezTo>
                    <a:cubicBezTo>
                      <a:pt x="4730" y="2756"/>
                      <a:pt x="4839" y="2696"/>
                      <a:pt x="4812" y="2517"/>
                    </a:cubicBezTo>
                    <a:cubicBezTo>
                      <a:pt x="4785" y="2331"/>
                      <a:pt x="4757" y="2331"/>
                      <a:pt x="4839" y="2195"/>
                    </a:cubicBezTo>
                    <a:cubicBezTo>
                      <a:pt x="4888" y="2130"/>
                      <a:pt x="4861" y="2037"/>
                      <a:pt x="4785" y="2010"/>
                    </a:cubicBezTo>
                    <a:cubicBezTo>
                      <a:pt x="4806" y="1934"/>
                      <a:pt x="4834" y="1863"/>
                      <a:pt x="4866" y="1792"/>
                    </a:cubicBezTo>
                    <a:cubicBezTo>
                      <a:pt x="4921" y="1688"/>
                      <a:pt x="4812" y="1552"/>
                      <a:pt x="4812" y="1552"/>
                    </a:cubicBezTo>
                    <a:lnTo>
                      <a:pt x="4866" y="1416"/>
                    </a:lnTo>
                    <a:cubicBezTo>
                      <a:pt x="4921" y="1285"/>
                      <a:pt x="4703" y="1203"/>
                      <a:pt x="4703" y="1203"/>
                    </a:cubicBezTo>
                    <a:cubicBezTo>
                      <a:pt x="4768" y="1122"/>
                      <a:pt x="4806" y="1018"/>
                      <a:pt x="4812" y="909"/>
                    </a:cubicBezTo>
                    <a:cubicBezTo>
                      <a:pt x="4806" y="811"/>
                      <a:pt x="4741" y="718"/>
                      <a:pt x="4654" y="669"/>
                    </a:cubicBezTo>
                    <a:cubicBezTo>
                      <a:pt x="4697" y="571"/>
                      <a:pt x="4725" y="462"/>
                      <a:pt x="4730" y="348"/>
                    </a:cubicBezTo>
                    <a:cubicBezTo>
                      <a:pt x="4730" y="190"/>
                      <a:pt x="4545" y="32"/>
                      <a:pt x="4332" y="5"/>
                    </a:cubicBezTo>
                    <a:cubicBezTo>
                      <a:pt x="4317" y="2"/>
                      <a:pt x="4301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0" name="Google Shape;9120;p62"/>
              <p:cNvSpPr/>
              <p:nvPr/>
            </p:nvSpPr>
            <p:spPr>
              <a:xfrm>
                <a:off x="3986785" y="1906092"/>
                <a:ext cx="116531" cy="79533"/>
              </a:xfrm>
              <a:custGeom>
                <a:avLst/>
                <a:gdLst/>
                <a:ahLst/>
                <a:cxnLst/>
                <a:rect l="l" t="t" r="r" b="b"/>
                <a:pathLst>
                  <a:path w="4611" h="3147" extrusionOk="0">
                    <a:moveTo>
                      <a:pt x="1352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3" y="787"/>
                      <a:pt x="126" y="1141"/>
                    </a:cubicBezTo>
                    <a:cubicBezTo>
                      <a:pt x="153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0" y="3031"/>
                    </a:cubicBezTo>
                    <a:cubicBezTo>
                      <a:pt x="367" y="3113"/>
                      <a:pt x="420" y="3146"/>
                      <a:pt x="502" y="3146"/>
                    </a:cubicBezTo>
                    <a:cubicBezTo>
                      <a:pt x="568" y="3146"/>
                      <a:pt x="651" y="3125"/>
                      <a:pt x="775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0" y="2590"/>
                      <a:pt x="1897" y="2530"/>
                      <a:pt x="1897" y="2530"/>
                    </a:cubicBezTo>
                    <a:cubicBezTo>
                      <a:pt x="2131" y="2470"/>
                      <a:pt x="2338" y="2116"/>
                      <a:pt x="2338" y="2116"/>
                    </a:cubicBezTo>
                    <a:cubicBezTo>
                      <a:pt x="2371" y="2187"/>
                      <a:pt x="2415" y="2258"/>
                      <a:pt x="2458" y="2323"/>
                    </a:cubicBezTo>
                    <a:cubicBezTo>
                      <a:pt x="2502" y="2416"/>
                      <a:pt x="2529" y="2514"/>
                      <a:pt x="2545" y="2617"/>
                    </a:cubicBezTo>
                    <a:lnTo>
                      <a:pt x="2660" y="2590"/>
                    </a:lnTo>
                    <a:cubicBezTo>
                      <a:pt x="2644" y="2492"/>
                      <a:pt x="2644" y="2389"/>
                      <a:pt x="2660" y="2290"/>
                    </a:cubicBezTo>
                    <a:cubicBezTo>
                      <a:pt x="2693" y="2116"/>
                      <a:pt x="2605" y="2089"/>
                      <a:pt x="2927" y="2056"/>
                    </a:cubicBezTo>
                    <a:cubicBezTo>
                      <a:pt x="3254" y="2023"/>
                      <a:pt x="3461" y="1909"/>
                      <a:pt x="3695" y="1522"/>
                    </a:cubicBezTo>
                    <a:cubicBezTo>
                      <a:pt x="3929" y="1141"/>
                      <a:pt x="3989" y="934"/>
                      <a:pt x="4137" y="814"/>
                    </a:cubicBezTo>
                    <a:cubicBezTo>
                      <a:pt x="4284" y="699"/>
                      <a:pt x="4371" y="694"/>
                      <a:pt x="4523" y="547"/>
                    </a:cubicBezTo>
                    <a:cubicBezTo>
                      <a:pt x="4523" y="547"/>
                      <a:pt x="4611" y="492"/>
                      <a:pt x="4256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57" y="289"/>
                      <a:pt x="2822" y="342"/>
                      <a:pt x="2596" y="342"/>
                    </a:cubicBezTo>
                    <a:cubicBezTo>
                      <a:pt x="2428" y="342"/>
                      <a:pt x="2266" y="313"/>
                      <a:pt x="2104" y="225"/>
                    </a:cubicBezTo>
                    <a:cubicBezTo>
                      <a:pt x="1814" y="70"/>
                      <a:pt x="1577" y="1"/>
                      <a:pt x="135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1" name="Google Shape;9121;p62"/>
              <p:cNvSpPr/>
              <p:nvPr/>
            </p:nvSpPr>
            <p:spPr>
              <a:xfrm>
                <a:off x="4034727" y="1804598"/>
                <a:ext cx="76980" cy="78597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3110" extrusionOk="0">
                    <a:moveTo>
                      <a:pt x="486" y="0"/>
                    </a:moveTo>
                    <a:cubicBezTo>
                      <a:pt x="471" y="0"/>
                      <a:pt x="458" y="3"/>
                      <a:pt x="447" y="7"/>
                    </a:cubicBezTo>
                    <a:cubicBezTo>
                      <a:pt x="371" y="46"/>
                      <a:pt x="311" y="193"/>
                      <a:pt x="354" y="264"/>
                    </a:cubicBezTo>
                    <a:cubicBezTo>
                      <a:pt x="252" y="242"/>
                      <a:pt x="226" y="197"/>
                      <a:pt x="194" y="197"/>
                    </a:cubicBezTo>
                    <a:cubicBezTo>
                      <a:pt x="185" y="197"/>
                      <a:pt x="175" y="201"/>
                      <a:pt x="163" y="209"/>
                    </a:cubicBezTo>
                    <a:cubicBezTo>
                      <a:pt x="93" y="258"/>
                      <a:pt x="38" y="427"/>
                      <a:pt x="38" y="427"/>
                    </a:cubicBezTo>
                    <a:cubicBezTo>
                      <a:pt x="114" y="438"/>
                      <a:pt x="180" y="487"/>
                      <a:pt x="207" y="552"/>
                    </a:cubicBezTo>
                    <a:cubicBezTo>
                      <a:pt x="262" y="667"/>
                      <a:pt x="289" y="645"/>
                      <a:pt x="278" y="765"/>
                    </a:cubicBezTo>
                    <a:lnTo>
                      <a:pt x="272" y="765"/>
                    </a:lnTo>
                    <a:cubicBezTo>
                      <a:pt x="153" y="781"/>
                      <a:pt x="120" y="759"/>
                      <a:pt x="0" y="825"/>
                    </a:cubicBezTo>
                    <a:cubicBezTo>
                      <a:pt x="71" y="1114"/>
                      <a:pt x="142" y="1397"/>
                      <a:pt x="289" y="1648"/>
                    </a:cubicBezTo>
                    <a:lnTo>
                      <a:pt x="300" y="1735"/>
                    </a:lnTo>
                    <a:cubicBezTo>
                      <a:pt x="256" y="2323"/>
                      <a:pt x="708" y="2884"/>
                      <a:pt x="1270" y="3053"/>
                    </a:cubicBezTo>
                    <a:cubicBezTo>
                      <a:pt x="1406" y="3093"/>
                      <a:pt x="1544" y="3110"/>
                      <a:pt x="1683" y="3110"/>
                    </a:cubicBezTo>
                    <a:cubicBezTo>
                      <a:pt x="2040" y="3110"/>
                      <a:pt x="2401" y="3001"/>
                      <a:pt x="2746" y="2895"/>
                    </a:cubicBezTo>
                    <a:cubicBezTo>
                      <a:pt x="2812" y="2879"/>
                      <a:pt x="2970" y="2803"/>
                      <a:pt x="2986" y="2743"/>
                    </a:cubicBezTo>
                    <a:cubicBezTo>
                      <a:pt x="3046" y="2541"/>
                      <a:pt x="2921" y="2443"/>
                      <a:pt x="2910" y="2389"/>
                    </a:cubicBezTo>
                    <a:cubicBezTo>
                      <a:pt x="2795" y="1773"/>
                      <a:pt x="2496" y="1375"/>
                      <a:pt x="1940" y="1092"/>
                    </a:cubicBezTo>
                    <a:cubicBezTo>
                      <a:pt x="1738" y="983"/>
                      <a:pt x="1569" y="917"/>
                      <a:pt x="1569" y="917"/>
                    </a:cubicBezTo>
                    <a:cubicBezTo>
                      <a:pt x="1591" y="857"/>
                      <a:pt x="1580" y="792"/>
                      <a:pt x="1537" y="743"/>
                    </a:cubicBezTo>
                    <a:cubicBezTo>
                      <a:pt x="1526" y="667"/>
                      <a:pt x="1575" y="541"/>
                      <a:pt x="1537" y="438"/>
                    </a:cubicBezTo>
                    <a:cubicBezTo>
                      <a:pt x="1474" y="264"/>
                      <a:pt x="1385" y="228"/>
                      <a:pt x="1321" y="228"/>
                    </a:cubicBezTo>
                    <a:cubicBezTo>
                      <a:pt x="1275" y="228"/>
                      <a:pt x="1242" y="247"/>
                      <a:pt x="1242" y="247"/>
                    </a:cubicBezTo>
                    <a:cubicBezTo>
                      <a:pt x="1242" y="247"/>
                      <a:pt x="1025" y="101"/>
                      <a:pt x="845" y="101"/>
                    </a:cubicBezTo>
                    <a:cubicBezTo>
                      <a:pt x="797" y="101"/>
                      <a:pt x="752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122" name="Google Shape;9122;p62"/>
          <p:cNvGrpSpPr/>
          <p:nvPr/>
        </p:nvGrpSpPr>
        <p:grpSpPr>
          <a:xfrm>
            <a:off x="5560945" y="2078658"/>
            <a:ext cx="536552" cy="1514833"/>
            <a:chOff x="4588296" y="1557988"/>
            <a:chExt cx="402414" cy="1136125"/>
          </a:xfrm>
        </p:grpSpPr>
        <p:sp>
          <p:nvSpPr>
            <p:cNvPr id="9123" name="Google Shape;9123;p62"/>
            <p:cNvSpPr/>
            <p:nvPr/>
          </p:nvSpPr>
          <p:spPr>
            <a:xfrm>
              <a:off x="4588296" y="1557988"/>
              <a:ext cx="402414" cy="1136125"/>
            </a:xfrm>
            <a:custGeom>
              <a:avLst/>
              <a:gdLst/>
              <a:ahLst/>
              <a:cxnLst/>
              <a:rect l="l" t="t" r="r" b="b"/>
              <a:pathLst>
                <a:path w="15923" h="44955" extrusionOk="0">
                  <a:moveTo>
                    <a:pt x="7907" y="1"/>
                  </a:moveTo>
                  <a:lnTo>
                    <a:pt x="7907" y="17"/>
                  </a:lnTo>
                  <a:cubicBezTo>
                    <a:pt x="7586" y="61"/>
                    <a:pt x="6670" y="235"/>
                    <a:pt x="6262" y="764"/>
                  </a:cubicBezTo>
                  <a:cubicBezTo>
                    <a:pt x="5760" y="1412"/>
                    <a:pt x="5973" y="2818"/>
                    <a:pt x="5973" y="2818"/>
                  </a:cubicBezTo>
                  <a:cubicBezTo>
                    <a:pt x="5499" y="2976"/>
                    <a:pt x="5646" y="3597"/>
                    <a:pt x="5859" y="3848"/>
                  </a:cubicBezTo>
                  <a:cubicBezTo>
                    <a:pt x="6071" y="4098"/>
                    <a:pt x="6060" y="4420"/>
                    <a:pt x="6164" y="4523"/>
                  </a:cubicBezTo>
                  <a:cubicBezTo>
                    <a:pt x="6203" y="4570"/>
                    <a:pt x="6256" y="4595"/>
                    <a:pt x="6311" y="4595"/>
                  </a:cubicBezTo>
                  <a:cubicBezTo>
                    <a:pt x="6333" y="4595"/>
                    <a:pt x="6355" y="4591"/>
                    <a:pt x="6376" y="4583"/>
                  </a:cubicBezTo>
                  <a:cubicBezTo>
                    <a:pt x="6474" y="4812"/>
                    <a:pt x="6534" y="5057"/>
                    <a:pt x="6551" y="5308"/>
                  </a:cubicBezTo>
                  <a:cubicBezTo>
                    <a:pt x="6551" y="6540"/>
                    <a:pt x="5608" y="7177"/>
                    <a:pt x="3695" y="7624"/>
                  </a:cubicBezTo>
                  <a:cubicBezTo>
                    <a:pt x="1788" y="8071"/>
                    <a:pt x="1848" y="10610"/>
                    <a:pt x="1963" y="11618"/>
                  </a:cubicBezTo>
                  <a:cubicBezTo>
                    <a:pt x="2077" y="12621"/>
                    <a:pt x="1690" y="14419"/>
                    <a:pt x="1243" y="15743"/>
                  </a:cubicBezTo>
                  <a:cubicBezTo>
                    <a:pt x="791" y="17067"/>
                    <a:pt x="600" y="18827"/>
                    <a:pt x="508" y="20053"/>
                  </a:cubicBezTo>
                  <a:cubicBezTo>
                    <a:pt x="415" y="21274"/>
                    <a:pt x="388" y="22696"/>
                    <a:pt x="339" y="23110"/>
                  </a:cubicBezTo>
                  <a:cubicBezTo>
                    <a:pt x="295" y="23524"/>
                    <a:pt x="159" y="24151"/>
                    <a:pt x="83" y="24625"/>
                  </a:cubicBezTo>
                  <a:cubicBezTo>
                    <a:pt x="1" y="25099"/>
                    <a:pt x="219" y="25213"/>
                    <a:pt x="611" y="25655"/>
                  </a:cubicBezTo>
                  <a:cubicBezTo>
                    <a:pt x="886" y="25963"/>
                    <a:pt x="1153" y="26166"/>
                    <a:pt x="1418" y="26166"/>
                  </a:cubicBezTo>
                  <a:cubicBezTo>
                    <a:pt x="1536" y="26166"/>
                    <a:pt x="1654" y="26125"/>
                    <a:pt x="1772" y="26036"/>
                  </a:cubicBezTo>
                  <a:cubicBezTo>
                    <a:pt x="2148" y="25742"/>
                    <a:pt x="2262" y="25290"/>
                    <a:pt x="2137" y="25104"/>
                  </a:cubicBezTo>
                  <a:cubicBezTo>
                    <a:pt x="2079" y="25021"/>
                    <a:pt x="2020" y="24998"/>
                    <a:pt x="1975" y="24998"/>
                  </a:cubicBezTo>
                  <a:cubicBezTo>
                    <a:pt x="1922" y="24998"/>
                    <a:pt x="1886" y="25028"/>
                    <a:pt x="1886" y="25028"/>
                  </a:cubicBezTo>
                  <a:cubicBezTo>
                    <a:pt x="1875" y="24843"/>
                    <a:pt x="1897" y="24652"/>
                    <a:pt x="1952" y="24472"/>
                  </a:cubicBezTo>
                  <a:cubicBezTo>
                    <a:pt x="2050" y="24129"/>
                    <a:pt x="1935" y="23655"/>
                    <a:pt x="1783" y="23290"/>
                  </a:cubicBezTo>
                  <a:cubicBezTo>
                    <a:pt x="1630" y="22930"/>
                    <a:pt x="1423" y="22058"/>
                    <a:pt x="1935" y="20974"/>
                  </a:cubicBezTo>
                  <a:cubicBezTo>
                    <a:pt x="2453" y="19895"/>
                    <a:pt x="3249" y="16604"/>
                    <a:pt x="3221" y="15885"/>
                  </a:cubicBezTo>
                  <a:cubicBezTo>
                    <a:pt x="3199" y="15165"/>
                    <a:pt x="3739" y="13672"/>
                    <a:pt x="3739" y="13672"/>
                  </a:cubicBezTo>
                  <a:cubicBezTo>
                    <a:pt x="3739" y="13672"/>
                    <a:pt x="4148" y="14958"/>
                    <a:pt x="4562" y="16190"/>
                  </a:cubicBezTo>
                  <a:cubicBezTo>
                    <a:pt x="4976" y="17427"/>
                    <a:pt x="4044" y="19819"/>
                    <a:pt x="3635" y="22521"/>
                  </a:cubicBezTo>
                  <a:cubicBezTo>
                    <a:pt x="3221" y="25219"/>
                    <a:pt x="3559" y="27714"/>
                    <a:pt x="3608" y="29028"/>
                  </a:cubicBezTo>
                  <a:cubicBezTo>
                    <a:pt x="3663" y="30335"/>
                    <a:pt x="3891" y="30695"/>
                    <a:pt x="3532" y="31572"/>
                  </a:cubicBezTo>
                  <a:cubicBezTo>
                    <a:pt x="3172" y="32444"/>
                    <a:pt x="3276" y="33605"/>
                    <a:pt x="3276" y="33605"/>
                  </a:cubicBezTo>
                  <a:cubicBezTo>
                    <a:pt x="2480" y="34580"/>
                    <a:pt x="2170" y="36585"/>
                    <a:pt x="2398" y="39233"/>
                  </a:cubicBezTo>
                  <a:cubicBezTo>
                    <a:pt x="2633" y="41882"/>
                    <a:pt x="2660" y="42269"/>
                    <a:pt x="2606" y="43195"/>
                  </a:cubicBezTo>
                  <a:cubicBezTo>
                    <a:pt x="2551" y="44121"/>
                    <a:pt x="1728" y="44072"/>
                    <a:pt x="1576" y="44454"/>
                  </a:cubicBezTo>
                  <a:cubicBezTo>
                    <a:pt x="1423" y="44840"/>
                    <a:pt x="2426" y="44791"/>
                    <a:pt x="3249" y="44917"/>
                  </a:cubicBezTo>
                  <a:cubicBezTo>
                    <a:pt x="3409" y="44942"/>
                    <a:pt x="3542" y="44955"/>
                    <a:pt x="3651" y="44955"/>
                  </a:cubicBezTo>
                  <a:cubicBezTo>
                    <a:pt x="4099" y="44955"/>
                    <a:pt x="4153" y="44740"/>
                    <a:pt x="4175" y="44328"/>
                  </a:cubicBezTo>
                  <a:cubicBezTo>
                    <a:pt x="4202" y="43811"/>
                    <a:pt x="4044" y="42732"/>
                    <a:pt x="4071" y="41293"/>
                  </a:cubicBezTo>
                  <a:cubicBezTo>
                    <a:pt x="4099" y="39855"/>
                    <a:pt x="5047" y="37206"/>
                    <a:pt x="5101" y="36149"/>
                  </a:cubicBezTo>
                  <a:cubicBezTo>
                    <a:pt x="5150" y="35092"/>
                    <a:pt x="5047" y="34400"/>
                    <a:pt x="5641" y="33626"/>
                  </a:cubicBezTo>
                  <a:cubicBezTo>
                    <a:pt x="6229" y="32858"/>
                    <a:pt x="6567" y="29769"/>
                    <a:pt x="7183" y="28281"/>
                  </a:cubicBezTo>
                  <a:cubicBezTo>
                    <a:pt x="7629" y="27202"/>
                    <a:pt x="7864" y="25693"/>
                    <a:pt x="7962" y="24924"/>
                  </a:cubicBezTo>
                  <a:cubicBezTo>
                    <a:pt x="8060" y="25693"/>
                    <a:pt x="8300" y="27202"/>
                    <a:pt x="8741" y="28281"/>
                  </a:cubicBezTo>
                  <a:cubicBezTo>
                    <a:pt x="9357" y="29769"/>
                    <a:pt x="9695" y="32858"/>
                    <a:pt x="10283" y="33626"/>
                  </a:cubicBezTo>
                  <a:cubicBezTo>
                    <a:pt x="10877" y="34400"/>
                    <a:pt x="10774" y="35092"/>
                    <a:pt x="10823" y="36149"/>
                  </a:cubicBezTo>
                  <a:cubicBezTo>
                    <a:pt x="10877" y="37201"/>
                    <a:pt x="11825" y="39849"/>
                    <a:pt x="11852" y="41293"/>
                  </a:cubicBezTo>
                  <a:cubicBezTo>
                    <a:pt x="11880" y="42732"/>
                    <a:pt x="11727" y="43811"/>
                    <a:pt x="11749" y="44328"/>
                  </a:cubicBezTo>
                  <a:cubicBezTo>
                    <a:pt x="11771" y="44740"/>
                    <a:pt x="11825" y="44955"/>
                    <a:pt x="12273" y="44955"/>
                  </a:cubicBezTo>
                  <a:cubicBezTo>
                    <a:pt x="12382" y="44955"/>
                    <a:pt x="12514" y="44942"/>
                    <a:pt x="12675" y="44917"/>
                  </a:cubicBezTo>
                  <a:cubicBezTo>
                    <a:pt x="13498" y="44791"/>
                    <a:pt x="14501" y="44840"/>
                    <a:pt x="14348" y="44454"/>
                  </a:cubicBezTo>
                  <a:cubicBezTo>
                    <a:pt x="14196" y="44067"/>
                    <a:pt x="13373" y="44121"/>
                    <a:pt x="13318" y="43195"/>
                  </a:cubicBezTo>
                  <a:cubicBezTo>
                    <a:pt x="13269" y="42269"/>
                    <a:pt x="13291" y="41882"/>
                    <a:pt x="13525" y="39233"/>
                  </a:cubicBezTo>
                  <a:cubicBezTo>
                    <a:pt x="13754" y="36585"/>
                    <a:pt x="13449" y="34580"/>
                    <a:pt x="12648" y="33605"/>
                  </a:cubicBezTo>
                  <a:cubicBezTo>
                    <a:pt x="12648" y="33605"/>
                    <a:pt x="12752" y="32444"/>
                    <a:pt x="12392" y="31572"/>
                  </a:cubicBezTo>
                  <a:cubicBezTo>
                    <a:pt x="12032" y="30695"/>
                    <a:pt x="12261" y="30335"/>
                    <a:pt x="12316" y="29028"/>
                  </a:cubicBezTo>
                  <a:cubicBezTo>
                    <a:pt x="12365" y="27714"/>
                    <a:pt x="12702" y="25219"/>
                    <a:pt x="12288" y="22521"/>
                  </a:cubicBezTo>
                  <a:cubicBezTo>
                    <a:pt x="11880" y="19819"/>
                    <a:pt x="10953" y="17427"/>
                    <a:pt x="11362" y="16190"/>
                  </a:cubicBezTo>
                  <a:cubicBezTo>
                    <a:pt x="11776" y="14958"/>
                    <a:pt x="12185" y="13672"/>
                    <a:pt x="12185" y="13672"/>
                  </a:cubicBezTo>
                  <a:cubicBezTo>
                    <a:pt x="12185" y="13672"/>
                    <a:pt x="12724" y="15165"/>
                    <a:pt x="12702" y="15885"/>
                  </a:cubicBezTo>
                  <a:cubicBezTo>
                    <a:pt x="12675" y="16604"/>
                    <a:pt x="13471" y="19895"/>
                    <a:pt x="13988" y="20974"/>
                  </a:cubicBezTo>
                  <a:cubicBezTo>
                    <a:pt x="14501" y="22058"/>
                    <a:pt x="14294" y="22930"/>
                    <a:pt x="14141" y="23290"/>
                  </a:cubicBezTo>
                  <a:cubicBezTo>
                    <a:pt x="13988" y="23655"/>
                    <a:pt x="13874" y="24134"/>
                    <a:pt x="13972" y="24472"/>
                  </a:cubicBezTo>
                  <a:cubicBezTo>
                    <a:pt x="14027" y="24652"/>
                    <a:pt x="14048" y="24843"/>
                    <a:pt x="14037" y="25028"/>
                  </a:cubicBezTo>
                  <a:cubicBezTo>
                    <a:pt x="14037" y="25028"/>
                    <a:pt x="14003" y="24999"/>
                    <a:pt x="13951" y="24999"/>
                  </a:cubicBezTo>
                  <a:cubicBezTo>
                    <a:pt x="13905" y="24999"/>
                    <a:pt x="13846" y="25022"/>
                    <a:pt x="13787" y="25110"/>
                  </a:cubicBezTo>
                  <a:cubicBezTo>
                    <a:pt x="13662" y="25290"/>
                    <a:pt x="13776" y="25742"/>
                    <a:pt x="14152" y="26036"/>
                  </a:cubicBezTo>
                  <a:cubicBezTo>
                    <a:pt x="14268" y="26125"/>
                    <a:pt x="14385" y="26166"/>
                    <a:pt x="14503" y="26166"/>
                  </a:cubicBezTo>
                  <a:cubicBezTo>
                    <a:pt x="14768" y="26166"/>
                    <a:pt x="15038" y="25963"/>
                    <a:pt x="15313" y="25655"/>
                  </a:cubicBezTo>
                  <a:cubicBezTo>
                    <a:pt x="15710" y="25213"/>
                    <a:pt x="15923" y="25093"/>
                    <a:pt x="15841" y="24625"/>
                  </a:cubicBezTo>
                  <a:cubicBezTo>
                    <a:pt x="15765" y="24151"/>
                    <a:pt x="15629" y="23524"/>
                    <a:pt x="15580" y="23110"/>
                  </a:cubicBezTo>
                  <a:cubicBezTo>
                    <a:pt x="15531" y="22696"/>
                    <a:pt x="15503" y="21268"/>
                    <a:pt x="15416" y="20048"/>
                  </a:cubicBezTo>
                  <a:cubicBezTo>
                    <a:pt x="15323" y="18827"/>
                    <a:pt x="15133" y="17067"/>
                    <a:pt x="14680" y="15737"/>
                  </a:cubicBezTo>
                  <a:cubicBezTo>
                    <a:pt x="14228" y="14413"/>
                    <a:pt x="13847" y="12615"/>
                    <a:pt x="13961" y="11613"/>
                  </a:cubicBezTo>
                  <a:cubicBezTo>
                    <a:pt x="14076" y="10610"/>
                    <a:pt x="14136" y="8065"/>
                    <a:pt x="12223" y="7619"/>
                  </a:cubicBezTo>
                  <a:cubicBezTo>
                    <a:pt x="10316" y="7177"/>
                    <a:pt x="9368" y="6540"/>
                    <a:pt x="9368" y="5303"/>
                  </a:cubicBezTo>
                  <a:cubicBezTo>
                    <a:pt x="9390" y="5057"/>
                    <a:pt x="9449" y="4812"/>
                    <a:pt x="9542" y="4578"/>
                  </a:cubicBezTo>
                  <a:cubicBezTo>
                    <a:pt x="9564" y="4586"/>
                    <a:pt x="9587" y="4590"/>
                    <a:pt x="9609" y="4590"/>
                  </a:cubicBezTo>
                  <a:cubicBezTo>
                    <a:pt x="9665" y="4590"/>
                    <a:pt x="9720" y="4566"/>
                    <a:pt x="9755" y="4523"/>
                  </a:cubicBezTo>
                  <a:cubicBezTo>
                    <a:pt x="9864" y="4415"/>
                    <a:pt x="9853" y="4098"/>
                    <a:pt x="10065" y="3848"/>
                  </a:cubicBezTo>
                  <a:cubicBezTo>
                    <a:pt x="10278" y="3597"/>
                    <a:pt x="10419" y="2971"/>
                    <a:pt x="9951" y="2818"/>
                  </a:cubicBezTo>
                  <a:cubicBezTo>
                    <a:pt x="9951" y="2818"/>
                    <a:pt x="10163" y="1407"/>
                    <a:pt x="9662" y="764"/>
                  </a:cubicBezTo>
                  <a:cubicBezTo>
                    <a:pt x="9253" y="230"/>
                    <a:pt x="8332" y="61"/>
                    <a:pt x="8016" y="12"/>
                  </a:cubicBezTo>
                  <a:lnTo>
                    <a:pt x="8016" y="1"/>
                  </a:lnTo>
                  <a:lnTo>
                    <a:pt x="7962" y="6"/>
                  </a:lnTo>
                  <a:lnTo>
                    <a:pt x="7907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124" name="Google Shape;9124;p62"/>
            <p:cNvGrpSpPr/>
            <p:nvPr/>
          </p:nvGrpSpPr>
          <p:grpSpPr>
            <a:xfrm>
              <a:off x="4708538" y="1583316"/>
              <a:ext cx="163226" cy="588527"/>
              <a:chOff x="4708538" y="1583316"/>
              <a:chExt cx="163226" cy="588527"/>
            </a:xfrm>
          </p:grpSpPr>
          <p:sp>
            <p:nvSpPr>
              <p:cNvPr id="9125" name="Google Shape;9125;p62"/>
              <p:cNvSpPr/>
              <p:nvPr/>
            </p:nvSpPr>
            <p:spPr>
              <a:xfrm>
                <a:off x="4708538" y="1775367"/>
                <a:ext cx="163226" cy="158038"/>
              </a:xfrm>
              <a:custGeom>
                <a:avLst/>
                <a:gdLst/>
                <a:ahLst/>
                <a:cxnLst/>
                <a:rect l="l" t="t" r="r" b="b"/>
                <a:pathLst>
                  <a:path w="5853" h="5667" extrusionOk="0">
                    <a:moveTo>
                      <a:pt x="2924" y="0"/>
                    </a:moveTo>
                    <a:cubicBezTo>
                      <a:pt x="2887" y="0"/>
                      <a:pt x="2851" y="8"/>
                      <a:pt x="2818" y="25"/>
                    </a:cubicBezTo>
                    <a:cubicBezTo>
                      <a:pt x="2774" y="52"/>
                      <a:pt x="2747" y="101"/>
                      <a:pt x="2753" y="150"/>
                    </a:cubicBezTo>
                    <a:lnTo>
                      <a:pt x="2780" y="1785"/>
                    </a:lnTo>
                    <a:cubicBezTo>
                      <a:pt x="2780" y="1785"/>
                      <a:pt x="2726" y="1882"/>
                      <a:pt x="2683" y="1882"/>
                    </a:cubicBezTo>
                    <a:cubicBezTo>
                      <a:pt x="2661" y="1882"/>
                      <a:pt x="2642" y="1857"/>
                      <a:pt x="2633" y="1785"/>
                    </a:cubicBezTo>
                    <a:cubicBezTo>
                      <a:pt x="2600" y="1567"/>
                      <a:pt x="2600" y="689"/>
                      <a:pt x="2513" y="471"/>
                    </a:cubicBezTo>
                    <a:cubicBezTo>
                      <a:pt x="2460" y="339"/>
                      <a:pt x="2318" y="240"/>
                      <a:pt x="2142" y="240"/>
                    </a:cubicBezTo>
                    <a:cubicBezTo>
                      <a:pt x="2029" y="240"/>
                      <a:pt x="1903" y="281"/>
                      <a:pt x="1777" y="379"/>
                    </a:cubicBezTo>
                    <a:cubicBezTo>
                      <a:pt x="1450" y="629"/>
                      <a:pt x="535" y="2101"/>
                      <a:pt x="328" y="2880"/>
                    </a:cubicBezTo>
                    <a:cubicBezTo>
                      <a:pt x="126" y="3665"/>
                      <a:pt x="1" y="4629"/>
                      <a:pt x="33" y="5005"/>
                    </a:cubicBezTo>
                    <a:cubicBezTo>
                      <a:pt x="59" y="5363"/>
                      <a:pt x="169" y="5667"/>
                      <a:pt x="486" y="5667"/>
                    </a:cubicBezTo>
                    <a:cubicBezTo>
                      <a:pt x="501" y="5667"/>
                      <a:pt x="518" y="5666"/>
                      <a:pt x="535" y="5664"/>
                    </a:cubicBezTo>
                    <a:cubicBezTo>
                      <a:pt x="889" y="5632"/>
                      <a:pt x="1270" y="5414"/>
                      <a:pt x="1363" y="5321"/>
                    </a:cubicBezTo>
                    <a:cubicBezTo>
                      <a:pt x="1450" y="5228"/>
                      <a:pt x="1477" y="5098"/>
                      <a:pt x="1772" y="5098"/>
                    </a:cubicBezTo>
                    <a:cubicBezTo>
                      <a:pt x="2071" y="5098"/>
                      <a:pt x="2453" y="5038"/>
                      <a:pt x="2540" y="4760"/>
                    </a:cubicBezTo>
                    <a:cubicBezTo>
                      <a:pt x="2627" y="4482"/>
                      <a:pt x="2747" y="3730"/>
                      <a:pt x="2780" y="3414"/>
                    </a:cubicBezTo>
                    <a:cubicBezTo>
                      <a:pt x="2807" y="3103"/>
                      <a:pt x="2747" y="2913"/>
                      <a:pt x="2780" y="2667"/>
                    </a:cubicBezTo>
                    <a:cubicBezTo>
                      <a:pt x="2796" y="2509"/>
                      <a:pt x="2807" y="2351"/>
                      <a:pt x="2807" y="2199"/>
                    </a:cubicBezTo>
                    <a:cubicBezTo>
                      <a:pt x="2840" y="2221"/>
                      <a:pt x="2883" y="2237"/>
                      <a:pt x="2927" y="2237"/>
                    </a:cubicBezTo>
                    <a:cubicBezTo>
                      <a:pt x="2970" y="2237"/>
                      <a:pt x="3014" y="2221"/>
                      <a:pt x="3047" y="2199"/>
                    </a:cubicBezTo>
                    <a:cubicBezTo>
                      <a:pt x="3052" y="2351"/>
                      <a:pt x="3058" y="2509"/>
                      <a:pt x="3079" y="2667"/>
                    </a:cubicBezTo>
                    <a:cubicBezTo>
                      <a:pt x="3107" y="2918"/>
                      <a:pt x="3047" y="3103"/>
                      <a:pt x="3079" y="3414"/>
                    </a:cubicBezTo>
                    <a:cubicBezTo>
                      <a:pt x="3107" y="3724"/>
                      <a:pt x="3227" y="4476"/>
                      <a:pt x="3314" y="4760"/>
                    </a:cubicBezTo>
                    <a:cubicBezTo>
                      <a:pt x="3401" y="5043"/>
                      <a:pt x="3788" y="5098"/>
                      <a:pt x="4082" y="5098"/>
                    </a:cubicBezTo>
                    <a:cubicBezTo>
                      <a:pt x="4376" y="5098"/>
                      <a:pt x="4404" y="5223"/>
                      <a:pt x="4496" y="5321"/>
                    </a:cubicBezTo>
                    <a:cubicBezTo>
                      <a:pt x="4583" y="5414"/>
                      <a:pt x="4965" y="5632"/>
                      <a:pt x="5319" y="5664"/>
                    </a:cubicBezTo>
                    <a:cubicBezTo>
                      <a:pt x="5336" y="5666"/>
                      <a:pt x="5352" y="5667"/>
                      <a:pt x="5368" y="5667"/>
                    </a:cubicBezTo>
                    <a:cubicBezTo>
                      <a:pt x="5684" y="5667"/>
                      <a:pt x="5794" y="5363"/>
                      <a:pt x="5820" y="5005"/>
                    </a:cubicBezTo>
                    <a:cubicBezTo>
                      <a:pt x="5853" y="4629"/>
                      <a:pt x="5733" y="3665"/>
                      <a:pt x="5526" y="2880"/>
                    </a:cubicBezTo>
                    <a:cubicBezTo>
                      <a:pt x="5319" y="2101"/>
                      <a:pt x="4404" y="629"/>
                      <a:pt x="4082" y="379"/>
                    </a:cubicBezTo>
                    <a:cubicBezTo>
                      <a:pt x="3954" y="281"/>
                      <a:pt x="3826" y="240"/>
                      <a:pt x="3713" y="240"/>
                    </a:cubicBezTo>
                    <a:cubicBezTo>
                      <a:pt x="3536" y="240"/>
                      <a:pt x="3394" y="339"/>
                      <a:pt x="3341" y="471"/>
                    </a:cubicBezTo>
                    <a:cubicBezTo>
                      <a:pt x="3254" y="695"/>
                      <a:pt x="3254" y="1567"/>
                      <a:pt x="3227" y="1785"/>
                    </a:cubicBezTo>
                    <a:cubicBezTo>
                      <a:pt x="3216" y="1857"/>
                      <a:pt x="3195" y="1882"/>
                      <a:pt x="3172" y="1882"/>
                    </a:cubicBezTo>
                    <a:cubicBezTo>
                      <a:pt x="3127" y="1882"/>
                      <a:pt x="3074" y="1785"/>
                      <a:pt x="3074" y="1785"/>
                    </a:cubicBezTo>
                    <a:lnTo>
                      <a:pt x="3101" y="150"/>
                    </a:lnTo>
                    <a:cubicBezTo>
                      <a:pt x="3107" y="101"/>
                      <a:pt x="3079" y="52"/>
                      <a:pt x="3030" y="25"/>
                    </a:cubicBezTo>
                    <a:cubicBezTo>
                      <a:pt x="2998" y="8"/>
                      <a:pt x="2961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6" name="Google Shape;9126;p62"/>
              <p:cNvSpPr/>
              <p:nvPr/>
            </p:nvSpPr>
            <p:spPr>
              <a:xfrm>
                <a:off x="4745162" y="1583316"/>
                <a:ext cx="88150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3197" extrusionOk="0">
                    <a:moveTo>
                      <a:pt x="1269" y="1"/>
                    </a:moveTo>
                    <a:cubicBezTo>
                      <a:pt x="1031" y="1"/>
                      <a:pt x="751" y="51"/>
                      <a:pt x="513" y="385"/>
                    </a:cubicBezTo>
                    <a:cubicBezTo>
                      <a:pt x="196" y="831"/>
                      <a:pt x="0" y="1164"/>
                      <a:pt x="120" y="1676"/>
                    </a:cubicBezTo>
                    <a:cubicBezTo>
                      <a:pt x="202" y="2003"/>
                      <a:pt x="344" y="2139"/>
                      <a:pt x="545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8" y="2477"/>
                      <a:pt x="1019" y="2597"/>
                      <a:pt x="1183" y="2635"/>
                    </a:cubicBezTo>
                    <a:cubicBezTo>
                      <a:pt x="1379" y="2673"/>
                      <a:pt x="1586" y="2722"/>
                      <a:pt x="1586" y="2722"/>
                    </a:cubicBezTo>
                    <a:lnTo>
                      <a:pt x="1619" y="3098"/>
                    </a:lnTo>
                    <a:cubicBezTo>
                      <a:pt x="1624" y="3136"/>
                      <a:pt x="1651" y="3169"/>
                      <a:pt x="1689" y="3185"/>
                    </a:cubicBezTo>
                    <a:lnTo>
                      <a:pt x="1739" y="3196"/>
                    </a:lnTo>
                    <a:lnTo>
                      <a:pt x="1793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7" y="2722"/>
                    </a:lnTo>
                    <a:cubicBezTo>
                      <a:pt x="1897" y="2722"/>
                      <a:pt x="2109" y="2673"/>
                      <a:pt x="2305" y="2635"/>
                    </a:cubicBezTo>
                    <a:cubicBezTo>
                      <a:pt x="2469" y="2597"/>
                      <a:pt x="2599" y="2477"/>
                      <a:pt x="2649" y="2319"/>
                    </a:cubicBezTo>
                    <a:cubicBezTo>
                      <a:pt x="2649" y="2319"/>
                      <a:pt x="2790" y="2281"/>
                      <a:pt x="2943" y="2221"/>
                    </a:cubicBezTo>
                    <a:cubicBezTo>
                      <a:pt x="3144" y="2139"/>
                      <a:pt x="3286" y="2008"/>
                      <a:pt x="3362" y="1676"/>
                    </a:cubicBezTo>
                    <a:cubicBezTo>
                      <a:pt x="3488" y="1164"/>
                      <a:pt x="3297" y="831"/>
                      <a:pt x="2975" y="385"/>
                    </a:cubicBezTo>
                    <a:cubicBezTo>
                      <a:pt x="2737" y="51"/>
                      <a:pt x="2457" y="1"/>
                      <a:pt x="2223" y="1"/>
                    </a:cubicBezTo>
                    <a:cubicBezTo>
                      <a:pt x="2189" y="1"/>
                      <a:pt x="2157" y="2"/>
                      <a:pt x="2125" y="3"/>
                    </a:cubicBezTo>
                    <a:cubicBezTo>
                      <a:pt x="1744" y="14"/>
                      <a:pt x="1744" y="330"/>
                      <a:pt x="1744" y="330"/>
                    </a:cubicBezTo>
                    <a:cubicBezTo>
                      <a:pt x="1744" y="330"/>
                      <a:pt x="1744" y="14"/>
                      <a:pt x="1368" y="3"/>
                    </a:cubicBezTo>
                    <a:cubicBezTo>
                      <a:pt x="1336" y="2"/>
                      <a:pt x="1303" y="1"/>
                      <a:pt x="126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7" name="Google Shape;9127;p62"/>
              <p:cNvSpPr/>
              <p:nvPr/>
            </p:nvSpPr>
            <p:spPr>
              <a:xfrm>
                <a:off x="4751848" y="1888032"/>
                <a:ext cx="116291" cy="144095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5167" extrusionOk="0">
                    <a:moveTo>
                      <a:pt x="1614" y="1"/>
                    </a:moveTo>
                    <a:cubicBezTo>
                      <a:pt x="1614" y="1"/>
                      <a:pt x="1374" y="1259"/>
                      <a:pt x="1739" y="1804"/>
                    </a:cubicBezTo>
                    <a:cubicBezTo>
                      <a:pt x="1864" y="1973"/>
                      <a:pt x="2044" y="2098"/>
                      <a:pt x="2251" y="2142"/>
                    </a:cubicBezTo>
                    <a:cubicBezTo>
                      <a:pt x="2235" y="2251"/>
                      <a:pt x="2251" y="2360"/>
                      <a:pt x="2306" y="2453"/>
                    </a:cubicBezTo>
                    <a:cubicBezTo>
                      <a:pt x="2387" y="2594"/>
                      <a:pt x="2475" y="2709"/>
                      <a:pt x="2475" y="2709"/>
                    </a:cubicBezTo>
                    <a:cubicBezTo>
                      <a:pt x="2420" y="2774"/>
                      <a:pt x="2382" y="2850"/>
                      <a:pt x="2360" y="2932"/>
                    </a:cubicBezTo>
                    <a:cubicBezTo>
                      <a:pt x="2327" y="3052"/>
                      <a:pt x="2306" y="3177"/>
                      <a:pt x="2306" y="3303"/>
                    </a:cubicBezTo>
                    <a:cubicBezTo>
                      <a:pt x="2224" y="3335"/>
                      <a:pt x="2148" y="3384"/>
                      <a:pt x="2077" y="3439"/>
                    </a:cubicBezTo>
                    <a:cubicBezTo>
                      <a:pt x="1935" y="3553"/>
                      <a:pt x="1793" y="3837"/>
                      <a:pt x="1793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7" y="3747"/>
                      <a:pt x="1488" y="3749"/>
                    </a:cubicBezTo>
                    <a:cubicBezTo>
                      <a:pt x="1287" y="3782"/>
                      <a:pt x="1178" y="3864"/>
                      <a:pt x="1091" y="3864"/>
                    </a:cubicBezTo>
                    <a:cubicBezTo>
                      <a:pt x="1003" y="3864"/>
                      <a:pt x="922" y="3684"/>
                      <a:pt x="638" y="3640"/>
                    </a:cubicBezTo>
                    <a:cubicBezTo>
                      <a:pt x="595" y="3633"/>
                      <a:pt x="554" y="3629"/>
                      <a:pt x="517" y="3629"/>
                    </a:cubicBezTo>
                    <a:cubicBezTo>
                      <a:pt x="266" y="3629"/>
                      <a:pt x="152" y="3808"/>
                      <a:pt x="72" y="4202"/>
                    </a:cubicBezTo>
                    <a:cubicBezTo>
                      <a:pt x="1" y="4605"/>
                      <a:pt x="88" y="5166"/>
                      <a:pt x="88" y="5166"/>
                    </a:cubicBezTo>
                    <a:lnTo>
                      <a:pt x="409" y="5112"/>
                    </a:lnTo>
                    <a:cubicBezTo>
                      <a:pt x="409" y="5112"/>
                      <a:pt x="355" y="4512"/>
                      <a:pt x="415" y="4371"/>
                    </a:cubicBezTo>
                    <a:cubicBezTo>
                      <a:pt x="458" y="4262"/>
                      <a:pt x="501" y="4185"/>
                      <a:pt x="575" y="4185"/>
                    </a:cubicBezTo>
                    <a:cubicBezTo>
                      <a:pt x="594" y="4185"/>
                      <a:pt x="615" y="4190"/>
                      <a:pt x="638" y="4202"/>
                    </a:cubicBezTo>
                    <a:cubicBezTo>
                      <a:pt x="737" y="4253"/>
                      <a:pt x="791" y="4322"/>
                      <a:pt x="878" y="4322"/>
                    </a:cubicBezTo>
                    <a:cubicBezTo>
                      <a:pt x="892" y="4322"/>
                      <a:pt x="906" y="4320"/>
                      <a:pt x="922" y="4316"/>
                    </a:cubicBezTo>
                    <a:cubicBezTo>
                      <a:pt x="1001" y="4297"/>
                      <a:pt x="945" y="4266"/>
                      <a:pt x="958" y="4266"/>
                    </a:cubicBezTo>
                    <a:cubicBezTo>
                      <a:pt x="964" y="4266"/>
                      <a:pt x="984" y="4272"/>
                      <a:pt x="1036" y="4289"/>
                    </a:cubicBezTo>
                    <a:cubicBezTo>
                      <a:pt x="1205" y="4343"/>
                      <a:pt x="1314" y="4572"/>
                      <a:pt x="1739" y="4681"/>
                    </a:cubicBezTo>
                    <a:cubicBezTo>
                      <a:pt x="1869" y="4716"/>
                      <a:pt x="2035" y="4740"/>
                      <a:pt x="2217" y="4740"/>
                    </a:cubicBezTo>
                    <a:cubicBezTo>
                      <a:pt x="2634" y="4740"/>
                      <a:pt x="3136" y="4614"/>
                      <a:pt x="3488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54" y="1493"/>
                      <a:pt x="3337" y="1436"/>
                      <a:pt x="3114" y="1436"/>
                    </a:cubicBezTo>
                    <a:cubicBezTo>
                      <a:pt x="3061" y="1436"/>
                      <a:pt x="3008" y="1439"/>
                      <a:pt x="2954" y="1439"/>
                    </a:cubicBezTo>
                    <a:cubicBezTo>
                      <a:pt x="2671" y="1439"/>
                      <a:pt x="2562" y="1717"/>
                      <a:pt x="2306" y="1717"/>
                    </a:cubicBezTo>
                    <a:cubicBezTo>
                      <a:pt x="2055" y="1717"/>
                      <a:pt x="2066" y="1657"/>
                      <a:pt x="1968" y="1406"/>
                    </a:cubicBezTo>
                    <a:cubicBezTo>
                      <a:pt x="1908" y="1265"/>
                      <a:pt x="1881" y="802"/>
                      <a:pt x="1881" y="802"/>
                    </a:cubicBezTo>
                    <a:lnTo>
                      <a:pt x="1614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8" name="Google Shape;9128;p62"/>
              <p:cNvSpPr/>
              <p:nvPr/>
            </p:nvSpPr>
            <p:spPr>
              <a:xfrm>
                <a:off x="4720084" y="2018461"/>
                <a:ext cx="137095" cy="153381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5500" extrusionOk="0">
                    <a:moveTo>
                      <a:pt x="4289" y="0"/>
                    </a:moveTo>
                    <a:cubicBezTo>
                      <a:pt x="4186" y="0"/>
                      <a:pt x="4095" y="67"/>
                      <a:pt x="4066" y="162"/>
                    </a:cubicBezTo>
                    <a:cubicBezTo>
                      <a:pt x="4066" y="162"/>
                      <a:pt x="3997" y="62"/>
                      <a:pt x="3900" y="62"/>
                    </a:cubicBezTo>
                    <a:cubicBezTo>
                      <a:pt x="3875" y="62"/>
                      <a:pt x="3849" y="69"/>
                      <a:pt x="3821" y="86"/>
                    </a:cubicBezTo>
                    <a:cubicBezTo>
                      <a:pt x="3750" y="124"/>
                      <a:pt x="3690" y="189"/>
                      <a:pt x="3663" y="271"/>
                    </a:cubicBezTo>
                    <a:cubicBezTo>
                      <a:pt x="3663" y="271"/>
                      <a:pt x="3630" y="247"/>
                      <a:pt x="3584" y="247"/>
                    </a:cubicBezTo>
                    <a:cubicBezTo>
                      <a:pt x="3545" y="247"/>
                      <a:pt x="3497" y="264"/>
                      <a:pt x="3450" y="326"/>
                    </a:cubicBezTo>
                    <a:cubicBezTo>
                      <a:pt x="3379" y="407"/>
                      <a:pt x="3287" y="462"/>
                      <a:pt x="3183" y="484"/>
                    </a:cubicBezTo>
                    <a:lnTo>
                      <a:pt x="3020" y="565"/>
                    </a:lnTo>
                    <a:cubicBezTo>
                      <a:pt x="2927" y="614"/>
                      <a:pt x="2840" y="691"/>
                      <a:pt x="2780" y="778"/>
                    </a:cubicBezTo>
                    <a:cubicBezTo>
                      <a:pt x="2693" y="762"/>
                      <a:pt x="2606" y="751"/>
                      <a:pt x="2513" y="751"/>
                    </a:cubicBezTo>
                    <a:cubicBezTo>
                      <a:pt x="2426" y="756"/>
                      <a:pt x="2344" y="783"/>
                      <a:pt x="2273" y="832"/>
                    </a:cubicBezTo>
                    <a:cubicBezTo>
                      <a:pt x="2208" y="800"/>
                      <a:pt x="2137" y="783"/>
                      <a:pt x="2061" y="778"/>
                    </a:cubicBezTo>
                    <a:cubicBezTo>
                      <a:pt x="1973" y="778"/>
                      <a:pt x="1881" y="767"/>
                      <a:pt x="1794" y="751"/>
                    </a:cubicBezTo>
                    <a:cubicBezTo>
                      <a:pt x="1772" y="669"/>
                      <a:pt x="1712" y="598"/>
                      <a:pt x="1636" y="565"/>
                    </a:cubicBezTo>
                    <a:cubicBezTo>
                      <a:pt x="1600" y="549"/>
                      <a:pt x="1563" y="541"/>
                      <a:pt x="1527" y="541"/>
                    </a:cubicBezTo>
                    <a:cubicBezTo>
                      <a:pt x="1490" y="541"/>
                      <a:pt x="1453" y="549"/>
                      <a:pt x="1418" y="565"/>
                    </a:cubicBezTo>
                    <a:cubicBezTo>
                      <a:pt x="1401" y="484"/>
                      <a:pt x="1352" y="407"/>
                      <a:pt x="1281" y="353"/>
                    </a:cubicBezTo>
                    <a:cubicBezTo>
                      <a:pt x="1242" y="314"/>
                      <a:pt x="1188" y="295"/>
                      <a:pt x="1135" y="295"/>
                    </a:cubicBezTo>
                    <a:cubicBezTo>
                      <a:pt x="1122" y="295"/>
                      <a:pt x="1109" y="296"/>
                      <a:pt x="1096" y="298"/>
                    </a:cubicBezTo>
                    <a:lnTo>
                      <a:pt x="1014" y="189"/>
                    </a:lnTo>
                    <a:cubicBezTo>
                      <a:pt x="972" y="186"/>
                      <a:pt x="929" y="184"/>
                      <a:pt x="886" y="184"/>
                    </a:cubicBezTo>
                    <a:cubicBezTo>
                      <a:pt x="787" y="184"/>
                      <a:pt x="688" y="194"/>
                      <a:pt x="589" y="217"/>
                    </a:cubicBezTo>
                    <a:cubicBezTo>
                      <a:pt x="350" y="271"/>
                      <a:pt x="377" y="380"/>
                      <a:pt x="377" y="380"/>
                    </a:cubicBezTo>
                    <a:cubicBezTo>
                      <a:pt x="377" y="380"/>
                      <a:pt x="268" y="407"/>
                      <a:pt x="137" y="702"/>
                    </a:cubicBezTo>
                    <a:cubicBezTo>
                      <a:pt x="1" y="990"/>
                      <a:pt x="110" y="1099"/>
                      <a:pt x="83" y="1257"/>
                    </a:cubicBezTo>
                    <a:cubicBezTo>
                      <a:pt x="55" y="1421"/>
                      <a:pt x="137" y="1448"/>
                      <a:pt x="137" y="1448"/>
                    </a:cubicBezTo>
                    <a:lnTo>
                      <a:pt x="137" y="1552"/>
                    </a:lnTo>
                    <a:cubicBezTo>
                      <a:pt x="137" y="1661"/>
                      <a:pt x="192" y="1824"/>
                      <a:pt x="137" y="1955"/>
                    </a:cubicBezTo>
                    <a:cubicBezTo>
                      <a:pt x="83" y="2086"/>
                      <a:pt x="83" y="2064"/>
                      <a:pt x="110" y="2222"/>
                    </a:cubicBezTo>
                    <a:cubicBezTo>
                      <a:pt x="137" y="2380"/>
                      <a:pt x="83" y="2434"/>
                      <a:pt x="55" y="2543"/>
                    </a:cubicBezTo>
                    <a:cubicBezTo>
                      <a:pt x="44" y="2625"/>
                      <a:pt x="50" y="2707"/>
                      <a:pt x="83" y="2783"/>
                    </a:cubicBezTo>
                    <a:lnTo>
                      <a:pt x="28" y="2996"/>
                    </a:lnTo>
                    <a:cubicBezTo>
                      <a:pt x="1" y="3132"/>
                      <a:pt x="39" y="3268"/>
                      <a:pt x="137" y="3372"/>
                    </a:cubicBezTo>
                    <a:cubicBezTo>
                      <a:pt x="137" y="3372"/>
                      <a:pt x="164" y="3688"/>
                      <a:pt x="377" y="3851"/>
                    </a:cubicBezTo>
                    <a:cubicBezTo>
                      <a:pt x="426" y="3893"/>
                      <a:pt x="488" y="3914"/>
                      <a:pt x="549" y="3914"/>
                    </a:cubicBezTo>
                    <a:cubicBezTo>
                      <a:pt x="623" y="3914"/>
                      <a:pt x="697" y="3884"/>
                      <a:pt x="747" y="3824"/>
                    </a:cubicBezTo>
                    <a:cubicBezTo>
                      <a:pt x="796" y="4080"/>
                      <a:pt x="938" y="4309"/>
                      <a:pt x="1151" y="4467"/>
                    </a:cubicBezTo>
                    <a:cubicBezTo>
                      <a:pt x="1336" y="4467"/>
                      <a:pt x="1260" y="4412"/>
                      <a:pt x="1281" y="4303"/>
                    </a:cubicBezTo>
                    <a:cubicBezTo>
                      <a:pt x="1309" y="4200"/>
                      <a:pt x="1069" y="4118"/>
                      <a:pt x="987" y="4036"/>
                    </a:cubicBezTo>
                    <a:cubicBezTo>
                      <a:pt x="911" y="3955"/>
                      <a:pt x="884" y="3742"/>
                      <a:pt x="884" y="3742"/>
                    </a:cubicBezTo>
                    <a:cubicBezTo>
                      <a:pt x="976" y="3650"/>
                      <a:pt x="1058" y="3541"/>
                      <a:pt x="1123" y="3421"/>
                    </a:cubicBezTo>
                    <a:cubicBezTo>
                      <a:pt x="1205" y="3263"/>
                      <a:pt x="1096" y="3132"/>
                      <a:pt x="1014" y="2914"/>
                    </a:cubicBezTo>
                    <a:cubicBezTo>
                      <a:pt x="964" y="2773"/>
                      <a:pt x="899" y="2750"/>
                      <a:pt x="861" y="2750"/>
                    </a:cubicBezTo>
                    <a:cubicBezTo>
                      <a:pt x="842" y="2750"/>
                      <a:pt x="829" y="2756"/>
                      <a:pt x="829" y="2756"/>
                    </a:cubicBezTo>
                    <a:cubicBezTo>
                      <a:pt x="856" y="2636"/>
                      <a:pt x="867" y="2505"/>
                      <a:pt x="856" y="2380"/>
                    </a:cubicBezTo>
                    <a:cubicBezTo>
                      <a:pt x="829" y="2222"/>
                      <a:pt x="775" y="2222"/>
                      <a:pt x="775" y="2222"/>
                    </a:cubicBezTo>
                    <a:cubicBezTo>
                      <a:pt x="775" y="2222"/>
                      <a:pt x="829" y="1982"/>
                      <a:pt x="856" y="1873"/>
                    </a:cubicBezTo>
                    <a:cubicBezTo>
                      <a:pt x="884" y="1770"/>
                      <a:pt x="698" y="1524"/>
                      <a:pt x="698" y="1524"/>
                    </a:cubicBezTo>
                    <a:cubicBezTo>
                      <a:pt x="742" y="1426"/>
                      <a:pt x="791" y="1328"/>
                      <a:pt x="856" y="1236"/>
                    </a:cubicBezTo>
                    <a:cubicBezTo>
                      <a:pt x="938" y="1127"/>
                      <a:pt x="856" y="990"/>
                      <a:pt x="856" y="990"/>
                    </a:cubicBezTo>
                    <a:lnTo>
                      <a:pt x="856" y="990"/>
                    </a:lnTo>
                    <a:lnTo>
                      <a:pt x="1069" y="1018"/>
                    </a:lnTo>
                    <a:cubicBezTo>
                      <a:pt x="1069" y="1018"/>
                      <a:pt x="1151" y="1263"/>
                      <a:pt x="1281" y="1312"/>
                    </a:cubicBezTo>
                    <a:cubicBezTo>
                      <a:pt x="1301" y="1320"/>
                      <a:pt x="1320" y="1323"/>
                      <a:pt x="1339" y="1323"/>
                    </a:cubicBezTo>
                    <a:cubicBezTo>
                      <a:pt x="1449" y="1323"/>
                      <a:pt x="1548" y="1208"/>
                      <a:pt x="1548" y="1208"/>
                    </a:cubicBezTo>
                    <a:cubicBezTo>
                      <a:pt x="1636" y="1317"/>
                      <a:pt x="1761" y="1383"/>
                      <a:pt x="1897" y="1394"/>
                    </a:cubicBezTo>
                    <a:cubicBezTo>
                      <a:pt x="2033" y="1394"/>
                      <a:pt x="2170" y="1366"/>
                      <a:pt x="2300" y="1312"/>
                    </a:cubicBezTo>
                    <a:cubicBezTo>
                      <a:pt x="2300" y="1312"/>
                      <a:pt x="2513" y="1448"/>
                      <a:pt x="2698" y="1448"/>
                    </a:cubicBezTo>
                    <a:cubicBezTo>
                      <a:pt x="2883" y="1448"/>
                      <a:pt x="2938" y="1236"/>
                      <a:pt x="2938" y="1236"/>
                    </a:cubicBezTo>
                    <a:cubicBezTo>
                      <a:pt x="2938" y="1236"/>
                      <a:pt x="3074" y="1271"/>
                      <a:pt x="3184" y="1271"/>
                    </a:cubicBezTo>
                    <a:cubicBezTo>
                      <a:pt x="3212" y="1271"/>
                      <a:pt x="3238" y="1268"/>
                      <a:pt x="3259" y="1263"/>
                    </a:cubicBezTo>
                    <a:cubicBezTo>
                      <a:pt x="3341" y="1230"/>
                      <a:pt x="3417" y="1176"/>
                      <a:pt x="3472" y="1105"/>
                    </a:cubicBezTo>
                    <a:cubicBezTo>
                      <a:pt x="3472" y="1105"/>
                      <a:pt x="3506" y="1120"/>
                      <a:pt x="3570" y="1120"/>
                    </a:cubicBezTo>
                    <a:cubicBezTo>
                      <a:pt x="3619" y="1120"/>
                      <a:pt x="3685" y="1111"/>
                      <a:pt x="3766" y="1078"/>
                    </a:cubicBezTo>
                    <a:cubicBezTo>
                      <a:pt x="3881" y="1029"/>
                      <a:pt x="3990" y="963"/>
                      <a:pt x="4088" y="887"/>
                    </a:cubicBezTo>
                    <a:lnTo>
                      <a:pt x="4088" y="887"/>
                    </a:lnTo>
                    <a:cubicBezTo>
                      <a:pt x="4088" y="887"/>
                      <a:pt x="4006" y="1290"/>
                      <a:pt x="4060" y="1448"/>
                    </a:cubicBezTo>
                    <a:cubicBezTo>
                      <a:pt x="4099" y="1563"/>
                      <a:pt x="4126" y="1677"/>
                      <a:pt x="4142" y="1797"/>
                    </a:cubicBezTo>
                    <a:cubicBezTo>
                      <a:pt x="4060" y="1900"/>
                      <a:pt x="4006" y="2015"/>
                      <a:pt x="3979" y="2146"/>
                    </a:cubicBezTo>
                    <a:cubicBezTo>
                      <a:pt x="3951" y="2331"/>
                      <a:pt x="4088" y="2571"/>
                      <a:pt x="4088" y="2571"/>
                    </a:cubicBezTo>
                    <a:lnTo>
                      <a:pt x="4033" y="2783"/>
                    </a:lnTo>
                    <a:cubicBezTo>
                      <a:pt x="4000" y="2903"/>
                      <a:pt x="4017" y="3028"/>
                      <a:pt x="4088" y="3132"/>
                    </a:cubicBezTo>
                    <a:lnTo>
                      <a:pt x="4006" y="3317"/>
                    </a:lnTo>
                    <a:cubicBezTo>
                      <a:pt x="3930" y="3508"/>
                      <a:pt x="4006" y="3557"/>
                      <a:pt x="4006" y="3557"/>
                    </a:cubicBezTo>
                    <a:lnTo>
                      <a:pt x="3902" y="3666"/>
                    </a:lnTo>
                    <a:cubicBezTo>
                      <a:pt x="3793" y="3775"/>
                      <a:pt x="3875" y="3824"/>
                      <a:pt x="3875" y="3824"/>
                    </a:cubicBezTo>
                    <a:lnTo>
                      <a:pt x="3663" y="4042"/>
                    </a:lnTo>
                    <a:cubicBezTo>
                      <a:pt x="3663" y="4042"/>
                      <a:pt x="3554" y="3906"/>
                      <a:pt x="3417" y="3906"/>
                    </a:cubicBezTo>
                    <a:cubicBezTo>
                      <a:pt x="3336" y="3906"/>
                      <a:pt x="3248" y="3933"/>
                      <a:pt x="3178" y="3982"/>
                    </a:cubicBezTo>
                    <a:cubicBezTo>
                      <a:pt x="3178" y="3982"/>
                      <a:pt x="2965" y="3851"/>
                      <a:pt x="2807" y="3769"/>
                    </a:cubicBezTo>
                    <a:cubicBezTo>
                      <a:pt x="2746" y="3739"/>
                      <a:pt x="2681" y="3723"/>
                      <a:pt x="2612" y="3723"/>
                    </a:cubicBezTo>
                    <a:cubicBezTo>
                      <a:pt x="2497" y="3723"/>
                      <a:pt x="2368" y="3766"/>
                      <a:pt x="2219" y="3851"/>
                    </a:cubicBezTo>
                    <a:cubicBezTo>
                      <a:pt x="1979" y="3982"/>
                      <a:pt x="1952" y="4145"/>
                      <a:pt x="1924" y="4412"/>
                    </a:cubicBezTo>
                    <a:cubicBezTo>
                      <a:pt x="1897" y="4679"/>
                      <a:pt x="2082" y="5001"/>
                      <a:pt x="2137" y="5104"/>
                    </a:cubicBezTo>
                    <a:cubicBezTo>
                      <a:pt x="2191" y="5213"/>
                      <a:pt x="2110" y="5317"/>
                      <a:pt x="2191" y="5453"/>
                    </a:cubicBezTo>
                    <a:cubicBezTo>
                      <a:pt x="2213" y="5487"/>
                      <a:pt x="2243" y="5500"/>
                      <a:pt x="2276" y="5500"/>
                    </a:cubicBezTo>
                    <a:cubicBezTo>
                      <a:pt x="2370" y="5500"/>
                      <a:pt x="2486" y="5399"/>
                      <a:pt x="2486" y="5399"/>
                    </a:cubicBezTo>
                    <a:cubicBezTo>
                      <a:pt x="2486" y="5399"/>
                      <a:pt x="2559" y="5445"/>
                      <a:pt x="2642" y="5445"/>
                    </a:cubicBezTo>
                    <a:cubicBezTo>
                      <a:pt x="2670" y="5445"/>
                      <a:pt x="2698" y="5440"/>
                      <a:pt x="2725" y="5426"/>
                    </a:cubicBezTo>
                    <a:cubicBezTo>
                      <a:pt x="2834" y="5371"/>
                      <a:pt x="2774" y="5159"/>
                      <a:pt x="2883" y="4974"/>
                    </a:cubicBezTo>
                    <a:cubicBezTo>
                      <a:pt x="2998" y="4783"/>
                      <a:pt x="2943" y="4652"/>
                      <a:pt x="3020" y="4516"/>
                    </a:cubicBezTo>
                    <a:cubicBezTo>
                      <a:pt x="3040" y="4484"/>
                      <a:pt x="3058" y="4471"/>
                      <a:pt x="3075" y="4471"/>
                    </a:cubicBezTo>
                    <a:cubicBezTo>
                      <a:pt x="3126" y="4471"/>
                      <a:pt x="3162" y="4597"/>
                      <a:pt x="3183" y="4679"/>
                    </a:cubicBezTo>
                    <a:cubicBezTo>
                      <a:pt x="3201" y="4748"/>
                      <a:pt x="3301" y="4795"/>
                      <a:pt x="3412" y="4795"/>
                    </a:cubicBezTo>
                    <a:cubicBezTo>
                      <a:pt x="3468" y="4795"/>
                      <a:pt x="3528" y="4783"/>
                      <a:pt x="3581" y="4756"/>
                    </a:cubicBezTo>
                    <a:cubicBezTo>
                      <a:pt x="3635" y="4730"/>
                      <a:pt x="3693" y="4722"/>
                      <a:pt x="3753" y="4722"/>
                    </a:cubicBezTo>
                    <a:cubicBezTo>
                      <a:pt x="3873" y="4722"/>
                      <a:pt x="4004" y="4756"/>
                      <a:pt x="4142" y="4756"/>
                    </a:cubicBezTo>
                    <a:cubicBezTo>
                      <a:pt x="4355" y="4756"/>
                      <a:pt x="4327" y="4756"/>
                      <a:pt x="4491" y="4489"/>
                    </a:cubicBezTo>
                    <a:cubicBezTo>
                      <a:pt x="4649" y="4222"/>
                      <a:pt x="4573" y="4091"/>
                      <a:pt x="4649" y="3933"/>
                    </a:cubicBezTo>
                    <a:cubicBezTo>
                      <a:pt x="4731" y="3769"/>
                      <a:pt x="4840" y="3557"/>
                      <a:pt x="4812" y="3317"/>
                    </a:cubicBezTo>
                    <a:cubicBezTo>
                      <a:pt x="4801" y="3176"/>
                      <a:pt x="4780" y="3034"/>
                      <a:pt x="4758" y="2892"/>
                    </a:cubicBezTo>
                    <a:cubicBezTo>
                      <a:pt x="4731" y="2756"/>
                      <a:pt x="4840" y="2701"/>
                      <a:pt x="4812" y="2516"/>
                    </a:cubicBezTo>
                    <a:cubicBezTo>
                      <a:pt x="4785" y="2331"/>
                      <a:pt x="4758" y="2331"/>
                      <a:pt x="4840" y="2195"/>
                    </a:cubicBezTo>
                    <a:cubicBezTo>
                      <a:pt x="4889" y="2135"/>
                      <a:pt x="4861" y="2037"/>
                      <a:pt x="4785" y="2009"/>
                    </a:cubicBezTo>
                    <a:cubicBezTo>
                      <a:pt x="4801" y="1933"/>
                      <a:pt x="4829" y="1862"/>
                      <a:pt x="4867" y="1797"/>
                    </a:cubicBezTo>
                    <a:cubicBezTo>
                      <a:pt x="4916" y="1693"/>
                      <a:pt x="4812" y="1557"/>
                      <a:pt x="4812" y="1557"/>
                    </a:cubicBezTo>
                    <a:lnTo>
                      <a:pt x="4867" y="1421"/>
                    </a:lnTo>
                    <a:cubicBezTo>
                      <a:pt x="4916" y="1285"/>
                      <a:pt x="4703" y="1208"/>
                      <a:pt x="4703" y="1208"/>
                    </a:cubicBezTo>
                    <a:cubicBezTo>
                      <a:pt x="4769" y="1121"/>
                      <a:pt x="4807" y="1018"/>
                      <a:pt x="4812" y="914"/>
                    </a:cubicBezTo>
                    <a:cubicBezTo>
                      <a:pt x="4801" y="811"/>
                      <a:pt x="4742" y="718"/>
                      <a:pt x="4649" y="674"/>
                    </a:cubicBezTo>
                    <a:cubicBezTo>
                      <a:pt x="4698" y="571"/>
                      <a:pt x="4725" y="462"/>
                      <a:pt x="4731" y="353"/>
                    </a:cubicBezTo>
                    <a:cubicBezTo>
                      <a:pt x="4731" y="189"/>
                      <a:pt x="4545" y="31"/>
                      <a:pt x="4333" y="4"/>
                    </a:cubicBezTo>
                    <a:cubicBezTo>
                      <a:pt x="4318" y="2"/>
                      <a:pt x="4304" y="0"/>
                      <a:pt x="42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9" name="Google Shape;9129;p62"/>
              <p:cNvSpPr/>
              <p:nvPr/>
            </p:nvSpPr>
            <p:spPr>
              <a:xfrm>
                <a:off x="4717044" y="1913828"/>
                <a:ext cx="128757" cy="87762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3147" extrusionOk="0">
                    <a:moveTo>
                      <a:pt x="1353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9" y="787"/>
                      <a:pt x="126" y="1141"/>
                    </a:cubicBezTo>
                    <a:cubicBezTo>
                      <a:pt x="159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6" y="3031"/>
                    </a:cubicBezTo>
                    <a:cubicBezTo>
                      <a:pt x="370" y="3113"/>
                      <a:pt x="422" y="3146"/>
                      <a:pt x="504" y="3146"/>
                    </a:cubicBezTo>
                    <a:cubicBezTo>
                      <a:pt x="569" y="3146"/>
                      <a:pt x="654" y="3125"/>
                      <a:pt x="780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6" y="2590"/>
                      <a:pt x="1897" y="2530"/>
                      <a:pt x="1897" y="2530"/>
                    </a:cubicBezTo>
                    <a:cubicBezTo>
                      <a:pt x="2137" y="2470"/>
                      <a:pt x="2344" y="2116"/>
                      <a:pt x="2344" y="2116"/>
                    </a:cubicBezTo>
                    <a:cubicBezTo>
                      <a:pt x="2377" y="2187"/>
                      <a:pt x="2415" y="2258"/>
                      <a:pt x="2458" y="2323"/>
                    </a:cubicBezTo>
                    <a:cubicBezTo>
                      <a:pt x="2502" y="2416"/>
                      <a:pt x="2535" y="2514"/>
                      <a:pt x="2546" y="2617"/>
                    </a:cubicBezTo>
                    <a:lnTo>
                      <a:pt x="2665" y="2590"/>
                    </a:lnTo>
                    <a:cubicBezTo>
                      <a:pt x="2649" y="2492"/>
                      <a:pt x="2649" y="2389"/>
                      <a:pt x="2665" y="2290"/>
                    </a:cubicBezTo>
                    <a:cubicBezTo>
                      <a:pt x="2698" y="2116"/>
                      <a:pt x="2606" y="2089"/>
                      <a:pt x="2932" y="2056"/>
                    </a:cubicBezTo>
                    <a:cubicBezTo>
                      <a:pt x="3254" y="2023"/>
                      <a:pt x="3461" y="1909"/>
                      <a:pt x="3701" y="1522"/>
                    </a:cubicBezTo>
                    <a:cubicBezTo>
                      <a:pt x="3935" y="1141"/>
                      <a:pt x="3995" y="934"/>
                      <a:pt x="4142" y="814"/>
                    </a:cubicBezTo>
                    <a:cubicBezTo>
                      <a:pt x="4289" y="699"/>
                      <a:pt x="4376" y="694"/>
                      <a:pt x="4524" y="547"/>
                    </a:cubicBezTo>
                    <a:cubicBezTo>
                      <a:pt x="4524" y="547"/>
                      <a:pt x="4616" y="492"/>
                      <a:pt x="4257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60" y="289"/>
                      <a:pt x="2824" y="342"/>
                      <a:pt x="2597" y="342"/>
                    </a:cubicBezTo>
                    <a:cubicBezTo>
                      <a:pt x="2429" y="342"/>
                      <a:pt x="2266" y="313"/>
                      <a:pt x="2104" y="225"/>
                    </a:cubicBezTo>
                    <a:cubicBezTo>
                      <a:pt x="1819" y="70"/>
                      <a:pt x="1579" y="1"/>
                      <a:pt x="135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0" name="Google Shape;9130;p62"/>
              <p:cNvSpPr/>
              <p:nvPr/>
            </p:nvSpPr>
            <p:spPr>
              <a:xfrm>
                <a:off x="4770086" y="1801832"/>
                <a:ext cx="84973" cy="8673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3110" extrusionOk="0">
                    <a:moveTo>
                      <a:pt x="486" y="0"/>
                    </a:moveTo>
                    <a:cubicBezTo>
                      <a:pt x="472" y="0"/>
                      <a:pt x="459" y="3"/>
                      <a:pt x="447" y="7"/>
                    </a:cubicBezTo>
                    <a:cubicBezTo>
                      <a:pt x="371" y="46"/>
                      <a:pt x="311" y="193"/>
                      <a:pt x="355" y="264"/>
                    </a:cubicBezTo>
                    <a:cubicBezTo>
                      <a:pt x="252" y="242"/>
                      <a:pt x="227" y="197"/>
                      <a:pt x="194" y="197"/>
                    </a:cubicBezTo>
                    <a:cubicBezTo>
                      <a:pt x="185" y="197"/>
                      <a:pt x="176" y="201"/>
                      <a:pt x="164" y="209"/>
                    </a:cubicBezTo>
                    <a:cubicBezTo>
                      <a:pt x="93" y="258"/>
                      <a:pt x="39" y="427"/>
                      <a:pt x="39" y="427"/>
                    </a:cubicBezTo>
                    <a:cubicBezTo>
                      <a:pt x="110" y="438"/>
                      <a:pt x="175" y="487"/>
                      <a:pt x="208" y="552"/>
                    </a:cubicBezTo>
                    <a:cubicBezTo>
                      <a:pt x="262" y="667"/>
                      <a:pt x="289" y="645"/>
                      <a:pt x="273" y="765"/>
                    </a:cubicBezTo>
                    <a:cubicBezTo>
                      <a:pt x="153" y="781"/>
                      <a:pt x="120" y="759"/>
                      <a:pt x="1" y="825"/>
                    </a:cubicBezTo>
                    <a:cubicBezTo>
                      <a:pt x="55" y="1114"/>
                      <a:pt x="153" y="1391"/>
                      <a:pt x="289" y="1648"/>
                    </a:cubicBezTo>
                    <a:lnTo>
                      <a:pt x="295" y="1735"/>
                    </a:lnTo>
                    <a:cubicBezTo>
                      <a:pt x="251" y="2323"/>
                      <a:pt x="704" y="2884"/>
                      <a:pt x="1270" y="3053"/>
                    </a:cubicBezTo>
                    <a:cubicBezTo>
                      <a:pt x="1405" y="3093"/>
                      <a:pt x="1543" y="3110"/>
                      <a:pt x="1682" y="3110"/>
                    </a:cubicBezTo>
                    <a:cubicBezTo>
                      <a:pt x="2038" y="3110"/>
                      <a:pt x="2402" y="3001"/>
                      <a:pt x="2747" y="2895"/>
                    </a:cubicBezTo>
                    <a:cubicBezTo>
                      <a:pt x="2807" y="2879"/>
                      <a:pt x="2970" y="2803"/>
                      <a:pt x="2987" y="2743"/>
                    </a:cubicBezTo>
                    <a:cubicBezTo>
                      <a:pt x="3047" y="2541"/>
                      <a:pt x="2916" y="2443"/>
                      <a:pt x="2910" y="2389"/>
                    </a:cubicBezTo>
                    <a:cubicBezTo>
                      <a:pt x="2790" y="1773"/>
                      <a:pt x="2496" y="1375"/>
                      <a:pt x="1940" y="1092"/>
                    </a:cubicBezTo>
                    <a:cubicBezTo>
                      <a:pt x="1739" y="983"/>
                      <a:pt x="1570" y="917"/>
                      <a:pt x="1570" y="917"/>
                    </a:cubicBezTo>
                    <a:cubicBezTo>
                      <a:pt x="1592" y="857"/>
                      <a:pt x="1575" y="792"/>
                      <a:pt x="1537" y="743"/>
                    </a:cubicBezTo>
                    <a:cubicBezTo>
                      <a:pt x="1526" y="667"/>
                      <a:pt x="1570" y="541"/>
                      <a:pt x="1537" y="438"/>
                    </a:cubicBezTo>
                    <a:cubicBezTo>
                      <a:pt x="1474" y="264"/>
                      <a:pt x="1384" y="228"/>
                      <a:pt x="1319" y="228"/>
                    </a:cubicBezTo>
                    <a:cubicBezTo>
                      <a:pt x="1271" y="228"/>
                      <a:pt x="1238" y="247"/>
                      <a:pt x="1238" y="247"/>
                    </a:cubicBezTo>
                    <a:cubicBezTo>
                      <a:pt x="1238" y="247"/>
                      <a:pt x="1020" y="101"/>
                      <a:pt x="843" y="101"/>
                    </a:cubicBezTo>
                    <a:cubicBezTo>
                      <a:pt x="796" y="101"/>
                      <a:pt x="751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131" name="Google Shape;9131;p62"/>
          <p:cNvGrpSpPr/>
          <p:nvPr/>
        </p:nvGrpSpPr>
        <p:grpSpPr>
          <a:xfrm>
            <a:off x="3901162" y="3782908"/>
            <a:ext cx="2843661" cy="464003"/>
            <a:chOff x="2925871" y="2837181"/>
            <a:chExt cx="2132746" cy="348002"/>
          </a:xfrm>
        </p:grpSpPr>
        <p:grpSp>
          <p:nvGrpSpPr>
            <p:cNvPr id="9132" name="Google Shape;9132;p62"/>
            <p:cNvGrpSpPr/>
            <p:nvPr/>
          </p:nvGrpSpPr>
          <p:grpSpPr>
            <a:xfrm>
              <a:off x="2925871" y="2837181"/>
              <a:ext cx="2132746" cy="348002"/>
              <a:chOff x="2925871" y="2837181"/>
              <a:chExt cx="2132746" cy="348002"/>
            </a:xfrm>
          </p:grpSpPr>
          <p:sp>
            <p:nvSpPr>
              <p:cNvPr id="9133" name="Google Shape;9133;p62"/>
              <p:cNvSpPr/>
              <p:nvPr/>
            </p:nvSpPr>
            <p:spPr>
              <a:xfrm>
                <a:off x="2986196" y="2942669"/>
                <a:ext cx="175871" cy="137053"/>
              </a:xfrm>
              <a:custGeom>
                <a:avLst/>
                <a:gdLst/>
                <a:ahLst/>
                <a:cxnLst/>
                <a:rect l="l" t="t" r="r" b="b"/>
                <a:pathLst>
                  <a:path w="6959" h="5423" extrusionOk="0">
                    <a:moveTo>
                      <a:pt x="0" y="0"/>
                    </a:moveTo>
                    <a:lnTo>
                      <a:pt x="0" y="5422"/>
                    </a:lnTo>
                    <a:lnTo>
                      <a:pt x="6959" y="5422"/>
                    </a:lnTo>
                    <a:lnTo>
                      <a:pt x="6959" y="0"/>
                    </a:ln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4" name="Google Shape;9134;p62"/>
              <p:cNvSpPr/>
              <p:nvPr/>
            </p:nvSpPr>
            <p:spPr>
              <a:xfrm>
                <a:off x="4537776" y="3000366"/>
                <a:ext cx="520841" cy="21633"/>
              </a:xfrm>
              <a:custGeom>
                <a:avLst/>
                <a:gdLst/>
                <a:ahLst/>
                <a:cxnLst/>
                <a:rect l="l" t="t" r="r" b="b"/>
                <a:pathLst>
                  <a:path w="20609" h="856" extrusionOk="0">
                    <a:moveTo>
                      <a:pt x="0" y="0"/>
                    </a:moveTo>
                    <a:lnTo>
                      <a:pt x="0" y="856"/>
                    </a:lnTo>
                    <a:lnTo>
                      <a:pt x="20608" y="856"/>
                    </a:lnTo>
                    <a:lnTo>
                      <a:pt x="19540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5" name="Google Shape;9135;p62"/>
              <p:cNvSpPr/>
              <p:nvPr/>
            </p:nvSpPr>
            <p:spPr>
              <a:xfrm>
                <a:off x="4476490" y="2956998"/>
                <a:ext cx="148046" cy="108242"/>
              </a:xfrm>
              <a:custGeom>
                <a:avLst/>
                <a:gdLst/>
                <a:ahLst/>
                <a:cxnLst/>
                <a:rect l="l" t="t" r="r" b="b"/>
                <a:pathLst>
                  <a:path w="5858" h="4283" extrusionOk="0">
                    <a:moveTo>
                      <a:pt x="0" y="0"/>
                    </a:moveTo>
                    <a:lnTo>
                      <a:pt x="0" y="4283"/>
                    </a:lnTo>
                    <a:lnTo>
                      <a:pt x="4142" y="4283"/>
                    </a:lnTo>
                    <a:cubicBezTo>
                      <a:pt x="5090" y="4283"/>
                      <a:pt x="5858" y="3515"/>
                      <a:pt x="5858" y="2572"/>
                    </a:cubicBezTo>
                    <a:lnTo>
                      <a:pt x="5858" y="1716"/>
                    </a:lnTo>
                    <a:cubicBezTo>
                      <a:pt x="5858" y="768"/>
                      <a:pt x="5090" y="0"/>
                      <a:pt x="4142" y="0"/>
                    </a:cubicBez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6" name="Google Shape;9136;p62"/>
              <p:cNvSpPr/>
              <p:nvPr/>
            </p:nvSpPr>
            <p:spPr>
              <a:xfrm>
                <a:off x="3210237" y="2901626"/>
                <a:ext cx="1252505" cy="219113"/>
              </a:xfrm>
              <a:custGeom>
                <a:avLst/>
                <a:gdLst/>
                <a:ahLst/>
                <a:cxnLst/>
                <a:rect l="l" t="t" r="r" b="b"/>
                <a:pathLst>
                  <a:path w="49560" h="8670" extrusionOk="0">
                    <a:moveTo>
                      <a:pt x="1" y="1"/>
                    </a:moveTo>
                    <a:lnTo>
                      <a:pt x="1" y="8670"/>
                    </a:lnTo>
                    <a:lnTo>
                      <a:pt x="47843" y="8670"/>
                    </a:lnTo>
                    <a:cubicBezTo>
                      <a:pt x="48791" y="8670"/>
                      <a:pt x="49559" y="7902"/>
                      <a:pt x="49559" y="6959"/>
                    </a:cubicBezTo>
                    <a:lnTo>
                      <a:pt x="49559" y="1711"/>
                    </a:lnTo>
                    <a:cubicBezTo>
                      <a:pt x="49559" y="763"/>
                      <a:pt x="48791" y="1"/>
                      <a:pt x="4784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7" name="Google Shape;9137;p62"/>
              <p:cNvSpPr/>
              <p:nvPr/>
            </p:nvSpPr>
            <p:spPr>
              <a:xfrm>
                <a:off x="3161764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4" y="13770"/>
                      <a:pt x="2388" y="13231"/>
                      <a:pt x="2388" y="12577"/>
                    </a:cubicBezTo>
                    <a:lnTo>
                      <a:pt x="2388" y="1194"/>
                    </a:lnTo>
                    <a:cubicBezTo>
                      <a:pt x="2388" y="534"/>
                      <a:pt x="1854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8" name="Google Shape;9138;p62"/>
              <p:cNvSpPr/>
              <p:nvPr/>
            </p:nvSpPr>
            <p:spPr>
              <a:xfrm>
                <a:off x="2925871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3" y="13770"/>
                      <a:pt x="2387" y="13231"/>
                      <a:pt x="2387" y="12577"/>
                    </a:cubicBezTo>
                    <a:lnTo>
                      <a:pt x="2387" y="1194"/>
                    </a:lnTo>
                    <a:cubicBezTo>
                      <a:pt x="2387" y="534"/>
                      <a:pt x="1853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9" name="Google Shape;9139;p62"/>
              <p:cNvSpPr/>
              <p:nvPr/>
            </p:nvSpPr>
            <p:spPr>
              <a:xfrm>
                <a:off x="4462717" y="2931650"/>
                <a:ext cx="27572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6294" extrusionOk="0">
                    <a:moveTo>
                      <a:pt x="545" y="0"/>
                    </a:moveTo>
                    <a:cubicBezTo>
                      <a:pt x="246" y="0"/>
                      <a:pt x="0" y="240"/>
                      <a:pt x="0" y="545"/>
                    </a:cubicBezTo>
                    <a:lnTo>
                      <a:pt x="0" y="5749"/>
                    </a:lnTo>
                    <a:cubicBezTo>
                      <a:pt x="0" y="6049"/>
                      <a:pt x="246" y="6294"/>
                      <a:pt x="545" y="6294"/>
                    </a:cubicBezTo>
                    <a:cubicBezTo>
                      <a:pt x="845" y="6294"/>
                      <a:pt x="1090" y="6049"/>
                      <a:pt x="1090" y="5749"/>
                    </a:cubicBezTo>
                    <a:lnTo>
                      <a:pt x="1090" y="545"/>
                    </a:lnTo>
                    <a:cubicBezTo>
                      <a:pt x="1090" y="240"/>
                      <a:pt x="845" y="0"/>
                      <a:pt x="54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140" name="Google Shape;9140;p62"/>
            <p:cNvSpPr/>
            <p:nvPr/>
          </p:nvSpPr>
          <p:spPr>
            <a:xfrm>
              <a:off x="3222275" y="2920500"/>
              <a:ext cx="1214896" cy="181229"/>
            </a:xfrm>
            <a:custGeom>
              <a:avLst/>
              <a:gdLst/>
              <a:ahLst/>
              <a:cxnLst/>
              <a:rect l="l" t="t" r="r" b="b"/>
              <a:pathLst>
                <a:path w="49532" h="7171" extrusionOk="0">
                  <a:moveTo>
                    <a:pt x="0" y="0"/>
                  </a:moveTo>
                  <a:lnTo>
                    <a:pt x="0" y="7171"/>
                  </a:lnTo>
                  <a:lnTo>
                    <a:pt x="48567" y="7171"/>
                  </a:lnTo>
                  <a:cubicBezTo>
                    <a:pt x="49101" y="7171"/>
                    <a:pt x="49531" y="6740"/>
                    <a:pt x="49531" y="6206"/>
                  </a:cubicBezTo>
                  <a:lnTo>
                    <a:pt x="49531" y="964"/>
                  </a:lnTo>
                  <a:cubicBezTo>
                    <a:pt x="49531" y="430"/>
                    <a:pt x="49101" y="0"/>
                    <a:pt x="48567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1" name="Google Shape;9141;p62"/>
            <p:cNvSpPr/>
            <p:nvPr/>
          </p:nvSpPr>
          <p:spPr>
            <a:xfrm>
              <a:off x="3222275" y="2920500"/>
              <a:ext cx="968006" cy="181381"/>
            </a:xfrm>
            <a:custGeom>
              <a:avLst/>
              <a:gdLst/>
              <a:ahLst/>
              <a:cxnLst/>
              <a:rect l="l" t="t" r="r" b="b"/>
              <a:pathLst>
                <a:path w="397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9761" y="7176"/>
                  </a:lnTo>
                  <a:lnTo>
                    <a:pt x="39761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2" name="Google Shape;9142;p62"/>
            <p:cNvSpPr/>
            <p:nvPr/>
          </p:nvSpPr>
          <p:spPr>
            <a:xfrm>
              <a:off x="3222275" y="2920500"/>
              <a:ext cx="724118" cy="181381"/>
            </a:xfrm>
            <a:custGeom>
              <a:avLst/>
              <a:gdLst/>
              <a:ahLst/>
              <a:cxnLst/>
              <a:rect l="l" t="t" r="r" b="b"/>
              <a:pathLst>
                <a:path w="3011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0111" y="7176"/>
                  </a:lnTo>
                  <a:lnTo>
                    <a:pt x="3011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3" name="Google Shape;9143;p62"/>
            <p:cNvSpPr/>
            <p:nvPr/>
          </p:nvSpPr>
          <p:spPr>
            <a:xfrm>
              <a:off x="3222274" y="2920500"/>
              <a:ext cx="480243" cy="181381"/>
            </a:xfrm>
            <a:custGeom>
              <a:avLst/>
              <a:gdLst/>
              <a:ahLst/>
              <a:cxnLst/>
              <a:rect l="l" t="t" r="r" b="b"/>
              <a:pathLst>
                <a:path w="204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20461" y="7176"/>
                  </a:lnTo>
                  <a:lnTo>
                    <a:pt x="2046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4" name="Google Shape;9144;p62"/>
            <p:cNvSpPr/>
            <p:nvPr/>
          </p:nvSpPr>
          <p:spPr>
            <a:xfrm>
              <a:off x="3222276" y="2920500"/>
              <a:ext cx="233593" cy="181381"/>
            </a:xfrm>
            <a:custGeom>
              <a:avLst/>
              <a:gdLst/>
              <a:ahLst/>
              <a:cxnLst/>
              <a:rect l="l" t="t" r="r" b="b"/>
              <a:pathLst>
                <a:path w="10703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10702" y="7176"/>
                  </a:lnTo>
                  <a:lnTo>
                    <a:pt x="10702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145" name="Google Shape;9145;p62"/>
          <p:cNvGrpSpPr/>
          <p:nvPr/>
        </p:nvGrpSpPr>
        <p:grpSpPr>
          <a:xfrm>
            <a:off x="4702097" y="4342071"/>
            <a:ext cx="596936" cy="1514564"/>
            <a:chOff x="3526573" y="3256553"/>
            <a:chExt cx="447702" cy="1135923"/>
          </a:xfrm>
        </p:grpSpPr>
        <p:sp>
          <p:nvSpPr>
            <p:cNvPr id="9146" name="Google Shape;9146;p62"/>
            <p:cNvSpPr/>
            <p:nvPr/>
          </p:nvSpPr>
          <p:spPr>
            <a:xfrm>
              <a:off x="3526573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147" name="Google Shape;9147;p62"/>
            <p:cNvGrpSpPr/>
            <p:nvPr/>
          </p:nvGrpSpPr>
          <p:grpSpPr>
            <a:xfrm>
              <a:off x="3539512" y="3261380"/>
              <a:ext cx="426827" cy="1112925"/>
              <a:chOff x="3539512" y="3261380"/>
              <a:chExt cx="426827" cy="1112925"/>
            </a:xfrm>
          </p:grpSpPr>
          <p:sp>
            <p:nvSpPr>
              <p:cNvPr id="9148" name="Google Shape;9148;p62"/>
              <p:cNvSpPr/>
              <p:nvPr/>
            </p:nvSpPr>
            <p:spPr>
              <a:xfrm>
                <a:off x="3539512" y="3319229"/>
                <a:ext cx="211809" cy="1054874"/>
              </a:xfrm>
              <a:custGeom>
                <a:avLst/>
                <a:gdLst/>
                <a:ahLst/>
                <a:cxnLst/>
                <a:rect l="l" t="t" r="r" b="b"/>
                <a:pathLst>
                  <a:path w="8381" h="41740" extrusionOk="0">
                    <a:moveTo>
                      <a:pt x="8125" y="3066"/>
                    </a:moveTo>
                    <a:lnTo>
                      <a:pt x="8125" y="3605"/>
                    </a:lnTo>
                    <a:cubicBezTo>
                      <a:pt x="7881" y="3629"/>
                      <a:pt x="7650" y="3720"/>
                      <a:pt x="7406" y="3720"/>
                    </a:cubicBezTo>
                    <a:cubicBezTo>
                      <a:pt x="7372" y="3720"/>
                      <a:pt x="7337" y="3718"/>
                      <a:pt x="7302" y="3714"/>
                    </a:cubicBezTo>
                    <a:lnTo>
                      <a:pt x="7308" y="3714"/>
                    </a:lnTo>
                    <a:cubicBezTo>
                      <a:pt x="7373" y="3654"/>
                      <a:pt x="7433" y="3589"/>
                      <a:pt x="7493" y="3523"/>
                    </a:cubicBezTo>
                    <a:cubicBezTo>
                      <a:pt x="7667" y="3333"/>
                      <a:pt x="7885" y="3175"/>
                      <a:pt x="8125" y="3066"/>
                    </a:cubicBezTo>
                    <a:close/>
                    <a:moveTo>
                      <a:pt x="3308" y="11130"/>
                    </a:moveTo>
                    <a:cubicBezTo>
                      <a:pt x="3226" y="11408"/>
                      <a:pt x="3117" y="11675"/>
                      <a:pt x="2981" y="11926"/>
                    </a:cubicBezTo>
                    <a:cubicBezTo>
                      <a:pt x="2856" y="12171"/>
                      <a:pt x="2741" y="12449"/>
                      <a:pt x="2545" y="12645"/>
                    </a:cubicBezTo>
                    <a:cubicBezTo>
                      <a:pt x="2536" y="12654"/>
                      <a:pt x="2546" y="12663"/>
                      <a:pt x="2552" y="12663"/>
                    </a:cubicBezTo>
                    <a:cubicBezTo>
                      <a:pt x="2554" y="12663"/>
                      <a:pt x="2555" y="12662"/>
                      <a:pt x="2556" y="12661"/>
                    </a:cubicBezTo>
                    <a:cubicBezTo>
                      <a:pt x="2676" y="12574"/>
                      <a:pt x="2779" y="12471"/>
                      <a:pt x="2861" y="12351"/>
                    </a:cubicBezTo>
                    <a:cubicBezTo>
                      <a:pt x="2861" y="12356"/>
                      <a:pt x="2861" y="12362"/>
                      <a:pt x="2861" y="12362"/>
                    </a:cubicBezTo>
                    <a:cubicBezTo>
                      <a:pt x="2883" y="12487"/>
                      <a:pt x="2894" y="12612"/>
                      <a:pt x="2894" y="12738"/>
                    </a:cubicBezTo>
                    <a:cubicBezTo>
                      <a:pt x="2769" y="12847"/>
                      <a:pt x="2676" y="12950"/>
                      <a:pt x="2512" y="13010"/>
                    </a:cubicBezTo>
                    <a:cubicBezTo>
                      <a:pt x="2414" y="13043"/>
                      <a:pt x="2322" y="13092"/>
                      <a:pt x="2240" y="13157"/>
                    </a:cubicBezTo>
                    <a:cubicBezTo>
                      <a:pt x="2186" y="13201"/>
                      <a:pt x="2136" y="13255"/>
                      <a:pt x="2093" y="13310"/>
                    </a:cubicBezTo>
                    <a:cubicBezTo>
                      <a:pt x="2169" y="12912"/>
                      <a:pt x="2305" y="12525"/>
                      <a:pt x="2491" y="12165"/>
                    </a:cubicBezTo>
                    <a:cubicBezTo>
                      <a:pt x="2692" y="11779"/>
                      <a:pt x="3003" y="11452"/>
                      <a:pt x="3308" y="11130"/>
                    </a:cubicBezTo>
                    <a:close/>
                    <a:moveTo>
                      <a:pt x="8147" y="13277"/>
                    </a:moveTo>
                    <a:lnTo>
                      <a:pt x="8147" y="14143"/>
                    </a:lnTo>
                    <a:cubicBezTo>
                      <a:pt x="8140" y="14142"/>
                      <a:pt x="8133" y="14141"/>
                      <a:pt x="8127" y="14141"/>
                    </a:cubicBezTo>
                    <a:cubicBezTo>
                      <a:pt x="8109" y="14141"/>
                      <a:pt x="8094" y="14147"/>
                      <a:pt x="8081" y="14160"/>
                    </a:cubicBezTo>
                    <a:cubicBezTo>
                      <a:pt x="8010" y="14231"/>
                      <a:pt x="7929" y="14296"/>
                      <a:pt x="7842" y="14350"/>
                    </a:cubicBezTo>
                    <a:cubicBezTo>
                      <a:pt x="7591" y="14192"/>
                      <a:pt x="7444" y="14023"/>
                      <a:pt x="7122" y="14018"/>
                    </a:cubicBezTo>
                    <a:cubicBezTo>
                      <a:pt x="7111" y="14017"/>
                      <a:pt x="7099" y="14016"/>
                      <a:pt x="7087" y="14016"/>
                    </a:cubicBezTo>
                    <a:cubicBezTo>
                      <a:pt x="7055" y="14016"/>
                      <a:pt x="7023" y="14021"/>
                      <a:pt x="6992" y="14029"/>
                    </a:cubicBezTo>
                    <a:cubicBezTo>
                      <a:pt x="7117" y="13882"/>
                      <a:pt x="7237" y="13735"/>
                      <a:pt x="7411" y="13626"/>
                    </a:cubicBezTo>
                    <a:cubicBezTo>
                      <a:pt x="7645" y="13484"/>
                      <a:pt x="7918" y="13430"/>
                      <a:pt x="8147" y="13277"/>
                    </a:cubicBezTo>
                    <a:close/>
                    <a:moveTo>
                      <a:pt x="3172" y="11817"/>
                    </a:moveTo>
                    <a:cubicBezTo>
                      <a:pt x="3166" y="12040"/>
                      <a:pt x="3183" y="12263"/>
                      <a:pt x="3210" y="12487"/>
                    </a:cubicBezTo>
                    <a:cubicBezTo>
                      <a:pt x="3243" y="12825"/>
                      <a:pt x="3172" y="13184"/>
                      <a:pt x="3134" y="13522"/>
                    </a:cubicBezTo>
                    <a:cubicBezTo>
                      <a:pt x="3068" y="14171"/>
                      <a:pt x="2976" y="14835"/>
                      <a:pt x="2774" y="15457"/>
                    </a:cubicBezTo>
                    <a:cubicBezTo>
                      <a:pt x="2741" y="15560"/>
                      <a:pt x="2703" y="15664"/>
                      <a:pt x="2670" y="15767"/>
                    </a:cubicBezTo>
                    <a:cubicBezTo>
                      <a:pt x="2616" y="15566"/>
                      <a:pt x="2507" y="15375"/>
                      <a:pt x="2469" y="15173"/>
                    </a:cubicBezTo>
                    <a:cubicBezTo>
                      <a:pt x="2403" y="14765"/>
                      <a:pt x="2540" y="14350"/>
                      <a:pt x="2681" y="13974"/>
                    </a:cubicBezTo>
                    <a:cubicBezTo>
                      <a:pt x="2888" y="13440"/>
                      <a:pt x="3079" y="12928"/>
                      <a:pt x="2948" y="12345"/>
                    </a:cubicBezTo>
                    <a:cubicBezTo>
                      <a:pt x="2941" y="12327"/>
                      <a:pt x="2926" y="12316"/>
                      <a:pt x="2910" y="12316"/>
                    </a:cubicBezTo>
                    <a:cubicBezTo>
                      <a:pt x="2903" y="12316"/>
                      <a:pt x="2895" y="12318"/>
                      <a:pt x="2888" y="12323"/>
                    </a:cubicBezTo>
                    <a:cubicBezTo>
                      <a:pt x="2997" y="12165"/>
                      <a:pt x="3090" y="11996"/>
                      <a:pt x="3172" y="11817"/>
                    </a:cubicBezTo>
                    <a:close/>
                    <a:moveTo>
                      <a:pt x="8141" y="15010"/>
                    </a:moveTo>
                    <a:cubicBezTo>
                      <a:pt x="8141" y="15315"/>
                      <a:pt x="8136" y="15620"/>
                      <a:pt x="8136" y="15925"/>
                    </a:cubicBezTo>
                    <a:lnTo>
                      <a:pt x="8141" y="15925"/>
                    </a:lnTo>
                    <a:cubicBezTo>
                      <a:pt x="7624" y="16268"/>
                      <a:pt x="7144" y="16644"/>
                      <a:pt x="6877" y="17227"/>
                    </a:cubicBezTo>
                    <a:cubicBezTo>
                      <a:pt x="6741" y="17538"/>
                      <a:pt x="6725" y="17892"/>
                      <a:pt x="6725" y="18230"/>
                    </a:cubicBezTo>
                    <a:cubicBezTo>
                      <a:pt x="6550" y="18257"/>
                      <a:pt x="6392" y="18257"/>
                      <a:pt x="6212" y="18328"/>
                    </a:cubicBezTo>
                    <a:cubicBezTo>
                      <a:pt x="6136" y="18355"/>
                      <a:pt x="6065" y="18394"/>
                      <a:pt x="6000" y="18443"/>
                    </a:cubicBezTo>
                    <a:cubicBezTo>
                      <a:pt x="6191" y="17026"/>
                      <a:pt x="7275" y="16056"/>
                      <a:pt x="8141" y="15010"/>
                    </a:cubicBezTo>
                    <a:close/>
                    <a:moveTo>
                      <a:pt x="2883" y="12912"/>
                    </a:moveTo>
                    <a:cubicBezTo>
                      <a:pt x="2839" y="13397"/>
                      <a:pt x="2649" y="13827"/>
                      <a:pt x="2496" y="14323"/>
                    </a:cubicBezTo>
                    <a:cubicBezTo>
                      <a:pt x="2403" y="14596"/>
                      <a:pt x="2376" y="14890"/>
                      <a:pt x="2398" y="15179"/>
                    </a:cubicBezTo>
                    <a:cubicBezTo>
                      <a:pt x="2425" y="15424"/>
                      <a:pt x="2583" y="15636"/>
                      <a:pt x="2632" y="15865"/>
                    </a:cubicBezTo>
                    <a:cubicBezTo>
                      <a:pt x="2485" y="16279"/>
                      <a:pt x="2322" y="16672"/>
                      <a:pt x="2202" y="17091"/>
                    </a:cubicBezTo>
                    <a:lnTo>
                      <a:pt x="2207" y="17091"/>
                    </a:lnTo>
                    <a:cubicBezTo>
                      <a:pt x="2049" y="17636"/>
                      <a:pt x="1968" y="18203"/>
                      <a:pt x="1962" y="18770"/>
                    </a:cubicBezTo>
                    <a:cubicBezTo>
                      <a:pt x="1946" y="18873"/>
                      <a:pt x="1919" y="18971"/>
                      <a:pt x="1891" y="19069"/>
                    </a:cubicBezTo>
                    <a:cubicBezTo>
                      <a:pt x="1820" y="19140"/>
                      <a:pt x="1744" y="19205"/>
                      <a:pt x="1657" y="19249"/>
                    </a:cubicBezTo>
                    <a:cubicBezTo>
                      <a:pt x="1722" y="18682"/>
                      <a:pt x="1641" y="18088"/>
                      <a:pt x="1673" y="17516"/>
                    </a:cubicBezTo>
                    <a:cubicBezTo>
                      <a:pt x="1711" y="16808"/>
                      <a:pt x="1733" y="16100"/>
                      <a:pt x="1766" y="15391"/>
                    </a:cubicBezTo>
                    <a:cubicBezTo>
                      <a:pt x="1788" y="14868"/>
                      <a:pt x="1799" y="14334"/>
                      <a:pt x="1962" y="13827"/>
                    </a:cubicBezTo>
                    <a:cubicBezTo>
                      <a:pt x="2033" y="13582"/>
                      <a:pt x="2180" y="13364"/>
                      <a:pt x="2382" y="13201"/>
                    </a:cubicBezTo>
                    <a:cubicBezTo>
                      <a:pt x="2485" y="13119"/>
                      <a:pt x="2643" y="13097"/>
                      <a:pt x="2758" y="13026"/>
                    </a:cubicBezTo>
                    <a:cubicBezTo>
                      <a:pt x="2801" y="12994"/>
                      <a:pt x="2845" y="12955"/>
                      <a:pt x="2883" y="12912"/>
                    </a:cubicBezTo>
                    <a:close/>
                    <a:moveTo>
                      <a:pt x="4202" y="37274"/>
                    </a:moveTo>
                    <a:lnTo>
                      <a:pt x="4202" y="37274"/>
                    </a:lnTo>
                    <a:cubicBezTo>
                      <a:pt x="4240" y="37351"/>
                      <a:pt x="4289" y="37421"/>
                      <a:pt x="4349" y="37481"/>
                    </a:cubicBezTo>
                    <a:cubicBezTo>
                      <a:pt x="4469" y="37628"/>
                      <a:pt x="4561" y="37792"/>
                      <a:pt x="4616" y="37972"/>
                    </a:cubicBezTo>
                    <a:cubicBezTo>
                      <a:pt x="4262" y="38500"/>
                      <a:pt x="4463" y="39111"/>
                      <a:pt x="4420" y="39699"/>
                    </a:cubicBezTo>
                    <a:cubicBezTo>
                      <a:pt x="4398" y="40037"/>
                      <a:pt x="4332" y="40364"/>
                      <a:pt x="4109" y="40625"/>
                    </a:cubicBezTo>
                    <a:cubicBezTo>
                      <a:pt x="3880" y="40881"/>
                      <a:pt x="3379" y="41050"/>
                      <a:pt x="3014" y="41078"/>
                    </a:cubicBezTo>
                    <a:cubicBezTo>
                      <a:pt x="3090" y="40936"/>
                      <a:pt x="3155" y="40789"/>
                      <a:pt x="3215" y="40642"/>
                    </a:cubicBezTo>
                    <a:cubicBezTo>
                      <a:pt x="3313" y="40380"/>
                      <a:pt x="3308" y="40091"/>
                      <a:pt x="3297" y="39813"/>
                    </a:cubicBezTo>
                    <a:cubicBezTo>
                      <a:pt x="3493" y="39525"/>
                      <a:pt x="3662" y="39225"/>
                      <a:pt x="3809" y="38914"/>
                    </a:cubicBezTo>
                    <a:cubicBezTo>
                      <a:pt x="3831" y="39394"/>
                      <a:pt x="3896" y="39868"/>
                      <a:pt x="3847" y="40353"/>
                    </a:cubicBezTo>
                    <a:cubicBezTo>
                      <a:pt x="3847" y="40361"/>
                      <a:pt x="3854" y="40365"/>
                      <a:pt x="3862" y="40365"/>
                    </a:cubicBezTo>
                    <a:cubicBezTo>
                      <a:pt x="3869" y="40365"/>
                      <a:pt x="3877" y="40361"/>
                      <a:pt x="3880" y="40353"/>
                    </a:cubicBezTo>
                    <a:cubicBezTo>
                      <a:pt x="3956" y="39824"/>
                      <a:pt x="3896" y="39290"/>
                      <a:pt x="3880" y="38756"/>
                    </a:cubicBezTo>
                    <a:cubicBezTo>
                      <a:pt x="3956" y="38582"/>
                      <a:pt x="4022" y="38408"/>
                      <a:pt x="4076" y="38228"/>
                    </a:cubicBezTo>
                    <a:cubicBezTo>
                      <a:pt x="4169" y="37917"/>
                      <a:pt x="4207" y="37596"/>
                      <a:pt x="4202" y="37274"/>
                    </a:cubicBezTo>
                    <a:close/>
                    <a:moveTo>
                      <a:pt x="8201" y="1"/>
                    </a:moveTo>
                    <a:cubicBezTo>
                      <a:pt x="8194" y="1"/>
                      <a:pt x="8188" y="3"/>
                      <a:pt x="8185" y="9"/>
                    </a:cubicBezTo>
                    <a:cubicBezTo>
                      <a:pt x="8174" y="194"/>
                      <a:pt x="8163" y="1534"/>
                      <a:pt x="8152" y="1720"/>
                    </a:cubicBezTo>
                    <a:cubicBezTo>
                      <a:pt x="8045" y="1623"/>
                      <a:pt x="7903" y="1583"/>
                      <a:pt x="7752" y="1583"/>
                    </a:cubicBezTo>
                    <a:cubicBezTo>
                      <a:pt x="7444" y="1583"/>
                      <a:pt x="7098" y="1749"/>
                      <a:pt x="6926" y="1943"/>
                    </a:cubicBezTo>
                    <a:cubicBezTo>
                      <a:pt x="6922" y="1948"/>
                      <a:pt x="6928" y="1955"/>
                      <a:pt x="6933" y="1955"/>
                    </a:cubicBezTo>
                    <a:cubicBezTo>
                      <a:pt x="6935" y="1955"/>
                      <a:pt x="6936" y="1955"/>
                      <a:pt x="6937" y="1954"/>
                    </a:cubicBezTo>
                    <a:cubicBezTo>
                      <a:pt x="7148" y="1771"/>
                      <a:pt x="7424" y="1656"/>
                      <a:pt x="7697" y="1656"/>
                    </a:cubicBezTo>
                    <a:cubicBezTo>
                      <a:pt x="7855" y="1656"/>
                      <a:pt x="8011" y="1694"/>
                      <a:pt x="8152" y="1780"/>
                    </a:cubicBezTo>
                    <a:cubicBezTo>
                      <a:pt x="8147" y="1894"/>
                      <a:pt x="8141" y="2003"/>
                      <a:pt x="8136" y="2117"/>
                    </a:cubicBezTo>
                    <a:cubicBezTo>
                      <a:pt x="8004" y="2045"/>
                      <a:pt x="7845" y="2007"/>
                      <a:pt x="7688" y="2007"/>
                    </a:cubicBezTo>
                    <a:cubicBezTo>
                      <a:pt x="7501" y="2007"/>
                      <a:pt x="7316" y="2062"/>
                      <a:pt x="7182" y="2177"/>
                    </a:cubicBezTo>
                    <a:cubicBezTo>
                      <a:pt x="7182" y="2183"/>
                      <a:pt x="7182" y="2188"/>
                      <a:pt x="7188" y="2188"/>
                    </a:cubicBezTo>
                    <a:cubicBezTo>
                      <a:pt x="7325" y="2100"/>
                      <a:pt x="7481" y="2053"/>
                      <a:pt x="7640" y="2053"/>
                    </a:cubicBezTo>
                    <a:cubicBezTo>
                      <a:pt x="7715" y="2053"/>
                      <a:pt x="7790" y="2064"/>
                      <a:pt x="7863" y="2085"/>
                    </a:cubicBezTo>
                    <a:cubicBezTo>
                      <a:pt x="7809" y="2128"/>
                      <a:pt x="7765" y="2199"/>
                      <a:pt x="7716" y="2248"/>
                    </a:cubicBezTo>
                    <a:cubicBezTo>
                      <a:pt x="7629" y="2335"/>
                      <a:pt x="7520" y="2390"/>
                      <a:pt x="7400" y="2401"/>
                    </a:cubicBezTo>
                    <a:cubicBezTo>
                      <a:pt x="7395" y="2401"/>
                      <a:pt x="7395" y="2406"/>
                      <a:pt x="7400" y="2406"/>
                    </a:cubicBezTo>
                    <a:cubicBezTo>
                      <a:pt x="7408" y="2407"/>
                      <a:pt x="7417" y="2407"/>
                      <a:pt x="7425" y="2407"/>
                    </a:cubicBezTo>
                    <a:cubicBezTo>
                      <a:pt x="7515" y="2407"/>
                      <a:pt x="7603" y="2380"/>
                      <a:pt x="7678" y="2330"/>
                    </a:cubicBezTo>
                    <a:cubicBezTo>
                      <a:pt x="7771" y="2270"/>
                      <a:pt x="7852" y="2188"/>
                      <a:pt x="7918" y="2096"/>
                    </a:cubicBezTo>
                    <a:cubicBezTo>
                      <a:pt x="7994" y="2117"/>
                      <a:pt x="8070" y="2139"/>
                      <a:pt x="8147" y="2172"/>
                    </a:cubicBezTo>
                    <a:cubicBezTo>
                      <a:pt x="8141" y="2297"/>
                      <a:pt x="8136" y="2423"/>
                      <a:pt x="8136" y="2542"/>
                    </a:cubicBezTo>
                    <a:cubicBezTo>
                      <a:pt x="7901" y="2553"/>
                      <a:pt x="7689" y="2662"/>
                      <a:pt x="7476" y="2750"/>
                    </a:cubicBezTo>
                    <a:cubicBezTo>
                      <a:pt x="7452" y="2754"/>
                      <a:pt x="7458" y="2789"/>
                      <a:pt x="7479" y="2789"/>
                    </a:cubicBezTo>
                    <a:cubicBezTo>
                      <a:pt x="7482" y="2789"/>
                      <a:pt x="7484" y="2789"/>
                      <a:pt x="7487" y="2788"/>
                    </a:cubicBezTo>
                    <a:cubicBezTo>
                      <a:pt x="7694" y="2706"/>
                      <a:pt x="7912" y="2641"/>
                      <a:pt x="8130" y="2597"/>
                    </a:cubicBezTo>
                    <a:lnTo>
                      <a:pt x="8130" y="2597"/>
                    </a:lnTo>
                    <a:cubicBezTo>
                      <a:pt x="8130" y="2722"/>
                      <a:pt x="8130" y="2842"/>
                      <a:pt x="8125" y="2962"/>
                    </a:cubicBezTo>
                    <a:cubicBezTo>
                      <a:pt x="7357" y="3322"/>
                      <a:pt x="6953" y="4188"/>
                      <a:pt x="6027" y="4237"/>
                    </a:cubicBezTo>
                    <a:cubicBezTo>
                      <a:pt x="6005" y="4237"/>
                      <a:pt x="6005" y="4270"/>
                      <a:pt x="6027" y="4270"/>
                    </a:cubicBezTo>
                    <a:cubicBezTo>
                      <a:pt x="6403" y="4221"/>
                      <a:pt x="6768" y="4090"/>
                      <a:pt x="7084" y="3883"/>
                    </a:cubicBezTo>
                    <a:cubicBezTo>
                      <a:pt x="7139" y="3845"/>
                      <a:pt x="7188" y="3812"/>
                      <a:pt x="7237" y="3769"/>
                    </a:cubicBezTo>
                    <a:cubicBezTo>
                      <a:pt x="7303" y="3785"/>
                      <a:pt x="7368" y="3791"/>
                      <a:pt x="7431" y="3791"/>
                    </a:cubicBezTo>
                    <a:cubicBezTo>
                      <a:pt x="7665" y="3791"/>
                      <a:pt x="7885" y="3702"/>
                      <a:pt x="8125" y="3676"/>
                    </a:cubicBezTo>
                    <a:lnTo>
                      <a:pt x="8125" y="3807"/>
                    </a:lnTo>
                    <a:lnTo>
                      <a:pt x="8114" y="3807"/>
                    </a:lnTo>
                    <a:cubicBezTo>
                      <a:pt x="7994" y="3910"/>
                      <a:pt x="7874" y="4019"/>
                      <a:pt x="7765" y="4139"/>
                    </a:cubicBezTo>
                    <a:cubicBezTo>
                      <a:pt x="7771" y="4128"/>
                      <a:pt x="7765" y="4123"/>
                      <a:pt x="7760" y="4117"/>
                    </a:cubicBezTo>
                    <a:cubicBezTo>
                      <a:pt x="7685" y="4083"/>
                      <a:pt x="7608" y="4070"/>
                      <a:pt x="7531" y="4070"/>
                    </a:cubicBezTo>
                    <a:cubicBezTo>
                      <a:pt x="7172" y="4070"/>
                      <a:pt x="6796" y="4371"/>
                      <a:pt x="6447" y="4384"/>
                    </a:cubicBezTo>
                    <a:cubicBezTo>
                      <a:pt x="6419" y="4384"/>
                      <a:pt x="6425" y="4428"/>
                      <a:pt x="6447" y="4428"/>
                    </a:cubicBezTo>
                    <a:cubicBezTo>
                      <a:pt x="6878" y="4423"/>
                      <a:pt x="7232" y="4147"/>
                      <a:pt x="7663" y="4147"/>
                    </a:cubicBezTo>
                    <a:cubicBezTo>
                      <a:pt x="7690" y="4147"/>
                      <a:pt x="7716" y="4148"/>
                      <a:pt x="7743" y="4150"/>
                    </a:cubicBezTo>
                    <a:lnTo>
                      <a:pt x="7749" y="4150"/>
                    </a:lnTo>
                    <a:cubicBezTo>
                      <a:pt x="7515" y="4390"/>
                      <a:pt x="7286" y="4619"/>
                      <a:pt x="6926" y="4689"/>
                    </a:cubicBezTo>
                    <a:cubicBezTo>
                      <a:pt x="6800" y="4714"/>
                      <a:pt x="6672" y="4723"/>
                      <a:pt x="6543" y="4723"/>
                    </a:cubicBezTo>
                    <a:cubicBezTo>
                      <a:pt x="6190" y="4723"/>
                      <a:pt x="5829" y="4655"/>
                      <a:pt x="5482" y="4651"/>
                    </a:cubicBezTo>
                    <a:cubicBezTo>
                      <a:pt x="5455" y="4651"/>
                      <a:pt x="5460" y="4695"/>
                      <a:pt x="5488" y="4695"/>
                    </a:cubicBezTo>
                    <a:cubicBezTo>
                      <a:pt x="5832" y="4702"/>
                      <a:pt x="6204" y="4777"/>
                      <a:pt x="6564" y="4777"/>
                    </a:cubicBezTo>
                    <a:cubicBezTo>
                      <a:pt x="6729" y="4777"/>
                      <a:pt x="6891" y="4761"/>
                      <a:pt x="7046" y="4717"/>
                    </a:cubicBezTo>
                    <a:cubicBezTo>
                      <a:pt x="7509" y="4591"/>
                      <a:pt x="7787" y="4204"/>
                      <a:pt x="8119" y="3883"/>
                    </a:cubicBezTo>
                    <a:cubicBezTo>
                      <a:pt x="8119" y="4101"/>
                      <a:pt x="8125" y="4319"/>
                      <a:pt x="8130" y="4537"/>
                    </a:cubicBezTo>
                    <a:lnTo>
                      <a:pt x="8125" y="4537"/>
                    </a:lnTo>
                    <a:cubicBezTo>
                      <a:pt x="7891" y="4668"/>
                      <a:pt x="7667" y="4722"/>
                      <a:pt x="7466" y="4902"/>
                    </a:cubicBezTo>
                    <a:cubicBezTo>
                      <a:pt x="7313" y="5044"/>
                      <a:pt x="7166" y="5174"/>
                      <a:pt x="6970" y="5229"/>
                    </a:cubicBezTo>
                    <a:cubicBezTo>
                      <a:pt x="6463" y="4973"/>
                      <a:pt x="5782" y="4984"/>
                      <a:pt x="5237" y="4935"/>
                    </a:cubicBezTo>
                    <a:cubicBezTo>
                      <a:pt x="5215" y="4935"/>
                      <a:pt x="5210" y="4967"/>
                      <a:pt x="5231" y="4967"/>
                    </a:cubicBezTo>
                    <a:cubicBezTo>
                      <a:pt x="5482" y="5005"/>
                      <a:pt x="5733" y="5044"/>
                      <a:pt x="5978" y="5076"/>
                    </a:cubicBezTo>
                    <a:cubicBezTo>
                      <a:pt x="6272" y="5120"/>
                      <a:pt x="6577" y="5131"/>
                      <a:pt x="6850" y="5251"/>
                    </a:cubicBezTo>
                    <a:lnTo>
                      <a:pt x="6833" y="5251"/>
                    </a:lnTo>
                    <a:cubicBezTo>
                      <a:pt x="6777" y="5258"/>
                      <a:pt x="6720" y="5260"/>
                      <a:pt x="6663" y="5260"/>
                    </a:cubicBezTo>
                    <a:cubicBezTo>
                      <a:pt x="6549" y="5260"/>
                      <a:pt x="6434" y="5251"/>
                      <a:pt x="6321" y="5251"/>
                    </a:cubicBezTo>
                    <a:cubicBezTo>
                      <a:pt x="6141" y="5262"/>
                      <a:pt x="5967" y="5300"/>
                      <a:pt x="5793" y="5360"/>
                    </a:cubicBezTo>
                    <a:cubicBezTo>
                      <a:pt x="5548" y="5218"/>
                      <a:pt x="5231" y="5283"/>
                      <a:pt x="4964" y="5180"/>
                    </a:cubicBezTo>
                    <a:cubicBezTo>
                      <a:pt x="4961" y="5178"/>
                      <a:pt x="4958" y="5178"/>
                      <a:pt x="4955" y="5178"/>
                    </a:cubicBezTo>
                    <a:cubicBezTo>
                      <a:pt x="4933" y="5178"/>
                      <a:pt x="4919" y="5209"/>
                      <a:pt x="4948" y="5223"/>
                    </a:cubicBezTo>
                    <a:cubicBezTo>
                      <a:pt x="5182" y="5321"/>
                      <a:pt x="5449" y="5300"/>
                      <a:pt x="5684" y="5398"/>
                    </a:cubicBezTo>
                    <a:lnTo>
                      <a:pt x="5673" y="5398"/>
                    </a:lnTo>
                    <a:cubicBezTo>
                      <a:pt x="5668" y="5396"/>
                      <a:pt x="5664" y="5396"/>
                      <a:pt x="5660" y="5396"/>
                    </a:cubicBezTo>
                    <a:cubicBezTo>
                      <a:pt x="5648" y="5396"/>
                      <a:pt x="5637" y="5401"/>
                      <a:pt x="5629" y="5409"/>
                    </a:cubicBezTo>
                    <a:lnTo>
                      <a:pt x="5618" y="5414"/>
                    </a:lnTo>
                    <a:cubicBezTo>
                      <a:pt x="5520" y="5452"/>
                      <a:pt x="5417" y="5485"/>
                      <a:pt x="5313" y="5518"/>
                    </a:cubicBezTo>
                    <a:cubicBezTo>
                      <a:pt x="5202" y="5539"/>
                      <a:pt x="5087" y="5546"/>
                      <a:pt x="4971" y="5546"/>
                    </a:cubicBezTo>
                    <a:cubicBezTo>
                      <a:pt x="4729" y="5546"/>
                      <a:pt x="4481" y="5514"/>
                      <a:pt x="4245" y="5507"/>
                    </a:cubicBezTo>
                    <a:cubicBezTo>
                      <a:pt x="4234" y="5507"/>
                      <a:pt x="4234" y="5523"/>
                      <a:pt x="4245" y="5523"/>
                    </a:cubicBezTo>
                    <a:cubicBezTo>
                      <a:pt x="4503" y="5578"/>
                      <a:pt x="4763" y="5605"/>
                      <a:pt x="5024" y="5605"/>
                    </a:cubicBezTo>
                    <a:cubicBezTo>
                      <a:pt x="5122" y="5605"/>
                      <a:pt x="5220" y="5601"/>
                      <a:pt x="5319" y="5594"/>
                    </a:cubicBezTo>
                    <a:cubicBezTo>
                      <a:pt x="5368" y="5594"/>
                      <a:pt x="5417" y="5583"/>
                      <a:pt x="5460" y="5578"/>
                    </a:cubicBezTo>
                    <a:lnTo>
                      <a:pt x="5460" y="5578"/>
                    </a:lnTo>
                    <a:cubicBezTo>
                      <a:pt x="5302" y="5746"/>
                      <a:pt x="5182" y="5954"/>
                      <a:pt x="4997" y="6106"/>
                    </a:cubicBezTo>
                    <a:cubicBezTo>
                      <a:pt x="4864" y="6216"/>
                      <a:pt x="4710" y="6265"/>
                      <a:pt x="4557" y="6265"/>
                    </a:cubicBezTo>
                    <a:cubicBezTo>
                      <a:pt x="4160" y="6265"/>
                      <a:pt x="3777" y="5934"/>
                      <a:pt x="3820" y="5501"/>
                    </a:cubicBezTo>
                    <a:cubicBezTo>
                      <a:pt x="3820" y="5483"/>
                      <a:pt x="3806" y="5473"/>
                      <a:pt x="3793" y="5473"/>
                    </a:cubicBezTo>
                    <a:cubicBezTo>
                      <a:pt x="3783" y="5473"/>
                      <a:pt x="3774" y="5479"/>
                      <a:pt x="3771" y="5490"/>
                    </a:cubicBezTo>
                    <a:cubicBezTo>
                      <a:pt x="3706" y="5970"/>
                      <a:pt x="4033" y="6259"/>
                      <a:pt x="4490" y="6297"/>
                    </a:cubicBezTo>
                    <a:cubicBezTo>
                      <a:pt x="4515" y="6299"/>
                      <a:pt x="4540" y="6300"/>
                      <a:pt x="4564" y="6300"/>
                    </a:cubicBezTo>
                    <a:cubicBezTo>
                      <a:pt x="4718" y="6300"/>
                      <a:pt x="4865" y="6256"/>
                      <a:pt x="4992" y="6172"/>
                    </a:cubicBezTo>
                    <a:lnTo>
                      <a:pt x="4992" y="6172"/>
                    </a:lnTo>
                    <a:cubicBezTo>
                      <a:pt x="4866" y="6297"/>
                      <a:pt x="4752" y="6439"/>
                      <a:pt x="4643" y="6580"/>
                    </a:cubicBezTo>
                    <a:lnTo>
                      <a:pt x="4627" y="6580"/>
                    </a:lnTo>
                    <a:cubicBezTo>
                      <a:pt x="4229" y="6558"/>
                      <a:pt x="3902" y="6362"/>
                      <a:pt x="3629" y="6073"/>
                    </a:cubicBezTo>
                    <a:cubicBezTo>
                      <a:pt x="3627" y="6071"/>
                      <a:pt x="3624" y="6070"/>
                      <a:pt x="3622" y="6070"/>
                    </a:cubicBezTo>
                    <a:cubicBezTo>
                      <a:pt x="3613" y="6070"/>
                      <a:pt x="3605" y="6083"/>
                      <a:pt x="3613" y="6095"/>
                    </a:cubicBezTo>
                    <a:cubicBezTo>
                      <a:pt x="3782" y="6297"/>
                      <a:pt x="3995" y="6455"/>
                      <a:pt x="4240" y="6553"/>
                    </a:cubicBezTo>
                    <a:cubicBezTo>
                      <a:pt x="4191" y="6575"/>
                      <a:pt x="4136" y="6586"/>
                      <a:pt x="4082" y="6597"/>
                    </a:cubicBezTo>
                    <a:cubicBezTo>
                      <a:pt x="4049" y="6602"/>
                      <a:pt x="4015" y="6605"/>
                      <a:pt x="3981" y="6605"/>
                    </a:cubicBezTo>
                    <a:cubicBezTo>
                      <a:pt x="3947" y="6605"/>
                      <a:pt x="3913" y="6602"/>
                      <a:pt x="3880" y="6597"/>
                    </a:cubicBezTo>
                    <a:cubicBezTo>
                      <a:pt x="3864" y="6597"/>
                      <a:pt x="3858" y="6618"/>
                      <a:pt x="3875" y="6624"/>
                    </a:cubicBezTo>
                    <a:cubicBezTo>
                      <a:pt x="3941" y="6638"/>
                      <a:pt x="4029" y="6657"/>
                      <a:pt x="4114" y="6657"/>
                    </a:cubicBezTo>
                    <a:cubicBezTo>
                      <a:pt x="4188" y="6657"/>
                      <a:pt x="4260" y="6642"/>
                      <a:pt x="4311" y="6597"/>
                    </a:cubicBezTo>
                    <a:cubicBezTo>
                      <a:pt x="4311" y="6591"/>
                      <a:pt x="4316" y="6591"/>
                      <a:pt x="4316" y="6586"/>
                    </a:cubicBezTo>
                    <a:cubicBezTo>
                      <a:pt x="4403" y="6613"/>
                      <a:pt x="4496" y="6640"/>
                      <a:pt x="4589" y="6656"/>
                    </a:cubicBezTo>
                    <a:cubicBezTo>
                      <a:pt x="4534" y="6722"/>
                      <a:pt x="4480" y="6793"/>
                      <a:pt x="4425" y="6858"/>
                    </a:cubicBezTo>
                    <a:cubicBezTo>
                      <a:pt x="4345" y="6867"/>
                      <a:pt x="4266" y="6871"/>
                      <a:pt x="4187" y="6871"/>
                    </a:cubicBezTo>
                    <a:cubicBezTo>
                      <a:pt x="4019" y="6871"/>
                      <a:pt x="3853" y="6852"/>
                      <a:pt x="3689" y="6814"/>
                    </a:cubicBezTo>
                    <a:cubicBezTo>
                      <a:pt x="3700" y="6804"/>
                      <a:pt x="3706" y="6787"/>
                      <a:pt x="3700" y="6771"/>
                    </a:cubicBezTo>
                    <a:cubicBezTo>
                      <a:pt x="3608" y="6553"/>
                      <a:pt x="3537" y="6237"/>
                      <a:pt x="3308" y="6117"/>
                    </a:cubicBezTo>
                    <a:cubicBezTo>
                      <a:pt x="3306" y="6115"/>
                      <a:pt x="3303" y="6113"/>
                      <a:pt x="3300" y="6113"/>
                    </a:cubicBezTo>
                    <a:cubicBezTo>
                      <a:pt x="3291" y="6113"/>
                      <a:pt x="3283" y="6126"/>
                      <a:pt x="3292" y="6139"/>
                    </a:cubicBezTo>
                    <a:cubicBezTo>
                      <a:pt x="3373" y="6237"/>
                      <a:pt x="3439" y="6346"/>
                      <a:pt x="3493" y="6466"/>
                    </a:cubicBezTo>
                    <a:cubicBezTo>
                      <a:pt x="3542" y="6575"/>
                      <a:pt x="3575" y="6689"/>
                      <a:pt x="3629" y="6798"/>
                    </a:cubicBezTo>
                    <a:cubicBezTo>
                      <a:pt x="3428" y="6744"/>
                      <a:pt x="3254" y="6607"/>
                      <a:pt x="3166" y="6417"/>
                    </a:cubicBezTo>
                    <a:cubicBezTo>
                      <a:pt x="3162" y="6408"/>
                      <a:pt x="3156" y="6405"/>
                      <a:pt x="3149" y="6405"/>
                    </a:cubicBezTo>
                    <a:cubicBezTo>
                      <a:pt x="3139" y="6405"/>
                      <a:pt x="3130" y="6414"/>
                      <a:pt x="3134" y="6428"/>
                    </a:cubicBezTo>
                    <a:cubicBezTo>
                      <a:pt x="3270" y="6799"/>
                      <a:pt x="3730" y="6934"/>
                      <a:pt x="4135" y="6934"/>
                    </a:cubicBezTo>
                    <a:cubicBezTo>
                      <a:pt x="4217" y="6934"/>
                      <a:pt x="4296" y="6928"/>
                      <a:pt x="4371" y="6918"/>
                    </a:cubicBezTo>
                    <a:lnTo>
                      <a:pt x="4371" y="6918"/>
                    </a:lnTo>
                    <a:cubicBezTo>
                      <a:pt x="4343" y="6956"/>
                      <a:pt x="4316" y="6989"/>
                      <a:pt x="4283" y="7022"/>
                    </a:cubicBezTo>
                    <a:cubicBezTo>
                      <a:pt x="4158" y="7158"/>
                      <a:pt x="4022" y="7289"/>
                      <a:pt x="3875" y="7398"/>
                    </a:cubicBezTo>
                    <a:cubicBezTo>
                      <a:pt x="3788" y="7398"/>
                      <a:pt x="3706" y="7387"/>
                      <a:pt x="3619" y="7365"/>
                    </a:cubicBezTo>
                    <a:cubicBezTo>
                      <a:pt x="3629" y="7354"/>
                      <a:pt x="3629" y="7338"/>
                      <a:pt x="3624" y="7327"/>
                    </a:cubicBezTo>
                    <a:cubicBezTo>
                      <a:pt x="3575" y="7158"/>
                      <a:pt x="3471" y="7016"/>
                      <a:pt x="3324" y="6913"/>
                    </a:cubicBezTo>
                    <a:cubicBezTo>
                      <a:pt x="3321" y="6909"/>
                      <a:pt x="3317" y="6908"/>
                      <a:pt x="3313" y="6908"/>
                    </a:cubicBezTo>
                    <a:cubicBezTo>
                      <a:pt x="3299" y="6908"/>
                      <a:pt x="3285" y="6928"/>
                      <a:pt x="3303" y="6945"/>
                    </a:cubicBezTo>
                    <a:cubicBezTo>
                      <a:pt x="3428" y="7060"/>
                      <a:pt x="3471" y="7196"/>
                      <a:pt x="3542" y="7343"/>
                    </a:cubicBezTo>
                    <a:cubicBezTo>
                      <a:pt x="3243" y="7256"/>
                      <a:pt x="2943" y="7060"/>
                      <a:pt x="2883" y="6765"/>
                    </a:cubicBezTo>
                    <a:cubicBezTo>
                      <a:pt x="2880" y="6750"/>
                      <a:pt x="2869" y="6743"/>
                      <a:pt x="2857" y="6743"/>
                    </a:cubicBezTo>
                    <a:cubicBezTo>
                      <a:pt x="2844" y="6743"/>
                      <a:pt x="2831" y="6753"/>
                      <a:pt x="2834" y="6771"/>
                    </a:cubicBezTo>
                    <a:cubicBezTo>
                      <a:pt x="2899" y="7190"/>
                      <a:pt x="3401" y="7419"/>
                      <a:pt x="3798" y="7457"/>
                    </a:cubicBezTo>
                    <a:cubicBezTo>
                      <a:pt x="3584" y="7606"/>
                      <a:pt x="3344" y="7701"/>
                      <a:pt x="3083" y="7701"/>
                    </a:cubicBezTo>
                    <a:cubicBezTo>
                      <a:pt x="2979" y="7701"/>
                      <a:pt x="2873" y="7686"/>
                      <a:pt x="2763" y="7654"/>
                    </a:cubicBezTo>
                    <a:cubicBezTo>
                      <a:pt x="2747" y="7654"/>
                      <a:pt x="2747" y="7670"/>
                      <a:pt x="2752" y="7675"/>
                    </a:cubicBezTo>
                    <a:cubicBezTo>
                      <a:pt x="2895" y="7734"/>
                      <a:pt x="3031" y="7760"/>
                      <a:pt x="3163" y="7760"/>
                    </a:cubicBezTo>
                    <a:cubicBezTo>
                      <a:pt x="3473" y="7760"/>
                      <a:pt x="3754" y="7614"/>
                      <a:pt x="4011" y="7403"/>
                    </a:cubicBezTo>
                    <a:lnTo>
                      <a:pt x="4011" y="7403"/>
                    </a:lnTo>
                    <a:cubicBezTo>
                      <a:pt x="3989" y="7463"/>
                      <a:pt x="3978" y="7528"/>
                      <a:pt x="3962" y="7594"/>
                    </a:cubicBezTo>
                    <a:cubicBezTo>
                      <a:pt x="3918" y="7757"/>
                      <a:pt x="3837" y="7910"/>
                      <a:pt x="3722" y="8030"/>
                    </a:cubicBezTo>
                    <a:cubicBezTo>
                      <a:pt x="3711" y="8035"/>
                      <a:pt x="3706" y="8041"/>
                      <a:pt x="3700" y="8051"/>
                    </a:cubicBezTo>
                    <a:cubicBezTo>
                      <a:pt x="3493" y="8280"/>
                      <a:pt x="3182" y="8488"/>
                      <a:pt x="2869" y="8488"/>
                    </a:cubicBezTo>
                    <a:cubicBezTo>
                      <a:pt x="2861" y="8488"/>
                      <a:pt x="2853" y="8488"/>
                      <a:pt x="2845" y="8487"/>
                    </a:cubicBezTo>
                    <a:cubicBezTo>
                      <a:pt x="2818" y="8487"/>
                      <a:pt x="2812" y="8520"/>
                      <a:pt x="2834" y="8525"/>
                    </a:cubicBezTo>
                    <a:cubicBezTo>
                      <a:pt x="2876" y="8531"/>
                      <a:pt x="2918" y="8534"/>
                      <a:pt x="2959" y="8534"/>
                    </a:cubicBezTo>
                    <a:cubicBezTo>
                      <a:pt x="3252" y="8534"/>
                      <a:pt x="3517" y="8386"/>
                      <a:pt x="3722" y="8171"/>
                    </a:cubicBezTo>
                    <a:lnTo>
                      <a:pt x="3722" y="8171"/>
                    </a:lnTo>
                    <a:cubicBezTo>
                      <a:pt x="3804" y="8520"/>
                      <a:pt x="3679" y="8787"/>
                      <a:pt x="3482" y="9027"/>
                    </a:cubicBezTo>
                    <a:cubicBezTo>
                      <a:pt x="3466" y="9032"/>
                      <a:pt x="3450" y="9049"/>
                      <a:pt x="3450" y="9065"/>
                    </a:cubicBezTo>
                    <a:cubicBezTo>
                      <a:pt x="3297" y="9228"/>
                      <a:pt x="3139" y="9381"/>
                      <a:pt x="2970" y="9523"/>
                    </a:cubicBezTo>
                    <a:cubicBezTo>
                      <a:pt x="2611" y="9850"/>
                      <a:pt x="2300" y="10209"/>
                      <a:pt x="2109" y="10661"/>
                    </a:cubicBezTo>
                    <a:cubicBezTo>
                      <a:pt x="2102" y="10672"/>
                      <a:pt x="2111" y="10683"/>
                      <a:pt x="2122" y="10683"/>
                    </a:cubicBezTo>
                    <a:cubicBezTo>
                      <a:pt x="2127" y="10683"/>
                      <a:pt x="2133" y="10680"/>
                      <a:pt x="2136" y="10672"/>
                    </a:cubicBezTo>
                    <a:cubicBezTo>
                      <a:pt x="2360" y="10204"/>
                      <a:pt x="2714" y="9882"/>
                      <a:pt x="3079" y="9550"/>
                    </a:cubicBezTo>
                    <a:lnTo>
                      <a:pt x="3079" y="9550"/>
                    </a:lnTo>
                    <a:cubicBezTo>
                      <a:pt x="2921" y="10160"/>
                      <a:pt x="2670" y="10651"/>
                      <a:pt x="2349" y="11190"/>
                    </a:cubicBezTo>
                    <a:cubicBezTo>
                      <a:pt x="2169" y="11490"/>
                      <a:pt x="1924" y="11893"/>
                      <a:pt x="1989" y="12253"/>
                    </a:cubicBezTo>
                    <a:cubicBezTo>
                      <a:pt x="1994" y="12270"/>
                      <a:pt x="2010" y="12279"/>
                      <a:pt x="2024" y="12279"/>
                    </a:cubicBezTo>
                    <a:cubicBezTo>
                      <a:pt x="2041" y="12279"/>
                      <a:pt x="2055" y="12268"/>
                      <a:pt x="2049" y="12247"/>
                    </a:cubicBezTo>
                    <a:cubicBezTo>
                      <a:pt x="1968" y="11811"/>
                      <a:pt x="2398" y="11261"/>
                      <a:pt x="2616" y="10912"/>
                    </a:cubicBezTo>
                    <a:cubicBezTo>
                      <a:pt x="2883" y="10482"/>
                      <a:pt x="3079" y="10013"/>
                      <a:pt x="3194" y="9523"/>
                    </a:cubicBezTo>
                    <a:cubicBezTo>
                      <a:pt x="3199" y="9501"/>
                      <a:pt x="3188" y="9479"/>
                      <a:pt x="3166" y="9474"/>
                    </a:cubicBezTo>
                    <a:cubicBezTo>
                      <a:pt x="3237" y="9414"/>
                      <a:pt x="3303" y="9348"/>
                      <a:pt x="3373" y="9288"/>
                    </a:cubicBezTo>
                    <a:cubicBezTo>
                      <a:pt x="3401" y="9256"/>
                      <a:pt x="3433" y="9228"/>
                      <a:pt x="3461" y="9196"/>
                    </a:cubicBezTo>
                    <a:lnTo>
                      <a:pt x="3461" y="9196"/>
                    </a:lnTo>
                    <a:cubicBezTo>
                      <a:pt x="3548" y="9801"/>
                      <a:pt x="3477" y="10411"/>
                      <a:pt x="3341" y="11005"/>
                    </a:cubicBezTo>
                    <a:cubicBezTo>
                      <a:pt x="2632" y="11642"/>
                      <a:pt x="2164" y="12498"/>
                      <a:pt x="2017" y="13440"/>
                    </a:cubicBezTo>
                    <a:cubicBezTo>
                      <a:pt x="1984" y="13500"/>
                      <a:pt x="1946" y="13560"/>
                      <a:pt x="1919" y="13620"/>
                    </a:cubicBezTo>
                    <a:cubicBezTo>
                      <a:pt x="1701" y="14073"/>
                      <a:pt x="1690" y="14612"/>
                      <a:pt x="1662" y="15102"/>
                    </a:cubicBezTo>
                    <a:cubicBezTo>
                      <a:pt x="1624" y="15860"/>
                      <a:pt x="1608" y="16623"/>
                      <a:pt x="1575" y="17386"/>
                    </a:cubicBezTo>
                    <a:cubicBezTo>
                      <a:pt x="1559" y="17691"/>
                      <a:pt x="1548" y="17996"/>
                      <a:pt x="1553" y="18301"/>
                    </a:cubicBezTo>
                    <a:cubicBezTo>
                      <a:pt x="1553" y="18633"/>
                      <a:pt x="1624" y="18955"/>
                      <a:pt x="1619" y="19282"/>
                    </a:cubicBezTo>
                    <a:cubicBezTo>
                      <a:pt x="1483" y="19353"/>
                      <a:pt x="1330" y="19396"/>
                      <a:pt x="1188" y="19467"/>
                    </a:cubicBezTo>
                    <a:cubicBezTo>
                      <a:pt x="959" y="19581"/>
                      <a:pt x="780" y="19772"/>
                      <a:pt x="622" y="19968"/>
                    </a:cubicBezTo>
                    <a:cubicBezTo>
                      <a:pt x="605" y="19989"/>
                      <a:pt x="624" y="20014"/>
                      <a:pt x="643" y="20014"/>
                    </a:cubicBezTo>
                    <a:cubicBezTo>
                      <a:pt x="649" y="20014"/>
                      <a:pt x="655" y="20011"/>
                      <a:pt x="660" y="20006"/>
                    </a:cubicBezTo>
                    <a:cubicBezTo>
                      <a:pt x="872" y="19739"/>
                      <a:pt x="1161" y="19543"/>
                      <a:pt x="1493" y="19451"/>
                    </a:cubicBezTo>
                    <a:cubicBezTo>
                      <a:pt x="1597" y="19418"/>
                      <a:pt x="1701" y="19380"/>
                      <a:pt x="1793" y="19325"/>
                    </a:cubicBezTo>
                    <a:lnTo>
                      <a:pt x="1793" y="19325"/>
                    </a:lnTo>
                    <a:cubicBezTo>
                      <a:pt x="1766" y="19385"/>
                      <a:pt x="1739" y="19440"/>
                      <a:pt x="1701" y="19489"/>
                    </a:cubicBezTo>
                    <a:cubicBezTo>
                      <a:pt x="1526" y="19756"/>
                      <a:pt x="1265" y="19957"/>
                      <a:pt x="1009" y="20143"/>
                    </a:cubicBezTo>
                    <a:cubicBezTo>
                      <a:pt x="600" y="20448"/>
                      <a:pt x="186" y="20742"/>
                      <a:pt x="11" y="21243"/>
                    </a:cubicBezTo>
                    <a:cubicBezTo>
                      <a:pt x="0" y="21272"/>
                      <a:pt x="26" y="21294"/>
                      <a:pt x="49" y="21294"/>
                    </a:cubicBezTo>
                    <a:cubicBezTo>
                      <a:pt x="60" y="21294"/>
                      <a:pt x="71" y="21289"/>
                      <a:pt x="77" y="21276"/>
                    </a:cubicBezTo>
                    <a:cubicBezTo>
                      <a:pt x="240" y="20840"/>
                      <a:pt x="589" y="20579"/>
                      <a:pt x="949" y="20323"/>
                    </a:cubicBezTo>
                    <a:lnTo>
                      <a:pt x="949" y="20323"/>
                    </a:lnTo>
                    <a:cubicBezTo>
                      <a:pt x="812" y="20758"/>
                      <a:pt x="812" y="21282"/>
                      <a:pt x="812" y="21728"/>
                    </a:cubicBezTo>
                    <a:cubicBezTo>
                      <a:pt x="812" y="21743"/>
                      <a:pt x="823" y="21750"/>
                      <a:pt x="834" y="21750"/>
                    </a:cubicBezTo>
                    <a:cubicBezTo>
                      <a:pt x="848" y="21750"/>
                      <a:pt x="864" y="21741"/>
                      <a:pt x="867" y="21723"/>
                    </a:cubicBezTo>
                    <a:cubicBezTo>
                      <a:pt x="878" y="21260"/>
                      <a:pt x="889" y="20677"/>
                      <a:pt x="1058" y="20241"/>
                    </a:cubicBezTo>
                    <a:cubicBezTo>
                      <a:pt x="1188" y="20148"/>
                      <a:pt x="1319" y="20050"/>
                      <a:pt x="1439" y="19952"/>
                    </a:cubicBezTo>
                    <a:lnTo>
                      <a:pt x="1488" y="19903"/>
                    </a:lnTo>
                    <a:lnTo>
                      <a:pt x="1488" y="19903"/>
                    </a:lnTo>
                    <a:cubicBezTo>
                      <a:pt x="1483" y="20246"/>
                      <a:pt x="1510" y="20584"/>
                      <a:pt x="1477" y="20927"/>
                    </a:cubicBezTo>
                    <a:cubicBezTo>
                      <a:pt x="1434" y="21309"/>
                      <a:pt x="1341" y="21674"/>
                      <a:pt x="1346" y="22061"/>
                    </a:cubicBezTo>
                    <a:cubicBezTo>
                      <a:pt x="1346" y="22075"/>
                      <a:pt x="1361" y="22083"/>
                      <a:pt x="1375" y="22083"/>
                    </a:cubicBezTo>
                    <a:cubicBezTo>
                      <a:pt x="1388" y="22083"/>
                      <a:pt x="1401" y="22076"/>
                      <a:pt x="1401" y="22061"/>
                    </a:cubicBezTo>
                    <a:cubicBezTo>
                      <a:pt x="1417" y="21679"/>
                      <a:pt x="1510" y="21314"/>
                      <a:pt x="1570" y="20938"/>
                    </a:cubicBezTo>
                    <a:cubicBezTo>
                      <a:pt x="1630" y="20568"/>
                      <a:pt x="1602" y="20175"/>
                      <a:pt x="1581" y="19805"/>
                    </a:cubicBezTo>
                    <a:cubicBezTo>
                      <a:pt x="1722" y="19658"/>
                      <a:pt x="1842" y="19489"/>
                      <a:pt x="1935" y="19309"/>
                    </a:cubicBezTo>
                    <a:cubicBezTo>
                      <a:pt x="2000" y="19701"/>
                      <a:pt x="2044" y="20099"/>
                      <a:pt x="2060" y="20497"/>
                    </a:cubicBezTo>
                    <a:cubicBezTo>
                      <a:pt x="2082" y="20971"/>
                      <a:pt x="2033" y="21434"/>
                      <a:pt x="2126" y="21903"/>
                    </a:cubicBezTo>
                    <a:cubicBezTo>
                      <a:pt x="2128" y="21919"/>
                      <a:pt x="2142" y="21927"/>
                      <a:pt x="2154" y="21927"/>
                    </a:cubicBezTo>
                    <a:cubicBezTo>
                      <a:pt x="2166" y="21927"/>
                      <a:pt x="2177" y="21919"/>
                      <a:pt x="2175" y="21903"/>
                    </a:cubicBezTo>
                    <a:cubicBezTo>
                      <a:pt x="2109" y="21429"/>
                      <a:pt x="2164" y="20960"/>
                      <a:pt x="2164" y="20486"/>
                    </a:cubicBezTo>
                    <a:cubicBezTo>
                      <a:pt x="2164" y="20028"/>
                      <a:pt x="2115" y="19576"/>
                      <a:pt x="2011" y="19129"/>
                    </a:cubicBezTo>
                    <a:cubicBezTo>
                      <a:pt x="2098" y="18911"/>
                      <a:pt x="2126" y="18677"/>
                      <a:pt x="2098" y="18448"/>
                    </a:cubicBezTo>
                    <a:cubicBezTo>
                      <a:pt x="2094" y="18429"/>
                      <a:pt x="2077" y="18414"/>
                      <a:pt x="2058" y="18414"/>
                    </a:cubicBezTo>
                    <a:cubicBezTo>
                      <a:pt x="2055" y="18414"/>
                      <a:pt x="2052" y="18415"/>
                      <a:pt x="2049" y="18415"/>
                    </a:cubicBezTo>
                    <a:cubicBezTo>
                      <a:pt x="2109" y="17936"/>
                      <a:pt x="2207" y="17462"/>
                      <a:pt x="2344" y="16999"/>
                    </a:cubicBezTo>
                    <a:cubicBezTo>
                      <a:pt x="2442" y="16666"/>
                      <a:pt x="2567" y="16345"/>
                      <a:pt x="2687" y="16018"/>
                    </a:cubicBezTo>
                    <a:cubicBezTo>
                      <a:pt x="2698" y="16012"/>
                      <a:pt x="2703" y="16007"/>
                      <a:pt x="2703" y="15996"/>
                    </a:cubicBezTo>
                    <a:lnTo>
                      <a:pt x="2703" y="15985"/>
                    </a:lnTo>
                    <a:cubicBezTo>
                      <a:pt x="2796" y="15745"/>
                      <a:pt x="2883" y="15500"/>
                      <a:pt x="2959" y="15255"/>
                    </a:cubicBezTo>
                    <a:cubicBezTo>
                      <a:pt x="3286" y="14127"/>
                      <a:pt x="3390" y="12945"/>
                      <a:pt x="3264" y="11779"/>
                    </a:cubicBezTo>
                    <a:cubicBezTo>
                      <a:pt x="3264" y="11755"/>
                      <a:pt x="3244" y="11739"/>
                      <a:pt x="3220" y="11739"/>
                    </a:cubicBezTo>
                    <a:cubicBezTo>
                      <a:pt x="3217" y="11739"/>
                      <a:pt x="3213" y="11740"/>
                      <a:pt x="3210" y="11740"/>
                    </a:cubicBezTo>
                    <a:cubicBezTo>
                      <a:pt x="3270" y="11599"/>
                      <a:pt x="3324" y="11452"/>
                      <a:pt x="3368" y="11304"/>
                    </a:cubicBezTo>
                    <a:cubicBezTo>
                      <a:pt x="3586" y="10602"/>
                      <a:pt x="3700" y="9806"/>
                      <a:pt x="3564" y="9076"/>
                    </a:cubicBezTo>
                    <a:cubicBezTo>
                      <a:pt x="3804" y="8787"/>
                      <a:pt x="3929" y="8466"/>
                      <a:pt x="3804" y="8068"/>
                    </a:cubicBezTo>
                    <a:cubicBezTo>
                      <a:pt x="3978" y="7855"/>
                      <a:pt x="4082" y="7588"/>
                      <a:pt x="4104" y="7310"/>
                    </a:cubicBezTo>
                    <a:cubicBezTo>
                      <a:pt x="4240" y="7185"/>
                      <a:pt x="4371" y="7049"/>
                      <a:pt x="4490" y="6902"/>
                    </a:cubicBezTo>
                    <a:lnTo>
                      <a:pt x="4512" y="6902"/>
                    </a:lnTo>
                    <a:cubicBezTo>
                      <a:pt x="4518" y="6896"/>
                      <a:pt x="4529" y="6880"/>
                      <a:pt x="4518" y="6869"/>
                    </a:cubicBezTo>
                    <a:cubicBezTo>
                      <a:pt x="4757" y="6580"/>
                      <a:pt x="4970" y="6286"/>
                      <a:pt x="5166" y="6079"/>
                    </a:cubicBezTo>
                    <a:cubicBezTo>
                      <a:pt x="5177" y="6068"/>
                      <a:pt x="5177" y="6057"/>
                      <a:pt x="5166" y="6046"/>
                    </a:cubicBezTo>
                    <a:cubicBezTo>
                      <a:pt x="5340" y="5883"/>
                      <a:pt x="5498" y="5681"/>
                      <a:pt x="5711" y="5539"/>
                    </a:cubicBezTo>
                    <a:lnTo>
                      <a:pt x="5716" y="5534"/>
                    </a:lnTo>
                    <a:cubicBezTo>
                      <a:pt x="5967" y="5469"/>
                      <a:pt x="6212" y="5387"/>
                      <a:pt x="6474" y="5381"/>
                    </a:cubicBezTo>
                    <a:cubicBezTo>
                      <a:pt x="6577" y="5381"/>
                      <a:pt x="6670" y="5381"/>
                      <a:pt x="6763" y="5371"/>
                    </a:cubicBezTo>
                    <a:lnTo>
                      <a:pt x="6763" y="5371"/>
                    </a:lnTo>
                    <a:cubicBezTo>
                      <a:pt x="6490" y="5752"/>
                      <a:pt x="6060" y="5964"/>
                      <a:pt x="5689" y="6242"/>
                    </a:cubicBezTo>
                    <a:cubicBezTo>
                      <a:pt x="5346" y="6493"/>
                      <a:pt x="5101" y="6847"/>
                      <a:pt x="4899" y="7212"/>
                    </a:cubicBezTo>
                    <a:cubicBezTo>
                      <a:pt x="4398" y="8100"/>
                      <a:pt x="4294" y="9228"/>
                      <a:pt x="3646" y="10029"/>
                    </a:cubicBezTo>
                    <a:cubicBezTo>
                      <a:pt x="4327" y="9365"/>
                      <a:pt x="4485" y="8297"/>
                      <a:pt x="4883" y="7463"/>
                    </a:cubicBezTo>
                    <a:cubicBezTo>
                      <a:pt x="5112" y="6962"/>
                      <a:pt x="5466" y="6531"/>
                      <a:pt x="5918" y="6215"/>
                    </a:cubicBezTo>
                    <a:cubicBezTo>
                      <a:pt x="6283" y="5964"/>
                      <a:pt x="6665" y="5752"/>
                      <a:pt x="6921" y="5376"/>
                    </a:cubicBezTo>
                    <a:cubicBezTo>
                      <a:pt x="6926" y="5365"/>
                      <a:pt x="6926" y="5360"/>
                      <a:pt x="6932" y="5349"/>
                    </a:cubicBezTo>
                    <a:cubicBezTo>
                      <a:pt x="6953" y="5343"/>
                      <a:pt x="6970" y="5343"/>
                      <a:pt x="6992" y="5338"/>
                    </a:cubicBezTo>
                    <a:lnTo>
                      <a:pt x="7013" y="5349"/>
                    </a:lnTo>
                    <a:cubicBezTo>
                      <a:pt x="7021" y="5355"/>
                      <a:pt x="7029" y="5357"/>
                      <a:pt x="7038" y="5357"/>
                    </a:cubicBezTo>
                    <a:cubicBezTo>
                      <a:pt x="7059" y="5357"/>
                      <a:pt x="7079" y="5340"/>
                      <a:pt x="7079" y="5316"/>
                    </a:cubicBezTo>
                    <a:cubicBezTo>
                      <a:pt x="7150" y="5289"/>
                      <a:pt x="7226" y="5251"/>
                      <a:pt x="7291" y="5207"/>
                    </a:cubicBezTo>
                    <a:cubicBezTo>
                      <a:pt x="7444" y="5109"/>
                      <a:pt x="7564" y="4956"/>
                      <a:pt x="7716" y="4853"/>
                    </a:cubicBezTo>
                    <a:cubicBezTo>
                      <a:pt x="7836" y="4766"/>
                      <a:pt x="8000" y="4722"/>
                      <a:pt x="8141" y="4657"/>
                    </a:cubicBezTo>
                    <a:cubicBezTo>
                      <a:pt x="8141" y="4918"/>
                      <a:pt x="8147" y="5174"/>
                      <a:pt x="8147" y="5430"/>
                    </a:cubicBezTo>
                    <a:cubicBezTo>
                      <a:pt x="7765" y="5828"/>
                      <a:pt x="7166" y="5997"/>
                      <a:pt x="6692" y="6270"/>
                    </a:cubicBezTo>
                    <a:cubicBezTo>
                      <a:pt x="6141" y="6586"/>
                      <a:pt x="5706" y="7081"/>
                      <a:pt x="5297" y="7561"/>
                    </a:cubicBezTo>
                    <a:cubicBezTo>
                      <a:pt x="5285" y="7577"/>
                      <a:pt x="5297" y="7594"/>
                      <a:pt x="5313" y="7594"/>
                    </a:cubicBezTo>
                    <a:cubicBezTo>
                      <a:pt x="5319" y="7594"/>
                      <a:pt x="5324" y="7592"/>
                      <a:pt x="5330" y="7588"/>
                    </a:cubicBezTo>
                    <a:cubicBezTo>
                      <a:pt x="5847" y="7022"/>
                      <a:pt x="6376" y="6515"/>
                      <a:pt x="7079" y="6182"/>
                    </a:cubicBezTo>
                    <a:cubicBezTo>
                      <a:pt x="7444" y="6008"/>
                      <a:pt x="7842" y="5872"/>
                      <a:pt x="8147" y="5610"/>
                    </a:cubicBezTo>
                    <a:lnTo>
                      <a:pt x="8147" y="5741"/>
                    </a:lnTo>
                    <a:lnTo>
                      <a:pt x="8147" y="6090"/>
                    </a:lnTo>
                    <a:cubicBezTo>
                      <a:pt x="8032" y="6242"/>
                      <a:pt x="7858" y="6340"/>
                      <a:pt x="7716" y="6466"/>
                    </a:cubicBezTo>
                    <a:cubicBezTo>
                      <a:pt x="7531" y="6624"/>
                      <a:pt x="7340" y="6776"/>
                      <a:pt x="7144" y="6923"/>
                    </a:cubicBezTo>
                    <a:cubicBezTo>
                      <a:pt x="6779" y="7190"/>
                      <a:pt x="6392" y="7419"/>
                      <a:pt x="6032" y="7692"/>
                    </a:cubicBezTo>
                    <a:cubicBezTo>
                      <a:pt x="5335" y="8220"/>
                      <a:pt x="4856" y="8842"/>
                      <a:pt x="4463" y="9610"/>
                    </a:cubicBezTo>
                    <a:cubicBezTo>
                      <a:pt x="4448" y="9636"/>
                      <a:pt x="4472" y="9660"/>
                      <a:pt x="4495" y="9660"/>
                    </a:cubicBezTo>
                    <a:cubicBezTo>
                      <a:pt x="4506" y="9660"/>
                      <a:pt x="4516" y="9655"/>
                      <a:pt x="4523" y="9643"/>
                    </a:cubicBezTo>
                    <a:cubicBezTo>
                      <a:pt x="4943" y="8842"/>
                      <a:pt x="5548" y="8149"/>
                      <a:pt x="6283" y="7626"/>
                    </a:cubicBezTo>
                    <a:cubicBezTo>
                      <a:pt x="6648" y="7359"/>
                      <a:pt x="7035" y="7131"/>
                      <a:pt x="7400" y="6864"/>
                    </a:cubicBezTo>
                    <a:cubicBezTo>
                      <a:pt x="7634" y="6695"/>
                      <a:pt x="7934" y="6509"/>
                      <a:pt x="8147" y="6291"/>
                    </a:cubicBezTo>
                    <a:lnTo>
                      <a:pt x="8147" y="7294"/>
                    </a:lnTo>
                    <a:cubicBezTo>
                      <a:pt x="8130" y="7294"/>
                      <a:pt x="8114" y="7305"/>
                      <a:pt x="8103" y="7316"/>
                    </a:cubicBezTo>
                    <a:cubicBezTo>
                      <a:pt x="7929" y="7517"/>
                      <a:pt x="7645" y="7566"/>
                      <a:pt x="7406" y="7643"/>
                    </a:cubicBezTo>
                    <a:cubicBezTo>
                      <a:pt x="7090" y="7752"/>
                      <a:pt x="6768" y="7833"/>
                      <a:pt x="6468" y="7975"/>
                    </a:cubicBezTo>
                    <a:cubicBezTo>
                      <a:pt x="6022" y="8188"/>
                      <a:pt x="5733" y="8602"/>
                      <a:pt x="5488" y="9016"/>
                    </a:cubicBezTo>
                    <a:cubicBezTo>
                      <a:pt x="5480" y="9027"/>
                      <a:pt x="5490" y="9035"/>
                      <a:pt x="5500" y="9035"/>
                    </a:cubicBezTo>
                    <a:cubicBezTo>
                      <a:pt x="5505" y="9035"/>
                      <a:pt x="5511" y="9032"/>
                      <a:pt x="5515" y="9027"/>
                    </a:cubicBezTo>
                    <a:cubicBezTo>
                      <a:pt x="5880" y="8444"/>
                      <a:pt x="6283" y="8068"/>
                      <a:pt x="6953" y="7866"/>
                    </a:cubicBezTo>
                    <a:cubicBezTo>
                      <a:pt x="7318" y="7757"/>
                      <a:pt x="7847" y="7730"/>
                      <a:pt x="8147" y="7468"/>
                    </a:cubicBezTo>
                    <a:lnTo>
                      <a:pt x="8147" y="7833"/>
                    </a:lnTo>
                    <a:cubicBezTo>
                      <a:pt x="7934" y="8084"/>
                      <a:pt x="7596" y="8220"/>
                      <a:pt x="7308" y="8373"/>
                    </a:cubicBezTo>
                    <a:cubicBezTo>
                      <a:pt x="6926" y="8564"/>
                      <a:pt x="6556" y="8776"/>
                      <a:pt x="6201" y="9010"/>
                    </a:cubicBezTo>
                    <a:cubicBezTo>
                      <a:pt x="5716" y="9348"/>
                      <a:pt x="5172" y="9822"/>
                      <a:pt x="4970" y="10394"/>
                    </a:cubicBezTo>
                    <a:cubicBezTo>
                      <a:pt x="4963" y="10413"/>
                      <a:pt x="4983" y="10429"/>
                      <a:pt x="5000" y="10429"/>
                    </a:cubicBezTo>
                    <a:cubicBezTo>
                      <a:pt x="5008" y="10429"/>
                      <a:pt x="5015" y="10425"/>
                      <a:pt x="5019" y="10416"/>
                    </a:cubicBezTo>
                    <a:cubicBezTo>
                      <a:pt x="5275" y="9746"/>
                      <a:pt x="5983" y="9239"/>
                      <a:pt x="6572" y="8880"/>
                    </a:cubicBezTo>
                    <a:cubicBezTo>
                      <a:pt x="7057" y="8580"/>
                      <a:pt x="7716" y="8389"/>
                      <a:pt x="8152" y="7991"/>
                    </a:cubicBezTo>
                    <a:lnTo>
                      <a:pt x="8152" y="8874"/>
                    </a:lnTo>
                    <a:cubicBezTo>
                      <a:pt x="8016" y="8956"/>
                      <a:pt x="7945" y="9065"/>
                      <a:pt x="7852" y="9196"/>
                    </a:cubicBezTo>
                    <a:cubicBezTo>
                      <a:pt x="7700" y="9408"/>
                      <a:pt x="7515" y="9593"/>
                      <a:pt x="7297" y="9735"/>
                    </a:cubicBezTo>
                    <a:cubicBezTo>
                      <a:pt x="7008" y="9920"/>
                      <a:pt x="6681" y="10040"/>
                      <a:pt x="6370" y="10182"/>
                    </a:cubicBezTo>
                    <a:cubicBezTo>
                      <a:pt x="5853" y="10416"/>
                      <a:pt x="5368" y="10721"/>
                      <a:pt x="5155" y="11266"/>
                    </a:cubicBezTo>
                    <a:cubicBezTo>
                      <a:pt x="5144" y="11291"/>
                      <a:pt x="5167" y="11312"/>
                      <a:pt x="5187" y="11312"/>
                    </a:cubicBezTo>
                    <a:cubicBezTo>
                      <a:pt x="5197" y="11312"/>
                      <a:pt x="5206" y="11307"/>
                      <a:pt x="5210" y="11294"/>
                    </a:cubicBezTo>
                    <a:cubicBezTo>
                      <a:pt x="5460" y="10640"/>
                      <a:pt x="6136" y="10389"/>
                      <a:pt x="6730" y="10138"/>
                    </a:cubicBezTo>
                    <a:cubicBezTo>
                      <a:pt x="6970" y="10035"/>
                      <a:pt x="7204" y="9920"/>
                      <a:pt x="7427" y="9784"/>
                    </a:cubicBezTo>
                    <a:cubicBezTo>
                      <a:pt x="7733" y="9588"/>
                      <a:pt x="7907" y="9277"/>
                      <a:pt x="8152" y="9027"/>
                    </a:cubicBezTo>
                    <a:lnTo>
                      <a:pt x="8152" y="10275"/>
                    </a:lnTo>
                    <a:lnTo>
                      <a:pt x="8147" y="10275"/>
                    </a:lnTo>
                    <a:cubicBezTo>
                      <a:pt x="7585" y="10743"/>
                      <a:pt x="6921" y="10879"/>
                      <a:pt x="6278" y="11195"/>
                    </a:cubicBezTo>
                    <a:cubicBezTo>
                      <a:pt x="5874" y="11397"/>
                      <a:pt x="5439" y="11691"/>
                      <a:pt x="5248" y="12111"/>
                    </a:cubicBezTo>
                    <a:cubicBezTo>
                      <a:pt x="5241" y="12125"/>
                      <a:pt x="5253" y="12138"/>
                      <a:pt x="5265" y="12138"/>
                    </a:cubicBezTo>
                    <a:cubicBezTo>
                      <a:pt x="5271" y="12138"/>
                      <a:pt x="5277" y="12135"/>
                      <a:pt x="5281" y="12127"/>
                    </a:cubicBezTo>
                    <a:cubicBezTo>
                      <a:pt x="5526" y="11604"/>
                      <a:pt x="6158" y="11310"/>
                      <a:pt x="6665" y="11103"/>
                    </a:cubicBezTo>
                    <a:cubicBezTo>
                      <a:pt x="7209" y="10890"/>
                      <a:pt x="7689" y="10743"/>
                      <a:pt x="8152" y="10384"/>
                    </a:cubicBezTo>
                    <a:lnTo>
                      <a:pt x="8152" y="10438"/>
                    </a:lnTo>
                    <a:lnTo>
                      <a:pt x="8152" y="11119"/>
                    </a:lnTo>
                    <a:cubicBezTo>
                      <a:pt x="8081" y="11163"/>
                      <a:pt x="8027" y="11223"/>
                      <a:pt x="7983" y="11288"/>
                    </a:cubicBezTo>
                    <a:cubicBezTo>
                      <a:pt x="7858" y="11468"/>
                      <a:pt x="7694" y="11615"/>
                      <a:pt x="7498" y="11713"/>
                    </a:cubicBezTo>
                    <a:cubicBezTo>
                      <a:pt x="7128" y="11904"/>
                      <a:pt x="6708" y="11986"/>
                      <a:pt x="6327" y="12160"/>
                    </a:cubicBezTo>
                    <a:cubicBezTo>
                      <a:pt x="6043" y="12291"/>
                      <a:pt x="5787" y="12465"/>
                      <a:pt x="5553" y="12678"/>
                    </a:cubicBezTo>
                    <a:cubicBezTo>
                      <a:pt x="5291" y="12912"/>
                      <a:pt x="5166" y="13201"/>
                      <a:pt x="4954" y="13473"/>
                    </a:cubicBezTo>
                    <a:cubicBezTo>
                      <a:pt x="4933" y="13498"/>
                      <a:pt x="4956" y="13528"/>
                      <a:pt x="4982" y="13528"/>
                    </a:cubicBezTo>
                    <a:cubicBezTo>
                      <a:pt x="4991" y="13528"/>
                      <a:pt x="5000" y="13525"/>
                      <a:pt x="5008" y="13517"/>
                    </a:cubicBezTo>
                    <a:cubicBezTo>
                      <a:pt x="5242" y="13228"/>
                      <a:pt x="5400" y="12923"/>
                      <a:pt x="5695" y="12678"/>
                    </a:cubicBezTo>
                    <a:cubicBezTo>
                      <a:pt x="5994" y="12427"/>
                      <a:pt x="6343" y="12236"/>
                      <a:pt x="6714" y="12111"/>
                    </a:cubicBezTo>
                    <a:cubicBezTo>
                      <a:pt x="7013" y="11996"/>
                      <a:pt x="7373" y="11937"/>
                      <a:pt x="7645" y="11762"/>
                    </a:cubicBezTo>
                    <a:cubicBezTo>
                      <a:pt x="7738" y="11702"/>
                      <a:pt x="7825" y="11637"/>
                      <a:pt x="7912" y="11561"/>
                    </a:cubicBezTo>
                    <a:cubicBezTo>
                      <a:pt x="8005" y="11473"/>
                      <a:pt x="8065" y="11353"/>
                      <a:pt x="8152" y="11261"/>
                    </a:cubicBezTo>
                    <a:lnTo>
                      <a:pt x="8152" y="11261"/>
                    </a:lnTo>
                    <a:cubicBezTo>
                      <a:pt x="8152" y="11719"/>
                      <a:pt x="8152" y="12171"/>
                      <a:pt x="8147" y="12623"/>
                    </a:cubicBezTo>
                    <a:cubicBezTo>
                      <a:pt x="8136" y="12623"/>
                      <a:pt x="8125" y="12629"/>
                      <a:pt x="8114" y="12634"/>
                    </a:cubicBezTo>
                    <a:cubicBezTo>
                      <a:pt x="8016" y="12694"/>
                      <a:pt x="7912" y="12748"/>
                      <a:pt x="7809" y="12797"/>
                    </a:cubicBezTo>
                    <a:cubicBezTo>
                      <a:pt x="7496" y="12760"/>
                      <a:pt x="7194" y="12712"/>
                      <a:pt x="6906" y="12712"/>
                    </a:cubicBezTo>
                    <a:cubicBezTo>
                      <a:pt x="6490" y="12712"/>
                      <a:pt x="6104" y="12811"/>
                      <a:pt x="5760" y="13184"/>
                    </a:cubicBezTo>
                    <a:cubicBezTo>
                      <a:pt x="5748" y="13197"/>
                      <a:pt x="5760" y="13212"/>
                      <a:pt x="5772" y="13212"/>
                    </a:cubicBezTo>
                    <a:cubicBezTo>
                      <a:pt x="5775" y="13212"/>
                      <a:pt x="5779" y="13210"/>
                      <a:pt x="5782" y="13206"/>
                    </a:cubicBezTo>
                    <a:cubicBezTo>
                      <a:pt x="6071" y="12923"/>
                      <a:pt x="6408" y="12792"/>
                      <a:pt x="6806" y="12765"/>
                    </a:cubicBezTo>
                    <a:cubicBezTo>
                      <a:pt x="6835" y="12763"/>
                      <a:pt x="6864" y="12762"/>
                      <a:pt x="6893" y="12762"/>
                    </a:cubicBezTo>
                    <a:cubicBezTo>
                      <a:pt x="7153" y="12762"/>
                      <a:pt x="7395" y="12844"/>
                      <a:pt x="7651" y="12868"/>
                    </a:cubicBezTo>
                    <a:cubicBezTo>
                      <a:pt x="7057" y="13119"/>
                      <a:pt x="6419" y="13255"/>
                      <a:pt x="5847" y="13566"/>
                    </a:cubicBezTo>
                    <a:cubicBezTo>
                      <a:pt x="5417" y="13800"/>
                      <a:pt x="5106" y="14340"/>
                      <a:pt x="5237" y="14824"/>
                    </a:cubicBezTo>
                    <a:cubicBezTo>
                      <a:pt x="5241" y="14843"/>
                      <a:pt x="5254" y="14850"/>
                      <a:pt x="5268" y="14850"/>
                    </a:cubicBezTo>
                    <a:cubicBezTo>
                      <a:pt x="5292" y="14850"/>
                      <a:pt x="5318" y="14828"/>
                      <a:pt x="5308" y="14797"/>
                    </a:cubicBezTo>
                    <a:cubicBezTo>
                      <a:pt x="5024" y="14023"/>
                      <a:pt x="5978" y="13555"/>
                      <a:pt x="6539" y="13364"/>
                    </a:cubicBezTo>
                    <a:cubicBezTo>
                      <a:pt x="7090" y="13179"/>
                      <a:pt x="7629" y="13048"/>
                      <a:pt x="8147" y="12770"/>
                    </a:cubicBezTo>
                    <a:lnTo>
                      <a:pt x="8147" y="13173"/>
                    </a:lnTo>
                    <a:lnTo>
                      <a:pt x="8136" y="13173"/>
                    </a:lnTo>
                    <a:cubicBezTo>
                      <a:pt x="7863" y="13321"/>
                      <a:pt x="7569" y="13451"/>
                      <a:pt x="7308" y="13620"/>
                    </a:cubicBezTo>
                    <a:cubicBezTo>
                      <a:pt x="7155" y="13735"/>
                      <a:pt x="7024" y="13882"/>
                      <a:pt x="6926" y="14051"/>
                    </a:cubicBezTo>
                    <a:cubicBezTo>
                      <a:pt x="6752" y="14116"/>
                      <a:pt x="6599" y="14225"/>
                      <a:pt x="6474" y="14367"/>
                    </a:cubicBezTo>
                    <a:cubicBezTo>
                      <a:pt x="6237" y="14614"/>
                      <a:pt x="5756" y="15679"/>
                      <a:pt x="5275" y="15679"/>
                    </a:cubicBezTo>
                    <a:cubicBezTo>
                      <a:pt x="5237" y="15679"/>
                      <a:pt x="5199" y="15673"/>
                      <a:pt x="5161" y="15658"/>
                    </a:cubicBezTo>
                    <a:cubicBezTo>
                      <a:pt x="5158" y="15657"/>
                      <a:pt x="5156" y="15657"/>
                      <a:pt x="5154" y="15657"/>
                    </a:cubicBezTo>
                    <a:cubicBezTo>
                      <a:pt x="5142" y="15657"/>
                      <a:pt x="5135" y="15671"/>
                      <a:pt x="5144" y="15680"/>
                    </a:cubicBezTo>
                    <a:cubicBezTo>
                      <a:pt x="5193" y="15713"/>
                      <a:pt x="5244" y="15727"/>
                      <a:pt x="5297" y="15727"/>
                    </a:cubicBezTo>
                    <a:cubicBezTo>
                      <a:pt x="5554" y="15727"/>
                      <a:pt x="5837" y="15382"/>
                      <a:pt x="5973" y="15228"/>
                    </a:cubicBezTo>
                    <a:cubicBezTo>
                      <a:pt x="6169" y="15004"/>
                      <a:pt x="6310" y="14743"/>
                      <a:pt x="6490" y="14508"/>
                    </a:cubicBezTo>
                    <a:cubicBezTo>
                      <a:pt x="6637" y="14296"/>
                      <a:pt x="6866" y="14154"/>
                      <a:pt x="7128" y="14127"/>
                    </a:cubicBezTo>
                    <a:cubicBezTo>
                      <a:pt x="7148" y="14124"/>
                      <a:pt x="7168" y="14123"/>
                      <a:pt x="7187" y="14123"/>
                    </a:cubicBezTo>
                    <a:cubicBezTo>
                      <a:pt x="7411" y="14123"/>
                      <a:pt x="7568" y="14290"/>
                      <a:pt x="7743" y="14416"/>
                    </a:cubicBezTo>
                    <a:cubicBezTo>
                      <a:pt x="7526" y="14536"/>
                      <a:pt x="7286" y="14612"/>
                      <a:pt x="7046" y="14726"/>
                    </a:cubicBezTo>
                    <a:cubicBezTo>
                      <a:pt x="6708" y="14890"/>
                      <a:pt x="6430" y="15206"/>
                      <a:pt x="6201" y="15495"/>
                    </a:cubicBezTo>
                    <a:cubicBezTo>
                      <a:pt x="5727" y="16089"/>
                      <a:pt x="5253" y="16939"/>
                      <a:pt x="5281" y="17718"/>
                    </a:cubicBezTo>
                    <a:cubicBezTo>
                      <a:pt x="5281" y="17729"/>
                      <a:pt x="5287" y="17734"/>
                      <a:pt x="5295" y="17734"/>
                    </a:cubicBezTo>
                    <a:cubicBezTo>
                      <a:pt x="5302" y="17734"/>
                      <a:pt x="5311" y="17729"/>
                      <a:pt x="5313" y="17718"/>
                    </a:cubicBezTo>
                    <a:cubicBezTo>
                      <a:pt x="5466" y="16813"/>
                      <a:pt x="5885" y="15974"/>
                      <a:pt x="6507" y="15299"/>
                    </a:cubicBezTo>
                    <a:cubicBezTo>
                      <a:pt x="6806" y="14983"/>
                      <a:pt x="7133" y="14824"/>
                      <a:pt x="7531" y="14677"/>
                    </a:cubicBezTo>
                    <a:cubicBezTo>
                      <a:pt x="7760" y="14596"/>
                      <a:pt x="8000" y="14487"/>
                      <a:pt x="8136" y="14285"/>
                    </a:cubicBezTo>
                    <a:lnTo>
                      <a:pt x="8136" y="14868"/>
                    </a:lnTo>
                    <a:cubicBezTo>
                      <a:pt x="8130" y="14868"/>
                      <a:pt x="8130" y="14874"/>
                      <a:pt x="8125" y="14879"/>
                    </a:cubicBezTo>
                    <a:cubicBezTo>
                      <a:pt x="7231" y="15996"/>
                      <a:pt x="6109" y="16988"/>
                      <a:pt x="5929" y="18486"/>
                    </a:cubicBezTo>
                    <a:cubicBezTo>
                      <a:pt x="5858" y="18541"/>
                      <a:pt x="5787" y="18601"/>
                      <a:pt x="5722" y="18661"/>
                    </a:cubicBezTo>
                    <a:cubicBezTo>
                      <a:pt x="5373" y="18960"/>
                      <a:pt x="5084" y="19320"/>
                      <a:pt x="4687" y="19565"/>
                    </a:cubicBezTo>
                    <a:cubicBezTo>
                      <a:pt x="4668" y="19579"/>
                      <a:pt x="4681" y="19600"/>
                      <a:pt x="4698" y="19600"/>
                    </a:cubicBezTo>
                    <a:cubicBezTo>
                      <a:pt x="4701" y="19600"/>
                      <a:pt x="4705" y="19600"/>
                      <a:pt x="4708" y="19598"/>
                    </a:cubicBezTo>
                    <a:cubicBezTo>
                      <a:pt x="5019" y="19429"/>
                      <a:pt x="5270" y="19200"/>
                      <a:pt x="5526" y="18955"/>
                    </a:cubicBezTo>
                    <a:cubicBezTo>
                      <a:pt x="5662" y="18824"/>
                      <a:pt x="5798" y="18704"/>
                      <a:pt x="5945" y="18590"/>
                    </a:cubicBezTo>
                    <a:cubicBezTo>
                      <a:pt x="5948" y="18591"/>
                      <a:pt x="5951" y="18591"/>
                      <a:pt x="5954" y="18591"/>
                    </a:cubicBezTo>
                    <a:cubicBezTo>
                      <a:pt x="5967" y="18591"/>
                      <a:pt x="5979" y="18581"/>
                      <a:pt x="5983" y="18568"/>
                    </a:cubicBezTo>
                    <a:lnTo>
                      <a:pt x="5983" y="18562"/>
                    </a:lnTo>
                    <a:cubicBezTo>
                      <a:pt x="6000" y="18546"/>
                      <a:pt x="6022" y="18530"/>
                      <a:pt x="6038" y="18519"/>
                    </a:cubicBezTo>
                    <a:cubicBezTo>
                      <a:pt x="6250" y="18361"/>
                      <a:pt x="6485" y="18372"/>
                      <a:pt x="6725" y="18334"/>
                    </a:cubicBezTo>
                    <a:lnTo>
                      <a:pt x="6725" y="18372"/>
                    </a:lnTo>
                    <a:cubicBezTo>
                      <a:pt x="6725" y="18546"/>
                      <a:pt x="6725" y="18721"/>
                      <a:pt x="6719" y="18900"/>
                    </a:cubicBezTo>
                    <a:cubicBezTo>
                      <a:pt x="6534" y="18928"/>
                      <a:pt x="6365" y="19020"/>
                      <a:pt x="6245" y="19162"/>
                    </a:cubicBezTo>
                    <a:cubicBezTo>
                      <a:pt x="6005" y="19402"/>
                      <a:pt x="5874" y="19614"/>
                      <a:pt x="5542" y="19750"/>
                    </a:cubicBezTo>
                    <a:cubicBezTo>
                      <a:pt x="5106" y="19930"/>
                      <a:pt x="4638" y="19974"/>
                      <a:pt x="4371" y="20404"/>
                    </a:cubicBezTo>
                    <a:cubicBezTo>
                      <a:pt x="4363" y="20416"/>
                      <a:pt x="4374" y="20427"/>
                      <a:pt x="4385" y="20427"/>
                    </a:cubicBezTo>
                    <a:cubicBezTo>
                      <a:pt x="4390" y="20427"/>
                      <a:pt x="4395" y="20425"/>
                      <a:pt x="4398" y="20421"/>
                    </a:cubicBezTo>
                    <a:cubicBezTo>
                      <a:pt x="4687" y="20001"/>
                      <a:pt x="5210" y="19963"/>
                      <a:pt x="5651" y="19799"/>
                    </a:cubicBezTo>
                    <a:lnTo>
                      <a:pt x="5662" y="19799"/>
                    </a:lnTo>
                    <a:cubicBezTo>
                      <a:pt x="5569" y="20083"/>
                      <a:pt x="5526" y="20339"/>
                      <a:pt x="5357" y="20595"/>
                    </a:cubicBezTo>
                    <a:cubicBezTo>
                      <a:pt x="5275" y="20726"/>
                      <a:pt x="5177" y="20846"/>
                      <a:pt x="5084" y="20971"/>
                    </a:cubicBezTo>
                    <a:cubicBezTo>
                      <a:pt x="5080" y="20962"/>
                      <a:pt x="5068" y="20953"/>
                      <a:pt x="5055" y="20953"/>
                    </a:cubicBezTo>
                    <a:cubicBezTo>
                      <a:pt x="5052" y="20953"/>
                      <a:pt x="5049" y="20954"/>
                      <a:pt x="5046" y="20955"/>
                    </a:cubicBezTo>
                    <a:cubicBezTo>
                      <a:pt x="4747" y="21015"/>
                      <a:pt x="4496" y="21222"/>
                      <a:pt x="4381" y="21510"/>
                    </a:cubicBezTo>
                    <a:cubicBezTo>
                      <a:pt x="4374" y="21521"/>
                      <a:pt x="4383" y="21529"/>
                      <a:pt x="4394" y="21529"/>
                    </a:cubicBezTo>
                    <a:cubicBezTo>
                      <a:pt x="4399" y="21529"/>
                      <a:pt x="4405" y="21527"/>
                      <a:pt x="4409" y="21521"/>
                    </a:cubicBezTo>
                    <a:cubicBezTo>
                      <a:pt x="4480" y="21391"/>
                      <a:pt x="4578" y="21282"/>
                      <a:pt x="4703" y="21200"/>
                    </a:cubicBezTo>
                    <a:cubicBezTo>
                      <a:pt x="4806" y="21145"/>
                      <a:pt x="4910" y="21096"/>
                      <a:pt x="5024" y="21058"/>
                    </a:cubicBezTo>
                    <a:lnTo>
                      <a:pt x="5024" y="21058"/>
                    </a:lnTo>
                    <a:cubicBezTo>
                      <a:pt x="4997" y="21102"/>
                      <a:pt x="4970" y="21140"/>
                      <a:pt x="4943" y="21183"/>
                    </a:cubicBezTo>
                    <a:cubicBezTo>
                      <a:pt x="4812" y="21396"/>
                      <a:pt x="4725" y="21641"/>
                      <a:pt x="4697" y="21892"/>
                    </a:cubicBezTo>
                    <a:cubicBezTo>
                      <a:pt x="4262" y="22388"/>
                      <a:pt x="4262" y="23025"/>
                      <a:pt x="4278" y="23652"/>
                    </a:cubicBezTo>
                    <a:cubicBezTo>
                      <a:pt x="4289" y="23979"/>
                      <a:pt x="4278" y="24338"/>
                      <a:pt x="4371" y="24654"/>
                    </a:cubicBezTo>
                    <a:cubicBezTo>
                      <a:pt x="4474" y="25052"/>
                      <a:pt x="4697" y="25396"/>
                      <a:pt x="4850" y="25771"/>
                    </a:cubicBezTo>
                    <a:cubicBezTo>
                      <a:pt x="4854" y="25779"/>
                      <a:pt x="4862" y="25783"/>
                      <a:pt x="4869" y="25783"/>
                    </a:cubicBezTo>
                    <a:cubicBezTo>
                      <a:pt x="4882" y="25783"/>
                      <a:pt x="4895" y="25772"/>
                      <a:pt x="4888" y="25755"/>
                    </a:cubicBezTo>
                    <a:cubicBezTo>
                      <a:pt x="4790" y="25494"/>
                      <a:pt x="4659" y="25243"/>
                      <a:pt x="4550" y="24981"/>
                    </a:cubicBezTo>
                    <a:cubicBezTo>
                      <a:pt x="4409" y="24644"/>
                      <a:pt x="4392" y="24262"/>
                      <a:pt x="4381" y="23892"/>
                    </a:cubicBezTo>
                    <a:cubicBezTo>
                      <a:pt x="4360" y="23254"/>
                      <a:pt x="4316" y="22595"/>
                      <a:pt x="4681" y="22044"/>
                    </a:cubicBezTo>
                    <a:lnTo>
                      <a:pt x="4681" y="22044"/>
                    </a:lnTo>
                    <a:cubicBezTo>
                      <a:pt x="4670" y="22224"/>
                      <a:pt x="4665" y="22409"/>
                      <a:pt x="4659" y="22600"/>
                    </a:cubicBezTo>
                    <a:cubicBezTo>
                      <a:pt x="4659" y="22606"/>
                      <a:pt x="4664" y="22610"/>
                      <a:pt x="4669" y="22610"/>
                    </a:cubicBezTo>
                    <a:cubicBezTo>
                      <a:pt x="4672" y="22610"/>
                      <a:pt x="4676" y="22608"/>
                      <a:pt x="4676" y="22600"/>
                    </a:cubicBezTo>
                    <a:cubicBezTo>
                      <a:pt x="4714" y="22388"/>
                      <a:pt x="4719" y="22170"/>
                      <a:pt x="4741" y="21957"/>
                    </a:cubicBezTo>
                    <a:lnTo>
                      <a:pt x="4757" y="21941"/>
                    </a:lnTo>
                    <a:cubicBezTo>
                      <a:pt x="4768" y="21925"/>
                      <a:pt x="4768" y="21903"/>
                      <a:pt x="4757" y="21886"/>
                    </a:cubicBezTo>
                    <a:cubicBezTo>
                      <a:pt x="4757" y="21870"/>
                      <a:pt x="4763" y="21848"/>
                      <a:pt x="4763" y="21826"/>
                    </a:cubicBezTo>
                    <a:cubicBezTo>
                      <a:pt x="4817" y="21543"/>
                      <a:pt x="4981" y="21276"/>
                      <a:pt x="5139" y="21036"/>
                    </a:cubicBezTo>
                    <a:cubicBezTo>
                      <a:pt x="5210" y="20933"/>
                      <a:pt x="5286" y="20835"/>
                      <a:pt x="5362" y="20731"/>
                    </a:cubicBezTo>
                    <a:cubicBezTo>
                      <a:pt x="5684" y="21031"/>
                      <a:pt x="5706" y="21472"/>
                      <a:pt x="5738" y="21903"/>
                    </a:cubicBezTo>
                    <a:cubicBezTo>
                      <a:pt x="5569" y="22202"/>
                      <a:pt x="5362" y="22453"/>
                      <a:pt x="5248" y="22791"/>
                    </a:cubicBezTo>
                    <a:cubicBezTo>
                      <a:pt x="5123" y="23161"/>
                      <a:pt x="5095" y="23565"/>
                      <a:pt x="5101" y="23957"/>
                    </a:cubicBezTo>
                    <a:cubicBezTo>
                      <a:pt x="5117" y="24889"/>
                      <a:pt x="5411" y="25788"/>
                      <a:pt x="5449" y="26720"/>
                    </a:cubicBezTo>
                    <a:cubicBezTo>
                      <a:pt x="5068" y="27145"/>
                      <a:pt x="4888" y="27690"/>
                      <a:pt x="4763" y="28251"/>
                    </a:cubicBezTo>
                    <a:cubicBezTo>
                      <a:pt x="4756" y="28275"/>
                      <a:pt x="4780" y="28292"/>
                      <a:pt x="4801" y="28292"/>
                    </a:cubicBezTo>
                    <a:cubicBezTo>
                      <a:pt x="4813" y="28292"/>
                      <a:pt x="4824" y="28287"/>
                      <a:pt x="4828" y="28273"/>
                    </a:cubicBezTo>
                    <a:cubicBezTo>
                      <a:pt x="4932" y="27929"/>
                      <a:pt x="5057" y="27591"/>
                      <a:pt x="5204" y="27270"/>
                    </a:cubicBezTo>
                    <a:cubicBezTo>
                      <a:pt x="5270" y="27128"/>
                      <a:pt x="5357" y="26998"/>
                      <a:pt x="5460" y="26883"/>
                    </a:cubicBezTo>
                    <a:cubicBezTo>
                      <a:pt x="5591" y="27237"/>
                      <a:pt x="5646" y="27624"/>
                      <a:pt x="5624" y="28006"/>
                    </a:cubicBezTo>
                    <a:lnTo>
                      <a:pt x="5618" y="28006"/>
                    </a:lnTo>
                    <a:cubicBezTo>
                      <a:pt x="5019" y="28534"/>
                      <a:pt x="4425" y="29084"/>
                      <a:pt x="4185" y="29880"/>
                    </a:cubicBezTo>
                    <a:cubicBezTo>
                      <a:pt x="3907" y="30817"/>
                      <a:pt x="4114" y="31695"/>
                      <a:pt x="4174" y="32648"/>
                    </a:cubicBezTo>
                    <a:cubicBezTo>
                      <a:pt x="4174" y="32654"/>
                      <a:pt x="4178" y="32656"/>
                      <a:pt x="4183" y="32656"/>
                    </a:cubicBezTo>
                    <a:cubicBezTo>
                      <a:pt x="4187" y="32656"/>
                      <a:pt x="4191" y="32654"/>
                      <a:pt x="4191" y="32648"/>
                    </a:cubicBezTo>
                    <a:cubicBezTo>
                      <a:pt x="4196" y="31787"/>
                      <a:pt x="4033" y="30964"/>
                      <a:pt x="4229" y="30114"/>
                    </a:cubicBezTo>
                    <a:cubicBezTo>
                      <a:pt x="4414" y="29281"/>
                      <a:pt x="5003" y="28665"/>
                      <a:pt x="5618" y="28125"/>
                    </a:cubicBezTo>
                    <a:lnTo>
                      <a:pt x="5618" y="28125"/>
                    </a:lnTo>
                    <a:cubicBezTo>
                      <a:pt x="5613" y="28240"/>
                      <a:pt x="5602" y="28349"/>
                      <a:pt x="5591" y="28463"/>
                    </a:cubicBezTo>
                    <a:cubicBezTo>
                      <a:pt x="5586" y="28469"/>
                      <a:pt x="5580" y="28469"/>
                      <a:pt x="5580" y="28474"/>
                    </a:cubicBezTo>
                    <a:cubicBezTo>
                      <a:pt x="5264" y="28872"/>
                      <a:pt x="4899" y="29242"/>
                      <a:pt x="4648" y="29689"/>
                    </a:cubicBezTo>
                    <a:cubicBezTo>
                      <a:pt x="4550" y="29869"/>
                      <a:pt x="4485" y="30065"/>
                      <a:pt x="4452" y="30267"/>
                    </a:cubicBezTo>
                    <a:cubicBezTo>
                      <a:pt x="4398" y="30561"/>
                      <a:pt x="4501" y="30844"/>
                      <a:pt x="4480" y="31139"/>
                    </a:cubicBezTo>
                    <a:cubicBezTo>
                      <a:pt x="4480" y="31157"/>
                      <a:pt x="4495" y="31168"/>
                      <a:pt x="4508" y="31168"/>
                    </a:cubicBezTo>
                    <a:cubicBezTo>
                      <a:pt x="4519" y="31168"/>
                      <a:pt x="4529" y="31161"/>
                      <a:pt x="4529" y="31144"/>
                    </a:cubicBezTo>
                    <a:cubicBezTo>
                      <a:pt x="4545" y="30975"/>
                      <a:pt x="4539" y="30806"/>
                      <a:pt x="4518" y="30637"/>
                    </a:cubicBezTo>
                    <a:cubicBezTo>
                      <a:pt x="4485" y="30310"/>
                      <a:pt x="4578" y="30005"/>
                      <a:pt x="4719" y="29722"/>
                    </a:cubicBezTo>
                    <a:cubicBezTo>
                      <a:pt x="4926" y="29302"/>
                      <a:pt x="5302" y="28975"/>
                      <a:pt x="5580" y="28600"/>
                    </a:cubicBezTo>
                    <a:lnTo>
                      <a:pt x="5580" y="28600"/>
                    </a:lnTo>
                    <a:cubicBezTo>
                      <a:pt x="5564" y="28725"/>
                      <a:pt x="5542" y="28856"/>
                      <a:pt x="5526" y="28975"/>
                    </a:cubicBezTo>
                    <a:cubicBezTo>
                      <a:pt x="5422" y="29668"/>
                      <a:pt x="5177" y="30365"/>
                      <a:pt x="5177" y="31062"/>
                    </a:cubicBezTo>
                    <a:cubicBezTo>
                      <a:pt x="5177" y="31075"/>
                      <a:pt x="5186" y="31081"/>
                      <a:pt x="5195" y="31081"/>
                    </a:cubicBezTo>
                    <a:cubicBezTo>
                      <a:pt x="5205" y="31081"/>
                      <a:pt x="5215" y="31074"/>
                      <a:pt x="5215" y="31062"/>
                    </a:cubicBezTo>
                    <a:cubicBezTo>
                      <a:pt x="5237" y="30654"/>
                      <a:pt x="5297" y="30251"/>
                      <a:pt x="5406" y="29853"/>
                    </a:cubicBezTo>
                    <a:cubicBezTo>
                      <a:pt x="5444" y="30065"/>
                      <a:pt x="5558" y="30256"/>
                      <a:pt x="5662" y="30458"/>
                    </a:cubicBezTo>
                    <a:cubicBezTo>
                      <a:pt x="5657" y="30463"/>
                      <a:pt x="5651" y="30474"/>
                      <a:pt x="5646" y="30479"/>
                    </a:cubicBezTo>
                    <a:cubicBezTo>
                      <a:pt x="5564" y="30964"/>
                      <a:pt x="5417" y="31428"/>
                      <a:pt x="5204" y="31869"/>
                    </a:cubicBezTo>
                    <a:cubicBezTo>
                      <a:pt x="4981" y="32305"/>
                      <a:pt x="4736" y="32708"/>
                      <a:pt x="4583" y="33182"/>
                    </a:cubicBezTo>
                    <a:cubicBezTo>
                      <a:pt x="4485" y="33498"/>
                      <a:pt x="4425" y="33825"/>
                      <a:pt x="4409" y="34157"/>
                    </a:cubicBezTo>
                    <a:cubicBezTo>
                      <a:pt x="4076" y="34599"/>
                      <a:pt x="3896" y="35013"/>
                      <a:pt x="3924" y="35569"/>
                    </a:cubicBezTo>
                    <a:cubicBezTo>
                      <a:pt x="3962" y="36288"/>
                      <a:pt x="4158" y="37007"/>
                      <a:pt x="4071" y="37727"/>
                    </a:cubicBezTo>
                    <a:cubicBezTo>
                      <a:pt x="3995" y="38386"/>
                      <a:pt x="3662" y="39007"/>
                      <a:pt x="3324" y="39563"/>
                    </a:cubicBezTo>
                    <a:lnTo>
                      <a:pt x="3270" y="39655"/>
                    </a:lnTo>
                    <a:cubicBezTo>
                      <a:pt x="3265" y="39654"/>
                      <a:pt x="3260" y="39653"/>
                      <a:pt x="3255" y="39653"/>
                    </a:cubicBezTo>
                    <a:cubicBezTo>
                      <a:pt x="3234" y="39653"/>
                      <a:pt x="3215" y="39671"/>
                      <a:pt x="3215" y="39694"/>
                    </a:cubicBezTo>
                    <a:lnTo>
                      <a:pt x="3215" y="39732"/>
                    </a:lnTo>
                    <a:cubicBezTo>
                      <a:pt x="3090" y="39939"/>
                      <a:pt x="2959" y="40135"/>
                      <a:pt x="2823" y="40326"/>
                    </a:cubicBezTo>
                    <a:cubicBezTo>
                      <a:pt x="2818" y="40326"/>
                      <a:pt x="2807" y="40326"/>
                      <a:pt x="2801" y="40331"/>
                    </a:cubicBezTo>
                    <a:cubicBezTo>
                      <a:pt x="2714" y="40407"/>
                      <a:pt x="2638" y="40495"/>
                      <a:pt x="2545" y="40565"/>
                    </a:cubicBezTo>
                    <a:cubicBezTo>
                      <a:pt x="2436" y="40647"/>
                      <a:pt x="2316" y="40718"/>
                      <a:pt x="2202" y="40794"/>
                    </a:cubicBezTo>
                    <a:cubicBezTo>
                      <a:pt x="2006" y="40909"/>
                      <a:pt x="1853" y="41089"/>
                      <a:pt x="1766" y="41301"/>
                    </a:cubicBezTo>
                    <a:cubicBezTo>
                      <a:pt x="1762" y="41312"/>
                      <a:pt x="1770" y="41320"/>
                      <a:pt x="1779" y="41320"/>
                    </a:cubicBezTo>
                    <a:cubicBezTo>
                      <a:pt x="1784" y="41320"/>
                      <a:pt x="1789" y="41318"/>
                      <a:pt x="1793" y="41312"/>
                    </a:cubicBezTo>
                    <a:cubicBezTo>
                      <a:pt x="1902" y="41045"/>
                      <a:pt x="2131" y="40903"/>
                      <a:pt x="2365" y="40756"/>
                    </a:cubicBezTo>
                    <a:cubicBezTo>
                      <a:pt x="2447" y="40713"/>
                      <a:pt x="2540" y="40658"/>
                      <a:pt x="2621" y="40604"/>
                    </a:cubicBezTo>
                    <a:lnTo>
                      <a:pt x="2621" y="40604"/>
                    </a:lnTo>
                    <a:cubicBezTo>
                      <a:pt x="2469" y="40805"/>
                      <a:pt x="2305" y="41001"/>
                      <a:pt x="2136" y="41192"/>
                    </a:cubicBezTo>
                    <a:cubicBezTo>
                      <a:pt x="2124" y="41205"/>
                      <a:pt x="2138" y="41224"/>
                      <a:pt x="2155" y="41224"/>
                    </a:cubicBezTo>
                    <a:cubicBezTo>
                      <a:pt x="2159" y="41224"/>
                      <a:pt x="2164" y="41223"/>
                      <a:pt x="2169" y="41219"/>
                    </a:cubicBezTo>
                    <a:cubicBezTo>
                      <a:pt x="2551" y="40816"/>
                      <a:pt x="2905" y="40380"/>
                      <a:pt x="3221" y="39922"/>
                    </a:cubicBezTo>
                    <a:lnTo>
                      <a:pt x="3221" y="39922"/>
                    </a:lnTo>
                    <a:cubicBezTo>
                      <a:pt x="3232" y="40233"/>
                      <a:pt x="3183" y="40549"/>
                      <a:pt x="3068" y="40838"/>
                    </a:cubicBezTo>
                    <a:cubicBezTo>
                      <a:pt x="3030" y="40920"/>
                      <a:pt x="2992" y="41001"/>
                      <a:pt x="2954" y="41083"/>
                    </a:cubicBezTo>
                    <a:lnTo>
                      <a:pt x="2910" y="41083"/>
                    </a:lnTo>
                    <a:cubicBezTo>
                      <a:pt x="2883" y="41083"/>
                      <a:pt x="2888" y="41116"/>
                      <a:pt x="2910" y="41116"/>
                    </a:cubicBezTo>
                    <a:lnTo>
                      <a:pt x="2932" y="41116"/>
                    </a:lnTo>
                    <a:cubicBezTo>
                      <a:pt x="2828" y="41317"/>
                      <a:pt x="2720" y="41514"/>
                      <a:pt x="2627" y="41721"/>
                    </a:cubicBezTo>
                    <a:cubicBezTo>
                      <a:pt x="2623" y="41731"/>
                      <a:pt x="2634" y="41740"/>
                      <a:pt x="2644" y="41740"/>
                    </a:cubicBezTo>
                    <a:cubicBezTo>
                      <a:pt x="2650" y="41740"/>
                      <a:pt x="2656" y="41737"/>
                      <a:pt x="2660" y="41732"/>
                    </a:cubicBezTo>
                    <a:cubicBezTo>
                      <a:pt x="2758" y="41524"/>
                      <a:pt x="2872" y="41323"/>
                      <a:pt x="2981" y="41116"/>
                    </a:cubicBezTo>
                    <a:cubicBezTo>
                      <a:pt x="3542" y="41099"/>
                      <a:pt x="4142" y="40805"/>
                      <a:pt x="4360" y="40271"/>
                    </a:cubicBezTo>
                    <a:cubicBezTo>
                      <a:pt x="4643" y="39579"/>
                      <a:pt x="4251" y="38724"/>
                      <a:pt x="4648" y="38086"/>
                    </a:cubicBezTo>
                    <a:cubicBezTo>
                      <a:pt x="4648" y="38092"/>
                      <a:pt x="4654" y="38103"/>
                      <a:pt x="4654" y="38113"/>
                    </a:cubicBezTo>
                    <a:cubicBezTo>
                      <a:pt x="4796" y="38555"/>
                      <a:pt x="4845" y="39018"/>
                      <a:pt x="4790" y="39481"/>
                    </a:cubicBezTo>
                    <a:cubicBezTo>
                      <a:pt x="4790" y="39489"/>
                      <a:pt x="4796" y="39493"/>
                      <a:pt x="4801" y="39493"/>
                    </a:cubicBezTo>
                    <a:cubicBezTo>
                      <a:pt x="4806" y="39493"/>
                      <a:pt x="4812" y="39489"/>
                      <a:pt x="4812" y="39481"/>
                    </a:cubicBezTo>
                    <a:cubicBezTo>
                      <a:pt x="4888" y="39094"/>
                      <a:pt x="4883" y="38696"/>
                      <a:pt x="4796" y="38310"/>
                    </a:cubicBezTo>
                    <a:cubicBezTo>
                      <a:pt x="4757" y="38119"/>
                      <a:pt x="4697" y="37928"/>
                      <a:pt x="4616" y="37743"/>
                    </a:cubicBezTo>
                    <a:cubicBezTo>
                      <a:pt x="4518" y="37525"/>
                      <a:pt x="4338" y="37367"/>
                      <a:pt x="4229" y="37154"/>
                    </a:cubicBezTo>
                    <a:cubicBezTo>
                      <a:pt x="4223" y="37138"/>
                      <a:pt x="4207" y="37133"/>
                      <a:pt x="4191" y="37133"/>
                    </a:cubicBezTo>
                    <a:cubicBezTo>
                      <a:pt x="4180" y="36882"/>
                      <a:pt x="4147" y="36631"/>
                      <a:pt x="4114" y="36375"/>
                    </a:cubicBezTo>
                    <a:lnTo>
                      <a:pt x="4104" y="36293"/>
                    </a:lnTo>
                    <a:lnTo>
                      <a:pt x="4104" y="36293"/>
                    </a:lnTo>
                    <a:cubicBezTo>
                      <a:pt x="4174" y="36375"/>
                      <a:pt x="4251" y="36451"/>
                      <a:pt x="4332" y="36522"/>
                    </a:cubicBezTo>
                    <a:cubicBezTo>
                      <a:pt x="4599" y="36762"/>
                      <a:pt x="4850" y="36985"/>
                      <a:pt x="5035" y="37291"/>
                    </a:cubicBezTo>
                    <a:cubicBezTo>
                      <a:pt x="5406" y="37928"/>
                      <a:pt x="5362" y="38587"/>
                      <a:pt x="5270" y="39285"/>
                    </a:cubicBezTo>
                    <a:cubicBezTo>
                      <a:pt x="5270" y="39290"/>
                      <a:pt x="5274" y="39293"/>
                      <a:pt x="5278" y="39293"/>
                    </a:cubicBezTo>
                    <a:cubicBezTo>
                      <a:pt x="5282" y="39293"/>
                      <a:pt x="5286" y="39290"/>
                      <a:pt x="5286" y="39285"/>
                    </a:cubicBezTo>
                    <a:cubicBezTo>
                      <a:pt x="5411" y="38675"/>
                      <a:pt x="5488" y="38146"/>
                      <a:pt x="5275" y="37541"/>
                    </a:cubicBezTo>
                    <a:cubicBezTo>
                      <a:pt x="5052" y="36893"/>
                      <a:pt x="4490" y="36577"/>
                      <a:pt x="4098" y="36054"/>
                    </a:cubicBezTo>
                    <a:cubicBezTo>
                      <a:pt x="4093" y="36048"/>
                      <a:pt x="4082" y="36037"/>
                      <a:pt x="4071" y="36037"/>
                    </a:cubicBezTo>
                    <a:cubicBezTo>
                      <a:pt x="4033" y="35749"/>
                      <a:pt x="4022" y="35454"/>
                      <a:pt x="4038" y="35160"/>
                    </a:cubicBezTo>
                    <a:cubicBezTo>
                      <a:pt x="4060" y="34860"/>
                      <a:pt x="4229" y="34588"/>
                      <a:pt x="4392" y="34332"/>
                    </a:cubicBezTo>
                    <a:lnTo>
                      <a:pt x="4392" y="34386"/>
                    </a:lnTo>
                    <a:cubicBezTo>
                      <a:pt x="4392" y="34860"/>
                      <a:pt x="4376" y="35340"/>
                      <a:pt x="4556" y="35792"/>
                    </a:cubicBezTo>
                    <a:cubicBezTo>
                      <a:pt x="4562" y="35802"/>
                      <a:pt x="4571" y="35806"/>
                      <a:pt x="4580" y="35806"/>
                    </a:cubicBezTo>
                    <a:cubicBezTo>
                      <a:pt x="4596" y="35806"/>
                      <a:pt x="4612" y="35792"/>
                      <a:pt x="4605" y="35770"/>
                    </a:cubicBezTo>
                    <a:cubicBezTo>
                      <a:pt x="4430" y="35324"/>
                      <a:pt x="4469" y="34849"/>
                      <a:pt x="4485" y="34375"/>
                    </a:cubicBezTo>
                    <a:cubicBezTo>
                      <a:pt x="4496" y="33858"/>
                      <a:pt x="4599" y="33346"/>
                      <a:pt x="4790" y="32866"/>
                    </a:cubicBezTo>
                    <a:cubicBezTo>
                      <a:pt x="4850" y="32713"/>
                      <a:pt x="4915" y="32566"/>
                      <a:pt x="4986" y="32425"/>
                    </a:cubicBezTo>
                    <a:cubicBezTo>
                      <a:pt x="5057" y="32795"/>
                      <a:pt x="5182" y="33149"/>
                      <a:pt x="5199" y="33525"/>
                    </a:cubicBezTo>
                    <a:cubicBezTo>
                      <a:pt x="5215" y="33978"/>
                      <a:pt x="5068" y="34424"/>
                      <a:pt x="4992" y="34860"/>
                    </a:cubicBezTo>
                    <a:cubicBezTo>
                      <a:pt x="4926" y="35258"/>
                      <a:pt x="4856" y="35868"/>
                      <a:pt x="5128" y="36195"/>
                    </a:cubicBezTo>
                    <a:cubicBezTo>
                      <a:pt x="5133" y="36202"/>
                      <a:pt x="5139" y="36204"/>
                      <a:pt x="5145" y="36204"/>
                    </a:cubicBezTo>
                    <a:cubicBezTo>
                      <a:pt x="5159" y="36204"/>
                      <a:pt x="5172" y="36189"/>
                      <a:pt x="5161" y="36174"/>
                    </a:cubicBezTo>
                    <a:cubicBezTo>
                      <a:pt x="4812" y="35732"/>
                      <a:pt x="5063" y="34877"/>
                      <a:pt x="5166" y="34392"/>
                    </a:cubicBezTo>
                    <a:cubicBezTo>
                      <a:pt x="5248" y="34065"/>
                      <a:pt x="5286" y="33727"/>
                      <a:pt x="5281" y="33395"/>
                    </a:cubicBezTo>
                    <a:cubicBezTo>
                      <a:pt x="5270" y="33051"/>
                      <a:pt x="5155" y="32703"/>
                      <a:pt x="5068" y="32370"/>
                    </a:cubicBezTo>
                    <a:cubicBezTo>
                      <a:pt x="5063" y="32356"/>
                      <a:pt x="5050" y="32342"/>
                      <a:pt x="5033" y="32342"/>
                    </a:cubicBezTo>
                    <a:cubicBezTo>
                      <a:pt x="5030" y="32342"/>
                      <a:pt x="5027" y="32342"/>
                      <a:pt x="5024" y="32343"/>
                    </a:cubicBezTo>
                    <a:cubicBezTo>
                      <a:pt x="5308" y="31771"/>
                      <a:pt x="5635" y="31231"/>
                      <a:pt x="5716" y="30572"/>
                    </a:cubicBezTo>
                    <a:cubicBezTo>
                      <a:pt x="5755" y="30648"/>
                      <a:pt x="5787" y="30736"/>
                      <a:pt x="5815" y="30817"/>
                    </a:cubicBezTo>
                    <a:cubicBezTo>
                      <a:pt x="5831" y="30866"/>
                      <a:pt x="5842" y="30910"/>
                      <a:pt x="5853" y="30953"/>
                    </a:cubicBezTo>
                    <a:cubicBezTo>
                      <a:pt x="5853" y="30959"/>
                      <a:pt x="5853" y="30970"/>
                      <a:pt x="5858" y="30975"/>
                    </a:cubicBezTo>
                    <a:cubicBezTo>
                      <a:pt x="5973" y="31504"/>
                      <a:pt x="5847" y="32054"/>
                      <a:pt x="5662" y="32555"/>
                    </a:cubicBezTo>
                    <a:cubicBezTo>
                      <a:pt x="5659" y="32562"/>
                      <a:pt x="5664" y="32567"/>
                      <a:pt x="5669" y="32567"/>
                    </a:cubicBezTo>
                    <a:cubicBezTo>
                      <a:pt x="5673" y="32567"/>
                      <a:pt x="5676" y="32565"/>
                      <a:pt x="5678" y="32561"/>
                    </a:cubicBezTo>
                    <a:cubicBezTo>
                      <a:pt x="5891" y="32147"/>
                      <a:pt x="5994" y="31684"/>
                      <a:pt x="5983" y="31215"/>
                    </a:cubicBezTo>
                    <a:lnTo>
                      <a:pt x="5983" y="31215"/>
                    </a:lnTo>
                    <a:cubicBezTo>
                      <a:pt x="6092" y="31428"/>
                      <a:pt x="6169" y="31662"/>
                      <a:pt x="6207" y="31902"/>
                    </a:cubicBezTo>
                    <a:cubicBezTo>
                      <a:pt x="6245" y="32261"/>
                      <a:pt x="6109" y="32632"/>
                      <a:pt x="6092" y="32991"/>
                    </a:cubicBezTo>
                    <a:cubicBezTo>
                      <a:pt x="6092" y="33001"/>
                      <a:pt x="6100" y="33007"/>
                      <a:pt x="6106" y="33007"/>
                    </a:cubicBezTo>
                    <a:cubicBezTo>
                      <a:pt x="6110" y="33007"/>
                      <a:pt x="6114" y="33004"/>
                      <a:pt x="6114" y="32997"/>
                    </a:cubicBezTo>
                    <a:cubicBezTo>
                      <a:pt x="6174" y="32626"/>
                      <a:pt x="6278" y="32272"/>
                      <a:pt x="6272" y="31896"/>
                    </a:cubicBezTo>
                    <a:cubicBezTo>
                      <a:pt x="6267" y="31586"/>
                      <a:pt x="6120" y="31297"/>
                      <a:pt x="5962" y="31035"/>
                    </a:cubicBezTo>
                    <a:cubicBezTo>
                      <a:pt x="5891" y="30567"/>
                      <a:pt x="5597" y="30207"/>
                      <a:pt x="5466" y="29755"/>
                    </a:cubicBezTo>
                    <a:cubicBezTo>
                      <a:pt x="5461" y="29741"/>
                      <a:pt x="5446" y="29731"/>
                      <a:pt x="5431" y="29731"/>
                    </a:cubicBezTo>
                    <a:cubicBezTo>
                      <a:pt x="5428" y="29731"/>
                      <a:pt x="5425" y="29732"/>
                      <a:pt x="5422" y="29733"/>
                    </a:cubicBezTo>
                    <a:cubicBezTo>
                      <a:pt x="5504" y="29390"/>
                      <a:pt x="5586" y="29057"/>
                      <a:pt x="5635" y="28719"/>
                    </a:cubicBezTo>
                    <a:cubicBezTo>
                      <a:pt x="5733" y="28093"/>
                      <a:pt x="5782" y="27390"/>
                      <a:pt x="5531" y="26790"/>
                    </a:cubicBezTo>
                    <a:cubicBezTo>
                      <a:pt x="5738" y="26567"/>
                      <a:pt x="5989" y="26387"/>
                      <a:pt x="6229" y="26191"/>
                    </a:cubicBezTo>
                    <a:cubicBezTo>
                      <a:pt x="6741" y="25782"/>
                      <a:pt x="7095" y="25259"/>
                      <a:pt x="7128" y="24595"/>
                    </a:cubicBezTo>
                    <a:cubicBezTo>
                      <a:pt x="7128" y="24576"/>
                      <a:pt x="7113" y="24564"/>
                      <a:pt x="7100" y="24564"/>
                    </a:cubicBezTo>
                    <a:cubicBezTo>
                      <a:pt x="7090" y="24564"/>
                      <a:pt x="7081" y="24570"/>
                      <a:pt x="7079" y="24584"/>
                    </a:cubicBezTo>
                    <a:cubicBezTo>
                      <a:pt x="6986" y="25276"/>
                      <a:pt x="6599" y="25712"/>
                      <a:pt x="6125" y="26120"/>
                    </a:cubicBezTo>
                    <a:cubicBezTo>
                      <a:pt x="6071" y="25663"/>
                      <a:pt x="5951" y="25248"/>
                      <a:pt x="5994" y="24774"/>
                    </a:cubicBezTo>
                    <a:cubicBezTo>
                      <a:pt x="6027" y="24366"/>
                      <a:pt x="6234" y="24001"/>
                      <a:pt x="6223" y="23586"/>
                    </a:cubicBezTo>
                    <a:cubicBezTo>
                      <a:pt x="6223" y="23578"/>
                      <a:pt x="6212" y="23572"/>
                      <a:pt x="6202" y="23572"/>
                    </a:cubicBezTo>
                    <a:cubicBezTo>
                      <a:pt x="6193" y="23572"/>
                      <a:pt x="6185" y="23576"/>
                      <a:pt x="6185" y="23586"/>
                    </a:cubicBezTo>
                    <a:cubicBezTo>
                      <a:pt x="6152" y="24071"/>
                      <a:pt x="5896" y="24502"/>
                      <a:pt x="5864" y="24998"/>
                    </a:cubicBezTo>
                    <a:cubicBezTo>
                      <a:pt x="5836" y="25379"/>
                      <a:pt x="5880" y="25837"/>
                      <a:pt x="6043" y="26191"/>
                    </a:cubicBezTo>
                    <a:cubicBezTo>
                      <a:pt x="5924" y="26289"/>
                      <a:pt x="5798" y="26387"/>
                      <a:pt x="5673" y="26485"/>
                    </a:cubicBezTo>
                    <a:cubicBezTo>
                      <a:pt x="5607" y="26545"/>
                      <a:pt x="5542" y="26600"/>
                      <a:pt x="5482" y="26665"/>
                    </a:cubicBezTo>
                    <a:cubicBezTo>
                      <a:pt x="5460" y="25880"/>
                      <a:pt x="5275" y="25112"/>
                      <a:pt x="5199" y="24328"/>
                    </a:cubicBezTo>
                    <a:cubicBezTo>
                      <a:pt x="5155" y="23859"/>
                      <a:pt x="5188" y="23385"/>
                      <a:pt x="5302" y="22927"/>
                    </a:cubicBezTo>
                    <a:cubicBezTo>
                      <a:pt x="5384" y="22600"/>
                      <a:pt x="5591" y="22360"/>
                      <a:pt x="5749" y="22093"/>
                    </a:cubicBezTo>
                    <a:cubicBezTo>
                      <a:pt x="5787" y="22426"/>
                      <a:pt x="5864" y="22742"/>
                      <a:pt x="6131" y="22960"/>
                    </a:cubicBezTo>
                    <a:cubicBezTo>
                      <a:pt x="6138" y="22966"/>
                      <a:pt x="6147" y="22969"/>
                      <a:pt x="6154" y="22969"/>
                    </a:cubicBezTo>
                    <a:cubicBezTo>
                      <a:pt x="6178" y="22969"/>
                      <a:pt x="6196" y="22941"/>
                      <a:pt x="6180" y="22916"/>
                    </a:cubicBezTo>
                    <a:cubicBezTo>
                      <a:pt x="5722" y="22273"/>
                      <a:pt x="6049" y="21200"/>
                      <a:pt x="5384" y="20688"/>
                    </a:cubicBezTo>
                    <a:cubicBezTo>
                      <a:pt x="5422" y="20639"/>
                      <a:pt x="5455" y="20584"/>
                      <a:pt x="5488" y="20530"/>
                    </a:cubicBezTo>
                    <a:cubicBezTo>
                      <a:pt x="5629" y="20279"/>
                      <a:pt x="5673" y="20066"/>
                      <a:pt x="5722" y="19789"/>
                    </a:cubicBezTo>
                    <a:cubicBezTo>
                      <a:pt x="5727" y="19778"/>
                      <a:pt x="5722" y="19767"/>
                      <a:pt x="5716" y="19761"/>
                    </a:cubicBezTo>
                    <a:cubicBezTo>
                      <a:pt x="5847" y="19690"/>
                      <a:pt x="5973" y="19598"/>
                      <a:pt x="6076" y="19489"/>
                    </a:cubicBezTo>
                    <a:lnTo>
                      <a:pt x="6076" y="19489"/>
                    </a:lnTo>
                    <a:cubicBezTo>
                      <a:pt x="5989" y="19729"/>
                      <a:pt x="6038" y="19963"/>
                      <a:pt x="6120" y="20208"/>
                    </a:cubicBezTo>
                    <a:cubicBezTo>
                      <a:pt x="6261" y="20590"/>
                      <a:pt x="6425" y="20965"/>
                      <a:pt x="6621" y="21331"/>
                    </a:cubicBezTo>
                    <a:cubicBezTo>
                      <a:pt x="6599" y="21843"/>
                      <a:pt x="6414" y="22322"/>
                      <a:pt x="6398" y="22834"/>
                    </a:cubicBezTo>
                    <a:cubicBezTo>
                      <a:pt x="6398" y="22851"/>
                      <a:pt x="6412" y="22861"/>
                      <a:pt x="6426" y="22861"/>
                    </a:cubicBezTo>
                    <a:cubicBezTo>
                      <a:pt x="6439" y="22861"/>
                      <a:pt x="6452" y="22853"/>
                      <a:pt x="6452" y="22834"/>
                    </a:cubicBezTo>
                    <a:cubicBezTo>
                      <a:pt x="6485" y="22393"/>
                      <a:pt x="6697" y="21963"/>
                      <a:pt x="6719" y="21521"/>
                    </a:cubicBezTo>
                    <a:cubicBezTo>
                      <a:pt x="6855" y="21794"/>
                      <a:pt x="6992" y="22066"/>
                      <a:pt x="7106" y="22339"/>
                    </a:cubicBezTo>
                    <a:cubicBezTo>
                      <a:pt x="7090" y="22344"/>
                      <a:pt x="7079" y="22355"/>
                      <a:pt x="7073" y="22371"/>
                    </a:cubicBezTo>
                    <a:cubicBezTo>
                      <a:pt x="6975" y="22796"/>
                      <a:pt x="6768" y="23183"/>
                      <a:pt x="6659" y="23608"/>
                    </a:cubicBezTo>
                    <a:cubicBezTo>
                      <a:pt x="6566" y="23990"/>
                      <a:pt x="6659" y="24426"/>
                      <a:pt x="6741" y="24802"/>
                    </a:cubicBezTo>
                    <a:cubicBezTo>
                      <a:pt x="6745" y="24814"/>
                      <a:pt x="6755" y="24820"/>
                      <a:pt x="6766" y="24820"/>
                    </a:cubicBezTo>
                    <a:cubicBezTo>
                      <a:pt x="6782" y="24820"/>
                      <a:pt x="6799" y="24807"/>
                      <a:pt x="6795" y="24791"/>
                    </a:cubicBezTo>
                    <a:cubicBezTo>
                      <a:pt x="6697" y="24328"/>
                      <a:pt x="6654" y="23870"/>
                      <a:pt x="6801" y="23412"/>
                    </a:cubicBezTo>
                    <a:cubicBezTo>
                      <a:pt x="6915" y="23080"/>
                      <a:pt x="7079" y="22775"/>
                      <a:pt x="7144" y="22426"/>
                    </a:cubicBezTo>
                    <a:cubicBezTo>
                      <a:pt x="7367" y="22976"/>
                      <a:pt x="7515" y="23543"/>
                      <a:pt x="7482" y="24169"/>
                    </a:cubicBezTo>
                    <a:cubicBezTo>
                      <a:pt x="7482" y="24188"/>
                      <a:pt x="7496" y="24198"/>
                      <a:pt x="7509" y="24198"/>
                    </a:cubicBezTo>
                    <a:cubicBezTo>
                      <a:pt x="7519" y="24198"/>
                      <a:pt x="7529" y="24192"/>
                      <a:pt x="7531" y="24180"/>
                    </a:cubicBezTo>
                    <a:cubicBezTo>
                      <a:pt x="7624" y="23412"/>
                      <a:pt x="7422" y="22693"/>
                      <a:pt x="7095" y="22006"/>
                    </a:cubicBezTo>
                    <a:cubicBezTo>
                      <a:pt x="6904" y="21598"/>
                      <a:pt x="6697" y="21194"/>
                      <a:pt x="6507" y="20786"/>
                    </a:cubicBezTo>
                    <a:cubicBezTo>
                      <a:pt x="6321" y="20399"/>
                      <a:pt x="6038" y="19930"/>
                      <a:pt x="6163" y="19489"/>
                    </a:cubicBezTo>
                    <a:cubicBezTo>
                      <a:pt x="6169" y="19462"/>
                      <a:pt x="6152" y="19440"/>
                      <a:pt x="6125" y="19440"/>
                    </a:cubicBezTo>
                    <a:cubicBezTo>
                      <a:pt x="6299" y="19265"/>
                      <a:pt x="6463" y="19080"/>
                      <a:pt x="6708" y="18993"/>
                    </a:cubicBezTo>
                    <a:lnTo>
                      <a:pt x="6708" y="18993"/>
                    </a:lnTo>
                    <a:cubicBezTo>
                      <a:pt x="6708" y="19047"/>
                      <a:pt x="6703" y="19102"/>
                      <a:pt x="6697" y="19162"/>
                    </a:cubicBezTo>
                    <a:cubicBezTo>
                      <a:pt x="6686" y="19320"/>
                      <a:pt x="6708" y="19718"/>
                      <a:pt x="6616" y="19859"/>
                    </a:cubicBezTo>
                    <a:cubicBezTo>
                      <a:pt x="6603" y="19875"/>
                      <a:pt x="6615" y="19895"/>
                      <a:pt x="6629" y="19895"/>
                    </a:cubicBezTo>
                    <a:cubicBezTo>
                      <a:pt x="6634" y="19895"/>
                      <a:pt x="6639" y="19892"/>
                      <a:pt x="6643" y="19887"/>
                    </a:cubicBezTo>
                    <a:cubicBezTo>
                      <a:pt x="6801" y="19680"/>
                      <a:pt x="6757" y="19282"/>
                      <a:pt x="6779" y="19031"/>
                    </a:cubicBezTo>
                    <a:cubicBezTo>
                      <a:pt x="6801" y="18786"/>
                      <a:pt x="6795" y="18546"/>
                      <a:pt x="6795" y="18306"/>
                    </a:cubicBezTo>
                    <a:cubicBezTo>
                      <a:pt x="6844" y="18295"/>
                      <a:pt x="6833" y="18219"/>
                      <a:pt x="6795" y="18208"/>
                    </a:cubicBezTo>
                    <a:cubicBezTo>
                      <a:pt x="6795" y="18045"/>
                      <a:pt x="6801" y="17881"/>
                      <a:pt x="6817" y="17718"/>
                    </a:cubicBezTo>
                    <a:cubicBezTo>
                      <a:pt x="6899" y="16922"/>
                      <a:pt x="7509" y="16421"/>
                      <a:pt x="8125" y="15996"/>
                    </a:cubicBezTo>
                    <a:lnTo>
                      <a:pt x="8125" y="16574"/>
                    </a:lnTo>
                    <a:cubicBezTo>
                      <a:pt x="7504" y="17304"/>
                      <a:pt x="7373" y="18399"/>
                      <a:pt x="7749" y="19276"/>
                    </a:cubicBezTo>
                    <a:cubicBezTo>
                      <a:pt x="7753" y="19286"/>
                      <a:pt x="7761" y="19290"/>
                      <a:pt x="7769" y="19290"/>
                    </a:cubicBezTo>
                    <a:cubicBezTo>
                      <a:pt x="7784" y="19290"/>
                      <a:pt x="7799" y="19277"/>
                      <a:pt x="7793" y="19260"/>
                    </a:cubicBezTo>
                    <a:cubicBezTo>
                      <a:pt x="7607" y="18802"/>
                      <a:pt x="7591" y="18339"/>
                      <a:pt x="7656" y="17854"/>
                    </a:cubicBezTo>
                    <a:cubicBezTo>
                      <a:pt x="7711" y="17407"/>
                      <a:pt x="7896" y="17075"/>
                      <a:pt x="8125" y="16721"/>
                    </a:cubicBezTo>
                    <a:cubicBezTo>
                      <a:pt x="8130" y="17761"/>
                      <a:pt x="8147" y="18808"/>
                      <a:pt x="8179" y="19848"/>
                    </a:cubicBezTo>
                    <a:cubicBezTo>
                      <a:pt x="8179" y="19856"/>
                      <a:pt x="8183" y="19859"/>
                      <a:pt x="8186" y="19859"/>
                    </a:cubicBezTo>
                    <a:cubicBezTo>
                      <a:pt x="8191" y="19859"/>
                      <a:pt x="8196" y="19854"/>
                      <a:pt x="8196" y="19848"/>
                    </a:cubicBezTo>
                    <a:cubicBezTo>
                      <a:pt x="8239" y="18541"/>
                      <a:pt x="8250" y="17227"/>
                      <a:pt x="8250" y="15914"/>
                    </a:cubicBezTo>
                    <a:lnTo>
                      <a:pt x="8283" y="15892"/>
                    </a:lnTo>
                    <a:cubicBezTo>
                      <a:pt x="8312" y="15873"/>
                      <a:pt x="8289" y="15831"/>
                      <a:pt x="8260" y="15831"/>
                    </a:cubicBezTo>
                    <a:cubicBezTo>
                      <a:pt x="8257" y="15831"/>
                      <a:pt x="8253" y="15831"/>
                      <a:pt x="8250" y="15833"/>
                    </a:cubicBezTo>
                    <a:cubicBezTo>
                      <a:pt x="8250" y="14274"/>
                      <a:pt x="8234" y="12716"/>
                      <a:pt x="8234" y="11157"/>
                    </a:cubicBezTo>
                    <a:cubicBezTo>
                      <a:pt x="8239" y="11146"/>
                      <a:pt x="8239" y="11136"/>
                      <a:pt x="8234" y="11125"/>
                    </a:cubicBezTo>
                    <a:lnTo>
                      <a:pt x="8234" y="10558"/>
                    </a:lnTo>
                    <a:lnTo>
                      <a:pt x="8239" y="8891"/>
                    </a:lnTo>
                    <a:lnTo>
                      <a:pt x="8239" y="8885"/>
                    </a:lnTo>
                    <a:lnTo>
                      <a:pt x="8239" y="7861"/>
                    </a:lnTo>
                    <a:cubicBezTo>
                      <a:pt x="8239" y="7855"/>
                      <a:pt x="8239" y="7844"/>
                      <a:pt x="8239" y="7839"/>
                    </a:cubicBezTo>
                    <a:lnTo>
                      <a:pt x="8239" y="6144"/>
                    </a:lnTo>
                    <a:lnTo>
                      <a:pt x="8250" y="6133"/>
                    </a:lnTo>
                    <a:cubicBezTo>
                      <a:pt x="8272" y="6106"/>
                      <a:pt x="8272" y="6068"/>
                      <a:pt x="8245" y="6041"/>
                    </a:cubicBezTo>
                    <a:lnTo>
                      <a:pt x="8245" y="5855"/>
                    </a:lnTo>
                    <a:cubicBezTo>
                      <a:pt x="8256" y="5736"/>
                      <a:pt x="8261" y="5610"/>
                      <a:pt x="8261" y="5485"/>
                    </a:cubicBezTo>
                    <a:cubicBezTo>
                      <a:pt x="8288" y="5452"/>
                      <a:pt x="8321" y="5414"/>
                      <a:pt x="8348" y="5381"/>
                    </a:cubicBezTo>
                    <a:cubicBezTo>
                      <a:pt x="8381" y="5335"/>
                      <a:pt x="8339" y="5277"/>
                      <a:pt x="8289" y="5277"/>
                    </a:cubicBezTo>
                    <a:cubicBezTo>
                      <a:pt x="8280" y="5277"/>
                      <a:pt x="8270" y="5279"/>
                      <a:pt x="8261" y="5283"/>
                    </a:cubicBezTo>
                    <a:cubicBezTo>
                      <a:pt x="8277" y="3910"/>
                      <a:pt x="8321" y="1376"/>
                      <a:pt x="8212" y="9"/>
                    </a:cubicBezTo>
                    <a:cubicBezTo>
                      <a:pt x="8212" y="3"/>
                      <a:pt x="8207" y="1"/>
                      <a:pt x="82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49" name="Google Shape;9149;p62"/>
              <p:cNvSpPr/>
              <p:nvPr/>
            </p:nvSpPr>
            <p:spPr>
              <a:xfrm>
                <a:off x="3743006" y="3319684"/>
                <a:ext cx="223333" cy="1054621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41730" extrusionOk="0">
                    <a:moveTo>
                      <a:pt x="285" y="3048"/>
                    </a:moveTo>
                    <a:cubicBezTo>
                      <a:pt x="536" y="3151"/>
                      <a:pt x="759" y="3309"/>
                      <a:pt x="950" y="3505"/>
                    </a:cubicBezTo>
                    <a:cubicBezTo>
                      <a:pt x="1010" y="3571"/>
                      <a:pt x="1076" y="3636"/>
                      <a:pt x="1146" y="3691"/>
                    </a:cubicBezTo>
                    <a:cubicBezTo>
                      <a:pt x="1105" y="3696"/>
                      <a:pt x="1064" y="3698"/>
                      <a:pt x="1023" y="3698"/>
                    </a:cubicBezTo>
                    <a:cubicBezTo>
                      <a:pt x="774" y="3698"/>
                      <a:pt x="534" y="3610"/>
                      <a:pt x="285" y="3587"/>
                    </a:cubicBezTo>
                    <a:lnTo>
                      <a:pt x="285" y="3582"/>
                    </a:lnTo>
                    <a:lnTo>
                      <a:pt x="285" y="3048"/>
                    </a:lnTo>
                    <a:close/>
                    <a:moveTo>
                      <a:pt x="5358" y="11107"/>
                    </a:moveTo>
                    <a:lnTo>
                      <a:pt x="5358" y="11107"/>
                    </a:lnTo>
                    <a:cubicBezTo>
                      <a:pt x="5674" y="11428"/>
                      <a:pt x="5996" y="11755"/>
                      <a:pt x="6214" y="12142"/>
                    </a:cubicBezTo>
                    <a:cubicBezTo>
                      <a:pt x="6410" y="12502"/>
                      <a:pt x="6552" y="12888"/>
                      <a:pt x="6633" y="13286"/>
                    </a:cubicBezTo>
                    <a:cubicBezTo>
                      <a:pt x="6584" y="13232"/>
                      <a:pt x="6535" y="13177"/>
                      <a:pt x="6475" y="13134"/>
                    </a:cubicBezTo>
                    <a:cubicBezTo>
                      <a:pt x="6388" y="13074"/>
                      <a:pt x="6296" y="13025"/>
                      <a:pt x="6192" y="12987"/>
                    </a:cubicBezTo>
                    <a:cubicBezTo>
                      <a:pt x="6023" y="12932"/>
                      <a:pt x="5920" y="12829"/>
                      <a:pt x="5789" y="12714"/>
                    </a:cubicBezTo>
                    <a:cubicBezTo>
                      <a:pt x="5789" y="12589"/>
                      <a:pt x="5800" y="12463"/>
                      <a:pt x="5822" y="12344"/>
                    </a:cubicBezTo>
                    <a:cubicBezTo>
                      <a:pt x="5822" y="12338"/>
                      <a:pt x="5822" y="12333"/>
                      <a:pt x="5822" y="12333"/>
                    </a:cubicBezTo>
                    <a:cubicBezTo>
                      <a:pt x="5914" y="12447"/>
                      <a:pt x="6023" y="12556"/>
                      <a:pt x="6143" y="12638"/>
                    </a:cubicBezTo>
                    <a:cubicBezTo>
                      <a:pt x="6145" y="12639"/>
                      <a:pt x="6147" y="12639"/>
                      <a:pt x="6149" y="12639"/>
                    </a:cubicBezTo>
                    <a:cubicBezTo>
                      <a:pt x="6157" y="12639"/>
                      <a:pt x="6164" y="12630"/>
                      <a:pt x="6159" y="12621"/>
                    </a:cubicBezTo>
                    <a:cubicBezTo>
                      <a:pt x="5947" y="12425"/>
                      <a:pt x="5832" y="12147"/>
                      <a:pt x="5696" y="11902"/>
                    </a:cubicBezTo>
                    <a:cubicBezTo>
                      <a:pt x="5549" y="11652"/>
                      <a:pt x="5435" y="11385"/>
                      <a:pt x="5358" y="11107"/>
                    </a:cubicBezTo>
                    <a:close/>
                    <a:moveTo>
                      <a:pt x="258" y="13264"/>
                    </a:moveTo>
                    <a:cubicBezTo>
                      <a:pt x="503" y="13412"/>
                      <a:pt x="792" y="13466"/>
                      <a:pt x="1037" y="13608"/>
                    </a:cubicBezTo>
                    <a:cubicBezTo>
                      <a:pt x="1217" y="13717"/>
                      <a:pt x="1343" y="13864"/>
                      <a:pt x="1479" y="14011"/>
                    </a:cubicBezTo>
                    <a:cubicBezTo>
                      <a:pt x="1435" y="14000"/>
                      <a:pt x="1386" y="14000"/>
                      <a:pt x="1343" y="14000"/>
                    </a:cubicBezTo>
                    <a:cubicBezTo>
                      <a:pt x="999" y="14005"/>
                      <a:pt x="847" y="14174"/>
                      <a:pt x="580" y="14332"/>
                    </a:cubicBezTo>
                    <a:cubicBezTo>
                      <a:pt x="492" y="14278"/>
                      <a:pt x="405" y="14213"/>
                      <a:pt x="329" y="14142"/>
                    </a:cubicBezTo>
                    <a:cubicBezTo>
                      <a:pt x="317" y="14129"/>
                      <a:pt x="298" y="14123"/>
                      <a:pt x="281" y="14123"/>
                    </a:cubicBezTo>
                    <a:cubicBezTo>
                      <a:pt x="275" y="14123"/>
                      <a:pt x="269" y="14124"/>
                      <a:pt x="264" y="14125"/>
                    </a:cubicBezTo>
                    <a:cubicBezTo>
                      <a:pt x="264" y="13837"/>
                      <a:pt x="258" y="13548"/>
                      <a:pt x="258" y="13264"/>
                    </a:cubicBezTo>
                    <a:close/>
                    <a:moveTo>
                      <a:pt x="5495" y="11799"/>
                    </a:moveTo>
                    <a:lnTo>
                      <a:pt x="5495" y="11799"/>
                    </a:lnTo>
                    <a:cubicBezTo>
                      <a:pt x="5582" y="11978"/>
                      <a:pt x="5680" y="12147"/>
                      <a:pt x="5800" y="12305"/>
                    </a:cubicBezTo>
                    <a:cubicBezTo>
                      <a:pt x="5791" y="12300"/>
                      <a:pt x="5782" y="12298"/>
                      <a:pt x="5774" y="12298"/>
                    </a:cubicBezTo>
                    <a:cubicBezTo>
                      <a:pt x="5757" y="12298"/>
                      <a:pt x="5742" y="12309"/>
                      <a:pt x="5734" y="12327"/>
                    </a:cubicBezTo>
                    <a:cubicBezTo>
                      <a:pt x="5593" y="12905"/>
                      <a:pt x="5800" y="13417"/>
                      <a:pt x="6012" y="13956"/>
                    </a:cubicBezTo>
                    <a:cubicBezTo>
                      <a:pt x="6159" y="14332"/>
                      <a:pt x="6312" y="14747"/>
                      <a:pt x="6236" y="15155"/>
                    </a:cubicBezTo>
                    <a:cubicBezTo>
                      <a:pt x="6198" y="15357"/>
                      <a:pt x="6083" y="15548"/>
                      <a:pt x="6023" y="15749"/>
                    </a:cubicBezTo>
                    <a:cubicBezTo>
                      <a:pt x="5985" y="15646"/>
                      <a:pt x="5952" y="15542"/>
                      <a:pt x="5914" y="15439"/>
                    </a:cubicBezTo>
                    <a:cubicBezTo>
                      <a:pt x="5707" y="14817"/>
                      <a:pt x="5604" y="14153"/>
                      <a:pt x="5533" y="13504"/>
                    </a:cubicBezTo>
                    <a:cubicBezTo>
                      <a:pt x="5500" y="13166"/>
                      <a:pt x="5424" y="12801"/>
                      <a:pt x="5456" y="12469"/>
                    </a:cubicBezTo>
                    <a:cubicBezTo>
                      <a:pt x="5484" y="12245"/>
                      <a:pt x="5500" y="12022"/>
                      <a:pt x="5495" y="11799"/>
                    </a:cubicBezTo>
                    <a:close/>
                    <a:moveTo>
                      <a:pt x="269" y="14998"/>
                    </a:moveTo>
                    <a:cubicBezTo>
                      <a:pt x="1178" y="16042"/>
                      <a:pt x="2313" y="17011"/>
                      <a:pt x="2519" y="18419"/>
                    </a:cubicBezTo>
                    <a:cubicBezTo>
                      <a:pt x="2449" y="18376"/>
                      <a:pt x="2372" y="18337"/>
                      <a:pt x="2296" y="18310"/>
                    </a:cubicBezTo>
                    <a:cubicBezTo>
                      <a:pt x="2105" y="18239"/>
                      <a:pt x="1942" y="18239"/>
                      <a:pt x="1757" y="18207"/>
                    </a:cubicBezTo>
                    <a:cubicBezTo>
                      <a:pt x="1757" y="17869"/>
                      <a:pt x="1740" y="17520"/>
                      <a:pt x="1593" y="17209"/>
                    </a:cubicBezTo>
                    <a:cubicBezTo>
                      <a:pt x="1315" y="16626"/>
                      <a:pt x="814" y="16250"/>
                      <a:pt x="269" y="15902"/>
                    </a:cubicBezTo>
                    <a:cubicBezTo>
                      <a:pt x="269" y="15604"/>
                      <a:pt x="269" y="15301"/>
                      <a:pt x="269" y="14998"/>
                    </a:cubicBezTo>
                    <a:close/>
                    <a:moveTo>
                      <a:pt x="5800" y="12899"/>
                    </a:moveTo>
                    <a:lnTo>
                      <a:pt x="5800" y="12899"/>
                    </a:lnTo>
                    <a:cubicBezTo>
                      <a:pt x="5838" y="12937"/>
                      <a:pt x="5887" y="12976"/>
                      <a:pt x="5936" y="13008"/>
                    </a:cubicBezTo>
                    <a:cubicBezTo>
                      <a:pt x="6056" y="13079"/>
                      <a:pt x="6219" y="13106"/>
                      <a:pt x="6328" y="13183"/>
                    </a:cubicBezTo>
                    <a:cubicBezTo>
                      <a:pt x="6541" y="13341"/>
                      <a:pt x="6693" y="13559"/>
                      <a:pt x="6775" y="13809"/>
                    </a:cubicBezTo>
                    <a:cubicBezTo>
                      <a:pt x="6944" y="14316"/>
                      <a:pt x="6955" y="14850"/>
                      <a:pt x="6977" y="15379"/>
                    </a:cubicBezTo>
                    <a:cubicBezTo>
                      <a:pt x="7009" y="16087"/>
                      <a:pt x="7031" y="16795"/>
                      <a:pt x="7075" y="17504"/>
                    </a:cubicBezTo>
                    <a:cubicBezTo>
                      <a:pt x="7113" y="18070"/>
                      <a:pt x="7020" y="18664"/>
                      <a:pt x="7097" y="19231"/>
                    </a:cubicBezTo>
                    <a:cubicBezTo>
                      <a:pt x="7004" y="19187"/>
                      <a:pt x="6917" y="19122"/>
                      <a:pt x="6846" y="19051"/>
                    </a:cubicBezTo>
                    <a:cubicBezTo>
                      <a:pt x="6813" y="18953"/>
                      <a:pt x="6791" y="18855"/>
                      <a:pt x="6770" y="18752"/>
                    </a:cubicBezTo>
                    <a:cubicBezTo>
                      <a:pt x="6764" y="18185"/>
                      <a:pt x="6677" y="17618"/>
                      <a:pt x="6514" y="17073"/>
                    </a:cubicBezTo>
                    <a:cubicBezTo>
                      <a:pt x="6388" y="16654"/>
                      <a:pt x="6219" y="16261"/>
                      <a:pt x="6067" y="15853"/>
                    </a:cubicBezTo>
                    <a:cubicBezTo>
                      <a:pt x="6116" y="15618"/>
                      <a:pt x="6285" y="15406"/>
                      <a:pt x="6307" y="15161"/>
                    </a:cubicBezTo>
                    <a:cubicBezTo>
                      <a:pt x="6334" y="14872"/>
                      <a:pt x="6301" y="14578"/>
                      <a:pt x="6208" y="14305"/>
                    </a:cubicBezTo>
                    <a:cubicBezTo>
                      <a:pt x="6045" y="13809"/>
                      <a:pt x="5843" y="13379"/>
                      <a:pt x="5800" y="12899"/>
                    </a:cubicBezTo>
                    <a:close/>
                    <a:moveTo>
                      <a:pt x="4410" y="37251"/>
                    </a:moveTo>
                    <a:lnTo>
                      <a:pt x="4410" y="37251"/>
                    </a:lnTo>
                    <a:cubicBezTo>
                      <a:pt x="4399" y="37578"/>
                      <a:pt x="4448" y="37899"/>
                      <a:pt x="4541" y="38210"/>
                    </a:cubicBezTo>
                    <a:lnTo>
                      <a:pt x="4541" y="38204"/>
                    </a:lnTo>
                    <a:cubicBezTo>
                      <a:pt x="4596" y="38390"/>
                      <a:pt x="4666" y="38564"/>
                      <a:pt x="4743" y="38738"/>
                    </a:cubicBezTo>
                    <a:cubicBezTo>
                      <a:pt x="4726" y="39272"/>
                      <a:pt x="4666" y="39801"/>
                      <a:pt x="4748" y="40335"/>
                    </a:cubicBezTo>
                    <a:cubicBezTo>
                      <a:pt x="4748" y="40345"/>
                      <a:pt x="4754" y="40349"/>
                      <a:pt x="4761" y="40349"/>
                    </a:cubicBezTo>
                    <a:cubicBezTo>
                      <a:pt x="4769" y="40349"/>
                      <a:pt x="4778" y="40342"/>
                      <a:pt x="4775" y="40329"/>
                    </a:cubicBezTo>
                    <a:cubicBezTo>
                      <a:pt x="4726" y="39850"/>
                      <a:pt x="4797" y="39376"/>
                      <a:pt x="4819" y="38896"/>
                    </a:cubicBezTo>
                    <a:cubicBezTo>
                      <a:pt x="4972" y="39207"/>
                      <a:pt x="5157" y="39507"/>
                      <a:pt x="5358" y="39795"/>
                    </a:cubicBezTo>
                    <a:cubicBezTo>
                      <a:pt x="5348" y="40068"/>
                      <a:pt x="5342" y="40362"/>
                      <a:pt x="5446" y="40618"/>
                    </a:cubicBezTo>
                    <a:cubicBezTo>
                      <a:pt x="5506" y="40771"/>
                      <a:pt x="5582" y="40918"/>
                      <a:pt x="5658" y="41060"/>
                    </a:cubicBezTo>
                    <a:cubicBezTo>
                      <a:pt x="5277" y="41032"/>
                      <a:pt x="4754" y="40869"/>
                      <a:pt x="4508" y="40602"/>
                    </a:cubicBezTo>
                    <a:cubicBezTo>
                      <a:pt x="4263" y="40340"/>
                      <a:pt x="4203" y="40013"/>
                      <a:pt x="4176" y="39681"/>
                    </a:cubicBezTo>
                    <a:cubicBezTo>
                      <a:pt x="4132" y="39087"/>
                      <a:pt x="4345" y="38477"/>
                      <a:pt x="3974" y="37954"/>
                    </a:cubicBezTo>
                    <a:cubicBezTo>
                      <a:pt x="4034" y="37774"/>
                      <a:pt x="4132" y="37605"/>
                      <a:pt x="4258" y="37463"/>
                    </a:cubicBezTo>
                    <a:cubicBezTo>
                      <a:pt x="4318" y="37403"/>
                      <a:pt x="4372" y="37333"/>
                      <a:pt x="4410" y="37251"/>
                    </a:cubicBezTo>
                    <a:close/>
                    <a:moveTo>
                      <a:pt x="195" y="0"/>
                    </a:moveTo>
                    <a:cubicBezTo>
                      <a:pt x="187" y="0"/>
                      <a:pt x="179" y="4"/>
                      <a:pt x="176" y="13"/>
                    </a:cubicBezTo>
                    <a:cubicBezTo>
                      <a:pt x="67" y="1375"/>
                      <a:pt x="111" y="3914"/>
                      <a:pt x="127" y="5287"/>
                    </a:cubicBezTo>
                    <a:cubicBezTo>
                      <a:pt x="117" y="5280"/>
                      <a:pt x="106" y="5277"/>
                      <a:pt x="95" y="5277"/>
                    </a:cubicBezTo>
                    <a:cubicBezTo>
                      <a:pt x="47" y="5277"/>
                      <a:pt x="0" y="5336"/>
                      <a:pt x="40" y="5385"/>
                    </a:cubicBezTo>
                    <a:cubicBezTo>
                      <a:pt x="67" y="5418"/>
                      <a:pt x="100" y="5451"/>
                      <a:pt x="133" y="5483"/>
                    </a:cubicBezTo>
                    <a:cubicBezTo>
                      <a:pt x="144" y="5592"/>
                      <a:pt x="144" y="5718"/>
                      <a:pt x="144" y="5837"/>
                    </a:cubicBezTo>
                    <a:lnTo>
                      <a:pt x="144" y="6028"/>
                    </a:lnTo>
                    <a:cubicBezTo>
                      <a:pt x="116" y="6055"/>
                      <a:pt x="111" y="6094"/>
                      <a:pt x="133" y="6121"/>
                    </a:cubicBezTo>
                    <a:lnTo>
                      <a:pt x="144" y="6132"/>
                    </a:lnTo>
                    <a:lnTo>
                      <a:pt x="149" y="7826"/>
                    </a:lnTo>
                    <a:cubicBezTo>
                      <a:pt x="144" y="7832"/>
                      <a:pt x="144" y="7843"/>
                      <a:pt x="149" y="7848"/>
                    </a:cubicBezTo>
                    <a:lnTo>
                      <a:pt x="149" y="8873"/>
                    </a:lnTo>
                    <a:lnTo>
                      <a:pt x="149" y="8878"/>
                    </a:lnTo>
                    <a:cubicBezTo>
                      <a:pt x="149" y="9434"/>
                      <a:pt x="149" y="9990"/>
                      <a:pt x="155" y="10545"/>
                    </a:cubicBezTo>
                    <a:lnTo>
                      <a:pt x="155" y="11112"/>
                    </a:lnTo>
                    <a:cubicBezTo>
                      <a:pt x="149" y="11123"/>
                      <a:pt x="149" y="11134"/>
                      <a:pt x="155" y="11145"/>
                    </a:cubicBezTo>
                    <a:cubicBezTo>
                      <a:pt x="155" y="12703"/>
                      <a:pt x="133" y="14262"/>
                      <a:pt x="133" y="15820"/>
                    </a:cubicBezTo>
                    <a:cubicBezTo>
                      <a:pt x="130" y="15819"/>
                      <a:pt x="126" y="15818"/>
                      <a:pt x="123" y="15818"/>
                    </a:cubicBezTo>
                    <a:cubicBezTo>
                      <a:pt x="94" y="15818"/>
                      <a:pt x="71" y="15860"/>
                      <a:pt x="100" y="15880"/>
                    </a:cubicBezTo>
                    <a:lnTo>
                      <a:pt x="133" y="15902"/>
                    </a:lnTo>
                    <a:cubicBezTo>
                      <a:pt x="133" y="17215"/>
                      <a:pt x="149" y="18528"/>
                      <a:pt x="187" y="19836"/>
                    </a:cubicBezTo>
                    <a:cubicBezTo>
                      <a:pt x="187" y="19842"/>
                      <a:pt x="194" y="19846"/>
                      <a:pt x="200" y="19846"/>
                    </a:cubicBezTo>
                    <a:cubicBezTo>
                      <a:pt x="205" y="19846"/>
                      <a:pt x="209" y="19843"/>
                      <a:pt x="209" y="19836"/>
                    </a:cubicBezTo>
                    <a:cubicBezTo>
                      <a:pt x="247" y="18795"/>
                      <a:pt x="258" y="17749"/>
                      <a:pt x="264" y="16708"/>
                    </a:cubicBezTo>
                    <a:cubicBezTo>
                      <a:pt x="509" y="17062"/>
                      <a:pt x="705" y="17395"/>
                      <a:pt x="759" y="17842"/>
                    </a:cubicBezTo>
                    <a:cubicBezTo>
                      <a:pt x="830" y="18321"/>
                      <a:pt x="814" y="18790"/>
                      <a:pt x="618" y="19247"/>
                    </a:cubicBezTo>
                    <a:cubicBezTo>
                      <a:pt x="611" y="19265"/>
                      <a:pt x="626" y="19278"/>
                      <a:pt x="642" y="19278"/>
                    </a:cubicBezTo>
                    <a:cubicBezTo>
                      <a:pt x="651" y="19278"/>
                      <a:pt x="661" y="19274"/>
                      <a:pt x="667" y="19264"/>
                    </a:cubicBezTo>
                    <a:cubicBezTo>
                      <a:pt x="1059" y="18386"/>
                      <a:pt x="923" y="17286"/>
                      <a:pt x="269" y="16561"/>
                    </a:cubicBezTo>
                    <a:lnTo>
                      <a:pt x="269" y="15983"/>
                    </a:lnTo>
                    <a:cubicBezTo>
                      <a:pt x="917" y="16403"/>
                      <a:pt x="1560" y="16910"/>
                      <a:pt x="1648" y="17705"/>
                    </a:cubicBezTo>
                    <a:cubicBezTo>
                      <a:pt x="1664" y="17869"/>
                      <a:pt x="1669" y="18032"/>
                      <a:pt x="1664" y="18196"/>
                    </a:cubicBezTo>
                    <a:cubicBezTo>
                      <a:pt x="1626" y="18207"/>
                      <a:pt x="1615" y="18283"/>
                      <a:pt x="1664" y="18294"/>
                    </a:cubicBezTo>
                    <a:cubicBezTo>
                      <a:pt x="1659" y="18534"/>
                      <a:pt x="1664" y="18779"/>
                      <a:pt x="1680" y="19019"/>
                    </a:cubicBezTo>
                    <a:cubicBezTo>
                      <a:pt x="1708" y="19269"/>
                      <a:pt x="1664" y="19667"/>
                      <a:pt x="1827" y="19874"/>
                    </a:cubicBezTo>
                    <a:cubicBezTo>
                      <a:pt x="1832" y="19880"/>
                      <a:pt x="1837" y="19882"/>
                      <a:pt x="1842" y="19882"/>
                    </a:cubicBezTo>
                    <a:cubicBezTo>
                      <a:pt x="1857" y="19882"/>
                      <a:pt x="1872" y="19863"/>
                      <a:pt x="1860" y="19847"/>
                    </a:cubicBezTo>
                    <a:cubicBezTo>
                      <a:pt x="1757" y="19700"/>
                      <a:pt x="1784" y="19307"/>
                      <a:pt x="1773" y="19144"/>
                    </a:cubicBezTo>
                    <a:cubicBezTo>
                      <a:pt x="1768" y="19089"/>
                      <a:pt x="1768" y="19035"/>
                      <a:pt x="1762" y="18980"/>
                    </a:cubicBezTo>
                    <a:lnTo>
                      <a:pt x="1762" y="18980"/>
                    </a:lnTo>
                    <a:cubicBezTo>
                      <a:pt x="2018" y="19068"/>
                      <a:pt x="2193" y="19253"/>
                      <a:pt x="2378" y="19427"/>
                    </a:cubicBezTo>
                    <a:cubicBezTo>
                      <a:pt x="2351" y="19427"/>
                      <a:pt x="2329" y="19449"/>
                      <a:pt x="2334" y="19471"/>
                    </a:cubicBezTo>
                    <a:cubicBezTo>
                      <a:pt x="2465" y="19918"/>
                      <a:pt x="2171" y="20386"/>
                      <a:pt x="1975" y="20773"/>
                    </a:cubicBezTo>
                    <a:cubicBezTo>
                      <a:pt x="1773" y="21182"/>
                      <a:pt x="1555" y="21585"/>
                      <a:pt x="1353" y="21994"/>
                    </a:cubicBezTo>
                    <a:cubicBezTo>
                      <a:pt x="1010" y="22680"/>
                      <a:pt x="798" y="23400"/>
                      <a:pt x="896" y="24168"/>
                    </a:cubicBezTo>
                    <a:cubicBezTo>
                      <a:pt x="896" y="24180"/>
                      <a:pt x="905" y="24185"/>
                      <a:pt x="915" y="24185"/>
                    </a:cubicBezTo>
                    <a:cubicBezTo>
                      <a:pt x="929" y="24185"/>
                      <a:pt x="945" y="24175"/>
                      <a:pt x="945" y="24157"/>
                    </a:cubicBezTo>
                    <a:cubicBezTo>
                      <a:pt x="912" y="23530"/>
                      <a:pt x="1070" y="22964"/>
                      <a:pt x="1304" y="22413"/>
                    </a:cubicBezTo>
                    <a:cubicBezTo>
                      <a:pt x="1370" y="22762"/>
                      <a:pt x="1544" y="23067"/>
                      <a:pt x="1659" y="23400"/>
                    </a:cubicBezTo>
                    <a:cubicBezTo>
                      <a:pt x="1822" y="23857"/>
                      <a:pt x="1773" y="24310"/>
                      <a:pt x="1669" y="24778"/>
                    </a:cubicBezTo>
                    <a:cubicBezTo>
                      <a:pt x="1663" y="24794"/>
                      <a:pt x="1682" y="24805"/>
                      <a:pt x="1699" y="24805"/>
                    </a:cubicBezTo>
                    <a:cubicBezTo>
                      <a:pt x="1711" y="24805"/>
                      <a:pt x="1722" y="24800"/>
                      <a:pt x="1724" y="24789"/>
                    </a:cubicBezTo>
                    <a:cubicBezTo>
                      <a:pt x="1817" y="24413"/>
                      <a:pt x="1909" y="23977"/>
                      <a:pt x="1811" y="23596"/>
                    </a:cubicBezTo>
                    <a:cubicBezTo>
                      <a:pt x="1697" y="23171"/>
                      <a:pt x="1479" y="22784"/>
                      <a:pt x="1375" y="22359"/>
                    </a:cubicBezTo>
                    <a:cubicBezTo>
                      <a:pt x="1370" y="22342"/>
                      <a:pt x="1359" y="22332"/>
                      <a:pt x="1343" y="22326"/>
                    </a:cubicBezTo>
                    <a:cubicBezTo>
                      <a:pt x="1462" y="22054"/>
                      <a:pt x="1604" y="21781"/>
                      <a:pt x="1746" y="21509"/>
                    </a:cubicBezTo>
                    <a:cubicBezTo>
                      <a:pt x="1773" y="21950"/>
                      <a:pt x="1996" y="22381"/>
                      <a:pt x="2029" y="22822"/>
                    </a:cubicBezTo>
                    <a:cubicBezTo>
                      <a:pt x="2029" y="22838"/>
                      <a:pt x="2044" y="22846"/>
                      <a:pt x="2059" y="22846"/>
                    </a:cubicBezTo>
                    <a:cubicBezTo>
                      <a:pt x="2074" y="22846"/>
                      <a:pt x="2089" y="22838"/>
                      <a:pt x="2089" y="22822"/>
                    </a:cubicBezTo>
                    <a:cubicBezTo>
                      <a:pt x="2073" y="22310"/>
                      <a:pt x="1877" y="21830"/>
                      <a:pt x="1855" y="21318"/>
                    </a:cubicBezTo>
                    <a:cubicBezTo>
                      <a:pt x="2056" y="20953"/>
                      <a:pt x="2231" y="20582"/>
                      <a:pt x="2378" y="20196"/>
                    </a:cubicBezTo>
                    <a:cubicBezTo>
                      <a:pt x="2465" y="19950"/>
                      <a:pt x="2519" y="19716"/>
                      <a:pt x="2421" y="19476"/>
                    </a:cubicBezTo>
                    <a:lnTo>
                      <a:pt x="2421" y="19476"/>
                    </a:lnTo>
                    <a:cubicBezTo>
                      <a:pt x="2536" y="19585"/>
                      <a:pt x="2667" y="19678"/>
                      <a:pt x="2808" y="19749"/>
                    </a:cubicBezTo>
                    <a:cubicBezTo>
                      <a:pt x="2797" y="19754"/>
                      <a:pt x="2792" y="19765"/>
                      <a:pt x="2797" y="19776"/>
                    </a:cubicBezTo>
                    <a:cubicBezTo>
                      <a:pt x="2852" y="20054"/>
                      <a:pt x="2895" y="20266"/>
                      <a:pt x="3043" y="20517"/>
                    </a:cubicBezTo>
                    <a:cubicBezTo>
                      <a:pt x="3075" y="20572"/>
                      <a:pt x="3113" y="20626"/>
                      <a:pt x="3157" y="20675"/>
                    </a:cubicBezTo>
                    <a:cubicBezTo>
                      <a:pt x="2454" y="21187"/>
                      <a:pt x="2797" y="22261"/>
                      <a:pt x="2318" y="22904"/>
                    </a:cubicBezTo>
                    <a:cubicBezTo>
                      <a:pt x="2301" y="22929"/>
                      <a:pt x="2323" y="22957"/>
                      <a:pt x="2346" y="22957"/>
                    </a:cubicBezTo>
                    <a:cubicBezTo>
                      <a:pt x="2353" y="22957"/>
                      <a:pt x="2360" y="22954"/>
                      <a:pt x="2367" y="22947"/>
                    </a:cubicBezTo>
                    <a:cubicBezTo>
                      <a:pt x="2650" y="22729"/>
                      <a:pt x="2732" y="22413"/>
                      <a:pt x="2770" y="22081"/>
                    </a:cubicBezTo>
                    <a:cubicBezTo>
                      <a:pt x="2939" y="22353"/>
                      <a:pt x="3157" y="22588"/>
                      <a:pt x="3244" y="22915"/>
                    </a:cubicBezTo>
                    <a:cubicBezTo>
                      <a:pt x="3359" y="23372"/>
                      <a:pt x="3397" y="23846"/>
                      <a:pt x="3348" y="24315"/>
                    </a:cubicBezTo>
                    <a:cubicBezTo>
                      <a:pt x="3271" y="25100"/>
                      <a:pt x="3075" y="25868"/>
                      <a:pt x="3048" y="26653"/>
                    </a:cubicBezTo>
                    <a:cubicBezTo>
                      <a:pt x="2983" y="26587"/>
                      <a:pt x="2917" y="26527"/>
                      <a:pt x="2846" y="26473"/>
                    </a:cubicBezTo>
                    <a:cubicBezTo>
                      <a:pt x="2716" y="26375"/>
                      <a:pt x="2585" y="26277"/>
                      <a:pt x="2460" y="26179"/>
                    </a:cubicBezTo>
                    <a:cubicBezTo>
                      <a:pt x="2628" y="25824"/>
                      <a:pt x="2678" y="25367"/>
                      <a:pt x="2650" y="24985"/>
                    </a:cubicBezTo>
                    <a:cubicBezTo>
                      <a:pt x="2612" y="24489"/>
                      <a:pt x="2345" y="24059"/>
                      <a:pt x="2307" y="23574"/>
                    </a:cubicBezTo>
                    <a:cubicBezTo>
                      <a:pt x="2307" y="23566"/>
                      <a:pt x="2297" y="23562"/>
                      <a:pt x="2288" y="23562"/>
                    </a:cubicBezTo>
                    <a:cubicBezTo>
                      <a:pt x="2278" y="23562"/>
                      <a:pt x="2269" y="23566"/>
                      <a:pt x="2269" y="23574"/>
                    </a:cubicBezTo>
                    <a:cubicBezTo>
                      <a:pt x="2258" y="23983"/>
                      <a:pt x="2470" y="24359"/>
                      <a:pt x="2509" y="24762"/>
                    </a:cubicBezTo>
                    <a:cubicBezTo>
                      <a:pt x="2552" y="25241"/>
                      <a:pt x="2427" y="25650"/>
                      <a:pt x="2372" y="26108"/>
                    </a:cubicBezTo>
                    <a:cubicBezTo>
                      <a:pt x="1871" y="25699"/>
                      <a:pt x="1462" y="25263"/>
                      <a:pt x="1370" y="24571"/>
                    </a:cubicBezTo>
                    <a:cubicBezTo>
                      <a:pt x="1367" y="24557"/>
                      <a:pt x="1358" y="24551"/>
                      <a:pt x="1347" y="24551"/>
                    </a:cubicBezTo>
                    <a:cubicBezTo>
                      <a:pt x="1332" y="24551"/>
                      <a:pt x="1315" y="24563"/>
                      <a:pt x="1315" y="24582"/>
                    </a:cubicBezTo>
                    <a:cubicBezTo>
                      <a:pt x="1353" y="25247"/>
                      <a:pt x="1724" y="25770"/>
                      <a:pt x="2258" y="26179"/>
                    </a:cubicBezTo>
                    <a:cubicBezTo>
                      <a:pt x="2514" y="26375"/>
                      <a:pt x="2776" y="26554"/>
                      <a:pt x="2999" y="26778"/>
                    </a:cubicBezTo>
                    <a:cubicBezTo>
                      <a:pt x="2732" y="27377"/>
                      <a:pt x="2786" y="28080"/>
                      <a:pt x="2885" y="28707"/>
                    </a:cubicBezTo>
                    <a:cubicBezTo>
                      <a:pt x="2939" y="29045"/>
                      <a:pt x="3026" y="29377"/>
                      <a:pt x="3113" y="29715"/>
                    </a:cubicBezTo>
                    <a:cubicBezTo>
                      <a:pt x="3111" y="29714"/>
                      <a:pt x="3108" y="29714"/>
                      <a:pt x="3105" y="29714"/>
                    </a:cubicBezTo>
                    <a:cubicBezTo>
                      <a:pt x="3086" y="29714"/>
                      <a:pt x="3069" y="29728"/>
                      <a:pt x="3064" y="29742"/>
                    </a:cubicBezTo>
                    <a:cubicBezTo>
                      <a:pt x="2928" y="30189"/>
                      <a:pt x="2618" y="30554"/>
                      <a:pt x="2541" y="31017"/>
                    </a:cubicBezTo>
                    <a:cubicBezTo>
                      <a:pt x="2378" y="31284"/>
                      <a:pt x="2220" y="31573"/>
                      <a:pt x="2214" y="31884"/>
                    </a:cubicBezTo>
                    <a:cubicBezTo>
                      <a:pt x="2209" y="32260"/>
                      <a:pt x="2318" y="32614"/>
                      <a:pt x="2383" y="32984"/>
                    </a:cubicBezTo>
                    <a:cubicBezTo>
                      <a:pt x="2383" y="32991"/>
                      <a:pt x="2387" y="32994"/>
                      <a:pt x="2392" y="32994"/>
                    </a:cubicBezTo>
                    <a:cubicBezTo>
                      <a:pt x="2398" y="32994"/>
                      <a:pt x="2405" y="32988"/>
                      <a:pt x="2405" y="32979"/>
                    </a:cubicBezTo>
                    <a:cubicBezTo>
                      <a:pt x="2389" y="32619"/>
                      <a:pt x="2242" y="32249"/>
                      <a:pt x="2285" y="31889"/>
                    </a:cubicBezTo>
                    <a:cubicBezTo>
                      <a:pt x="2323" y="31649"/>
                      <a:pt x="2405" y="31415"/>
                      <a:pt x="2525" y="31202"/>
                    </a:cubicBezTo>
                    <a:lnTo>
                      <a:pt x="2525" y="31202"/>
                    </a:lnTo>
                    <a:cubicBezTo>
                      <a:pt x="2503" y="31682"/>
                      <a:pt x="2623" y="32118"/>
                      <a:pt x="2841" y="32548"/>
                    </a:cubicBezTo>
                    <a:cubicBezTo>
                      <a:pt x="2843" y="32552"/>
                      <a:pt x="2845" y="32553"/>
                      <a:pt x="2848" y="32553"/>
                    </a:cubicBezTo>
                    <a:cubicBezTo>
                      <a:pt x="2854" y="32553"/>
                      <a:pt x="2861" y="32547"/>
                      <a:pt x="2857" y="32543"/>
                    </a:cubicBezTo>
                    <a:cubicBezTo>
                      <a:pt x="2661" y="32042"/>
                      <a:pt x="2530" y="31491"/>
                      <a:pt x="2656" y="30963"/>
                    </a:cubicBezTo>
                    <a:cubicBezTo>
                      <a:pt x="2656" y="30952"/>
                      <a:pt x="2656" y="30946"/>
                      <a:pt x="2656" y="30941"/>
                    </a:cubicBezTo>
                    <a:cubicBezTo>
                      <a:pt x="2667" y="30897"/>
                      <a:pt x="2678" y="30848"/>
                      <a:pt x="2694" y="30805"/>
                    </a:cubicBezTo>
                    <a:cubicBezTo>
                      <a:pt x="2721" y="30723"/>
                      <a:pt x="2759" y="30636"/>
                      <a:pt x="2803" y="30559"/>
                    </a:cubicBezTo>
                    <a:cubicBezTo>
                      <a:pt x="2879" y="31224"/>
                      <a:pt x="3228" y="31758"/>
                      <a:pt x="3528" y="32330"/>
                    </a:cubicBezTo>
                    <a:cubicBezTo>
                      <a:pt x="3524" y="32329"/>
                      <a:pt x="3520" y="32329"/>
                      <a:pt x="3516" y="32329"/>
                    </a:cubicBezTo>
                    <a:cubicBezTo>
                      <a:pt x="3499" y="32329"/>
                      <a:pt x="3483" y="32340"/>
                      <a:pt x="3479" y="32358"/>
                    </a:cubicBezTo>
                    <a:cubicBezTo>
                      <a:pt x="3391" y="32690"/>
                      <a:pt x="3266" y="33039"/>
                      <a:pt x="3255" y="33382"/>
                    </a:cubicBezTo>
                    <a:cubicBezTo>
                      <a:pt x="3250" y="33714"/>
                      <a:pt x="3288" y="34052"/>
                      <a:pt x="3375" y="34379"/>
                    </a:cubicBezTo>
                    <a:cubicBezTo>
                      <a:pt x="3484" y="34864"/>
                      <a:pt x="3751" y="35720"/>
                      <a:pt x="3380" y="36161"/>
                    </a:cubicBezTo>
                    <a:cubicBezTo>
                      <a:pt x="3369" y="36176"/>
                      <a:pt x="3382" y="36192"/>
                      <a:pt x="3398" y="36192"/>
                    </a:cubicBezTo>
                    <a:cubicBezTo>
                      <a:pt x="3405" y="36192"/>
                      <a:pt x="3412" y="36189"/>
                      <a:pt x="3419" y="36183"/>
                    </a:cubicBezTo>
                    <a:cubicBezTo>
                      <a:pt x="3707" y="35856"/>
                      <a:pt x="3637" y="35246"/>
                      <a:pt x="3566" y="34848"/>
                    </a:cubicBezTo>
                    <a:cubicBezTo>
                      <a:pt x="3484" y="34412"/>
                      <a:pt x="3326" y="33965"/>
                      <a:pt x="3348" y="33513"/>
                    </a:cubicBezTo>
                    <a:cubicBezTo>
                      <a:pt x="3364" y="33137"/>
                      <a:pt x="3489" y="32783"/>
                      <a:pt x="3571" y="32412"/>
                    </a:cubicBezTo>
                    <a:cubicBezTo>
                      <a:pt x="3642" y="32554"/>
                      <a:pt x="3713" y="32701"/>
                      <a:pt x="3773" y="32854"/>
                    </a:cubicBezTo>
                    <a:cubicBezTo>
                      <a:pt x="3974" y="33333"/>
                      <a:pt x="4083" y="33845"/>
                      <a:pt x="4094" y="34363"/>
                    </a:cubicBezTo>
                    <a:cubicBezTo>
                      <a:pt x="4111" y="34837"/>
                      <a:pt x="4149" y="35311"/>
                      <a:pt x="3969" y="35758"/>
                    </a:cubicBezTo>
                    <a:cubicBezTo>
                      <a:pt x="3962" y="35779"/>
                      <a:pt x="3980" y="35793"/>
                      <a:pt x="3997" y="35793"/>
                    </a:cubicBezTo>
                    <a:cubicBezTo>
                      <a:pt x="4006" y="35793"/>
                      <a:pt x="4014" y="35789"/>
                      <a:pt x="4018" y="35780"/>
                    </a:cubicBezTo>
                    <a:cubicBezTo>
                      <a:pt x="4214" y="35327"/>
                      <a:pt x="4192" y="34853"/>
                      <a:pt x="4192" y="34374"/>
                    </a:cubicBezTo>
                    <a:lnTo>
                      <a:pt x="4192" y="34319"/>
                    </a:lnTo>
                    <a:cubicBezTo>
                      <a:pt x="4361" y="34575"/>
                      <a:pt x="4541" y="34848"/>
                      <a:pt x="4563" y="35148"/>
                    </a:cubicBezTo>
                    <a:cubicBezTo>
                      <a:pt x="4579" y="35442"/>
                      <a:pt x="4568" y="35736"/>
                      <a:pt x="4530" y="36025"/>
                    </a:cubicBezTo>
                    <a:cubicBezTo>
                      <a:pt x="4519" y="36025"/>
                      <a:pt x="4508" y="36036"/>
                      <a:pt x="4503" y="36041"/>
                    </a:cubicBezTo>
                    <a:cubicBezTo>
                      <a:pt x="4089" y="36564"/>
                      <a:pt x="3500" y="36880"/>
                      <a:pt x="3261" y="37529"/>
                    </a:cubicBezTo>
                    <a:cubicBezTo>
                      <a:pt x="3037" y="38134"/>
                      <a:pt x="3124" y="38657"/>
                      <a:pt x="3255" y="39272"/>
                    </a:cubicBezTo>
                    <a:cubicBezTo>
                      <a:pt x="3255" y="39278"/>
                      <a:pt x="3259" y="39281"/>
                      <a:pt x="3263" y="39281"/>
                    </a:cubicBezTo>
                    <a:cubicBezTo>
                      <a:pt x="3266" y="39281"/>
                      <a:pt x="3269" y="39278"/>
                      <a:pt x="3266" y="39272"/>
                    </a:cubicBezTo>
                    <a:cubicBezTo>
                      <a:pt x="3173" y="38575"/>
                      <a:pt x="3124" y="37910"/>
                      <a:pt x="3517" y="37278"/>
                    </a:cubicBezTo>
                    <a:cubicBezTo>
                      <a:pt x="3707" y="36973"/>
                      <a:pt x="3974" y="36750"/>
                      <a:pt x="4252" y="36510"/>
                    </a:cubicBezTo>
                    <a:cubicBezTo>
                      <a:pt x="4339" y="36439"/>
                      <a:pt x="4421" y="36363"/>
                      <a:pt x="4497" y="36281"/>
                    </a:cubicBezTo>
                    <a:lnTo>
                      <a:pt x="4497" y="36281"/>
                    </a:lnTo>
                    <a:cubicBezTo>
                      <a:pt x="4497" y="36308"/>
                      <a:pt x="4487" y="36335"/>
                      <a:pt x="4487" y="36363"/>
                    </a:cubicBezTo>
                    <a:cubicBezTo>
                      <a:pt x="4448" y="36619"/>
                      <a:pt x="4416" y="36869"/>
                      <a:pt x="4405" y="37120"/>
                    </a:cubicBezTo>
                    <a:cubicBezTo>
                      <a:pt x="4388" y="37120"/>
                      <a:pt x="4372" y="37125"/>
                      <a:pt x="4361" y="37142"/>
                    </a:cubicBezTo>
                    <a:cubicBezTo>
                      <a:pt x="4247" y="37354"/>
                      <a:pt x="4062" y="37512"/>
                      <a:pt x="3958" y="37730"/>
                    </a:cubicBezTo>
                    <a:cubicBezTo>
                      <a:pt x="3871" y="37916"/>
                      <a:pt x="3811" y="38101"/>
                      <a:pt x="3767" y="38297"/>
                    </a:cubicBezTo>
                    <a:cubicBezTo>
                      <a:pt x="3675" y="38684"/>
                      <a:pt x="3669" y="39082"/>
                      <a:pt x="3751" y="39469"/>
                    </a:cubicBezTo>
                    <a:cubicBezTo>
                      <a:pt x="3751" y="39477"/>
                      <a:pt x="3756" y="39481"/>
                      <a:pt x="3762" y="39481"/>
                    </a:cubicBezTo>
                    <a:cubicBezTo>
                      <a:pt x="3767" y="39481"/>
                      <a:pt x="3773" y="39477"/>
                      <a:pt x="3773" y="39469"/>
                    </a:cubicBezTo>
                    <a:cubicBezTo>
                      <a:pt x="3718" y="39005"/>
                      <a:pt x="3773" y="38537"/>
                      <a:pt x="3920" y="38101"/>
                    </a:cubicBezTo>
                    <a:cubicBezTo>
                      <a:pt x="3920" y="38090"/>
                      <a:pt x="3925" y="38079"/>
                      <a:pt x="3931" y="38074"/>
                    </a:cubicBezTo>
                    <a:cubicBezTo>
                      <a:pt x="4345" y="38711"/>
                      <a:pt x="3931" y="39567"/>
                      <a:pt x="4230" y="40259"/>
                    </a:cubicBezTo>
                    <a:cubicBezTo>
                      <a:pt x="4459" y="40793"/>
                      <a:pt x="5091" y="41087"/>
                      <a:pt x="5680" y="41103"/>
                    </a:cubicBezTo>
                    <a:cubicBezTo>
                      <a:pt x="5794" y="41310"/>
                      <a:pt x="5914" y="41512"/>
                      <a:pt x="6018" y="41719"/>
                    </a:cubicBezTo>
                    <a:cubicBezTo>
                      <a:pt x="6022" y="41727"/>
                      <a:pt x="6028" y="41729"/>
                      <a:pt x="6034" y="41729"/>
                    </a:cubicBezTo>
                    <a:cubicBezTo>
                      <a:pt x="6046" y="41729"/>
                      <a:pt x="6058" y="41719"/>
                      <a:pt x="6050" y="41708"/>
                    </a:cubicBezTo>
                    <a:cubicBezTo>
                      <a:pt x="5958" y="41501"/>
                      <a:pt x="5843" y="41305"/>
                      <a:pt x="5734" y="41103"/>
                    </a:cubicBezTo>
                    <a:lnTo>
                      <a:pt x="5756" y="41103"/>
                    </a:lnTo>
                    <a:cubicBezTo>
                      <a:pt x="5783" y="41103"/>
                      <a:pt x="5783" y="41071"/>
                      <a:pt x="5762" y="41071"/>
                    </a:cubicBezTo>
                    <a:lnTo>
                      <a:pt x="5713" y="41071"/>
                    </a:lnTo>
                    <a:cubicBezTo>
                      <a:pt x="5674" y="40989"/>
                      <a:pt x="5631" y="40907"/>
                      <a:pt x="5598" y="40825"/>
                    </a:cubicBezTo>
                    <a:cubicBezTo>
                      <a:pt x="5473" y="40537"/>
                      <a:pt x="5418" y="40226"/>
                      <a:pt x="5435" y="39910"/>
                    </a:cubicBezTo>
                    <a:lnTo>
                      <a:pt x="5435" y="39910"/>
                    </a:lnTo>
                    <a:cubicBezTo>
                      <a:pt x="5767" y="40368"/>
                      <a:pt x="6138" y="40804"/>
                      <a:pt x="6541" y="41207"/>
                    </a:cubicBezTo>
                    <a:cubicBezTo>
                      <a:pt x="6544" y="41210"/>
                      <a:pt x="6549" y="41212"/>
                      <a:pt x="6553" y="41212"/>
                    </a:cubicBezTo>
                    <a:cubicBezTo>
                      <a:pt x="6569" y="41212"/>
                      <a:pt x="6586" y="41192"/>
                      <a:pt x="6574" y="41180"/>
                    </a:cubicBezTo>
                    <a:cubicBezTo>
                      <a:pt x="6394" y="40989"/>
                      <a:pt x="6225" y="40793"/>
                      <a:pt x="6061" y="40591"/>
                    </a:cubicBezTo>
                    <a:lnTo>
                      <a:pt x="6061" y="40591"/>
                    </a:lnTo>
                    <a:cubicBezTo>
                      <a:pt x="6149" y="40646"/>
                      <a:pt x="6247" y="40700"/>
                      <a:pt x="6334" y="40744"/>
                    </a:cubicBezTo>
                    <a:cubicBezTo>
                      <a:pt x="6584" y="40885"/>
                      <a:pt x="6819" y="41032"/>
                      <a:pt x="6939" y="41299"/>
                    </a:cubicBezTo>
                    <a:cubicBezTo>
                      <a:pt x="6941" y="41305"/>
                      <a:pt x="6945" y="41308"/>
                      <a:pt x="6950" y="41308"/>
                    </a:cubicBezTo>
                    <a:cubicBezTo>
                      <a:pt x="6959" y="41308"/>
                      <a:pt x="6969" y="41299"/>
                      <a:pt x="6966" y="41289"/>
                    </a:cubicBezTo>
                    <a:cubicBezTo>
                      <a:pt x="6879" y="41065"/>
                      <a:pt x="6710" y="40913"/>
                      <a:pt x="6508" y="40782"/>
                    </a:cubicBezTo>
                    <a:cubicBezTo>
                      <a:pt x="6383" y="40705"/>
                      <a:pt x="6257" y="40635"/>
                      <a:pt x="6143" y="40553"/>
                    </a:cubicBezTo>
                    <a:cubicBezTo>
                      <a:pt x="6045" y="40482"/>
                      <a:pt x="5969" y="40395"/>
                      <a:pt x="5871" y="40319"/>
                    </a:cubicBezTo>
                    <a:cubicBezTo>
                      <a:pt x="5865" y="40313"/>
                      <a:pt x="5860" y="40313"/>
                      <a:pt x="5849" y="40313"/>
                    </a:cubicBezTo>
                    <a:cubicBezTo>
                      <a:pt x="5707" y="40122"/>
                      <a:pt x="5565" y="39921"/>
                      <a:pt x="5435" y="39719"/>
                    </a:cubicBezTo>
                    <a:lnTo>
                      <a:pt x="5435" y="39681"/>
                    </a:lnTo>
                    <a:cubicBezTo>
                      <a:pt x="5435" y="39659"/>
                      <a:pt x="5416" y="39640"/>
                      <a:pt x="5395" y="39640"/>
                    </a:cubicBezTo>
                    <a:cubicBezTo>
                      <a:pt x="5390" y="39640"/>
                      <a:pt x="5385" y="39641"/>
                      <a:pt x="5380" y="39643"/>
                    </a:cubicBezTo>
                    <a:cubicBezTo>
                      <a:pt x="5364" y="39610"/>
                      <a:pt x="5342" y="39578"/>
                      <a:pt x="5320" y="39550"/>
                    </a:cubicBezTo>
                    <a:cubicBezTo>
                      <a:pt x="4972" y="38994"/>
                      <a:pt x="4617" y="38373"/>
                      <a:pt x="4536" y="37714"/>
                    </a:cubicBezTo>
                    <a:cubicBezTo>
                      <a:pt x="4448" y="36995"/>
                      <a:pt x="4650" y="36275"/>
                      <a:pt x="4694" y="35556"/>
                    </a:cubicBezTo>
                    <a:cubicBezTo>
                      <a:pt x="4721" y="35000"/>
                      <a:pt x="4530" y="34586"/>
                      <a:pt x="4181" y="34145"/>
                    </a:cubicBezTo>
                    <a:cubicBezTo>
                      <a:pt x="4165" y="33813"/>
                      <a:pt x="4105" y="33486"/>
                      <a:pt x="4002" y="33170"/>
                    </a:cubicBezTo>
                    <a:cubicBezTo>
                      <a:pt x="3838" y="32695"/>
                      <a:pt x="3582" y="32292"/>
                      <a:pt x="3348" y="31856"/>
                    </a:cubicBezTo>
                    <a:cubicBezTo>
                      <a:pt x="3113" y="31415"/>
                      <a:pt x="2983" y="30957"/>
                      <a:pt x="2879" y="30467"/>
                    </a:cubicBezTo>
                    <a:cubicBezTo>
                      <a:pt x="2879" y="30456"/>
                      <a:pt x="2874" y="30451"/>
                      <a:pt x="2863" y="30445"/>
                    </a:cubicBezTo>
                    <a:cubicBezTo>
                      <a:pt x="2972" y="30243"/>
                      <a:pt x="3092" y="30053"/>
                      <a:pt x="3135" y="29840"/>
                    </a:cubicBezTo>
                    <a:cubicBezTo>
                      <a:pt x="3239" y="30243"/>
                      <a:pt x="3326" y="30647"/>
                      <a:pt x="3342" y="31050"/>
                    </a:cubicBezTo>
                    <a:cubicBezTo>
                      <a:pt x="3342" y="31061"/>
                      <a:pt x="3353" y="31068"/>
                      <a:pt x="3363" y="31068"/>
                    </a:cubicBezTo>
                    <a:cubicBezTo>
                      <a:pt x="3372" y="31068"/>
                      <a:pt x="3380" y="31063"/>
                      <a:pt x="3380" y="31050"/>
                    </a:cubicBezTo>
                    <a:cubicBezTo>
                      <a:pt x="3380" y="30352"/>
                      <a:pt x="3124" y="29655"/>
                      <a:pt x="3015" y="28963"/>
                    </a:cubicBezTo>
                    <a:cubicBezTo>
                      <a:pt x="2994" y="28843"/>
                      <a:pt x="2972" y="28712"/>
                      <a:pt x="2955" y="28587"/>
                    </a:cubicBezTo>
                    <a:lnTo>
                      <a:pt x="2955" y="28587"/>
                    </a:lnTo>
                    <a:cubicBezTo>
                      <a:pt x="3250" y="28963"/>
                      <a:pt x="3642" y="29290"/>
                      <a:pt x="3860" y="29709"/>
                    </a:cubicBezTo>
                    <a:cubicBezTo>
                      <a:pt x="4007" y="29993"/>
                      <a:pt x="4105" y="30298"/>
                      <a:pt x="4067" y="30625"/>
                    </a:cubicBezTo>
                    <a:cubicBezTo>
                      <a:pt x="4045" y="30794"/>
                      <a:pt x="4040" y="30963"/>
                      <a:pt x="4056" y="31132"/>
                    </a:cubicBezTo>
                    <a:cubicBezTo>
                      <a:pt x="4059" y="31149"/>
                      <a:pt x="4070" y="31156"/>
                      <a:pt x="4081" y="31156"/>
                    </a:cubicBezTo>
                    <a:cubicBezTo>
                      <a:pt x="4095" y="31156"/>
                      <a:pt x="4111" y="31144"/>
                      <a:pt x="4111" y="31126"/>
                    </a:cubicBezTo>
                    <a:cubicBezTo>
                      <a:pt x="4083" y="30832"/>
                      <a:pt x="4192" y="30549"/>
                      <a:pt x="4138" y="30254"/>
                    </a:cubicBezTo>
                    <a:cubicBezTo>
                      <a:pt x="4100" y="30053"/>
                      <a:pt x="4034" y="29857"/>
                      <a:pt x="3931" y="29677"/>
                    </a:cubicBezTo>
                    <a:cubicBezTo>
                      <a:pt x="3669" y="29230"/>
                      <a:pt x="3282" y="28859"/>
                      <a:pt x="2955" y="28462"/>
                    </a:cubicBezTo>
                    <a:cubicBezTo>
                      <a:pt x="2950" y="28456"/>
                      <a:pt x="2945" y="28456"/>
                      <a:pt x="2939" y="28451"/>
                    </a:cubicBezTo>
                    <a:cubicBezTo>
                      <a:pt x="2928" y="28336"/>
                      <a:pt x="2917" y="28227"/>
                      <a:pt x="2912" y="28113"/>
                    </a:cubicBezTo>
                    <a:lnTo>
                      <a:pt x="2912" y="28113"/>
                    </a:lnTo>
                    <a:cubicBezTo>
                      <a:pt x="3560" y="28658"/>
                      <a:pt x="4176" y="29268"/>
                      <a:pt x="4378" y="30102"/>
                    </a:cubicBezTo>
                    <a:cubicBezTo>
                      <a:pt x="4579" y="30952"/>
                      <a:pt x="4405" y="31775"/>
                      <a:pt x="4416" y="32636"/>
                    </a:cubicBezTo>
                    <a:cubicBezTo>
                      <a:pt x="4416" y="32641"/>
                      <a:pt x="4420" y="32644"/>
                      <a:pt x="4424" y="32644"/>
                    </a:cubicBezTo>
                    <a:cubicBezTo>
                      <a:pt x="4428" y="32644"/>
                      <a:pt x="4432" y="32641"/>
                      <a:pt x="4432" y="32636"/>
                    </a:cubicBezTo>
                    <a:cubicBezTo>
                      <a:pt x="4497" y="31682"/>
                      <a:pt x="4715" y="30805"/>
                      <a:pt x="4416" y="29867"/>
                    </a:cubicBezTo>
                    <a:cubicBezTo>
                      <a:pt x="4165" y="29072"/>
                      <a:pt x="3544" y="28522"/>
                      <a:pt x="2912" y="27993"/>
                    </a:cubicBezTo>
                    <a:lnTo>
                      <a:pt x="2906" y="27993"/>
                    </a:lnTo>
                    <a:cubicBezTo>
                      <a:pt x="2879" y="27606"/>
                      <a:pt x="2939" y="27225"/>
                      <a:pt x="3081" y="26871"/>
                    </a:cubicBezTo>
                    <a:cubicBezTo>
                      <a:pt x="3190" y="26985"/>
                      <a:pt x="3277" y="27116"/>
                      <a:pt x="3353" y="27257"/>
                    </a:cubicBezTo>
                    <a:cubicBezTo>
                      <a:pt x="3506" y="27579"/>
                      <a:pt x="3637" y="27917"/>
                      <a:pt x="3746" y="28260"/>
                    </a:cubicBezTo>
                    <a:cubicBezTo>
                      <a:pt x="3750" y="28274"/>
                      <a:pt x="3762" y="28280"/>
                      <a:pt x="3775" y="28280"/>
                    </a:cubicBezTo>
                    <a:cubicBezTo>
                      <a:pt x="3797" y="28280"/>
                      <a:pt x="3823" y="28262"/>
                      <a:pt x="3816" y="28238"/>
                    </a:cubicBezTo>
                    <a:cubicBezTo>
                      <a:pt x="3680" y="27677"/>
                      <a:pt x="3495" y="27132"/>
                      <a:pt x="3092" y="26707"/>
                    </a:cubicBezTo>
                    <a:cubicBezTo>
                      <a:pt x="3135" y="25775"/>
                      <a:pt x="3446" y="24876"/>
                      <a:pt x="3457" y="23944"/>
                    </a:cubicBezTo>
                    <a:cubicBezTo>
                      <a:pt x="3462" y="23552"/>
                      <a:pt x="3440" y="23149"/>
                      <a:pt x="3304" y="22778"/>
                    </a:cubicBezTo>
                    <a:cubicBezTo>
                      <a:pt x="3184" y="22441"/>
                      <a:pt x="2966" y="22190"/>
                      <a:pt x="2786" y="21890"/>
                    </a:cubicBezTo>
                    <a:cubicBezTo>
                      <a:pt x="2825" y="21460"/>
                      <a:pt x="2841" y="21018"/>
                      <a:pt x="3184" y="20719"/>
                    </a:cubicBezTo>
                    <a:cubicBezTo>
                      <a:pt x="3261" y="20822"/>
                      <a:pt x="3348" y="20920"/>
                      <a:pt x="3419" y="21024"/>
                    </a:cubicBezTo>
                    <a:cubicBezTo>
                      <a:pt x="3587" y="21264"/>
                      <a:pt x="3756" y="21531"/>
                      <a:pt x="3811" y="21814"/>
                    </a:cubicBezTo>
                    <a:cubicBezTo>
                      <a:pt x="3816" y="21836"/>
                      <a:pt x="3822" y="21857"/>
                      <a:pt x="3822" y="21874"/>
                    </a:cubicBezTo>
                    <a:cubicBezTo>
                      <a:pt x="3811" y="21890"/>
                      <a:pt x="3811" y="21912"/>
                      <a:pt x="3822" y="21928"/>
                    </a:cubicBezTo>
                    <a:lnTo>
                      <a:pt x="3833" y="21945"/>
                    </a:lnTo>
                    <a:cubicBezTo>
                      <a:pt x="3865" y="22157"/>
                      <a:pt x="3865" y="22375"/>
                      <a:pt x="3909" y="22588"/>
                    </a:cubicBezTo>
                    <a:cubicBezTo>
                      <a:pt x="3909" y="22593"/>
                      <a:pt x="3913" y="22596"/>
                      <a:pt x="3917" y="22596"/>
                    </a:cubicBezTo>
                    <a:cubicBezTo>
                      <a:pt x="3921" y="22596"/>
                      <a:pt x="3925" y="22593"/>
                      <a:pt x="3925" y="22588"/>
                    </a:cubicBezTo>
                    <a:cubicBezTo>
                      <a:pt x="3920" y="22397"/>
                      <a:pt x="3920" y="22212"/>
                      <a:pt x="3904" y="22032"/>
                    </a:cubicBezTo>
                    <a:lnTo>
                      <a:pt x="3904" y="22032"/>
                    </a:lnTo>
                    <a:cubicBezTo>
                      <a:pt x="4285" y="22577"/>
                      <a:pt x="4241" y="23242"/>
                      <a:pt x="4220" y="23879"/>
                    </a:cubicBezTo>
                    <a:cubicBezTo>
                      <a:pt x="4209" y="24250"/>
                      <a:pt x="4192" y="24631"/>
                      <a:pt x="4040" y="24969"/>
                    </a:cubicBezTo>
                    <a:cubicBezTo>
                      <a:pt x="3925" y="25230"/>
                      <a:pt x="3789" y="25481"/>
                      <a:pt x="3686" y="25743"/>
                    </a:cubicBezTo>
                    <a:cubicBezTo>
                      <a:pt x="3679" y="25760"/>
                      <a:pt x="3694" y="25773"/>
                      <a:pt x="3709" y="25773"/>
                    </a:cubicBezTo>
                    <a:cubicBezTo>
                      <a:pt x="3717" y="25773"/>
                      <a:pt x="3725" y="25769"/>
                      <a:pt x="3729" y="25759"/>
                    </a:cubicBezTo>
                    <a:cubicBezTo>
                      <a:pt x="3893" y="25383"/>
                      <a:pt x="4121" y="25040"/>
                      <a:pt x="4236" y="24642"/>
                    </a:cubicBezTo>
                    <a:cubicBezTo>
                      <a:pt x="4329" y="24326"/>
                      <a:pt x="4318" y="23966"/>
                      <a:pt x="4329" y="23639"/>
                    </a:cubicBezTo>
                    <a:cubicBezTo>
                      <a:pt x="4345" y="23013"/>
                      <a:pt x="4350" y="22375"/>
                      <a:pt x="3887" y="21879"/>
                    </a:cubicBezTo>
                    <a:cubicBezTo>
                      <a:pt x="3854" y="21623"/>
                      <a:pt x="3767" y="21383"/>
                      <a:pt x="3631" y="21171"/>
                    </a:cubicBezTo>
                    <a:cubicBezTo>
                      <a:pt x="3604" y="21127"/>
                      <a:pt x="3577" y="21089"/>
                      <a:pt x="3544" y="21046"/>
                    </a:cubicBezTo>
                    <a:lnTo>
                      <a:pt x="3544" y="21046"/>
                    </a:lnTo>
                    <a:cubicBezTo>
                      <a:pt x="3664" y="21084"/>
                      <a:pt x="3778" y="21133"/>
                      <a:pt x="3887" y="21187"/>
                    </a:cubicBezTo>
                    <a:cubicBezTo>
                      <a:pt x="4013" y="21269"/>
                      <a:pt x="4121" y="21378"/>
                      <a:pt x="4198" y="21509"/>
                    </a:cubicBezTo>
                    <a:cubicBezTo>
                      <a:pt x="4202" y="21514"/>
                      <a:pt x="4207" y="21517"/>
                      <a:pt x="4212" y="21517"/>
                    </a:cubicBezTo>
                    <a:cubicBezTo>
                      <a:pt x="4221" y="21517"/>
                      <a:pt x="4229" y="21508"/>
                      <a:pt x="4225" y="21498"/>
                    </a:cubicBezTo>
                    <a:cubicBezTo>
                      <a:pt x="4100" y="21204"/>
                      <a:pt x="3838" y="20997"/>
                      <a:pt x="3522" y="20942"/>
                    </a:cubicBezTo>
                    <a:cubicBezTo>
                      <a:pt x="3519" y="20941"/>
                      <a:pt x="3516" y="20941"/>
                      <a:pt x="3513" y="20941"/>
                    </a:cubicBezTo>
                    <a:cubicBezTo>
                      <a:pt x="3500" y="20941"/>
                      <a:pt x="3488" y="20949"/>
                      <a:pt x="3484" y="20958"/>
                    </a:cubicBezTo>
                    <a:cubicBezTo>
                      <a:pt x="3386" y="20833"/>
                      <a:pt x="3288" y="20713"/>
                      <a:pt x="3201" y="20582"/>
                    </a:cubicBezTo>
                    <a:cubicBezTo>
                      <a:pt x="3021" y="20326"/>
                      <a:pt x="2977" y="20070"/>
                      <a:pt x="2879" y="19787"/>
                    </a:cubicBezTo>
                    <a:lnTo>
                      <a:pt x="2890" y="19787"/>
                    </a:lnTo>
                    <a:cubicBezTo>
                      <a:pt x="3353" y="19950"/>
                      <a:pt x="3904" y="19994"/>
                      <a:pt x="4209" y="20408"/>
                    </a:cubicBezTo>
                    <a:cubicBezTo>
                      <a:pt x="4212" y="20413"/>
                      <a:pt x="4216" y="20415"/>
                      <a:pt x="4221" y="20415"/>
                    </a:cubicBezTo>
                    <a:cubicBezTo>
                      <a:pt x="4232" y="20415"/>
                      <a:pt x="4244" y="20403"/>
                      <a:pt x="4236" y="20392"/>
                    </a:cubicBezTo>
                    <a:cubicBezTo>
                      <a:pt x="3958" y="19961"/>
                      <a:pt x="3462" y="19912"/>
                      <a:pt x="3004" y="19738"/>
                    </a:cubicBezTo>
                    <a:cubicBezTo>
                      <a:pt x="2656" y="19602"/>
                      <a:pt x="2514" y="19389"/>
                      <a:pt x="2269" y="19149"/>
                    </a:cubicBezTo>
                    <a:cubicBezTo>
                      <a:pt x="2138" y="19002"/>
                      <a:pt x="1958" y="18910"/>
                      <a:pt x="1768" y="18888"/>
                    </a:cubicBezTo>
                    <a:cubicBezTo>
                      <a:pt x="1762" y="18708"/>
                      <a:pt x="1762" y="18534"/>
                      <a:pt x="1762" y="18359"/>
                    </a:cubicBezTo>
                    <a:lnTo>
                      <a:pt x="1762" y="18321"/>
                    </a:lnTo>
                    <a:cubicBezTo>
                      <a:pt x="2013" y="18359"/>
                      <a:pt x="2258" y="18348"/>
                      <a:pt x="2481" y="18506"/>
                    </a:cubicBezTo>
                    <a:cubicBezTo>
                      <a:pt x="2503" y="18517"/>
                      <a:pt x="2525" y="18534"/>
                      <a:pt x="2541" y="18550"/>
                    </a:cubicBezTo>
                    <a:cubicBezTo>
                      <a:pt x="2541" y="18550"/>
                      <a:pt x="2541" y="18550"/>
                      <a:pt x="2541" y="18555"/>
                    </a:cubicBezTo>
                    <a:cubicBezTo>
                      <a:pt x="2546" y="18569"/>
                      <a:pt x="2558" y="18579"/>
                      <a:pt x="2571" y="18579"/>
                    </a:cubicBezTo>
                    <a:cubicBezTo>
                      <a:pt x="2574" y="18579"/>
                      <a:pt x="2577" y="18578"/>
                      <a:pt x="2579" y="18577"/>
                    </a:cubicBezTo>
                    <a:cubicBezTo>
                      <a:pt x="2732" y="18692"/>
                      <a:pt x="2879" y="18811"/>
                      <a:pt x="3021" y="18942"/>
                    </a:cubicBezTo>
                    <a:cubicBezTo>
                      <a:pt x="3288" y="19187"/>
                      <a:pt x="3549" y="19422"/>
                      <a:pt x="3882" y="19585"/>
                    </a:cubicBezTo>
                    <a:cubicBezTo>
                      <a:pt x="3884" y="19587"/>
                      <a:pt x="3887" y="19588"/>
                      <a:pt x="3890" y="19588"/>
                    </a:cubicBezTo>
                    <a:cubicBezTo>
                      <a:pt x="3906" y="19588"/>
                      <a:pt x="3922" y="19566"/>
                      <a:pt x="3904" y="19553"/>
                    </a:cubicBezTo>
                    <a:cubicBezTo>
                      <a:pt x="3484" y="19307"/>
                      <a:pt x="3179" y="18948"/>
                      <a:pt x="2814" y="18648"/>
                    </a:cubicBezTo>
                    <a:cubicBezTo>
                      <a:pt x="2743" y="18588"/>
                      <a:pt x="2667" y="18528"/>
                      <a:pt x="2590" y="18474"/>
                    </a:cubicBezTo>
                    <a:cubicBezTo>
                      <a:pt x="2400" y="16970"/>
                      <a:pt x="1223" y="15978"/>
                      <a:pt x="280" y="14866"/>
                    </a:cubicBezTo>
                    <a:cubicBezTo>
                      <a:pt x="280" y="14861"/>
                      <a:pt x="275" y="14856"/>
                      <a:pt x="269" y="14856"/>
                    </a:cubicBezTo>
                    <a:lnTo>
                      <a:pt x="269" y="14272"/>
                    </a:lnTo>
                    <a:cubicBezTo>
                      <a:pt x="416" y="14480"/>
                      <a:pt x="667" y="14583"/>
                      <a:pt x="907" y="14665"/>
                    </a:cubicBezTo>
                    <a:cubicBezTo>
                      <a:pt x="1326" y="14812"/>
                      <a:pt x="1675" y="14970"/>
                      <a:pt x="1985" y="15286"/>
                    </a:cubicBezTo>
                    <a:cubicBezTo>
                      <a:pt x="2634" y="15951"/>
                      <a:pt x="3075" y="16795"/>
                      <a:pt x="3244" y="17705"/>
                    </a:cubicBezTo>
                    <a:cubicBezTo>
                      <a:pt x="3244" y="17716"/>
                      <a:pt x="3252" y="17722"/>
                      <a:pt x="3261" y="17722"/>
                    </a:cubicBezTo>
                    <a:cubicBezTo>
                      <a:pt x="3269" y="17722"/>
                      <a:pt x="3277" y="17716"/>
                      <a:pt x="3277" y="17705"/>
                    </a:cubicBezTo>
                    <a:cubicBezTo>
                      <a:pt x="3304" y="16926"/>
                      <a:pt x="2803" y="16076"/>
                      <a:pt x="2312" y="15482"/>
                    </a:cubicBezTo>
                    <a:cubicBezTo>
                      <a:pt x="2067" y="15188"/>
                      <a:pt x="1778" y="14877"/>
                      <a:pt x="1419" y="14714"/>
                    </a:cubicBezTo>
                    <a:cubicBezTo>
                      <a:pt x="1168" y="14599"/>
                      <a:pt x="917" y="14523"/>
                      <a:pt x="683" y="14403"/>
                    </a:cubicBezTo>
                    <a:cubicBezTo>
                      <a:pt x="874" y="14278"/>
                      <a:pt x="1032" y="14111"/>
                      <a:pt x="1273" y="14111"/>
                    </a:cubicBezTo>
                    <a:cubicBezTo>
                      <a:pt x="1294" y="14111"/>
                      <a:pt x="1315" y="14112"/>
                      <a:pt x="1337" y="14114"/>
                    </a:cubicBezTo>
                    <a:cubicBezTo>
                      <a:pt x="1604" y="14142"/>
                      <a:pt x="1844" y="14278"/>
                      <a:pt x="2007" y="14496"/>
                    </a:cubicBezTo>
                    <a:cubicBezTo>
                      <a:pt x="2193" y="14730"/>
                      <a:pt x="2340" y="14992"/>
                      <a:pt x="2547" y="15215"/>
                    </a:cubicBezTo>
                    <a:cubicBezTo>
                      <a:pt x="2692" y="15369"/>
                      <a:pt x="2991" y="15715"/>
                      <a:pt x="3260" y="15715"/>
                    </a:cubicBezTo>
                    <a:cubicBezTo>
                      <a:pt x="3314" y="15715"/>
                      <a:pt x="3368" y="15701"/>
                      <a:pt x="3419" y="15667"/>
                    </a:cubicBezTo>
                    <a:cubicBezTo>
                      <a:pt x="3433" y="15658"/>
                      <a:pt x="3422" y="15645"/>
                      <a:pt x="3409" y="15645"/>
                    </a:cubicBezTo>
                    <a:cubicBezTo>
                      <a:pt x="3407" y="15645"/>
                      <a:pt x="3404" y="15645"/>
                      <a:pt x="3402" y="15646"/>
                    </a:cubicBezTo>
                    <a:cubicBezTo>
                      <a:pt x="3362" y="15660"/>
                      <a:pt x="3322" y="15667"/>
                      <a:pt x="3281" y="15667"/>
                    </a:cubicBezTo>
                    <a:cubicBezTo>
                      <a:pt x="2775" y="15667"/>
                      <a:pt x="2271" y="14602"/>
                      <a:pt x="2018" y="14354"/>
                    </a:cubicBezTo>
                    <a:cubicBezTo>
                      <a:pt x="1887" y="14213"/>
                      <a:pt x="1724" y="14104"/>
                      <a:pt x="1544" y="14038"/>
                    </a:cubicBezTo>
                    <a:cubicBezTo>
                      <a:pt x="1441" y="13869"/>
                      <a:pt x="1304" y="13722"/>
                      <a:pt x="1135" y="13608"/>
                    </a:cubicBezTo>
                    <a:cubicBezTo>
                      <a:pt x="863" y="13439"/>
                      <a:pt x="558" y="13308"/>
                      <a:pt x="269" y="13161"/>
                    </a:cubicBezTo>
                    <a:lnTo>
                      <a:pt x="258" y="13161"/>
                    </a:lnTo>
                    <a:lnTo>
                      <a:pt x="258" y="12758"/>
                    </a:lnTo>
                    <a:cubicBezTo>
                      <a:pt x="798" y="13030"/>
                      <a:pt x="1370" y="13166"/>
                      <a:pt x="1947" y="13352"/>
                    </a:cubicBezTo>
                    <a:cubicBezTo>
                      <a:pt x="2541" y="13542"/>
                      <a:pt x="3538" y="14011"/>
                      <a:pt x="3239" y="14785"/>
                    </a:cubicBezTo>
                    <a:cubicBezTo>
                      <a:pt x="3228" y="14816"/>
                      <a:pt x="3257" y="14838"/>
                      <a:pt x="3284" y="14838"/>
                    </a:cubicBezTo>
                    <a:cubicBezTo>
                      <a:pt x="3299" y="14838"/>
                      <a:pt x="3314" y="14830"/>
                      <a:pt x="3320" y="14812"/>
                    </a:cubicBezTo>
                    <a:cubicBezTo>
                      <a:pt x="3457" y="14327"/>
                      <a:pt x="3124" y="13788"/>
                      <a:pt x="2678" y="13553"/>
                    </a:cubicBezTo>
                    <a:cubicBezTo>
                      <a:pt x="2073" y="13243"/>
                      <a:pt x="1402" y="13106"/>
                      <a:pt x="776" y="12856"/>
                    </a:cubicBezTo>
                    <a:cubicBezTo>
                      <a:pt x="1046" y="12831"/>
                      <a:pt x="1303" y="12749"/>
                      <a:pt x="1578" y="12749"/>
                    </a:cubicBezTo>
                    <a:cubicBezTo>
                      <a:pt x="1608" y="12749"/>
                      <a:pt x="1639" y="12750"/>
                      <a:pt x="1669" y="12752"/>
                    </a:cubicBezTo>
                    <a:cubicBezTo>
                      <a:pt x="2089" y="12779"/>
                      <a:pt x="2443" y="12910"/>
                      <a:pt x="2743" y="13194"/>
                    </a:cubicBezTo>
                    <a:cubicBezTo>
                      <a:pt x="2747" y="13198"/>
                      <a:pt x="2752" y="13199"/>
                      <a:pt x="2756" y="13199"/>
                    </a:cubicBezTo>
                    <a:cubicBezTo>
                      <a:pt x="2770" y="13199"/>
                      <a:pt x="2782" y="13184"/>
                      <a:pt x="2770" y="13172"/>
                    </a:cubicBezTo>
                    <a:cubicBezTo>
                      <a:pt x="2410" y="12799"/>
                      <a:pt x="2004" y="12699"/>
                      <a:pt x="1567" y="12699"/>
                    </a:cubicBezTo>
                    <a:cubicBezTo>
                      <a:pt x="1264" y="12699"/>
                      <a:pt x="946" y="12747"/>
                      <a:pt x="618" y="12785"/>
                    </a:cubicBezTo>
                    <a:lnTo>
                      <a:pt x="612" y="12785"/>
                    </a:lnTo>
                    <a:cubicBezTo>
                      <a:pt x="503" y="12736"/>
                      <a:pt x="394" y="12681"/>
                      <a:pt x="291" y="12621"/>
                    </a:cubicBezTo>
                    <a:cubicBezTo>
                      <a:pt x="280" y="12616"/>
                      <a:pt x="269" y="12611"/>
                      <a:pt x="258" y="12611"/>
                    </a:cubicBezTo>
                    <a:cubicBezTo>
                      <a:pt x="253" y="12158"/>
                      <a:pt x="253" y="11706"/>
                      <a:pt x="253" y="11248"/>
                    </a:cubicBezTo>
                    <a:lnTo>
                      <a:pt x="253" y="11248"/>
                    </a:lnTo>
                    <a:cubicBezTo>
                      <a:pt x="345" y="11341"/>
                      <a:pt x="411" y="11455"/>
                      <a:pt x="509" y="11548"/>
                    </a:cubicBezTo>
                    <a:cubicBezTo>
                      <a:pt x="596" y="11624"/>
                      <a:pt x="689" y="11690"/>
                      <a:pt x="787" y="11750"/>
                    </a:cubicBezTo>
                    <a:cubicBezTo>
                      <a:pt x="1076" y="11924"/>
                      <a:pt x="1451" y="11984"/>
                      <a:pt x="1768" y="12098"/>
                    </a:cubicBezTo>
                    <a:cubicBezTo>
                      <a:pt x="2154" y="12224"/>
                      <a:pt x="2514" y="12414"/>
                      <a:pt x="2836" y="12665"/>
                    </a:cubicBezTo>
                    <a:cubicBezTo>
                      <a:pt x="3141" y="12910"/>
                      <a:pt x="3310" y="13215"/>
                      <a:pt x="3560" y="13504"/>
                    </a:cubicBezTo>
                    <a:cubicBezTo>
                      <a:pt x="3568" y="13512"/>
                      <a:pt x="3578" y="13516"/>
                      <a:pt x="3587" y="13516"/>
                    </a:cubicBezTo>
                    <a:cubicBezTo>
                      <a:pt x="3615" y="13516"/>
                      <a:pt x="3639" y="13485"/>
                      <a:pt x="3615" y="13461"/>
                    </a:cubicBezTo>
                    <a:cubicBezTo>
                      <a:pt x="3391" y="13188"/>
                      <a:pt x="3255" y="12899"/>
                      <a:pt x="2983" y="12665"/>
                    </a:cubicBezTo>
                    <a:cubicBezTo>
                      <a:pt x="2737" y="12453"/>
                      <a:pt x="2460" y="12278"/>
                      <a:pt x="2165" y="12147"/>
                    </a:cubicBezTo>
                    <a:cubicBezTo>
                      <a:pt x="1768" y="11973"/>
                      <a:pt x="1326" y="11891"/>
                      <a:pt x="939" y="11701"/>
                    </a:cubicBezTo>
                    <a:cubicBezTo>
                      <a:pt x="732" y="11608"/>
                      <a:pt x="558" y="11461"/>
                      <a:pt x="427" y="11276"/>
                    </a:cubicBezTo>
                    <a:cubicBezTo>
                      <a:pt x="378" y="11205"/>
                      <a:pt x="318" y="11150"/>
                      <a:pt x="247" y="11107"/>
                    </a:cubicBezTo>
                    <a:lnTo>
                      <a:pt x="247" y="10426"/>
                    </a:lnTo>
                    <a:lnTo>
                      <a:pt x="247" y="10371"/>
                    </a:lnTo>
                    <a:cubicBezTo>
                      <a:pt x="732" y="10731"/>
                      <a:pt x="1239" y="10878"/>
                      <a:pt x="1811" y="11090"/>
                    </a:cubicBezTo>
                    <a:cubicBezTo>
                      <a:pt x="2351" y="11297"/>
                      <a:pt x="3010" y="11592"/>
                      <a:pt x="3271" y="12115"/>
                    </a:cubicBezTo>
                    <a:cubicBezTo>
                      <a:pt x="3275" y="12120"/>
                      <a:pt x="3281" y="12123"/>
                      <a:pt x="3287" y="12123"/>
                    </a:cubicBezTo>
                    <a:cubicBezTo>
                      <a:pt x="3299" y="12123"/>
                      <a:pt x="3311" y="12113"/>
                      <a:pt x="3304" y="12098"/>
                    </a:cubicBezTo>
                    <a:cubicBezTo>
                      <a:pt x="3103" y="11679"/>
                      <a:pt x="2645" y="11385"/>
                      <a:pt x="2214" y="11183"/>
                    </a:cubicBezTo>
                    <a:cubicBezTo>
                      <a:pt x="1539" y="10867"/>
                      <a:pt x="847" y="10731"/>
                      <a:pt x="253" y="10262"/>
                    </a:cubicBezTo>
                    <a:lnTo>
                      <a:pt x="247" y="10262"/>
                    </a:lnTo>
                    <a:lnTo>
                      <a:pt x="247" y="9014"/>
                    </a:lnTo>
                    <a:cubicBezTo>
                      <a:pt x="503" y="9265"/>
                      <a:pt x="689" y="9575"/>
                      <a:pt x="1010" y="9772"/>
                    </a:cubicBezTo>
                    <a:cubicBezTo>
                      <a:pt x="1244" y="9908"/>
                      <a:pt x="1490" y="10022"/>
                      <a:pt x="1740" y="10126"/>
                    </a:cubicBezTo>
                    <a:cubicBezTo>
                      <a:pt x="2367" y="10382"/>
                      <a:pt x="3081" y="10633"/>
                      <a:pt x="3342" y="11281"/>
                    </a:cubicBezTo>
                    <a:cubicBezTo>
                      <a:pt x="3346" y="11294"/>
                      <a:pt x="3355" y="11299"/>
                      <a:pt x="3366" y="11299"/>
                    </a:cubicBezTo>
                    <a:cubicBezTo>
                      <a:pt x="3386" y="11299"/>
                      <a:pt x="3409" y="11279"/>
                      <a:pt x="3402" y="11254"/>
                    </a:cubicBezTo>
                    <a:cubicBezTo>
                      <a:pt x="3173" y="10709"/>
                      <a:pt x="2667" y="10404"/>
                      <a:pt x="2122" y="10169"/>
                    </a:cubicBezTo>
                    <a:cubicBezTo>
                      <a:pt x="1795" y="10028"/>
                      <a:pt x="1446" y="9908"/>
                      <a:pt x="1146" y="9723"/>
                    </a:cubicBezTo>
                    <a:cubicBezTo>
                      <a:pt x="917" y="9581"/>
                      <a:pt x="721" y="9396"/>
                      <a:pt x="563" y="9183"/>
                    </a:cubicBezTo>
                    <a:cubicBezTo>
                      <a:pt x="465" y="9052"/>
                      <a:pt x="394" y="8943"/>
                      <a:pt x="247" y="8862"/>
                    </a:cubicBezTo>
                    <a:lnTo>
                      <a:pt x="247" y="7979"/>
                    </a:lnTo>
                    <a:cubicBezTo>
                      <a:pt x="705" y="8377"/>
                      <a:pt x="1397" y="8567"/>
                      <a:pt x="1909" y="8867"/>
                    </a:cubicBezTo>
                    <a:cubicBezTo>
                      <a:pt x="2530" y="9227"/>
                      <a:pt x="3277" y="9733"/>
                      <a:pt x="3544" y="10404"/>
                    </a:cubicBezTo>
                    <a:cubicBezTo>
                      <a:pt x="3547" y="10413"/>
                      <a:pt x="3555" y="10416"/>
                      <a:pt x="3563" y="10416"/>
                    </a:cubicBezTo>
                    <a:cubicBezTo>
                      <a:pt x="3580" y="10416"/>
                      <a:pt x="3600" y="10400"/>
                      <a:pt x="3593" y="10382"/>
                    </a:cubicBezTo>
                    <a:cubicBezTo>
                      <a:pt x="3380" y="9810"/>
                      <a:pt x="2808" y="9336"/>
                      <a:pt x="2296" y="8998"/>
                    </a:cubicBezTo>
                    <a:cubicBezTo>
                      <a:pt x="1926" y="8764"/>
                      <a:pt x="1533" y="8546"/>
                      <a:pt x="1135" y="8360"/>
                    </a:cubicBezTo>
                    <a:cubicBezTo>
                      <a:pt x="830" y="8208"/>
                      <a:pt x="476" y="8072"/>
                      <a:pt x="247" y="7821"/>
                    </a:cubicBezTo>
                    <a:lnTo>
                      <a:pt x="247" y="7456"/>
                    </a:lnTo>
                    <a:cubicBezTo>
                      <a:pt x="569" y="7717"/>
                      <a:pt x="1125" y="7745"/>
                      <a:pt x="1506" y="7854"/>
                    </a:cubicBezTo>
                    <a:cubicBezTo>
                      <a:pt x="2214" y="8055"/>
                      <a:pt x="2634" y="8431"/>
                      <a:pt x="3021" y="9014"/>
                    </a:cubicBezTo>
                    <a:cubicBezTo>
                      <a:pt x="3025" y="9020"/>
                      <a:pt x="3031" y="9022"/>
                      <a:pt x="3037" y="9022"/>
                    </a:cubicBezTo>
                    <a:cubicBezTo>
                      <a:pt x="3049" y="9022"/>
                      <a:pt x="3061" y="9014"/>
                      <a:pt x="3053" y="9003"/>
                    </a:cubicBezTo>
                    <a:cubicBezTo>
                      <a:pt x="2786" y="8595"/>
                      <a:pt x="2487" y="8175"/>
                      <a:pt x="2018" y="7963"/>
                    </a:cubicBezTo>
                    <a:cubicBezTo>
                      <a:pt x="1697" y="7821"/>
                      <a:pt x="1364" y="7739"/>
                      <a:pt x="1032" y="7630"/>
                    </a:cubicBezTo>
                    <a:cubicBezTo>
                      <a:pt x="781" y="7554"/>
                      <a:pt x="482" y="7505"/>
                      <a:pt x="296" y="7303"/>
                    </a:cubicBezTo>
                    <a:cubicBezTo>
                      <a:pt x="285" y="7292"/>
                      <a:pt x="269" y="7281"/>
                      <a:pt x="247" y="7281"/>
                    </a:cubicBezTo>
                    <a:lnTo>
                      <a:pt x="247" y="6279"/>
                    </a:lnTo>
                    <a:cubicBezTo>
                      <a:pt x="476" y="6497"/>
                      <a:pt x="792" y="6682"/>
                      <a:pt x="1037" y="6851"/>
                    </a:cubicBezTo>
                    <a:cubicBezTo>
                      <a:pt x="1419" y="7118"/>
                      <a:pt x="1827" y="7347"/>
                      <a:pt x="2209" y="7614"/>
                    </a:cubicBezTo>
                    <a:cubicBezTo>
                      <a:pt x="2983" y="8126"/>
                      <a:pt x="3615" y="8818"/>
                      <a:pt x="4067" y="9630"/>
                    </a:cubicBezTo>
                    <a:cubicBezTo>
                      <a:pt x="4072" y="9642"/>
                      <a:pt x="4082" y="9647"/>
                      <a:pt x="4093" y="9647"/>
                    </a:cubicBezTo>
                    <a:cubicBezTo>
                      <a:pt x="4116" y="9647"/>
                      <a:pt x="4142" y="9623"/>
                      <a:pt x="4127" y="9597"/>
                    </a:cubicBezTo>
                    <a:cubicBezTo>
                      <a:pt x="3713" y="8829"/>
                      <a:pt x="3206" y="8208"/>
                      <a:pt x="2476" y="7679"/>
                    </a:cubicBezTo>
                    <a:cubicBezTo>
                      <a:pt x="2100" y="7407"/>
                      <a:pt x="1691" y="7178"/>
                      <a:pt x="1310" y="6911"/>
                    </a:cubicBezTo>
                    <a:cubicBezTo>
                      <a:pt x="1103" y="6764"/>
                      <a:pt x="901" y="6611"/>
                      <a:pt x="705" y="6453"/>
                    </a:cubicBezTo>
                    <a:cubicBezTo>
                      <a:pt x="552" y="6328"/>
                      <a:pt x="373" y="6230"/>
                      <a:pt x="247" y="6077"/>
                    </a:cubicBezTo>
                    <a:lnTo>
                      <a:pt x="247" y="5728"/>
                    </a:lnTo>
                    <a:lnTo>
                      <a:pt x="247" y="5598"/>
                    </a:lnTo>
                    <a:cubicBezTo>
                      <a:pt x="574" y="5859"/>
                      <a:pt x="994" y="5995"/>
                      <a:pt x="1375" y="6170"/>
                    </a:cubicBezTo>
                    <a:cubicBezTo>
                      <a:pt x="2111" y="6502"/>
                      <a:pt x="2667" y="7009"/>
                      <a:pt x="3217" y="7576"/>
                    </a:cubicBezTo>
                    <a:cubicBezTo>
                      <a:pt x="3223" y="7581"/>
                      <a:pt x="3229" y="7584"/>
                      <a:pt x="3235" y="7584"/>
                    </a:cubicBezTo>
                    <a:cubicBezTo>
                      <a:pt x="3252" y="7584"/>
                      <a:pt x="3266" y="7565"/>
                      <a:pt x="3250" y="7548"/>
                    </a:cubicBezTo>
                    <a:cubicBezTo>
                      <a:pt x="2819" y="7074"/>
                      <a:pt x="2367" y="6573"/>
                      <a:pt x="1778" y="6257"/>
                    </a:cubicBezTo>
                    <a:cubicBezTo>
                      <a:pt x="1283" y="5985"/>
                      <a:pt x="656" y="5816"/>
                      <a:pt x="253" y="5418"/>
                    </a:cubicBezTo>
                    <a:cubicBezTo>
                      <a:pt x="253" y="5162"/>
                      <a:pt x="258" y="4906"/>
                      <a:pt x="258" y="4644"/>
                    </a:cubicBezTo>
                    <a:cubicBezTo>
                      <a:pt x="405" y="4715"/>
                      <a:pt x="580" y="4753"/>
                      <a:pt x="705" y="4840"/>
                    </a:cubicBezTo>
                    <a:cubicBezTo>
                      <a:pt x="863" y="4944"/>
                      <a:pt x="988" y="5096"/>
                      <a:pt x="1152" y="5194"/>
                    </a:cubicBezTo>
                    <a:cubicBezTo>
                      <a:pt x="1223" y="5238"/>
                      <a:pt x="1299" y="5276"/>
                      <a:pt x="1375" y="5303"/>
                    </a:cubicBezTo>
                    <a:cubicBezTo>
                      <a:pt x="1371" y="5330"/>
                      <a:pt x="1394" y="5348"/>
                      <a:pt x="1417" y="5348"/>
                    </a:cubicBezTo>
                    <a:cubicBezTo>
                      <a:pt x="1427" y="5348"/>
                      <a:pt x="1438" y="5345"/>
                      <a:pt x="1446" y="5336"/>
                    </a:cubicBezTo>
                    <a:lnTo>
                      <a:pt x="1468" y="5325"/>
                    </a:lnTo>
                    <a:cubicBezTo>
                      <a:pt x="1490" y="5331"/>
                      <a:pt x="1511" y="5331"/>
                      <a:pt x="1539" y="5336"/>
                    </a:cubicBezTo>
                    <a:cubicBezTo>
                      <a:pt x="1539" y="5347"/>
                      <a:pt x="1544" y="5353"/>
                      <a:pt x="1550" y="5363"/>
                    </a:cubicBezTo>
                    <a:cubicBezTo>
                      <a:pt x="1817" y="5739"/>
                      <a:pt x="2220" y="5952"/>
                      <a:pt x="2601" y="6203"/>
                    </a:cubicBezTo>
                    <a:cubicBezTo>
                      <a:pt x="3070" y="6513"/>
                      <a:pt x="3446" y="6944"/>
                      <a:pt x="3691" y="7450"/>
                    </a:cubicBezTo>
                    <a:cubicBezTo>
                      <a:pt x="4105" y="8284"/>
                      <a:pt x="4274" y="9352"/>
                      <a:pt x="4988" y="10017"/>
                    </a:cubicBezTo>
                    <a:lnTo>
                      <a:pt x="4993" y="10017"/>
                    </a:lnTo>
                    <a:cubicBezTo>
                      <a:pt x="4312" y="9216"/>
                      <a:pt x="4203" y="8088"/>
                      <a:pt x="3675" y="7200"/>
                    </a:cubicBezTo>
                    <a:cubicBezTo>
                      <a:pt x="3462" y="6835"/>
                      <a:pt x="3201" y="6480"/>
                      <a:pt x="2841" y="6230"/>
                    </a:cubicBezTo>
                    <a:cubicBezTo>
                      <a:pt x="2454" y="5957"/>
                      <a:pt x="2002" y="5739"/>
                      <a:pt x="1713" y="5358"/>
                    </a:cubicBezTo>
                    <a:lnTo>
                      <a:pt x="1713" y="5358"/>
                    </a:lnTo>
                    <a:cubicBezTo>
                      <a:pt x="1806" y="5363"/>
                      <a:pt x="1909" y="5363"/>
                      <a:pt x="2018" y="5369"/>
                    </a:cubicBezTo>
                    <a:cubicBezTo>
                      <a:pt x="2296" y="5374"/>
                      <a:pt x="2552" y="5456"/>
                      <a:pt x="2814" y="5521"/>
                    </a:cubicBezTo>
                    <a:cubicBezTo>
                      <a:pt x="2814" y="5521"/>
                      <a:pt x="2814" y="5521"/>
                      <a:pt x="2819" y="5527"/>
                    </a:cubicBezTo>
                    <a:cubicBezTo>
                      <a:pt x="3043" y="5669"/>
                      <a:pt x="3206" y="5870"/>
                      <a:pt x="3391" y="6034"/>
                    </a:cubicBezTo>
                    <a:cubicBezTo>
                      <a:pt x="3386" y="6039"/>
                      <a:pt x="3386" y="6055"/>
                      <a:pt x="3391" y="6066"/>
                    </a:cubicBezTo>
                    <a:cubicBezTo>
                      <a:pt x="3598" y="6273"/>
                      <a:pt x="3822" y="6568"/>
                      <a:pt x="4072" y="6856"/>
                    </a:cubicBezTo>
                    <a:cubicBezTo>
                      <a:pt x="4067" y="6867"/>
                      <a:pt x="4067" y="6884"/>
                      <a:pt x="4083" y="6889"/>
                    </a:cubicBezTo>
                    <a:lnTo>
                      <a:pt x="4105" y="6889"/>
                    </a:lnTo>
                    <a:cubicBezTo>
                      <a:pt x="4230" y="7036"/>
                      <a:pt x="4367" y="7172"/>
                      <a:pt x="4514" y="7298"/>
                    </a:cubicBezTo>
                    <a:cubicBezTo>
                      <a:pt x="4536" y="7581"/>
                      <a:pt x="4650" y="7843"/>
                      <a:pt x="4830" y="8055"/>
                    </a:cubicBezTo>
                    <a:cubicBezTo>
                      <a:pt x="4694" y="8453"/>
                      <a:pt x="4830" y="8774"/>
                      <a:pt x="5081" y="9063"/>
                    </a:cubicBezTo>
                    <a:cubicBezTo>
                      <a:pt x="4933" y="9793"/>
                      <a:pt x="5059" y="10589"/>
                      <a:pt x="5282" y="11292"/>
                    </a:cubicBezTo>
                    <a:cubicBezTo>
                      <a:pt x="5331" y="11439"/>
                      <a:pt x="5386" y="11586"/>
                      <a:pt x="5451" y="11728"/>
                    </a:cubicBezTo>
                    <a:cubicBezTo>
                      <a:pt x="5448" y="11727"/>
                      <a:pt x="5444" y="11727"/>
                      <a:pt x="5441" y="11727"/>
                    </a:cubicBezTo>
                    <a:cubicBezTo>
                      <a:pt x="5417" y="11727"/>
                      <a:pt x="5396" y="11742"/>
                      <a:pt x="5391" y="11766"/>
                    </a:cubicBezTo>
                    <a:cubicBezTo>
                      <a:pt x="5260" y="12932"/>
                      <a:pt x="5369" y="14114"/>
                      <a:pt x="5718" y="15242"/>
                    </a:cubicBezTo>
                    <a:cubicBezTo>
                      <a:pt x="5794" y="15488"/>
                      <a:pt x="5887" y="15733"/>
                      <a:pt x="5990" y="15973"/>
                    </a:cubicBezTo>
                    <a:lnTo>
                      <a:pt x="5990" y="15983"/>
                    </a:lnTo>
                    <a:cubicBezTo>
                      <a:pt x="5990" y="15994"/>
                      <a:pt x="5996" y="16000"/>
                      <a:pt x="6001" y="16005"/>
                    </a:cubicBezTo>
                    <a:cubicBezTo>
                      <a:pt x="6132" y="16332"/>
                      <a:pt x="6263" y="16654"/>
                      <a:pt x="6366" y="16986"/>
                    </a:cubicBezTo>
                    <a:cubicBezTo>
                      <a:pt x="6514" y="17449"/>
                      <a:pt x="6612" y="17923"/>
                      <a:pt x="6672" y="18403"/>
                    </a:cubicBezTo>
                    <a:cubicBezTo>
                      <a:pt x="6669" y="18402"/>
                      <a:pt x="6666" y="18402"/>
                      <a:pt x="6663" y="18402"/>
                    </a:cubicBezTo>
                    <a:cubicBezTo>
                      <a:pt x="6644" y="18402"/>
                      <a:pt x="6627" y="18417"/>
                      <a:pt x="6623" y="18436"/>
                    </a:cubicBezTo>
                    <a:cubicBezTo>
                      <a:pt x="6595" y="18664"/>
                      <a:pt x="6623" y="18904"/>
                      <a:pt x="6715" y="19117"/>
                    </a:cubicBezTo>
                    <a:cubicBezTo>
                      <a:pt x="6612" y="19563"/>
                      <a:pt x="6557" y="20016"/>
                      <a:pt x="6552" y="20473"/>
                    </a:cubicBezTo>
                    <a:cubicBezTo>
                      <a:pt x="6552" y="20947"/>
                      <a:pt x="6617" y="21416"/>
                      <a:pt x="6541" y="21885"/>
                    </a:cubicBezTo>
                    <a:cubicBezTo>
                      <a:pt x="6538" y="21905"/>
                      <a:pt x="6551" y="21914"/>
                      <a:pt x="6566" y="21914"/>
                    </a:cubicBezTo>
                    <a:cubicBezTo>
                      <a:pt x="6579" y="21914"/>
                      <a:pt x="6593" y="21906"/>
                      <a:pt x="6595" y="21890"/>
                    </a:cubicBezTo>
                    <a:cubicBezTo>
                      <a:pt x="6693" y="21422"/>
                      <a:pt x="6639" y="20958"/>
                      <a:pt x="6666" y="20484"/>
                    </a:cubicBezTo>
                    <a:cubicBezTo>
                      <a:pt x="6683" y="20087"/>
                      <a:pt x="6732" y="19689"/>
                      <a:pt x="6802" y="19296"/>
                    </a:cubicBezTo>
                    <a:cubicBezTo>
                      <a:pt x="6900" y="19476"/>
                      <a:pt x="7026" y="19645"/>
                      <a:pt x="7173" y="19792"/>
                    </a:cubicBezTo>
                    <a:cubicBezTo>
                      <a:pt x="7151" y="20163"/>
                      <a:pt x="7124" y="20561"/>
                      <a:pt x="7184" y="20926"/>
                    </a:cubicBezTo>
                    <a:cubicBezTo>
                      <a:pt x="7249" y="21296"/>
                      <a:pt x="7347" y="21667"/>
                      <a:pt x="7364" y="22048"/>
                    </a:cubicBezTo>
                    <a:cubicBezTo>
                      <a:pt x="7364" y="22062"/>
                      <a:pt x="7377" y="22069"/>
                      <a:pt x="7392" y="22069"/>
                    </a:cubicBezTo>
                    <a:cubicBezTo>
                      <a:pt x="7406" y="22069"/>
                      <a:pt x="7421" y="22062"/>
                      <a:pt x="7424" y="22048"/>
                    </a:cubicBezTo>
                    <a:cubicBezTo>
                      <a:pt x="7429" y="21661"/>
                      <a:pt x="7325" y="21296"/>
                      <a:pt x="7287" y="20915"/>
                    </a:cubicBezTo>
                    <a:cubicBezTo>
                      <a:pt x="7249" y="20572"/>
                      <a:pt x="7276" y="20234"/>
                      <a:pt x="7271" y="19890"/>
                    </a:cubicBezTo>
                    <a:lnTo>
                      <a:pt x="7271" y="19890"/>
                    </a:lnTo>
                    <a:cubicBezTo>
                      <a:pt x="7287" y="19907"/>
                      <a:pt x="7309" y="19923"/>
                      <a:pt x="7325" y="19939"/>
                    </a:cubicBezTo>
                    <a:cubicBezTo>
                      <a:pt x="7451" y="20038"/>
                      <a:pt x="7587" y="20136"/>
                      <a:pt x="7723" y="20228"/>
                    </a:cubicBezTo>
                    <a:cubicBezTo>
                      <a:pt x="7903" y="20664"/>
                      <a:pt x="7914" y="21247"/>
                      <a:pt x="7925" y="21710"/>
                    </a:cubicBezTo>
                    <a:cubicBezTo>
                      <a:pt x="7925" y="21728"/>
                      <a:pt x="7941" y="21738"/>
                      <a:pt x="7956" y="21738"/>
                    </a:cubicBezTo>
                    <a:cubicBezTo>
                      <a:pt x="7968" y="21738"/>
                      <a:pt x="7979" y="21731"/>
                      <a:pt x="7979" y="21716"/>
                    </a:cubicBezTo>
                    <a:cubicBezTo>
                      <a:pt x="7979" y="21269"/>
                      <a:pt x="7979" y="20746"/>
                      <a:pt x="7838" y="20310"/>
                    </a:cubicBezTo>
                    <a:lnTo>
                      <a:pt x="7838" y="20310"/>
                    </a:lnTo>
                    <a:cubicBezTo>
                      <a:pt x="8219" y="20566"/>
                      <a:pt x="8584" y="20833"/>
                      <a:pt x="8759" y="21264"/>
                    </a:cubicBezTo>
                    <a:cubicBezTo>
                      <a:pt x="8764" y="21276"/>
                      <a:pt x="8775" y="21282"/>
                      <a:pt x="8787" y="21282"/>
                    </a:cubicBezTo>
                    <a:cubicBezTo>
                      <a:pt x="8810" y="21282"/>
                      <a:pt x="8837" y="21260"/>
                      <a:pt x="8829" y="21231"/>
                    </a:cubicBezTo>
                    <a:cubicBezTo>
                      <a:pt x="8644" y="20730"/>
                      <a:pt x="8214" y="20435"/>
                      <a:pt x="7778" y="20130"/>
                    </a:cubicBezTo>
                    <a:cubicBezTo>
                      <a:pt x="7511" y="19945"/>
                      <a:pt x="7233" y="19743"/>
                      <a:pt x="7048" y="19476"/>
                    </a:cubicBezTo>
                    <a:cubicBezTo>
                      <a:pt x="7015" y="19427"/>
                      <a:pt x="6982" y="19373"/>
                      <a:pt x="6950" y="19313"/>
                    </a:cubicBezTo>
                    <a:lnTo>
                      <a:pt x="6950" y="19313"/>
                    </a:lnTo>
                    <a:cubicBezTo>
                      <a:pt x="7053" y="19367"/>
                      <a:pt x="7162" y="19405"/>
                      <a:pt x="7271" y="19438"/>
                    </a:cubicBezTo>
                    <a:cubicBezTo>
                      <a:pt x="7614" y="19531"/>
                      <a:pt x="7914" y="19727"/>
                      <a:pt x="8148" y="19994"/>
                    </a:cubicBezTo>
                    <a:cubicBezTo>
                      <a:pt x="8153" y="19999"/>
                      <a:pt x="8159" y="20001"/>
                      <a:pt x="8165" y="20001"/>
                    </a:cubicBezTo>
                    <a:cubicBezTo>
                      <a:pt x="8184" y="20001"/>
                      <a:pt x="8203" y="19977"/>
                      <a:pt x="8186" y="19956"/>
                    </a:cubicBezTo>
                    <a:cubicBezTo>
                      <a:pt x="8023" y="19760"/>
                      <a:pt x="7832" y="19569"/>
                      <a:pt x="7592" y="19454"/>
                    </a:cubicBezTo>
                    <a:cubicBezTo>
                      <a:pt x="7440" y="19389"/>
                      <a:pt x="7282" y="19340"/>
                      <a:pt x="7135" y="19269"/>
                    </a:cubicBezTo>
                    <a:cubicBezTo>
                      <a:pt x="7129" y="18942"/>
                      <a:pt x="7206" y="18621"/>
                      <a:pt x="7206" y="18288"/>
                    </a:cubicBezTo>
                    <a:cubicBezTo>
                      <a:pt x="7206" y="17983"/>
                      <a:pt x="7195" y="17678"/>
                      <a:pt x="7184" y="17373"/>
                    </a:cubicBezTo>
                    <a:cubicBezTo>
                      <a:pt x="7146" y="16610"/>
                      <a:pt x="7129" y="15847"/>
                      <a:pt x="7086" y="15090"/>
                    </a:cubicBezTo>
                    <a:cubicBezTo>
                      <a:pt x="7058" y="14599"/>
                      <a:pt x="7048" y="14060"/>
                      <a:pt x="6813" y="13608"/>
                    </a:cubicBezTo>
                    <a:cubicBezTo>
                      <a:pt x="6781" y="13548"/>
                      <a:pt x="6748" y="13488"/>
                      <a:pt x="6715" y="13428"/>
                    </a:cubicBezTo>
                    <a:cubicBezTo>
                      <a:pt x="6530" y="12453"/>
                      <a:pt x="6089" y="11668"/>
                      <a:pt x="5315" y="10992"/>
                    </a:cubicBezTo>
                    <a:cubicBezTo>
                      <a:pt x="5179" y="10398"/>
                      <a:pt x="5102" y="9788"/>
                      <a:pt x="5189" y="9183"/>
                    </a:cubicBezTo>
                    <a:lnTo>
                      <a:pt x="5189" y="9183"/>
                    </a:lnTo>
                    <a:cubicBezTo>
                      <a:pt x="5222" y="9216"/>
                      <a:pt x="5255" y="9243"/>
                      <a:pt x="5288" y="9276"/>
                    </a:cubicBezTo>
                    <a:cubicBezTo>
                      <a:pt x="5353" y="9336"/>
                      <a:pt x="5429" y="9401"/>
                      <a:pt x="5500" y="9461"/>
                    </a:cubicBezTo>
                    <a:cubicBezTo>
                      <a:pt x="5478" y="9466"/>
                      <a:pt x="5467" y="9488"/>
                      <a:pt x="5473" y="9510"/>
                    </a:cubicBezTo>
                    <a:cubicBezTo>
                      <a:pt x="5598" y="10006"/>
                      <a:pt x="5800" y="10475"/>
                      <a:pt x="6078" y="10900"/>
                    </a:cubicBezTo>
                    <a:cubicBezTo>
                      <a:pt x="6312" y="11248"/>
                      <a:pt x="6759" y="11799"/>
                      <a:pt x="6677" y="12235"/>
                    </a:cubicBezTo>
                    <a:cubicBezTo>
                      <a:pt x="6674" y="12255"/>
                      <a:pt x="6690" y="12266"/>
                      <a:pt x="6706" y="12266"/>
                    </a:cubicBezTo>
                    <a:cubicBezTo>
                      <a:pt x="6720" y="12266"/>
                      <a:pt x="6734" y="12258"/>
                      <a:pt x="6737" y="12240"/>
                    </a:cubicBezTo>
                    <a:cubicBezTo>
                      <a:pt x="6808" y="11880"/>
                      <a:pt x="6552" y="11477"/>
                      <a:pt x="6366" y="11177"/>
                    </a:cubicBezTo>
                    <a:cubicBezTo>
                      <a:pt x="6023" y="10638"/>
                      <a:pt x="5762" y="10148"/>
                      <a:pt x="5593" y="9537"/>
                    </a:cubicBezTo>
                    <a:lnTo>
                      <a:pt x="5593" y="9537"/>
                    </a:lnTo>
                    <a:cubicBezTo>
                      <a:pt x="5980" y="9870"/>
                      <a:pt x="6350" y="10191"/>
                      <a:pt x="6584" y="10660"/>
                    </a:cubicBezTo>
                    <a:cubicBezTo>
                      <a:pt x="6588" y="10667"/>
                      <a:pt x="6594" y="10670"/>
                      <a:pt x="6600" y="10670"/>
                    </a:cubicBezTo>
                    <a:cubicBezTo>
                      <a:pt x="6610" y="10670"/>
                      <a:pt x="6621" y="10660"/>
                      <a:pt x="6617" y="10649"/>
                    </a:cubicBezTo>
                    <a:cubicBezTo>
                      <a:pt x="6410" y="10197"/>
                      <a:pt x="6089" y="9837"/>
                      <a:pt x="5707" y="9510"/>
                    </a:cubicBezTo>
                    <a:cubicBezTo>
                      <a:pt x="5533" y="9368"/>
                      <a:pt x="5369" y="9216"/>
                      <a:pt x="5206" y="9052"/>
                    </a:cubicBezTo>
                    <a:cubicBezTo>
                      <a:pt x="5206" y="9036"/>
                      <a:pt x="5189" y="9020"/>
                      <a:pt x="5173" y="9014"/>
                    </a:cubicBezTo>
                    <a:cubicBezTo>
                      <a:pt x="4966" y="8774"/>
                      <a:pt x="4830" y="8507"/>
                      <a:pt x="4917" y="8159"/>
                    </a:cubicBezTo>
                    <a:lnTo>
                      <a:pt x="4917" y="8159"/>
                    </a:lnTo>
                    <a:cubicBezTo>
                      <a:pt x="5132" y="8374"/>
                      <a:pt x="5414" y="8522"/>
                      <a:pt x="5719" y="8522"/>
                    </a:cubicBezTo>
                    <a:cubicBezTo>
                      <a:pt x="5762" y="8522"/>
                      <a:pt x="5805" y="8519"/>
                      <a:pt x="5849" y="8513"/>
                    </a:cubicBezTo>
                    <a:cubicBezTo>
                      <a:pt x="5874" y="8513"/>
                      <a:pt x="5871" y="8474"/>
                      <a:pt x="5848" y="8474"/>
                    </a:cubicBezTo>
                    <a:cubicBezTo>
                      <a:pt x="5847" y="8474"/>
                      <a:pt x="5845" y="8474"/>
                      <a:pt x="5843" y="8475"/>
                    </a:cubicBezTo>
                    <a:cubicBezTo>
                      <a:pt x="5835" y="8475"/>
                      <a:pt x="5827" y="8475"/>
                      <a:pt x="5819" y="8475"/>
                    </a:cubicBezTo>
                    <a:cubicBezTo>
                      <a:pt x="5484" y="8475"/>
                      <a:pt x="5157" y="8262"/>
                      <a:pt x="4939" y="8039"/>
                    </a:cubicBezTo>
                    <a:cubicBezTo>
                      <a:pt x="4933" y="8028"/>
                      <a:pt x="4928" y="8023"/>
                      <a:pt x="4917" y="8017"/>
                    </a:cubicBezTo>
                    <a:cubicBezTo>
                      <a:pt x="4797" y="7897"/>
                      <a:pt x="4710" y="7745"/>
                      <a:pt x="4666" y="7581"/>
                    </a:cubicBezTo>
                    <a:cubicBezTo>
                      <a:pt x="4650" y="7516"/>
                      <a:pt x="4634" y="7450"/>
                      <a:pt x="4617" y="7390"/>
                    </a:cubicBezTo>
                    <a:lnTo>
                      <a:pt x="4617" y="7390"/>
                    </a:lnTo>
                    <a:cubicBezTo>
                      <a:pt x="4884" y="7604"/>
                      <a:pt x="5178" y="7751"/>
                      <a:pt x="5501" y="7751"/>
                    </a:cubicBezTo>
                    <a:cubicBezTo>
                      <a:pt x="5640" y="7751"/>
                      <a:pt x="5785" y="7723"/>
                      <a:pt x="5936" y="7663"/>
                    </a:cubicBezTo>
                    <a:cubicBezTo>
                      <a:pt x="5947" y="7657"/>
                      <a:pt x="5941" y="7641"/>
                      <a:pt x="5931" y="7641"/>
                    </a:cubicBezTo>
                    <a:cubicBezTo>
                      <a:pt x="5817" y="7673"/>
                      <a:pt x="5706" y="7688"/>
                      <a:pt x="5599" y="7688"/>
                    </a:cubicBezTo>
                    <a:cubicBezTo>
                      <a:pt x="5322" y="7688"/>
                      <a:pt x="5069" y="7590"/>
                      <a:pt x="4841" y="7445"/>
                    </a:cubicBezTo>
                    <a:cubicBezTo>
                      <a:pt x="5260" y="7407"/>
                      <a:pt x="5783" y="7178"/>
                      <a:pt x="5854" y="6753"/>
                    </a:cubicBezTo>
                    <a:cubicBezTo>
                      <a:pt x="5857" y="6737"/>
                      <a:pt x="5845" y="6728"/>
                      <a:pt x="5831" y="6728"/>
                    </a:cubicBezTo>
                    <a:cubicBezTo>
                      <a:pt x="5817" y="6728"/>
                      <a:pt x="5803" y="6737"/>
                      <a:pt x="5800" y="6753"/>
                    </a:cubicBezTo>
                    <a:cubicBezTo>
                      <a:pt x="5740" y="7047"/>
                      <a:pt x="5424" y="7243"/>
                      <a:pt x="5108" y="7330"/>
                    </a:cubicBezTo>
                    <a:cubicBezTo>
                      <a:pt x="5184" y="7183"/>
                      <a:pt x="5233" y="7042"/>
                      <a:pt x="5364" y="6927"/>
                    </a:cubicBezTo>
                    <a:cubicBezTo>
                      <a:pt x="5377" y="6914"/>
                      <a:pt x="5366" y="6895"/>
                      <a:pt x="5350" y="6895"/>
                    </a:cubicBezTo>
                    <a:cubicBezTo>
                      <a:pt x="5346" y="6895"/>
                      <a:pt x="5341" y="6896"/>
                      <a:pt x="5337" y="6900"/>
                    </a:cubicBezTo>
                    <a:cubicBezTo>
                      <a:pt x="5184" y="6998"/>
                      <a:pt x="5075" y="7145"/>
                      <a:pt x="5021" y="7314"/>
                    </a:cubicBezTo>
                    <a:cubicBezTo>
                      <a:pt x="5015" y="7325"/>
                      <a:pt x="5021" y="7341"/>
                      <a:pt x="5026" y="7352"/>
                    </a:cubicBezTo>
                    <a:cubicBezTo>
                      <a:pt x="4939" y="7374"/>
                      <a:pt x="4846" y="7385"/>
                      <a:pt x="4754" y="7385"/>
                    </a:cubicBezTo>
                    <a:cubicBezTo>
                      <a:pt x="4601" y="7276"/>
                      <a:pt x="4459" y="7145"/>
                      <a:pt x="4329" y="7009"/>
                    </a:cubicBezTo>
                    <a:cubicBezTo>
                      <a:pt x="4296" y="6976"/>
                      <a:pt x="4263" y="6938"/>
                      <a:pt x="4236" y="6905"/>
                    </a:cubicBezTo>
                    <a:lnTo>
                      <a:pt x="4236" y="6905"/>
                    </a:lnTo>
                    <a:cubicBezTo>
                      <a:pt x="4315" y="6916"/>
                      <a:pt x="4399" y="6921"/>
                      <a:pt x="4485" y="6921"/>
                    </a:cubicBezTo>
                    <a:cubicBezTo>
                      <a:pt x="4914" y="6921"/>
                      <a:pt x="5398" y="6787"/>
                      <a:pt x="5538" y="6415"/>
                    </a:cubicBezTo>
                    <a:cubicBezTo>
                      <a:pt x="5542" y="6402"/>
                      <a:pt x="5530" y="6392"/>
                      <a:pt x="5520" y="6392"/>
                    </a:cubicBezTo>
                    <a:cubicBezTo>
                      <a:pt x="5514" y="6392"/>
                      <a:pt x="5508" y="6396"/>
                      <a:pt x="5506" y="6404"/>
                    </a:cubicBezTo>
                    <a:cubicBezTo>
                      <a:pt x="5413" y="6606"/>
                      <a:pt x="5233" y="6720"/>
                      <a:pt x="5015" y="6786"/>
                    </a:cubicBezTo>
                    <a:cubicBezTo>
                      <a:pt x="5075" y="6677"/>
                      <a:pt x="5108" y="6562"/>
                      <a:pt x="5157" y="6453"/>
                    </a:cubicBezTo>
                    <a:cubicBezTo>
                      <a:pt x="5217" y="6333"/>
                      <a:pt x="5288" y="6224"/>
                      <a:pt x="5375" y="6126"/>
                    </a:cubicBezTo>
                    <a:cubicBezTo>
                      <a:pt x="5379" y="6113"/>
                      <a:pt x="5373" y="6103"/>
                      <a:pt x="5361" y="6103"/>
                    </a:cubicBezTo>
                    <a:cubicBezTo>
                      <a:pt x="5359" y="6103"/>
                      <a:pt x="5356" y="6104"/>
                      <a:pt x="5353" y="6104"/>
                    </a:cubicBezTo>
                    <a:cubicBezTo>
                      <a:pt x="5113" y="6224"/>
                      <a:pt x="5037" y="6540"/>
                      <a:pt x="4939" y="6758"/>
                    </a:cubicBezTo>
                    <a:cubicBezTo>
                      <a:pt x="4933" y="6775"/>
                      <a:pt x="4939" y="6791"/>
                      <a:pt x="4955" y="6802"/>
                    </a:cubicBezTo>
                    <a:cubicBezTo>
                      <a:pt x="4781" y="6839"/>
                      <a:pt x="4604" y="6858"/>
                      <a:pt x="4428" y="6858"/>
                    </a:cubicBezTo>
                    <a:cubicBezTo>
                      <a:pt x="4345" y="6858"/>
                      <a:pt x="4263" y="6854"/>
                      <a:pt x="4181" y="6846"/>
                    </a:cubicBezTo>
                    <a:cubicBezTo>
                      <a:pt x="4121" y="6780"/>
                      <a:pt x="4067" y="6709"/>
                      <a:pt x="4007" y="6644"/>
                    </a:cubicBezTo>
                    <a:cubicBezTo>
                      <a:pt x="4105" y="6628"/>
                      <a:pt x="4198" y="6600"/>
                      <a:pt x="4290" y="6573"/>
                    </a:cubicBezTo>
                    <a:cubicBezTo>
                      <a:pt x="4296" y="6579"/>
                      <a:pt x="4296" y="6579"/>
                      <a:pt x="4301" y="6584"/>
                    </a:cubicBezTo>
                    <a:cubicBezTo>
                      <a:pt x="4356" y="6628"/>
                      <a:pt x="4432" y="6643"/>
                      <a:pt x="4511" y="6643"/>
                    </a:cubicBezTo>
                    <a:cubicBezTo>
                      <a:pt x="4597" y="6643"/>
                      <a:pt x="4688" y="6625"/>
                      <a:pt x="4759" y="6611"/>
                    </a:cubicBezTo>
                    <a:cubicBezTo>
                      <a:pt x="4774" y="6611"/>
                      <a:pt x="4771" y="6583"/>
                      <a:pt x="4757" y="6583"/>
                    </a:cubicBezTo>
                    <a:cubicBezTo>
                      <a:pt x="4756" y="6583"/>
                      <a:pt x="4755" y="6584"/>
                      <a:pt x="4754" y="6584"/>
                    </a:cubicBezTo>
                    <a:cubicBezTo>
                      <a:pt x="4715" y="6590"/>
                      <a:pt x="4677" y="6593"/>
                      <a:pt x="4639" y="6593"/>
                    </a:cubicBezTo>
                    <a:cubicBezTo>
                      <a:pt x="4547" y="6593"/>
                      <a:pt x="4457" y="6575"/>
                      <a:pt x="4372" y="6540"/>
                    </a:cubicBezTo>
                    <a:cubicBezTo>
                      <a:pt x="4628" y="6442"/>
                      <a:pt x="4852" y="6284"/>
                      <a:pt x="5031" y="6083"/>
                    </a:cubicBezTo>
                    <a:cubicBezTo>
                      <a:pt x="5040" y="6074"/>
                      <a:pt x="5028" y="6058"/>
                      <a:pt x="5017" y="6058"/>
                    </a:cubicBezTo>
                    <a:cubicBezTo>
                      <a:pt x="5014" y="6058"/>
                      <a:pt x="5012" y="6059"/>
                      <a:pt x="5010" y="6061"/>
                    </a:cubicBezTo>
                    <a:cubicBezTo>
                      <a:pt x="4726" y="6350"/>
                      <a:pt x="4383" y="6546"/>
                      <a:pt x="3963" y="6568"/>
                    </a:cubicBezTo>
                    <a:lnTo>
                      <a:pt x="3947" y="6568"/>
                    </a:lnTo>
                    <a:cubicBezTo>
                      <a:pt x="3827" y="6426"/>
                      <a:pt x="3707" y="6284"/>
                      <a:pt x="3582" y="6159"/>
                    </a:cubicBezTo>
                    <a:lnTo>
                      <a:pt x="3582" y="6159"/>
                    </a:lnTo>
                    <a:cubicBezTo>
                      <a:pt x="3714" y="6244"/>
                      <a:pt x="3870" y="6288"/>
                      <a:pt x="4029" y="6288"/>
                    </a:cubicBezTo>
                    <a:cubicBezTo>
                      <a:pt x="4054" y="6288"/>
                      <a:pt x="4080" y="6287"/>
                      <a:pt x="4105" y="6284"/>
                    </a:cubicBezTo>
                    <a:cubicBezTo>
                      <a:pt x="4585" y="6246"/>
                      <a:pt x="4928" y="5957"/>
                      <a:pt x="4863" y="5478"/>
                    </a:cubicBezTo>
                    <a:cubicBezTo>
                      <a:pt x="4863" y="5466"/>
                      <a:pt x="4853" y="5460"/>
                      <a:pt x="4843" y="5460"/>
                    </a:cubicBezTo>
                    <a:cubicBezTo>
                      <a:pt x="4829" y="5460"/>
                      <a:pt x="4814" y="5470"/>
                      <a:pt x="4814" y="5489"/>
                    </a:cubicBezTo>
                    <a:cubicBezTo>
                      <a:pt x="4861" y="5925"/>
                      <a:pt x="4460" y="6254"/>
                      <a:pt x="4043" y="6254"/>
                    </a:cubicBezTo>
                    <a:cubicBezTo>
                      <a:pt x="3882" y="6254"/>
                      <a:pt x="3718" y="6204"/>
                      <a:pt x="3577" y="6094"/>
                    </a:cubicBezTo>
                    <a:cubicBezTo>
                      <a:pt x="3380" y="5941"/>
                      <a:pt x="3255" y="5734"/>
                      <a:pt x="3086" y="5565"/>
                    </a:cubicBezTo>
                    <a:lnTo>
                      <a:pt x="3086" y="5565"/>
                    </a:lnTo>
                    <a:cubicBezTo>
                      <a:pt x="3135" y="5570"/>
                      <a:pt x="3184" y="5576"/>
                      <a:pt x="3233" y="5581"/>
                    </a:cubicBezTo>
                    <a:cubicBezTo>
                      <a:pt x="3338" y="5589"/>
                      <a:pt x="3443" y="5593"/>
                      <a:pt x="3548" y="5593"/>
                    </a:cubicBezTo>
                    <a:cubicBezTo>
                      <a:pt x="3820" y="5593"/>
                      <a:pt x="4094" y="5567"/>
                      <a:pt x="4361" y="5516"/>
                    </a:cubicBezTo>
                    <a:cubicBezTo>
                      <a:pt x="4372" y="5516"/>
                      <a:pt x="4378" y="5494"/>
                      <a:pt x="4361" y="5494"/>
                    </a:cubicBezTo>
                    <a:cubicBezTo>
                      <a:pt x="4115" y="5502"/>
                      <a:pt x="3856" y="5534"/>
                      <a:pt x="3603" y="5534"/>
                    </a:cubicBezTo>
                    <a:cubicBezTo>
                      <a:pt x="3481" y="5534"/>
                      <a:pt x="3361" y="5526"/>
                      <a:pt x="3244" y="5505"/>
                    </a:cubicBezTo>
                    <a:cubicBezTo>
                      <a:pt x="3130" y="5483"/>
                      <a:pt x="3021" y="5451"/>
                      <a:pt x="2912" y="5418"/>
                    </a:cubicBezTo>
                    <a:lnTo>
                      <a:pt x="2901" y="5412"/>
                    </a:lnTo>
                    <a:cubicBezTo>
                      <a:pt x="2890" y="5402"/>
                      <a:pt x="2874" y="5402"/>
                      <a:pt x="2857" y="5402"/>
                    </a:cubicBezTo>
                    <a:lnTo>
                      <a:pt x="2846" y="5402"/>
                    </a:lnTo>
                    <a:cubicBezTo>
                      <a:pt x="3086" y="5303"/>
                      <a:pt x="3375" y="5325"/>
                      <a:pt x="3620" y="5227"/>
                    </a:cubicBezTo>
                    <a:cubicBezTo>
                      <a:pt x="3644" y="5213"/>
                      <a:pt x="3630" y="5182"/>
                      <a:pt x="3608" y="5182"/>
                    </a:cubicBezTo>
                    <a:cubicBezTo>
                      <a:pt x="3605" y="5182"/>
                      <a:pt x="3602" y="5182"/>
                      <a:pt x="3598" y="5184"/>
                    </a:cubicBezTo>
                    <a:cubicBezTo>
                      <a:pt x="3320" y="5287"/>
                      <a:pt x="2983" y="5222"/>
                      <a:pt x="2727" y="5363"/>
                    </a:cubicBezTo>
                    <a:cubicBezTo>
                      <a:pt x="2547" y="5303"/>
                      <a:pt x="2361" y="5271"/>
                      <a:pt x="2171" y="5254"/>
                    </a:cubicBezTo>
                    <a:cubicBezTo>
                      <a:pt x="2151" y="5254"/>
                      <a:pt x="2130" y="5254"/>
                      <a:pt x="2109" y="5254"/>
                    </a:cubicBezTo>
                    <a:cubicBezTo>
                      <a:pt x="2003" y="5254"/>
                      <a:pt x="1891" y="5261"/>
                      <a:pt x="1782" y="5261"/>
                    </a:cubicBezTo>
                    <a:cubicBezTo>
                      <a:pt x="1731" y="5261"/>
                      <a:pt x="1681" y="5259"/>
                      <a:pt x="1631" y="5254"/>
                    </a:cubicBezTo>
                    <a:lnTo>
                      <a:pt x="1615" y="5254"/>
                    </a:lnTo>
                    <a:cubicBezTo>
                      <a:pt x="1904" y="5135"/>
                      <a:pt x="2225" y="5118"/>
                      <a:pt x="2530" y="5086"/>
                    </a:cubicBezTo>
                    <a:cubicBezTo>
                      <a:pt x="2797" y="5047"/>
                      <a:pt x="3059" y="5009"/>
                      <a:pt x="3326" y="4977"/>
                    </a:cubicBezTo>
                    <a:cubicBezTo>
                      <a:pt x="3348" y="4977"/>
                      <a:pt x="3342" y="4938"/>
                      <a:pt x="3320" y="4938"/>
                    </a:cubicBezTo>
                    <a:cubicBezTo>
                      <a:pt x="2743" y="4987"/>
                      <a:pt x="2024" y="4977"/>
                      <a:pt x="1495" y="5233"/>
                    </a:cubicBezTo>
                    <a:cubicBezTo>
                      <a:pt x="1288" y="5178"/>
                      <a:pt x="1135" y="5053"/>
                      <a:pt x="972" y="4906"/>
                    </a:cubicBezTo>
                    <a:cubicBezTo>
                      <a:pt x="759" y="4726"/>
                      <a:pt x="525" y="4671"/>
                      <a:pt x="280" y="4546"/>
                    </a:cubicBezTo>
                    <a:lnTo>
                      <a:pt x="275" y="4546"/>
                    </a:lnTo>
                    <a:lnTo>
                      <a:pt x="280" y="3892"/>
                    </a:lnTo>
                    <a:cubicBezTo>
                      <a:pt x="634" y="4208"/>
                      <a:pt x="923" y="4595"/>
                      <a:pt x="1413" y="4726"/>
                    </a:cubicBezTo>
                    <a:cubicBezTo>
                      <a:pt x="1573" y="4767"/>
                      <a:pt x="1739" y="4782"/>
                      <a:pt x="1907" y="4782"/>
                    </a:cubicBezTo>
                    <a:cubicBezTo>
                      <a:pt x="2290" y="4782"/>
                      <a:pt x="2686" y="4706"/>
                      <a:pt x="3053" y="4699"/>
                    </a:cubicBezTo>
                    <a:cubicBezTo>
                      <a:pt x="3081" y="4699"/>
                      <a:pt x="3086" y="4655"/>
                      <a:pt x="3059" y="4655"/>
                    </a:cubicBezTo>
                    <a:cubicBezTo>
                      <a:pt x="2692" y="4659"/>
                      <a:pt x="2311" y="4727"/>
                      <a:pt x="1940" y="4727"/>
                    </a:cubicBezTo>
                    <a:cubicBezTo>
                      <a:pt x="1805" y="4727"/>
                      <a:pt x="1670" y="4718"/>
                      <a:pt x="1539" y="4693"/>
                    </a:cubicBezTo>
                    <a:cubicBezTo>
                      <a:pt x="1165" y="4623"/>
                      <a:pt x="920" y="4396"/>
                      <a:pt x="676" y="4157"/>
                    </a:cubicBezTo>
                    <a:lnTo>
                      <a:pt x="676" y="4157"/>
                    </a:lnTo>
                    <a:cubicBezTo>
                      <a:pt x="677" y="4157"/>
                      <a:pt x="678" y="4156"/>
                      <a:pt x="678" y="4154"/>
                    </a:cubicBezTo>
                    <a:cubicBezTo>
                      <a:pt x="706" y="4152"/>
                      <a:pt x="735" y="4150"/>
                      <a:pt x="763" y="4150"/>
                    </a:cubicBezTo>
                    <a:cubicBezTo>
                      <a:pt x="1219" y="4150"/>
                      <a:pt x="1593" y="4427"/>
                      <a:pt x="2040" y="4432"/>
                    </a:cubicBezTo>
                    <a:cubicBezTo>
                      <a:pt x="2067" y="4432"/>
                      <a:pt x="2073" y="4393"/>
                      <a:pt x="2045" y="4393"/>
                    </a:cubicBezTo>
                    <a:cubicBezTo>
                      <a:pt x="1678" y="4376"/>
                      <a:pt x="1284" y="4073"/>
                      <a:pt x="907" y="4073"/>
                    </a:cubicBezTo>
                    <a:cubicBezTo>
                      <a:pt x="826" y="4073"/>
                      <a:pt x="746" y="4087"/>
                      <a:pt x="667" y="4121"/>
                    </a:cubicBezTo>
                    <a:cubicBezTo>
                      <a:pt x="656" y="4126"/>
                      <a:pt x="651" y="4137"/>
                      <a:pt x="656" y="4143"/>
                    </a:cubicBezTo>
                    <a:lnTo>
                      <a:pt x="656" y="4143"/>
                    </a:lnTo>
                    <a:cubicBezTo>
                      <a:pt x="541" y="4023"/>
                      <a:pt x="416" y="3914"/>
                      <a:pt x="285" y="3810"/>
                    </a:cubicBezTo>
                    <a:lnTo>
                      <a:pt x="280" y="3810"/>
                    </a:lnTo>
                    <a:lnTo>
                      <a:pt x="280" y="3680"/>
                    </a:lnTo>
                    <a:cubicBezTo>
                      <a:pt x="531" y="3710"/>
                      <a:pt x="768" y="3798"/>
                      <a:pt x="1018" y="3798"/>
                    </a:cubicBezTo>
                    <a:cubicBezTo>
                      <a:pt x="1083" y="3798"/>
                      <a:pt x="1150" y="3792"/>
                      <a:pt x="1217" y="3778"/>
                    </a:cubicBezTo>
                    <a:cubicBezTo>
                      <a:pt x="1266" y="3816"/>
                      <a:pt x="1321" y="3854"/>
                      <a:pt x="1375" y="3887"/>
                    </a:cubicBezTo>
                    <a:cubicBezTo>
                      <a:pt x="1713" y="4094"/>
                      <a:pt x="2089" y="4225"/>
                      <a:pt x="2487" y="4268"/>
                    </a:cubicBezTo>
                    <a:cubicBezTo>
                      <a:pt x="2509" y="4268"/>
                      <a:pt x="2509" y="4235"/>
                      <a:pt x="2487" y="4235"/>
                    </a:cubicBezTo>
                    <a:cubicBezTo>
                      <a:pt x="1506" y="4192"/>
                      <a:pt x="1081" y="3325"/>
                      <a:pt x="275" y="2966"/>
                    </a:cubicBezTo>
                    <a:cubicBezTo>
                      <a:pt x="275" y="2846"/>
                      <a:pt x="275" y="2721"/>
                      <a:pt x="275" y="2601"/>
                    </a:cubicBezTo>
                    <a:cubicBezTo>
                      <a:pt x="503" y="2644"/>
                      <a:pt x="727" y="2704"/>
                      <a:pt x="945" y="2791"/>
                    </a:cubicBezTo>
                    <a:cubicBezTo>
                      <a:pt x="947" y="2792"/>
                      <a:pt x="948" y="2792"/>
                      <a:pt x="950" y="2792"/>
                    </a:cubicBezTo>
                    <a:cubicBezTo>
                      <a:pt x="974" y="2792"/>
                      <a:pt x="987" y="2758"/>
                      <a:pt x="961" y="2748"/>
                    </a:cubicBezTo>
                    <a:cubicBezTo>
                      <a:pt x="738" y="2661"/>
                      <a:pt x="514" y="2557"/>
                      <a:pt x="269" y="2546"/>
                    </a:cubicBezTo>
                    <a:cubicBezTo>
                      <a:pt x="269" y="2421"/>
                      <a:pt x="264" y="2296"/>
                      <a:pt x="264" y="2170"/>
                    </a:cubicBezTo>
                    <a:cubicBezTo>
                      <a:pt x="345" y="2143"/>
                      <a:pt x="427" y="2116"/>
                      <a:pt x="509" y="2094"/>
                    </a:cubicBezTo>
                    <a:cubicBezTo>
                      <a:pt x="542" y="2192"/>
                      <a:pt x="661" y="2285"/>
                      <a:pt x="754" y="2334"/>
                    </a:cubicBezTo>
                    <a:cubicBezTo>
                      <a:pt x="841" y="2388"/>
                      <a:pt x="939" y="2410"/>
                      <a:pt x="1037" y="2410"/>
                    </a:cubicBezTo>
                    <a:cubicBezTo>
                      <a:pt x="1048" y="2410"/>
                      <a:pt x="1043" y="2399"/>
                      <a:pt x="1037" y="2399"/>
                    </a:cubicBezTo>
                    <a:cubicBezTo>
                      <a:pt x="917" y="2388"/>
                      <a:pt x="798" y="2334"/>
                      <a:pt x="710" y="2247"/>
                    </a:cubicBezTo>
                    <a:cubicBezTo>
                      <a:pt x="650" y="2198"/>
                      <a:pt x="607" y="2132"/>
                      <a:pt x="547" y="2083"/>
                    </a:cubicBezTo>
                    <a:cubicBezTo>
                      <a:pt x="631" y="2066"/>
                      <a:pt x="715" y="2055"/>
                      <a:pt x="799" y="2055"/>
                    </a:cubicBezTo>
                    <a:cubicBezTo>
                      <a:pt x="954" y="2055"/>
                      <a:pt x="1109" y="2091"/>
                      <a:pt x="1261" y="2187"/>
                    </a:cubicBezTo>
                    <a:cubicBezTo>
                      <a:pt x="1262" y="2188"/>
                      <a:pt x="1263" y="2188"/>
                      <a:pt x="1264" y="2188"/>
                    </a:cubicBezTo>
                    <a:cubicBezTo>
                      <a:pt x="1268" y="2188"/>
                      <a:pt x="1271" y="2180"/>
                      <a:pt x="1266" y="2176"/>
                    </a:cubicBezTo>
                    <a:cubicBezTo>
                      <a:pt x="1125" y="2061"/>
                      <a:pt x="931" y="2007"/>
                      <a:pt x="735" y="2007"/>
                    </a:cubicBezTo>
                    <a:cubicBezTo>
                      <a:pt x="568" y="2007"/>
                      <a:pt x="399" y="2046"/>
                      <a:pt x="258" y="2121"/>
                    </a:cubicBezTo>
                    <a:cubicBezTo>
                      <a:pt x="258" y="2007"/>
                      <a:pt x="253" y="1892"/>
                      <a:pt x="247" y="1778"/>
                    </a:cubicBezTo>
                    <a:cubicBezTo>
                      <a:pt x="394" y="1693"/>
                      <a:pt x="557" y="1654"/>
                      <a:pt x="722" y="1654"/>
                    </a:cubicBezTo>
                    <a:cubicBezTo>
                      <a:pt x="1009" y="1654"/>
                      <a:pt x="1301" y="1771"/>
                      <a:pt x="1522" y="1958"/>
                    </a:cubicBezTo>
                    <a:cubicBezTo>
                      <a:pt x="1523" y="1959"/>
                      <a:pt x="1525" y="1959"/>
                      <a:pt x="1526" y="1959"/>
                    </a:cubicBezTo>
                    <a:cubicBezTo>
                      <a:pt x="1531" y="1959"/>
                      <a:pt x="1538" y="1950"/>
                      <a:pt x="1533" y="1941"/>
                    </a:cubicBezTo>
                    <a:cubicBezTo>
                      <a:pt x="1354" y="1752"/>
                      <a:pt x="992" y="1586"/>
                      <a:pt x="668" y="1586"/>
                    </a:cubicBezTo>
                    <a:cubicBezTo>
                      <a:pt x="508" y="1586"/>
                      <a:pt x="357" y="1626"/>
                      <a:pt x="242" y="1723"/>
                    </a:cubicBezTo>
                    <a:cubicBezTo>
                      <a:pt x="236" y="1533"/>
                      <a:pt x="220" y="198"/>
                      <a:pt x="209" y="13"/>
                    </a:cubicBezTo>
                    <a:cubicBezTo>
                      <a:pt x="209" y="4"/>
                      <a:pt x="202" y="0"/>
                      <a:pt x="195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150" name="Google Shape;9150;p62"/>
              <p:cNvGrpSpPr/>
              <p:nvPr/>
            </p:nvGrpSpPr>
            <p:grpSpPr>
              <a:xfrm>
                <a:off x="3696227" y="3261380"/>
                <a:ext cx="108950" cy="73543"/>
                <a:chOff x="3696227" y="3261380"/>
                <a:chExt cx="108950" cy="73543"/>
              </a:xfrm>
            </p:grpSpPr>
            <p:sp>
              <p:nvSpPr>
                <p:cNvPr id="9151" name="Google Shape;9151;p62"/>
                <p:cNvSpPr/>
                <p:nvPr/>
              </p:nvSpPr>
              <p:spPr>
                <a:xfrm>
                  <a:off x="3696227" y="3261380"/>
                  <a:ext cx="108950" cy="7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2906" extrusionOk="0">
                      <a:moveTo>
                        <a:pt x="2117" y="0"/>
                      </a:moveTo>
                      <a:cubicBezTo>
                        <a:pt x="1761" y="0"/>
                        <a:pt x="1404" y="51"/>
                        <a:pt x="1101" y="173"/>
                      </a:cubicBezTo>
                      <a:cubicBezTo>
                        <a:pt x="840" y="271"/>
                        <a:pt x="611" y="434"/>
                        <a:pt x="425" y="641"/>
                      </a:cubicBezTo>
                      <a:cubicBezTo>
                        <a:pt x="207" y="903"/>
                        <a:pt x="115" y="1235"/>
                        <a:pt x="82" y="1573"/>
                      </a:cubicBezTo>
                      <a:cubicBezTo>
                        <a:pt x="49" y="1862"/>
                        <a:pt x="0" y="2227"/>
                        <a:pt x="158" y="2488"/>
                      </a:cubicBezTo>
                      <a:cubicBezTo>
                        <a:pt x="175" y="2510"/>
                        <a:pt x="197" y="2537"/>
                        <a:pt x="218" y="2559"/>
                      </a:cubicBezTo>
                      <a:cubicBezTo>
                        <a:pt x="436" y="2799"/>
                        <a:pt x="883" y="2815"/>
                        <a:pt x="1183" y="2854"/>
                      </a:cubicBezTo>
                      <a:cubicBezTo>
                        <a:pt x="1478" y="2891"/>
                        <a:pt x="1781" y="2906"/>
                        <a:pt x="2084" y="2906"/>
                      </a:cubicBezTo>
                      <a:cubicBezTo>
                        <a:pt x="2481" y="2906"/>
                        <a:pt x="2879" y="2881"/>
                        <a:pt x="3264" y="2854"/>
                      </a:cubicBezTo>
                      <a:cubicBezTo>
                        <a:pt x="3520" y="2837"/>
                        <a:pt x="3896" y="2821"/>
                        <a:pt x="4087" y="2625"/>
                      </a:cubicBezTo>
                      <a:cubicBezTo>
                        <a:pt x="4311" y="2390"/>
                        <a:pt x="4289" y="2020"/>
                        <a:pt x="4245" y="1726"/>
                      </a:cubicBezTo>
                      <a:cubicBezTo>
                        <a:pt x="4169" y="1197"/>
                        <a:pt x="3973" y="614"/>
                        <a:pt x="3504" y="309"/>
                      </a:cubicBezTo>
                      <a:cubicBezTo>
                        <a:pt x="3357" y="216"/>
                        <a:pt x="3199" y="151"/>
                        <a:pt x="3030" y="107"/>
                      </a:cubicBezTo>
                      <a:cubicBezTo>
                        <a:pt x="2751" y="41"/>
                        <a:pt x="243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3E546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2" name="Google Shape;9152;p62"/>
                <p:cNvSpPr/>
                <p:nvPr/>
              </p:nvSpPr>
              <p:spPr>
                <a:xfrm>
                  <a:off x="3697743" y="3283367"/>
                  <a:ext cx="9528" cy="27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1096" extrusionOk="0">
                      <a:moveTo>
                        <a:pt x="213" y="0"/>
                      </a:moveTo>
                      <a:cubicBezTo>
                        <a:pt x="104" y="218"/>
                        <a:pt x="38" y="458"/>
                        <a:pt x="17" y="703"/>
                      </a:cubicBezTo>
                      <a:cubicBezTo>
                        <a:pt x="11" y="752"/>
                        <a:pt x="6" y="801"/>
                        <a:pt x="0" y="850"/>
                      </a:cubicBezTo>
                      <a:cubicBezTo>
                        <a:pt x="66" y="932"/>
                        <a:pt x="131" y="1014"/>
                        <a:pt x="197" y="1095"/>
                      </a:cubicBezTo>
                      <a:cubicBezTo>
                        <a:pt x="267" y="1019"/>
                        <a:pt x="316" y="926"/>
                        <a:pt x="333" y="823"/>
                      </a:cubicBezTo>
                      <a:cubicBezTo>
                        <a:pt x="333" y="812"/>
                        <a:pt x="333" y="801"/>
                        <a:pt x="338" y="790"/>
                      </a:cubicBezTo>
                      <a:cubicBezTo>
                        <a:pt x="376" y="540"/>
                        <a:pt x="289" y="245"/>
                        <a:pt x="21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3" name="Google Shape;9153;p62"/>
                <p:cNvSpPr/>
                <p:nvPr/>
              </p:nvSpPr>
              <p:spPr>
                <a:xfrm>
                  <a:off x="3714676" y="3292465"/>
                  <a:ext cx="21381" cy="21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" h="851" extrusionOk="0">
                      <a:moveTo>
                        <a:pt x="348" y="1"/>
                      </a:moveTo>
                      <a:cubicBezTo>
                        <a:pt x="277" y="1"/>
                        <a:pt x="209" y="25"/>
                        <a:pt x="153" y="87"/>
                      </a:cubicBezTo>
                      <a:cubicBezTo>
                        <a:pt x="50" y="196"/>
                        <a:pt x="1" y="348"/>
                        <a:pt x="22" y="496"/>
                      </a:cubicBezTo>
                      <a:cubicBezTo>
                        <a:pt x="142" y="566"/>
                        <a:pt x="235" y="675"/>
                        <a:pt x="295" y="801"/>
                      </a:cubicBezTo>
                      <a:cubicBezTo>
                        <a:pt x="371" y="830"/>
                        <a:pt x="457" y="850"/>
                        <a:pt x="537" y="850"/>
                      </a:cubicBezTo>
                      <a:cubicBezTo>
                        <a:pt x="667" y="850"/>
                        <a:pt x="783" y="796"/>
                        <a:pt x="823" y="637"/>
                      </a:cubicBezTo>
                      <a:cubicBezTo>
                        <a:pt x="834" y="605"/>
                        <a:pt x="840" y="572"/>
                        <a:pt x="840" y="539"/>
                      </a:cubicBezTo>
                      <a:cubicBezTo>
                        <a:pt x="829" y="523"/>
                        <a:pt x="829" y="501"/>
                        <a:pt x="845" y="485"/>
                      </a:cubicBezTo>
                      <a:cubicBezTo>
                        <a:pt x="840" y="359"/>
                        <a:pt x="785" y="239"/>
                        <a:pt x="687" y="158"/>
                      </a:cubicBezTo>
                      <a:cubicBezTo>
                        <a:pt x="601" y="75"/>
                        <a:pt x="470" y="1"/>
                        <a:pt x="3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4" name="Google Shape;9154;p62"/>
                <p:cNvSpPr/>
                <p:nvPr/>
              </p:nvSpPr>
              <p:spPr>
                <a:xfrm>
                  <a:off x="3710127" y="3264893"/>
                  <a:ext cx="17943" cy="15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" h="606" extrusionOk="0">
                      <a:moveTo>
                        <a:pt x="644" y="1"/>
                      </a:moveTo>
                      <a:cubicBezTo>
                        <a:pt x="611" y="12"/>
                        <a:pt x="578" y="28"/>
                        <a:pt x="546" y="39"/>
                      </a:cubicBezTo>
                      <a:cubicBezTo>
                        <a:pt x="349" y="115"/>
                        <a:pt x="164" y="230"/>
                        <a:pt x="1" y="371"/>
                      </a:cubicBezTo>
                      <a:cubicBezTo>
                        <a:pt x="191" y="524"/>
                        <a:pt x="426" y="606"/>
                        <a:pt x="671" y="606"/>
                      </a:cubicBezTo>
                      <a:cubicBezTo>
                        <a:pt x="709" y="410"/>
                        <a:pt x="704" y="197"/>
                        <a:pt x="64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5" name="Google Shape;9155;p62"/>
                <p:cNvSpPr/>
                <p:nvPr/>
              </p:nvSpPr>
              <p:spPr>
                <a:xfrm>
                  <a:off x="3704491" y="3275786"/>
                  <a:ext cx="22063" cy="28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3" h="1118" extrusionOk="0">
                      <a:moveTo>
                        <a:pt x="164" y="0"/>
                      </a:moveTo>
                      <a:cubicBezTo>
                        <a:pt x="142" y="22"/>
                        <a:pt x="120" y="49"/>
                        <a:pt x="93" y="77"/>
                      </a:cubicBezTo>
                      <a:cubicBezTo>
                        <a:pt x="60" y="115"/>
                        <a:pt x="33" y="158"/>
                        <a:pt x="0" y="202"/>
                      </a:cubicBezTo>
                      <a:cubicBezTo>
                        <a:pt x="82" y="469"/>
                        <a:pt x="186" y="790"/>
                        <a:pt x="153" y="1079"/>
                      </a:cubicBezTo>
                      <a:cubicBezTo>
                        <a:pt x="218" y="1085"/>
                        <a:pt x="278" y="1096"/>
                        <a:pt x="338" y="1117"/>
                      </a:cubicBezTo>
                      <a:cubicBezTo>
                        <a:pt x="322" y="910"/>
                        <a:pt x="425" y="714"/>
                        <a:pt x="605" y="611"/>
                      </a:cubicBezTo>
                      <a:cubicBezTo>
                        <a:pt x="654" y="589"/>
                        <a:pt x="703" y="578"/>
                        <a:pt x="758" y="578"/>
                      </a:cubicBezTo>
                      <a:cubicBezTo>
                        <a:pt x="807" y="474"/>
                        <a:pt x="845" y="365"/>
                        <a:pt x="872" y="256"/>
                      </a:cubicBezTo>
                      <a:cubicBezTo>
                        <a:pt x="616" y="251"/>
                        <a:pt x="365" y="164"/>
                        <a:pt x="16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6" name="Google Shape;9156;p62"/>
                <p:cNvSpPr/>
                <p:nvPr/>
              </p:nvSpPr>
              <p:spPr>
                <a:xfrm>
                  <a:off x="3728323" y="3261507"/>
                  <a:ext cx="24792" cy="18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740" extrusionOk="0">
                      <a:moveTo>
                        <a:pt x="830" y="0"/>
                      </a:moveTo>
                      <a:cubicBezTo>
                        <a:pt x="548" y="0"/>
                        <a:pt x="268" y="39"/>
                        <a:pt x="0" y="113"/>
                      </a:cubicBezTo>
                      <a:cubicBezTo>
                        <a:pt x="60" y="315"/>
                        <a:pt x="71" y="533"/>
                        <a:pt x="33" y="740"/>
                      </a:cubicBezTo>
                      <a:cubicBezTo>
                        <a:pt x="174" y="734"/>
                        <a:pt x="316" y="696"/>
                        <a:pt x="441" y="631"/>
                      </a:cubicBezTo>
                      <a:cubicBezTo>
                        <a:pt x="703" y="495"/>
                        <a:pt x="866" y="266"/>
                        <a:pt x="981" y="4"/>
                      </a:cubicBezTo>
                      <a:cubicBezTo>
                        <a:pt x="931" y="2"/>
                        <a:pt x="880" y="0"/>
                        <a:pt x="83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7" name="Google Shape;9157;p62"/>
                <p:cNvSpPr/>
                <p:nvPr/>
              </p:nvSpPr>
              <p:spPr>
                <a:xfrm>
                  <a:off x="3725821" y="3278136"/>
                  <a:ext cx="24413" cy="263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1041" extrusionOk="0">
                      <a:moveTo>
                        <a:pt x="671" y="0"/>
                      </a:moveTo>
                      <a:cubicBezTo>
                        <a:pt x="611" y="38"/>
                        <a:pt x="546" y="65"/>
                        <a:pt x="480" y="93"/>
                      </a:cubicBezTo>
                      <a:cubicBezTo>
                        <a:pt x="361" y="131"/>
                        <a:pt x="241" y="153"/>
                        <a:pt x="115" y="158"/>
                      </a:cubicBezTo>
                      <a:cubicBezTo>
                        <a:pt x="88" y="272"/>
                        <a:pt x="50" y="387"/>
                        <a:pt x="1" y="490"/>
                      </a:cubicBezTo>
                      <a:cubicBezTo>
                        <a:pt x="148" y="529"/>
                        <a:pt x="279" y="616"/>
                        <a:pt x="371" y="736"/>
                      </a:cubicBezTo>
                      <a:cubicBezTo>
                        <a:pt x="442" y="823"/>
                        <a:pt x="486" y="932"/>
                        <a:pt x="491" y="1041"/>
                      </a:cubicBezTo>
                      <a:cubicBezTo>
                        <a:pt x="688" y="1019"/>
                        <a:pt x="856" y="741"/>
                        <a:pt x="965" y="518"/>
                      </a:cubicBezTo>
                      <a:lnTo>
                        <a:pt x="960" y="512"/>
                      </a:lnTo>
                      <a:cubicBezTo>
                        <a:pt x="824" y="371"/>
                        <a:pt x="704" y="196"/>
                        <a:pt x="671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8" name="Google Shape;9158;p62"/>
                <p:cNvSpPr/>
                <p:nvPr/>
              </p:nvSpPr>
              <p:spPr>
                <a:xfrm>
                  <a:off x="3744573" y="3263377"/>
                  <a:ext cx="10766" cy="25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" h="1015" extrusionOk="0">
                      <a:moveTo>
                        <a:pt x="398" y="1"/>
                      </a:moveTo>
                      <a:cubicBezTo>
                        <a:pt x="311" y="208"/>
                        <a:pt x="174" y="388"/>
                        <a:pt x="0" y="530"/>
                      </a:cubicBezTo>
                      <a:cubicBezTo>
                        <a:pt x="16" y="715"/>
                        <a:pt x="136" y="884"/>
                        <a:pt x="256" y="1014"/>
                      </a:cubicBezTo>
                      <a:cubicBezTo>
                        <a:pt x="278" y="971"/>
                        <a:pt x="294" y="922"/>
                        <a:pt x="311" y="889"/>
                      </a:cubicBezTo>
                      <a:cubicBezTo>
                        <a:pt x="343" y="797"/>
                        <a:pt x="371" y="704"/>
                        <a:pt x="392" y="606"/>
                      </a:cubicBezTo>
                      <a:cubicBezTo>
                        <a:pt x="392" y="600"/>
                        <a:pt x="392" y="595"/>
                        <a:pt x="398" y="595"/>
                      </a:cubicBezTo>
                      <a:cubicBezTo>
                        <a:pt x="420" y="475"/>
                        <a:pt x="425" y="350"/>
                        <a:pt x="420" y="230"/>
                      </a:cubicBezTo>
                      <a:cubicBezTo>
                        <a:pt x="414" y="170"/>
                        <a:pt x="409" y="88"/>
                        <a:pt x="39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9" name="Google Shape;9159;p62"/>
                <p:cNvSpPr/>
                <p:nvPr/>
              </p:nvSpPr>
              <p:spPr>
                <a:xfrm>
                  <a:off x="3723344" y="3304141"/>
                  <a:ext cx="28684" cy="22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890" extrusionOk="0">
                      <a:moveTo>
                        <a:pt x="807" y="1"/>
                      </a:moveTo>
                      <a:cubicBezTo>
                        <a:pt x="747" y="61"/>
                        <a:pt x="671" y="94"/>
                        <a:pt x="584" y="99"/>
                      </a:cubicBezTo>
                      <a:cubicBezTo>
                        <a:pt x="578" y="186"/>
                        <a:pt x="546" y="268"/>
                        <a:pt x="497" y="339"/>
                      </a:cubicBezTo>
                      <a:cubicBezTo>
                        <a:pt x="425" y="444"/>
                        <a:pt x="318" y="482"/>
                        <a:pt x="204" y="482"/>
                      </a:cubicBezTo>
                      <a:cubicBezTo>
                        <a:pt x="136" y="482"/>
                        <a:pt x="66" y="468"/>
                        <a:pt x="1" y="448"/>
                      </a:cubicBezTo>
                      <a:lnTo>
                        <a:pt x="1" y="448"/>
                      </a:lnTo>
                      <a:cubicBezTo>
                        <a:pt x="50" y="589"/>
                        <a:pt x="77" y="736"/>
                        <a:pt x="83" y="889"/>
                      </a:cubicBezTo>
                      <a:cubicBezTo>
                        <a:pt x="284" y="816"/>
                        <a:pt x="505" y="764"/>
                        <a:pt x="722" y="764"/>
                      </a:cubicBezTo>
                      <a:cubicBezTo>
                        <a:pt x="863" y="764"/>
                        <a:pt x="1003" y="786"/>
                        <a:pt x="1134" y="840"/>
                      </a:cubicBezTo>
                      <a:cubicBezTo>
                        <a:pt x="1134" y="818"/>
                        <a:pt x="1129" y="791"/>
                        <a:pt x="1123" y="769"/>
                      </a:cubicBezTo>
                      <a:cubicBezTo>
                        <a:pt x="1063" y="502"/>
                        <a:pt x="954" y="246"/>
                        <a:pt x="807" y="12"/>
                      </a:cubicBezTo>
                      <a:cubicBezTo>
                        <a:pt x="807" y="6"/>
                        <a:pt x="807" y="6"/>
                        <a:pt x="80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0" name="Google Shape;9160;p62"/>
                <p:cNvSpPr/>
                <p:nvPr/>
              </p:nvSpPr>
              <p:spPr>
                <a:xfrm>
                  <a:off x="3725290" y="3325471"/>
                  <a:ext cx="27294" cy="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" h="374" extrusionOk="0">
                      <a:moveTo>
                        <a:pt x="636" y="0"/>
                      </a:moveTo>
                      <a:cubicBezTo>
                        <a:pt x="421" y="0"/>
                        <a:pt x="202" y="56"/>
                        <a:pt x="6" y="127"/>
                      </a:cubicBezTo>
                      <a:cubicBezTo>
                        <a:pt x="6" y="192"/>
                        <a:pt x="6" y="252"/>
                        <a:pt x="0" y="318"/>
                      </a:cubicBezTo>
                      <a:lnTo>
                        <a:pt x="38" y="318"/>
                      </a:lnTo>
                      <a:cubicBezTo>
                        <a:pt x="339" y="356"/>
                        <a:pt x="645" y="373"/>
                        <a:pt x="950" y="373"/>
                      </a:cubicBezTo>
                      <a:cubicBezTo>
                        <a:pt x="993" y="373"/>
                        <a:pt x="1036" y="373"/>
                        <a:pt x="1079" y="372"/>
                      </a:cubicBezTo>
                      <a:cubicBezTo>
                        <a:pt x="1079" y="279"/>
                        <a:pt x="1079" y="187"/>
                        <a:pt x="1068" y="94"/>
                      </a:cubicBezTo>
                      <a:cubicBezTo>
                        <a:pt x="932" y="27"/>
                        <a:pt x="785" y="0"/>
                        <a:pt x="636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1" name="Google Shape;9161;p62"/>
                <p:cNvSpPr/>
                <p:nvPr/>
              </p:nvSpPr>
              <p:spPr>
                <a:xfrm>
                  <a:off x="3745104" y="3291075"/>
                  <a:ext cx="26890" cy="21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54" extrusionOk="0">
                      <a:moveTo>
                        <a:pt x="290" y="0"/>
                      </a:moveTo>
                      <a:cubicBezTo>
                        <a:pt x="213" y="169"/>
                        <a:pt x="121" y="327"/>
                        <a:pt x="1" y="463"/>
                      </a:cubicBezTo>
                      <a:cubicBezTo>
                        <a:pt x="6" y="469"/>
                        <a:pt x="12" y="474"/>
                        <a:pt x="17" y="480"/>
                      </a:cubicBezTo>
                      <a:cubicBezTo>
                        <a:pt x="88" y="600"/>
                        <a:pt x="153" y="719"/>
                        <a:pt x="213" y="845"/>
                      </a:cubicBezTo>
                      <a:lnTo>
                        <a:pt x="219" y="845"/>
                      </a:lnTo>
                      <a:cubicBezTo>
                        <a:pt x="247" y="851"/>
                        <a:pt x="275" y="853"/>
                        <a:pt x="304" y="853"/>
                      </a:cubicBezTo>
                      <a:cubicBezTo>
                        <a:pt x="482" y="853"/>
                        <a:pt x="657" y="746"/>
                        <a:pt x="813" y="670"/>
                      </a:cubicBezTo>
                      <a:cubicBezTo>
                        <a:pt x="900" y="627"/>
                        <a:pt x="982" y="583"/>
                        <a:pt x="1063" y="534"/>
                      </a:cubicBezTo>
                      <a:cubicBezTo>
                        <a:pt x="775" y="431"/>
                        <a:pt x="448" y="278"/>
                        <a:pt x="29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2" name="Google Shape;9162;p62"/>
                <p:cNvSpPr/>
                <p:nvPr/>
              </p:nvSpPr>
              <p:spPr>
                <a:xfrm>
                  <a:off x="3753520" y="3276013"/>
                  <a:ext cx="20547" cy="21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864" extrusionOk="0">
                      <a:moveTo>
                        <a:pt x="629" y="0"/>
                      </a:moveTo>
                      <a:cubicBezTo>
                        <a:pt x="445" y="0"/>
                        <a:pt x="258" y="27"/>
                        <a:pt x="120" y="133"/>
                      </a:cubicBezTo>
                      <a:cubicBezTo>
                        <a:pt x="93" y="258"/>
                        <a:pt x="55" y="378"/>
                        <a:pt x="6" y="493"/>
                      </a:cubicBezTo>
                      <a:lnTo>
                        <a:pt x="0" y="504"/>
                      </a:lnTo>
                      <a:cubicBezTo>
                        <a:pt x="76" y="656"/>
                        <a:pt x="191" y="781"/>
                        <a:pt x="338" y="863"/>
                      </a:cubicBezTo>
                      <a:cubicBezTo>
                        <a:pt x="551" y="711"/>
                        <a:pt x="681" y="373"/>
                        <a:pt x="768" y="144"/>
                      </a:cubicBezTo>
                      <a:cubicBezTo>
                        <a:pt x="785" y="95"/>
                        <a:pt x="796" y="51"/>
                        <a:pt x="812" y="8"/>
                      </a:cubicBezTo>
                      <a:cubicBezTo>
                        <a:pt x="753" y="4"/>
                        <a:pt x="691" y="0"/>
                        <a:pt x="629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3" name="Google Shape;9163;p62"/>
                <p:cNvSpPr/>
                <p:nvPr/>
              </p:nvSpPr>
              <p:spPr>
                <a:xfrm>
                  <a:off x="3764109" y="3276342"/>
                  <a:ext cx="29215" cy="26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1063" extrusionOk="0">
                      <a:moveTo>
                        <a:pt x="475" y="0"/>
                      </a:moveTo>
                      <a:cubicBezTo>
                        <a:pt x="453" y="76"/>
                        <a:pt x="426" y="153"/>
                        <a:pt x="399" y="224"/>
                      </a:cubicBezTo>
                      <a:cubicBezTo>
                        <a:pt x="295" y="452"/>
                        <a:pt x="191" y="730"/>
                        <a:pt x="1" y="894"/>
                      </a:cubicBezTo>
                      <a:cubicBezTo>
                        <a:pt x="121" y="954"/>
                        <a:pt x="251" y="1008"/>
                        <a:pt x="382" y="1052"/>
                      </a:cubicBezTo>
                      <a:cubicBezTo>
                        <a:pt x="393" y="1057"/>
                        <a:pt x="399" y="1057"/>
                        <a:pt x="399" y="1063"/>
                      </a:cubicBezTo>
                      <a:cubicBezTo>
                        <a:pt x="442" y="1035"/>
                        <a:pt x="480" y="1008"/>
                        <a:pt x="524" y="986"/>
                      </a:cubicBezTo>
                      <a:cubicBezTo>
                        <a:pt x="775" y="812"/>
                        <a:pt x="992" y="594"/>
                        <a:pt x="1156" y="338"/>
                      </a:cubicBezTo>
                      <a:cubicBezTo>
                        <a:pt x="954" y="175"/>
                        <a:pt x="742" y="38"/>
                        <a:pt x="47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4" name="Google Shape;9164;p62"/>
                <p:cNvSpPr/>
                <p:nvPr/>
              </p:nvSpPr>
              <p:spPr>
                <a:xfrm>
                  <a:off x="3756552" y="3261734"/>
                  <a:ext cx="19561" cy="1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" h="59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6" y="99"/>
                        <a:pt x="22" y="197"/>
                        <a:pt x="27" y="295"/>
                      </a:cubicBezTo>
                      <a:cubicBezTo>
                        <a:pt x="27" y="393"/>
                        <a:pt x="27" y="491"/>
                        <a:pt x="11" y="589"/>
                      </a:cubicBezTo>
                      <a:cubicBezTo>
                        <a:pt x="164" y="504"/>
                        <a:pt x="350" y="476"/>
                        <a:pt x="527" y="476"/>
                      </a:cubicBezTo>
                      <a:cubicBezTo>
                        <a:pt x="589" y="476"/>
                        <a:pt x="650" y="480"/>
                        <a:pt x="708" y="486"/>
                      </a:cubicBezTo>
                      <a:cubicBezTo>
                        <a:pt x="741" y="371"/>
                        <a:pt x="757" y="257"/>
                        <a:pt x="774" y="137"/>
                      </a:cubicBezTo>
                      <a:cubicBezTo>
                        <a:pt x="725" y="120"/>
                        <a:pt x="681" y="110"/>
                        <a:pt x="638" y="99"/>
                      </a:cubicBezTo>
                      <a:cubicBezTo>
                        <a:pt x="425" y="50"/>
                        <a:pt x="213" y="17"/>
                        <a:pt x="0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5" name="Google Shape;9165;p62"/>
                <p:cNvSpPr/>
                <p:nvPr/>
              </p:nvSpPr>
              <p:spPr>
                <a:xfrm>
                  <a:off x="3776644" y="3266005"/>
                  <a:ext cx="18904" cy="16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671" extrusionOk="0">
                      <a:moveTo>
                        <a:pt x="61" y="1"/>
                      </a:moveTo>
                      <a:cubicBezTo>
                        <a:pt x="50" y="109"/>
                        <a:pt x="28" y="224"/>
                        <a:pt x="1" y="333"/>
                      </a:cubicBezTo>
                      <a:cubicBezTo>
                        <a:pt x="262" y="382"/>
                        <a:pt x="502" y="502"/>
                        <a:pt x="704" y="671"/>
                      </a:cubicBezTo>
                      <a:cubicBezTo>
                        <a:pt x="714" y="643"/>
                        <a:pt x="731" y="611"/>
                        <a:pt x="747" y="578"/>
                      </a:cubicBezTo>
                      <a:cubicBezTo>
                        <a:pt x="638" y="398"/>
                        <a:pt x="496" y="246"/>
                        <a:pt x="322" y="131"/>
                      </a:cubicBezTo>
                      <a:cubicBezTo>
                        <a:pt x="240" y="77"/>
                        <a:pt x="153" y="33"/>
                        <a:pt x="6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6" name="Google Shape;9166;p62"/>
                <p:cNvSpPr/>
                <p:nvPr/>
              </p:nvSpPr>
              <p:spPr>
                <a:xfrm>
                  <a:off x="3784630" y="3282811"/>
                  <a:ext cx="19435" cy="28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1140" extrusionOk="0">
                      <a:moveTo>
                        <a:pt x="480" y="0"/>
                      </a:moveTo>
                      <a:cubicBezTo>
                        <a:pt x="469" y="22"/>
                        <a:pt x="458" y="38"/>
                        <a:pt x="453" y="60"/>
                      </a:cubicBezTo>
                      <a:cubicBezTo>
                        <a:pt x="482" y="85"/>
                        <a:pt x="459" y="127"/>
                        <a:pt x="422" y="127"/>
                      </a:cubicBezTo>
                      <a:cubicBezTo>
                        <a:pt x="418" y="127"/>
                        <a:pt x="414" y="127"/>
                        <a:pt x="409" y="126"/>
                      </a:cubicBezTo>
                      <a:cubicBezTo>
                        <a:pt x="300" y="305"/>
                        <a:pt x="164" y="469"/>
                        <a:pt x="1" y="605"/>
                      </a:cubicBezTo>
                      <a:cubicBezTo>
                        <a:pt x="142" y="720"/>
                        <a:pt x="235" y="872"/>
                        <a:pt x="388" y="970"/>
                      </a:cubicBezTo>
                      <a:cubicBezTo>
                        <a:pt x="404" y="970"/>
                        <a:pt x="420" y="981"/>
                        <a:pt x="426" y="997"/>
                      </a:cubicBezTo>
                      <a:cubicBezTo>
                        <a:pt x="437" y="997"/>
                        <a:pt x="442" y="1003"/>
                        <a:pt x="447" y="1008"/>
                      </a:cubicBezTo>
                      <a:cubicBezTo>
                        <a:pt x="551" y="1057"/>
                        <a:pt x="660" y="1101"/>
                        <a:pt x="769" y="1139"/>
                      </a:cubicBezTo>
                      <a:cubicBezTo>
                        <a:pt x="769" y="1052"/>
                        <a:pt x="758" y="965"/>
                        <a:pt x="747" y="878"/>
                      </a:cubicBezTo>
                      <a:cubicBezTo>
                        <a:pt x="709" y="572"/>
                        <a:pt x="616" y="278"/>
                        <a:pt x="48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7" name="Google Shape;9167;p62"/>
                <p:cNvSpPr/>
                <p:nvPr/>
              </p:nvSpPr>
              <p:spPr>
                <a:xfrm>
                  <a:off x="3751321" y="3308286"/>
                  <a:ext cx="30858" cy="2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1047" extrusionOk="0">
                      <a:moveTo>
                        <a:pt x="725" y="0"/>
                      </a:moveTo>
                      <a:cubicBezTo>
                        <a:pt x="643" y="44"/>
                        <a:pt x="556" y="88"/>
                        <a:pt x="469" y="131"/>
                      </a:cubicBezTo>
                      <a:cubicBezTo>
                        <a:pt x="336" y="190"/>
                        <a:pt x="199" y="253"/>
                        <a:pt x="50" y="253"/>
                      </a:cubicBezTo>
                      <a:cubicBezTo>
                        <a:pt x="33" y="253"/>
                        <a:pt x="17" y="253"/>
                        <a:pt x="0" y="251"/>
                      </a:cubicBezTo>
                      <a:lnTo>
                        <a:pt x="0" y="251"/>
                      </a:lnTo>
                      <a:cubicBezTo>
                        <a:pt x="44" y="360"/>
                        <a:pt x="76" y="469"/>
                        <a:pt x="98" y="583"/>
                      </a:cubicBezTo>
                      <a:cubicBezTo>
                        <a:pt x="104" y="632"/>
                        <a:pt x="109" y="681"/>
                        <a:pt x="114" y="731"/>
                      </a:cubicBezTo>
                      <a:cubicBezTo>
                        <a:pt x="120" y="834"/>
                        <a:pt x="125" y="943"/>
                        <a:pt x="120" y="1047"/>
                      </a:cubicBezTo>
                      <a:cubicBezTo>
                        <a:pt x="447" y="1041"/>
                        <a:pt x="768" y="1019"/>
                        <a:pt x="1084" y="1003"/>
                      </a:cubicBezTo>
                      <a:lnTo>
                        <a:pt x="1221" y="992"/>
                      </a:lnTo>
                      <a:cubicBezTo>
                        <a:pt x="1112" y="627"/>
                        <a:pt x="975" y="251"/>
                        <a:pt x="72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8" name="Google Shape;9168;p62"/>
                <p:cNvSpPr/>
                <p:nvPr/>
              </p:nvSpPr>
              <p:spPr>
                <a:xfrm>
                  <a:off x="3771413" y="3299466"/>
                  <a:ext cx="21507" cy="1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86" extrusionOk="0">
                      <a:moveTo>
                        <a:pt x="464" y="1"/>
                      </a:moveTo>
                      <a:cubicBezTo>
                        <a:pt x="404" y="55"/>
                        <a:pt x="338" y="99"/>
                        <a:pt x="273" y="142"/>
                      </a:cubicBezTo>
                      <a:cubicBezTo>
                        <a:pt x="186" y="202"/>
                        <a:pt x="99" y="257"/>
                        <a:pt x="1" y="306"/>
                      </a:cubicBezTo>
                      <a:cubicBezTo>
                        <a:pt x="131" y="447"/>
                        <a:pt x="235" y="611"/>
                        <a:pt x="306" y="785"/>
                      </a:cubicBezTo>
                      <a:cubicBezTo>
                        <a:pt x="545" y="720"/>
                        <a:pt x="703" y="556"/>
                        <a:pt x="851" y="371"/>
                      </a:cubicBezTo>
                      <a:cubicBezTo>
                        <a:pt x="698" y="268"/>
                        <a:pt x="605" y="115"/>
                        <a:pt x="46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9" name="Google Shape;9169;p62"/>
                <p:cNvSpPr/>
                <p:nvPr/>
              </p:nvSpPr>
              <p:spPr>
                <a:xfrm>
                  <a:off x="3780081" y="3309929"/>
                  <a:ext cx="24135" cy="23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" h="922" extrusionOk="0">
                      <a:moveTo>
                        <a:pt x="573" y="1"/>
                      </a:moveTo>
                      <a:cubicBezTo>
                        <a:pt x="420" y="202"/>
                        <a:pt x="246" y="371"/>
                        <a:pt x="1" y="448"/>
                      </a:cubicBezTo>
                      <a:cubicBezTo>
                        <a:pt x="66" y="600"/>
                        <a:pt x="115" y="764"/>
                        <a:pt x="164" y="922"/>
                      </a:cubicBezTo>
                      <a:cubicBezTo>
                        <a:pt x="388" y="900"/>
                        <a:pt x="627" y="856"/>
                        <a:pt x="769" y="709"/>
                      </a:cubicBezTo>
                      <a:cubicBezTo>
                        <a:pt x="911" y="562"/>
                        <a:pt x="954" y="360"/>
                        <a:pt x="954" y="159"/>
                      </a:cubicBezTo>
                      <a:cubicBezTo>
                        <a:pt x="824" y="121"/>
                        <a:pt x="693" y="66"/>
                        <a:pt x="57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70" name="Google Shape;9170;p62"/>
                <p:cNvSpPr/>
                <p:nvPr/>
              </p:nvSpPr>
              <p:spPr>
                <a:xfrm>
                  <a:off x="3704087" y="3305127"/>
                  <a:ext cx="20117" cy="28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1112" extrusionOk="0">
                      <a:moveTo>
                        <a:pt x="158" y="0"/>
                      </a:moveTo>
                      <a:cubicBezTo>
                        <a:pt x="136" y="114"/>
                        <a:pt x="76" y="218"/>
                        <a:pt x="0" y="300"/>
                      </a:cubicBezTo>
                      <a:cubicBezTo>
                        <a:pt x="158" y="507"/>
                        <a:pt x="272" y="730"/>
                        <a:pt x="185" y="1003"/>
                      </a:cubicBezTo>
                      <a:cubicBezTo>
                        <a:pt x="371" y="1063"/>
                        <a:pt x="561" y="1095"/>
                        <a:pt x="757" y="1112"/>
                      </a:cubicBezTo>
                      <a:cubicBezTo>
                        <a:pt x="796" y="621"/>
                        <a:pt x="681" y="38"/>
                        <a:pt x="158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71" name="Google Shape;9171;p62"/>
                <p:cNvSpPr/>
                <p:nvPr/>
              </p:nvSpPr>
              <p:spPr>
                <a:xfrm>
                  <a:off x="3697187" y="3307856"/>
                  <a:ext cx="12156" cy="2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862" extrusionOk="0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1" y="224"/>
                        <a:pt x="6" y="464"/>
                        <a:pt x="120" y="649"/>
                      </a:cubicBezTo>
                      <a:cubicBezTo>
                        <a:pt x="137" y="671"/>
                        <a:pt x="159" y="698"/>
                        <a:pt x="175" y="720"/>
                      </a:cubicBezTo>
                      <a:cubicBezTo>
                        <a:pt x="235" y="780"/>
                        <a:pt x="306" y="829"/>
                        <a:pt x="382" y="862"/>
                      </a:cubicBezTo>
                      <a:cubicBezTo>
                        <a:pt x="480" y="519"/>
                        <a:pt x="229" y="257"/>
                        <a:pt x="1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9172" name="Google Shape;9172;p62"/>
          <p:cNvGrpSpPr/>
          <p:nvPr/>
        </p:nvGrpSpPr>
        <p:grpSpPr>
          <a:xfrm>
            <a:off x="7112185" y="4783048"/>
            <a:ext cx="755244" cy="1057648"/>
            <a:chOff x="5334138" y="3587286"/>
            <a:chExt cx="566433" cy="793236"/>
          </a:xfrm>
        </p:grpSpPr>
        <p:sp>
          <p:nvSpPr>
            <p:cNvPr id="9173" name="Google Shape;9173;p62"/>
            <p:cNvSpPr/>
            <p:nvPr/>
          </p:nvSpPr>
          <p:spPr>
            <a:xfrm>
              <a:off x="5474754" y="3587286"/>
              <a:ext cx="285200" cy="198743"/>
            </a:xfrm>
            <a:custGeom>
              <a:avLst/>
              <a:gdLst/>
              <a:ahLst/>
              <a:cxnLst/>
              <a:rect l="l" t="t" r="r" b="b"/>
              <a:pathLst>
                <a:path w="11285" h="7864" extrusionOk="0">
                  <a:moveTo>
                    <a:pt x="5640" y="0"/>
                  </a:moveTo>
                  <a:cubicBezTo>
                    <a:pt x="5640" y="0"/>
                    <a:pt x="2812" y="3547"/>
                    <a:pt x="0" y="7863"/>
                  </a:cubicBezTo>
                  <a:lnTo>
                    <a:pt x="11285" y="7863"/>
                  </a:lnTo>
                  <a:cubicBezTo>
                    <a:pt x="8468" y="3547"/>
                    <a:pt x="5640" y="0"/>
                    <a:pt x="564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74" name="Google Shape;9174;p62"/>
            <p:cNvSpPr/>
            <p:nvPr/>
          </p:nvSpPr>
          <p:spPr>
            <a:xfrm>
              <a:off x="5364161" y="3785408"/>
              <a:ext cx="506511" cy="198718"/>
            </a:xfrm>
            <a:custGeom>
              <a:avLst/>
              <a:gdLst/>
              <a:ahLst/>
              <a:cxnLst/>
              <a:rect l="l" t="t" r="r" b="b"/>
              <a:pathLst>
                <a:path w="20042" h="7863" extrusionOk="0">
                  <a:moveTo>
                    <a:pt x="4376" y="0"/>
                  </a:moveTo>
                  <a:cubicBezTo>
                    <a:pt x="2714" y="2545"/>
                    <a:pt x="1063" y="5356"/>
                    <a:pt x="0" y="7863"/>
                  </a:cubicBezTo>
                  <a:lnTo>
                    <a:pt x="20042" y="7863"/>
                  </a:lnTo>
                  <a:cubicBezTo>
                    <a:pt x="18974" y="5356"/>
                    <a:pt x="17323" y="2545"/>
                    <a:pt x="1566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75" name="Google Shape;9175;p62"/>
            <p:cNvSpPr/>
            <p:nvPr/>
          </p:nvSpPr>
          <p:spPr>
            <a:xfrm>
              <a:off x="5334138" y="3983505"/>
              <a:ext cx="566433" cy="198895"/>
            </a:xfrm>
            <a:custGeom>
              <a:avLst/>
              <a:gdLst/>
              <a:ahLst/>
              <a:cxnLst/>
              <a:rect l="l" t="t" r="r" b="b"/>
              <a:pathLst>
                <a:path w="22413" h="7870" extrusionOk="0">
                  <a:moveTo>
                    <a:pt x="1188" y="1"/>
                  </a:moveTo>
                  <a:cubicBezTo>
                    <a:pt x="458" y="1712"/>
                    <a:pt x="1" y="3276"/>
                    <a:pt x="1" y="4524"/>
                  </a:cubicBezTo>
                  <a:cubicBezTo>
                    <a:pt x="1" y="5657"/>
                    <a:pt x="170" y="6785"/>
                    <a:pt x="507" y="7869"/>
                  </a:cubicBezTo>
                  <a:lnTo>
                    <a:pt x="21905" y="7869"/>
                  </a:lnTo>
                  <a:cubicBezTo>
                    <a:pt x="22243" y="6785"/>
                    <a:pt x="22412" y="5657"/>
                    <a:pt x="22412" y="4524"/>
                  </a:cubicBezTo>
                  <a:cubicBezTo>
                    <a:pt x="22412" y="3276"/>
                    <a:pt x="21955" y="1706"/>
                    <a:pt x="212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76" name="Google Shape;9176;p62"/>
            <p:cNvSpPr/>
            <p:nvPr/>
          </p:nvSpPr>
          <p:spPr>
            <a:xfrm>
              <a:off x="5346951" y="4181779"/>
              <a:ext cx="540806" cy="198743"/>
            </a:xfrm>
            <a:custGeom>
              <a:avLst/>
              <a:gdLst/>
              <a:ahLst/>
              <a:cxnLst/>
              <a:rect l="l" t="t" r="r" b="b"/>
              <a:pathLst>
                <a:path w="21399" h="7864" extrusionOk="0">
                  <a:moveTo>
                    <a:pt x="0" y="0"/>
                  </a:moveTo>
                  <a:cubicBezTo>
                    <a:pt x="1466" y="4675"/>
                    <a:pt x="5798" y="7863"/>
                    <a:pt x="10702" y="7863"/>
                  </a:cubicBezTo>
                  <a:cubicBezTo>
                    <a:pt x="15601" y="7863"/>
                    <a:pt x="19938" y="4675"/>
                    <a:pt x="213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177" name="Google Shape;9177;p62"/>
          <p:cNvGrpSpPr/>
          <p:nvPr/>
        </p:nvGrpSpPr>
        <p:grpSpPr>
          <a:xfrm>
            <a:off x="7112185" y="3860377"/>
            <a:ext cx="755412" cy="702912"/>
            <a:chOff x="5334138" y="2895283"/>
            <a:chExt cx="566559" cy="527184"/>
          </a:xfrm>
        </p:grpSpPr>
        <p:grpSp>
          <p:nvGrpSpPr>
            <p:cNvPr id="9178" name="Google Shape;9178;p62"/>
            <p:cNvGrpSpPr/>
            <p:nvPr/>
          </p:nvGrpSpPr>
          <p:grpSpPr>
            <a:xfrm>
              <a:off x="5334138" y="2895283"/>
              <a:ext cx="566559" cy="148198"/>
              <a:chOff x="5334138" y="2895283"/>
              <a:chExt cx="566559" cy="148198"/>
            </a:xfrm>
          </p:grpSpPr>
          <p:sp>
            <p:nvSpPr>
              <p:cNvPr id="9179" name="Google Shape;9179;p62"/>
              <p:cNvSpPr/>
              <p:nvPr/>
            </p:nvSpPr>
            <p:spPr>
              <a:xfrm>
                <a:off x="5334138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77"/>
                      <a:pt x="812" y="5864"/>
                      <a:pt x="1815" y="5864"/>
                    </a:cubicBezTo>
                    <a:cubicBezTo>
                      <a:pt x="2818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0" name="Google Shape;9180;p62"/>
              <p:cNvSpPr/>
              <p:nvPr/>
            </p:nvSpPr>
            <p:spPr>
              <a:xfrm>
                <a:off x="5452843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1" name="Google Shape;9181;p62"/>
              <p:cNvSpPr/>
              <p:nvPr/>
            </p:nvSpPr>
            <p:spPr>
              <a:xfrm>
                <a:off x="5571421" y="2895283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35" y="5177"/>
                      <a:pt x="3635" y="3875"/>
                    </a:cubicBezTo>
                    <a:cubicBezTo>
                      <a:pt x="3635" y="2055"/>
                      <a:pt x="2136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2" name="Google Shape;9182;p62"/>
              <p:cNvSpPr/>
              <p:nvPr/>
            </p:nvSpPr>
            <p:spPr>
              <a:xfrm>
                <a:off x="5690126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29" y="5177"/>
                      <a:pt x="3629" y="3875"/>
                    </a:cubicBezTo>
                    <a:cubicBezTo>
                      <a:pt x="3629" y="2055"/>
                      <a:pt x="2131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3" name="Google Shape;9183;p62"/>
              <p:cNvSpPr/>
              <p:nvPr/>
            </p:nvSpPr>
            <p:spPr>
              <a:xfrm>
                <a:off x="5808957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24" y="2055"/>
                      <a:pt x="2126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184" name="Google Shape;9184;p62"/>
            <p:cNvGrpSpPr/>
            <p:nvPr/>
          </p:nvGrpSpPr>
          <p:grpSpPr>
            <a:xfrm>
              <a:off x="5334138" y="3086166"/>
              <a:ext cx="566559" cy="148324"/>
              <a:chOff x="5334138" y="3086166"/>
              <a:chExt cx="566559" cy="148324"/>
            </a:xfrm>
          </p:grpSpPr>
          <p:sp>
            <p:nvSpPr>
              <p:cNvPr id="9185" name="Google Shape;9185;p62"/>
              <p:cNvSpPr/>
              <p:nvPr/>
            </p:nvSpPr>
            <p:spPr>
              <a:xfrm>
                <a:off x="5334138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9" y="1815"/>
                      <a:pt x="1" y="2054"/>
                      <a:pt x="1" y="3874"/>
                    </a:cubicBezTo>
                    <a:cubicBezTo>
                      <a:pt x="1" y="5182"/>
                      <a:pt x="812" y="5869"/>
                      <a:pt x="1815" y="5869"/>
                    </a:cubicBezTo>
                    <a:cubicBezTo>
                      <a:pt x="2818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6" name="Google Shape;9186;p62"/>
              <p:cNvSpPr/>
              <p:nvPr/>
            </p:nvSpPr>
            <p:spPr>
              <a:xfrm>
                <a:off x="5452843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7" name="Google Shape;9187;p62"/>
              <p:cNvSpPr/>
              <p:nvPr/>
            </p:nvSpPr>
            <p:spPr>
              <a:xfrm>
                <a:off x="5571421" y="3086166"/>
                <a:ext cx="91866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35" y="5188"/>
                      <a:pt x="3635" y="3874"/>
                    </a:cubicBezTo>
                    <a:cubicBezTo>
                      <a:pt x="3635" y="2054"/>
                      <a:pt x="213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8" name="Google Shape;9188;p62"/>
              <p:cNvSpPr/>
              <p:nvPr/>
            </p:nvSpPr>
            <p:spPr>
              <a:xfrm>
                <a:off x="5690126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29" y="5188"/>
                      <a:pt x="3629" y="3874"/>
                    </a:cubicBezTo>
                    <a:cubicBezTo>
                      <a:pt x="3629" y="2054"/>
                      <a:pt x="2131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9" name="Google Shape;9189;p62"/>
              <p:cNvSpPr/>
              <p:nvPr/>
            </p:nvSpPr>
            <p:spPr>
              <a:xfrm>
                <a:off x="5808957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24" y="2054"/>
                      <a:pt x="212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190" name="Google Shape;9190;p62"/>
            <p:cNvGrpSpPr/>
            <p:nvPr/>
          </p:nvGrpSpPr>
          <p:grpSpPr>
            <a:xfrm>
              <a:off x="5334138" y="3274269"/>
              <a:ext cx="566559" cy="148198"/>
              <a:chOff x="5334138" y="3274269"/>
              <a:chExt cx="566559" cy="148198"/>
            </a:xfrm>
          </p:grpSpPr>
          <p:sp>
            <p:nvSpPr>
              <p:cNvPr id="9191" name="Google Shape;9191;p62"/>
              <p:cNvSpPr/>
              <p:nvPr/>
            </p:nvSpPr>
            <p:spPr>
              <a:xfrm>
                <a:off x="5334138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0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82"/>
                      <a:pt x="812" y="5864"/>
                      <a:pt x="1815" y="5864"/>
                    </a:cubicBezTo>
                    <a:cubicBezTo>
                      <a:pt x="2818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2" name="Google Shape;9192;p62"/>
              <p:cNvSpPr/>
              <p:nvPr/>
            </p:nvSpPr>
            <p:spPr>
              <a:xfrm>
                <a:off x="5452843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3" name="Google Shape;9193;p62"/>
              <p:cNvSpPr/>
              <p:nvPr/>
            </p:nvSpPr>
            <p:spPr>
              <a:xfrm>
                <a:off x="5571421" y="3274269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35" y="5182"/>
                      <a:pt x="3635" y="3875"/>
                    </a:cubicBezTo>
                    <a:cubicBezTo>
                      <a:pt x="3635" y="2055"/>
                      <a:pt x="213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4" name="Google Shape;9194;p62"/>
              <p:cNvSpPr/>
              <p:nvPr/>
            </p:nvSpPr>
            <p:spPr>
              <a:xfrm>
                <a:off x="5690126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29" y="5182"/>
                      <a:pt x="3629" y="3875"/>
                    </a:cubicBezTo>
                    <a:cubicBezTo>
                      <a:pt x="3629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5" name="Google Shape;9195;p62"/>
              <p:cNvSpPr/>
              <p:nvPr/>
            </p:nvSpPr>
            <p:spPr>
              <a:xfrm>
                <a:off x="5808957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24" y="2055"/>
                      <a:pt x="212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9196" name="Google Shape;9196;p62"/>
          <p:cNvSpPr txBox="1">
            <a:spLocks noGrp="1"/>
          </p:cNvSpPr>
          <p:nvPr>
            <p:ph type="title" idx="4294967295"/>
          </p:nvPr>
        </p:nvSpPr>
        <p:spPr>
          <a:xfrm>
            <a:off x="1433415" y="779002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fa-IR" dirty="0">
                <a:latin typeface="Arial"/>
                <a:ea typeface="Arial"/>
                <a:cs typeface="B Nazanin" panose="00000400000000000000" pitchFamily="2" charset="-78"/>
                <a:sym typeface="Arial"/>
              </a:rPr>
              <a:t>اینفوگرافیک پزشکی</a:t>
            </a:r>
            <a:endParaRPr dirty="0">
              <a:solidFill>
                <a:srgbClr val="FFFFFF"/>
              </a:solidFill>
              <a:latin typeface="Arial"/>
              <a:ea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9197" name="Google Shape;9197;p62"/>
          <p:cNvGrpSpPr/>
          <p:nvPr/>
        </p:nvGrpSpPr>
        <p:grpSpPr>
          <a:xfrm>
            <a:off x="8843459" y="2043124"/>
            <a:ext cx="2113421" cy="1501961"/>
            <a:chOff x="6608782" y="1551392"/>
            <a:chExt cx="1585066" cy="1126471"/>
          </a:xfrm>
        </p:grpSpPr>
        <p:grpSp>
          <p:nvGrpSpPr>
            <p:cNvPr id="9198" name="Google Shape;9198;p62"/>
            <p:cNvGrpSpPr/>
            <p:nvPr/>
          </p:nvGrpSpPr>
          <p:grpSpPr>
            <a:xfrm>
              <a:off x="6608782" y="1882715"/>
              <a:ext cx="77561" cy="73012"/>
              <a:chOff x="6608782" y="1882715"/>
              <a:chExt cx="77561" cy="73012"/>
            </a:xfrm>
          </p:grpSpPr>
          <p:sp>
            <p:nvSpPr>
              <p:cNvPr id="9199" name="Google Shape;9199;p62"/>
              <p:cNvSpPr/>
              <p:nvPr/>
            </p:nvSpPr>
            <p:spPr>
              <a:xfrm>
                <a:off x="6616212" y="1955702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1" y="0"/>
                    </a:moveTo>
                    <a:lnTo>
                      <a:pt x="2578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00" name="Google Shape;9200;p62"/>
              <p:cNvSpPr/>
              <p:nvPr/>
            </p:nvSpPr>
            <p:spPr>
              <a:xfrm>
                <a:off x="6686318" y="1887820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2381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01" name="Google Shape;9201;p62"/>
              <p:cNvSpPr/>
              <p:nvPr/>
            </p:nvSpPr>
            <p:spPr>
              <a:xfrm>
                <a:off x="6613735" y="1882715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2578" y="1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02" name="Google Shape;9202;p62"/>
              <p:cNvSpPr/>
              <p:nvPr/>
            </p:nvSpPr>
            <p:spPr>
              <a:xfrm>
                <a:off x="6608782" y="1890423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1"/>
                    </a:moveTo>
                    <a:lnTo>
                      <a:pt x="0" y="2382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203" name="Google Shape;9203;p62"/>
            <p:cNvGrpSpPr/>
            <p:nvPr/>
          </p:nvGrpSpPr>
          <p:grpSpPr>
            <a:xfrm>
              <a:off x="6608782" y="1551392"/>
              <a:ext cx="1585066" cy="1126471"/>
              <a:chOff x="6608782" y="1551392"/>
              <a:chExt cx="1585066" cy="1126471"/>
            </a:xfrm>
          </p:grpSpPr>
          <p:sp>
            <p:nvSpPr>
              <p:cNvPr id="9204" name="Google Shape;9204;p62"/>
              <p:cNvSpPr/>
              <p:nvPr/>
            </p:nvSpPr>
            <p:spPr>
              <a:xfrm>
                <a:off x="6999469" y="1551392"/>
                <a:ext cx="1194378" cy="1126471"/>
              </a:xfrm>
              <a:custGeom>
                <a:avLst/>
                <a:gdLst/>
                <a:ahLst/>
                <a:cxnLst/>
                <a:rect l="l" t="t" r="r" b="b"/>
                <a:pathLst>
                  <a:path w="47260" h="44573" extrusionOk="0">
                    <a:moveTo>
                      <a:pt x="0" y="0"/>
                    </a:moveTo>
                    <a:lnTo>
                      <a:pt x="0" y="44573"/>
                    </a:lnTo>
                    <a:lnTo>
                      <a:pt x="47259" y="44573"/>
                    </a:lnTo>
                    <a:lnTo>
                      <a:pt x="4725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205" name="Google Shape;9205;p62"/>
              <p:cNvGrpSpPr/>
              <p:nvPr/>
            </p:nvGrpSpPr>
            <p:grpSpPr>
              <a:xfrm>
                <a:off x="6608782" y="1551392"/>
                <a:ext cx="1585066" cy="1126471"/>
                <a:chOff x="6608782" y="1551392"/>
                <a:chExt cx="1585066" cy="1126471"/>
              </a:xfrm>
            </p:grpSpPr>
            <p:sp>
              <p:nvSpPr>
                <p:cNvPr id="9206" name="Google Shape;9206;p62"/>
                <p:cNvSpPr/>
                <p:nvPr/>
              </p:nvSpPr>
              <p:spPr>
                <a:xfrm>
                  <a:off x="6686318" y="1955702"/>
                  <a:ext cx="1507530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28575" fill="none" extrusionOk="0">
                      <a:moveTo>
                        <a:pt x="0" y="0"/>
                      </a:moveTo>
                      <a:lnTo>
                        <a:pt x="59650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7" name="Google Shape;9207;p62"/>
                <p:cNvSpPr/>
                <p:nvPr/>
              </p:nvSpPr>
              <p:spPr>
                <a:xfrm>
                  <a:off x="6686318" y="1551392"/>
                  <a:ext cx="1507530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13111" fill="none" extrusionOk="0">
                      <a:moveTo>
                        <a:pt x="0" y="13111"/>
                      </a:moveTo>
                      <a:lnTo>
                        <a:pt x="12391" y="10386"/>
                      </a:lnTo>
                      <a:lnTo>
                        <a:pt x="5965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8" name="Google Shape;9208;p62"/>
                <p:cNvSpPr/>
                <p:nvPr/>
              </p:nvSpPr>
              <p:spPr>
                <a:xfrm>
                  <a:off x="6608782" y="1551392"/>
                  <a:ext cx="390713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13111" fill="none" extrusionOk="0">
                      <a:moveTo>
                        <a:pt x="0" y="13111"/>
                      </a:moveTo>
                      <a:lnTo>
                        <a:pt x="15459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9" name="Google Shape;9209;p62"/>
                <p:cNvSpPr/>
                <p:nvPr/>
              </p:nvSpPr>
              <p:spPr>
                <a:xfrm>
                  <a:off x="6608782" y="1955702"/>
                  <a:ext cx="390713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28575" fill="none" extrusionOk="0">
                      <a:moveTo>
                        <a:pt x="0" y="0"/>
                      </a:moveTo>
                      <a:lnTo>
                        <a:pt x="15459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9210" name="Google Shape;9210;p62"/>
          <p:cNvGrpSpPr/>
          <p:nvPr/>
        </p:nvGrpSpPr>
        <p:grpSpPr>
          <a:xfrm>
            <a:off x="8076515" y="3770407"/>
            <a:ext cx="402709" cy="2091956"/>
            <a:chOff x="6057386" y="2827805"/>
            <a:chExt cx="302032" cy="1568967"/>
          </a:xfrm>
        </p:grpSpPr>
        <p:grpSp>
          <p:nvGrpSpPr>
            <p:cNvPr id="9211" name="Google Shape;9211;p62"/>
            <p:cNvGrpSpPr/>
            <p:nvPr/>
          </p:nvGrpSpPr>
          <p:grpSpPr>
            <a:xfrm>
              <a:off x="6057386" y="2827805"/>
              <a:ext cx="302032" cy="1568967"/>
              <a:chOff x="6057386" y="2827805"/>
              <a:chExt cx="302032" cy="1568967"/>
            </a:xfrm>
          </p:grpSpPr>
          <p:sp>
            <p:nvSpPr>
              <p:cNvPr id="9212" name="Google Shape;9212;p62"/>
              <p:cNvSpPr/>
              <p:nvPr/>
            </p:nvSpPr>
            <p:spPr>
              <a:xfrm>
                <a:off x="6057386" y="2827805"/>
                <a:ext cx="302032" cy="1568967"/>
              </a:xfrm>
              <a:custGeom>
                <a:avLst/>
                <a:gdLst/>
                <a:ahLst/>
                <a:cxnLst/>
                <a:rect l="l" t="t" r="r" b="b"/>
                <a:pathLst>
                  <a:path w="11951" h="62082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869" y="61095"/>
                      <a:pt x="4807" y="62081"/>
                      <a:pt x="5978" y="62081"/>
                    </a:cubicBezTo>
                    <a:cubicBezTo>
                      <a:pt x="7150" y="62081"/>
                      <a:pt x="8081" y="61095"/>
                      <a:pt x="8016" y="59923"/>
                    </a:cubicBezTo>
                    <a:lnTo>
                      <a:pt x="8016" y="48470"/>
                    </a:lnTo>
                    <a:cubicBezTo>
                      <a:pt x="8016" y="46159"/>
                      <a:pt x="8447" y="43865"/>
                      <a:pt x="9291" y="41713"/>
                    </a:cubicBezTo>
                    <a:lnTo>
                      <a:pt x="10681" y="38171"/>
                    </a:lnTo>
                    <a:cubicBezTo>
                      <a:pt x="11520" y="36019"/>
                      <a:pt x="11950" y="33730"/>
                      <a:pt x="11950" y="31420"/>
                    </a:cubicBezTo>
                    <a:lnTo>
                      <a:pt x="11950" y="3717"/>
                    </a:lnTo>
                    <a:cubicBezTo>
                      <a:pt x="11950" y="1663"/>
                      <a:pt x="10288" y="1"/>
                      <a:pt x="823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3" name="Google Shape;9213;p62"/>
              <p:cNvSpPr/>
              <p:nvPr/>
            </p:nvSpPr>
            <p:spPr>
              <a:xfrm>
                <a:off x="6057386" y="2827805"/>
                <a:ext cx="151104" cy="1566061"/>
              </a:xfrm>
              <a:custGeom>
                <a:avLst/>
                <a:gdLst/>
                <a:ahLst/>
                <a:cxnLst/>
                <a:rect l="l" t="t" r="r" b="b"/>
                <a:pathLst>
                  <a:path w="5979" h="61967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940" y="61051"/>
                      <a:pt x="4850" y="61967"/>
                      <a:pt x="5978" y="61967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4" name="Google Shape;9214;p62"/>
              <p:cNvSpPr/>
              <p:nvPr/>
            </p:nvSpPr>
            <p:spPr>
              <a:xfrm>
                <a:off x="6097873" y="29644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5" name="Google Shape;9215;p62"/>
              <p:cNvSpPr/>
              <p:nvPr/>
            </p:nvSpPr>
            <p:spPr>
              <a:xfrm>
                <a:off x="6097873" y="30942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8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8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6" name="Google Shape;9216;p62"/>
              <p:cNvSpPr/>
              <p:nvPr/>
            </p:nvSpPr>
            <p:spPr>
              <a:xfrm>
                <a:off x="6097873" y="3224002"/>
                <a:ext cx="66416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2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24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7" name="Google Shape;9217;p62"/>
              <p:cNvSpPr/>
              <p:nvPr/>
            </p:nvSpPr>
            <p:spPr>
              <a:xfrm>
                <a:off x="6097873" y="3353852"/>
                <a:ext cx="66416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3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8" name="Google Shape;9218;p62"/>
              <p:cNvSpPr/>
              <p:nvPr/>
            </p:nvSpPr>
            <p:spPr>
              <a:xfrm>
                <a:off x="6097873" y="34837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9" name="Google Shape;9219;p62"/>
              <p:cNvSpPr/>
              <p:nvPr/>
            </p:nvSpPr>
            <p:spPr>
              <a:xfrm>
                <a:off x="6097873" y="36135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9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9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0" name="Google Shape;9220;p62"/>
              <p:cNvSpPr/>
              <p:nvPr/>
            </p:nvSpPr>
            <p:spPr>
              <a:xfrm>
                <a:off x="6097873" y="3743453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1" name="Google Shape;9221;p62"/>
              <p:cNvSpPr/>
              <p:nvPr/>
            </p:nvSpPr>
            <p:spPr>
              <a:xfrm>
                <a:off x="6254461" y="29644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2" name="Google Shape;9222;p62"/>
              <p:cNvSpPr/>
              <p:nvPr/>
            </p:nvSpPr>
            <p:spPr>
              <a:xfrm>
                <a:off x="6254461" y="30942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8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8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3" name="Google Shape;9223;p62"/>
              <p:cNvSpPr/>
              <p:nvPr/>
            </p:nvSpPr>
            <p:spPr>
              <a:xfrm>
                <a:off x="6254461" y="3224002"/>
                <a:ext cx="66264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2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24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4" name="Google Shape;9224;p62"/>
              <p:cNvSpPr/>
              <p:nvPr/>
            </p:nvSpPr>
            <p:spPr>
              <a:xfrm>
                <a:off x="6254461" y="3353852"/>
                <a:ext cx="66264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5" name="Google Shape;9225;p62"/>
              <p:cNvSpPr/>
              <p:nvPr/>
            </p:nvSpPr>
            <p:spPr>
              <a:xfrm>
                <a:off x="6254461" y="34837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6" name="Google Shape;9226;p62"/>
              <p:cNvSpPr/>
              <p:nvPr/>
            </p:nvSpPr>
            <p:spPr>
              <a:xfrm>
                <a:off x="6254461" y="36135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9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9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7" name="Google Shape;9227;p62"/>
              <p:cNvSpPr/>
              <p:nvPr/>
            </p:nvSpPr>
            <p:spPr>
              <a:xfrm>
                <a:off x="6254461" y="3743453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8" name="Google Shape;9228;p62"/>
              <p:cNvSpPr/>
              <p:nvPr/>
            </p:nvSpPr>
            <p:spPr>
              <a:xfrm>
                <a:off x="6131055" y="3027913"/>
                <a:ext cx="33233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2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9" name="Google Shape;9229;p62"/>
              <p:cNvSpPr/>
              <p:nvPr/>
            </p:nvSpPr>
            <p:spPr>
              <a:xfrm>
                <a:off x="6131055" y="3158875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0" name="Google Shape;9230;p62"/>
              <p:cNvSpPr/>
              <p:nvPr/>
            </p:nvSpPr>
            <p:spPr>
              <a:xfrm>
                <a:off x="6131055" y="3289837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1" name="Google Shape;9231;p62"/>
              <p:cNvSpPr/>
              <p:nvPr/>
            </p:nvSpPr>
            <p:spPr>
              <a:xfrm>
                <a:off x="6131055" y="3420799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2" name="Google Shape;9232;p62"/>
              <p:cNvSpPr/>
              <p:nvPr/>
            </p:nvSpPr>
            <p:spPr>
              <a:xfrm>
                <a:off x="6131055" y="3551610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24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3" name="Google Shape;9233;p62"/>
              <p:cNvSpPr/>
              <p:nvPr/>
            </p:nvSpPr>
            <p:spPr>
              <a:xfrm>
                <a:off x="6131055" y="3682572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9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4" name="Google Shape;9234;p62"/>
              <p:cNvSpPr/>
              <p:nvPr/>
            </p:nvSpPr>
            <p:spPr>
              <a:xfrm>
                <a:off x="6254461" y="3027913"/>
                <a:ext cx="33208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2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5" name="Google Shape;9235;p62"/>
              <p:cNvSpPr/>
              <p:nvPr/>
            </p:nvSpPr>
            <p:spPr>
              <a:xfrm>
                <a:off x="6254461" y="3158875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6" name="Google Shape;9236;p62"/>
              <p:cNvSpPr/>
              <p:nvPr/>
            </p:nvSpPr>
            <p:spPr>
              <a:xfrm>
                <a:off x="6254461" y="3289837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7" name="Google Shape;9237;p62"/>
              <p:cNvSpPr/>
              <p:nvPr/>
            </p:nvSpPr>
            <p:spPr>
              <a:xfrm>
                <a:off x="6254461" y="3420799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8" name="Google Shape;9238;p62"/>
              <p:cNvSpPr/>
              <p:nvPr/>
            </p:nvSpPr>
            <p:spPr>
              <a:xfrm>
                <a:off x="6254461" y="3551610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24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9" name="Google Shape;9239;p62"/>
              <p:cNvSpPr/>
              <p:nvPr/>
            </p:nvSpPr>
            <p:spPr>
              <a:xfrm>
                <a:off x="6254461" y="3682572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9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40" name="Google Shape;9240;p62"/>
              <p:cNvSpPr/>
              <p:nvPr/>
            </p:nvSpPr>
            <p:spPr>
              <a:xfrm>
                <a:off x="6197446" y="2923108"/>
                <a:ext cx="22063" cy="1387587"/>
              </a:xfrm>
              <a:custGeom>
                <a:avLst/>
                <a:gdLst/>
                <a:ahLst/>
                <a:cxnLst/>
                <a:rect l="l" t="t" r="r" b="b"/>
                <a:pathLst>
                  <a:path w="873" h="54905" extrusionOk="0">
                    <a:moveTo>
                      <a:pt x="436" y="1"/>
                    </a:moveTo>
                    <a:cubicBezTo>
                      <a:pt x="191" y="1"/>
                      <a:pt x="0" y="197"/>
                      <a:pt x="0" y="442"/>
                    </a:cubicBezTo>
                    <a:lnTo>
                      <a:pt x="0" y="54463"/>
                    </a:lnTo>
                    <a:cubicBezTo>
                      <a:pt x="0" y="54708"/>
                      <a:pt x="191" y="54904"/>
                      <a:pt x="436" y="54904"/>
                    </a:cubicBezTo>
                    <a:cubicBezTo>
                      <a:pt x="676" y="54904"/>
                      <a:pt x="872" y="54708"/>
                      <a:pt x="872" y="54463"/>
                    </a:cubicBezTo>
                    <a:lnTo>
                      <a:pt x="872" y="442"/>
                    </a:lnTo>
                    <a:cubicBezTo>
                      <a:pt x="872" y="197"/>
                      <a:pt x="676" y="1"/>
                      <a:pt x="436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241" name="Google Shape;9241;p62"/>
            <p:cNvSpPr/>
            <p:nvPr/>
          </p:nvSpPr>
          <p:spPr>
            <a:xfrm>
              <a:off x="6197446" y="3448751"/>
              <a:ext cx="22063" cy="861792"/>
            </a:xfrm>
            <a:custGeom>
              <a:avLst/>
              <a:gdLst/>
              <a:ahLst/>
              <a:cxnLst/>
              <a:rect l="l" t="t" r="r" b="b"/>
              <a:pathLst>
                <a:path w="873" h="34100" extrusionOk="0">
                  <a:moveTo>
                    <a:pt x="436" y="0"/>
                  </a:moveTo>
                  <a:cubicBezTo>
                    <a:pt x="191" y="0"/>
                    <a:pt x="0" y="196"/>
                    <a:pt x="0" y="436"/>
                  </a:cubicBezTo>
                  <a:lnTo>
                    <a:pt x="0" y="33664"/>
                  </a:lnTo>
                  <a:cubicBezTo>
                    <a:pt x="0" y="33909"/>
                    <a:pt x="191" y="34100"/>
                    <a:pt x="436" y="34100"/>
                  </a:cubicBezTo>
                  <a:cubicBezTo>
                    <a:pt x="676" y="34100"/>
                    <a:pt x="872" y="33909"/>
                    <a:pt x="872" y="33664"/>
                  </a:cubicBezTo>
                  <a:lnTo>
                    <a:pt x="872" y="436"/>
                  </a:lnTo>
                  <a:cubicBezTo>
                    <a:pt x="872" y="196"/>
                    <a:pt x="676" y="0"/>
                    <a:pt x="43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42" name="Google Shape;9242;p62"/>
            <p:cNvSpPr/>
            <p:nvPr/>
          </p:nvSpPr>
          <p:spPr>
            <a:xfrm>
              <a:off x="6155165" y="4281201"/>
              <a:ext cx="106473" cy="115571"/>
            </a:xfrm>
            <a:custGeom>
              <a:avLst/>
              <a:gdLst/>
              <a:ahLst/>
              <a:cxnLst/>
              <a:rect l="l" t="t" r="r" b="b"/>
              <a:pathLst>
                <a:path w="4213" h="4573" extrusionOk="0">
                  <a:moveTo>
                    <a:pt x="66" y="0"/>
                  </a:moveTo>
                  <a:lnTo>
                    <a:pt x="66" y="2414"/>
                  </a:lnTo>
                  <a:cubicBezTo>
                    <a:pt x="0" y="3586"/>
                    <a:pt x="938" y="4572"/>
                    <a:pt x="2109" y="4572"/>
                  </a:cubicBezTo>
                  <a:cubicBezTo>
                    <a:pt x="3281" y="4572"/>
                    <a:pt x="4212" y="3586"/>
                    <a:pt x="4147" y="2414"/>
                  </a:cubicBezTo>
                  <a:lnTo>
                    <a:pt x="4147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243" name="Google Shape;9243;p62"/>
          <p:cNvGrpSpPr/>
          <p:nvPr/>
        </p:nvGrpSpPr>
        <p:grpSpPr>
          <a:xfrm>
            <a:off x="2667408" y="2132496"/>
            <a:ext cx="299496" cy="299699"/>
            <a:chOff x="2657906" y="1651497"/>
            <a:chExt cx="224622" cy="224774"/>
          </a:xfrm>
        </p:grpSpPr>
        <p:sp>
          <p:nvSpPr>
            <p:cNvPr id="9244" name="Google Shape;9244;p62"/>
            <p:cNvSpPr/>
            <p:nvPr/>
          </p:nvSpPr>
          <p:spPr>
            <a:xfrm>
              <a:off x="2657906" y="1651497"/>
              <a:ext cx="224622" cy="224774"/>
            </a:xfrm>
            <a:custGeom>
              <a:avLst/>
              <a:gdLst/>
              <a:ahLst/>
              <a:cxnLst/>
              <a:rect l="l" t="t" r="r" b="b"/>
              <a:pathLst>
                <a:path w="8888" h="8894" extrusionOk="0">
                  <a:moveTo>
                    <a:pt x="4185" y="535"/>
                  </a:moveTo>
                  <a:lnTo>
                    <a:pt x="4185" y="1052"/>
                  </a:lnTo>
                  <a:cubicBezTo>
                    <a:pt x="2512" y="1194"/>
                    <a:pt x="1188" y="2518"/>
                    <a:pt x="1052" y="4186"/>
                  </a:cubicBezTo>
                  <a:lnTo>
                    <a:pt x="529" y="4186"/>
                  </a:lnTo>
                  <a:cubicBezTo>
                    <a:pt x="659" y="2235"/>
                    <a:pt x="2261" y="660"/>
                    <a:pt x="4185" y="535"/>
                  </a:cubicBezTo>
                  <a:close/>
                  <a:moveTo>
                    <a:pt x="4703" y="535"/>
                  </a:moveTo>
                  <a:cubicBezTo>
                    <a:pt x="6659" y="676"/>
                    <a:pt x="8212" y="2235"/>
                    <a:pt x="8359" y="4186"/>
                  </a:cubicBezTo>
                  <a:lnTo>
                    <a:pt x="7836" y="4186"/>
                  </a:lnTo>
                  <a:cubicBezTo>
                    <a:pt x="7700" y="2518"/>
                    <a:pt x="6375" y="1189"/>
                    <a:pt x="4703" y="1052"/>
                  </a:cubicBezTo>
                  <a:lnTo>
                    <a:pt x="4703" y="535"/>
                  </a:lnTo>
                  <a:close/>
                  <a:moveTo>
                    <a:pt x="4703" y="1575"/>
                  </a:moveTo>
                  <a:cubicBezTo>
                    <a:pt x="6087" y="1712"/>
                    <a:pt x="7182" y="2807"/>
                    <a:pt x="7313" y="4191"/>
                  </a:cubicBezTo>
                  <a:lnTo>
                    <a:pt x="7051" y="4191"/>
                  </a:lnTo>
                  <a:cubicBezTo>
                    <a:pt x="6702" y="4191"/>
                    <a:pt x="6702" y="4709"/>
                    <a:pt x="7051" y="4709"/>
                  </a:cubicBezTo>
                  <a:lnTo>
                    <a:pt x="7313" y="4709"/>
                  </a:lnTo>
                  <a:cubicBezTo>
                    <a:pt x="7182" y="6087"/>
                    <a:pt x="6087" y="7182"/>
                    <a:pt x="4703" y="7319"/>
                  </a:cubicBezTo>
                  <a:lnTo>
                    <a:pt x="4703" y="7073"/>
                  </a:lnTo>
                  <a:cubicBezTo>
                    <a:pt x="4694" y="6907"/>
                    <a:pt x="4569" y="6824"/>
                    <a:pt x="4444" y="6824"/>
                  </a:cubicBezTo>
                  <a:cubicBezTo>
                    <a:pt x="4318" y="6824"/>
                    <a:pt x="4193" y="6907"/>
                    <a:pt x="4185" y="7073"/>
                  </a:cubicBezTo>
                  <a:lnTo>
                    <a:pt x="4185" y="7319"/>
                  </a:lnTo>
                  <a:cubicBezTo>
                    <a:pt x="2801" y="7188"/>
                    <a:pt x="1706" y="6093"/>
                    <a:pt x="1575" y="4709"/>
                  </a:cubicBezTo>
                  <a:lnTo>
                    <a:pt x="1836" y="4709"/>
                  </a:lnTo>
                  <a:cubicBezTo>
                    <a:pt x="2183" y="4709"/>
                    <a:pt x="2185" y="4191"/>
                    <a:pt x="1842" y="4191"/>
                  </a:cubicBezTo>
                  <a:cubicBezTo>
                    <a:pt x="1840" y="4191"/>
                    <a:pt x="1838" y="4191"/>
                    <a:pt x="1836" y="4191"/>
                  </a:cubicBezTo>
                  <a:lnTo>
                    <a:pt x="1575" y="4191"/>
                  </a:lnTo>
                  <a:cubicBezTo>
                    <a:pt x="1706" y="2807"/>
                    <a:pt x="2801" y="1712"/>
                    <a:pt x="4185" y="1575"/>
                  </a:cubicBezTo>
                  <a:lnTo>
                    <a:pt x="4185" y="1842"/>
                  </a:lnTo>
                  <a:cubicBezTo>
                    <a:pt x="4174" y="2025"/>
                    <a:pt x="4309" y="2116"/>
                    <a:pt x="4444" y="2116"/>
                  </a:cubicBezTo>
                  <a:cubicBezTo>
                    <a:pt x="4579" y="2116"/>
                    <a:pt x="4713" y="2025"/>
                    <a:pt x="4703" y="1842"/>
                  </a:cubicBezTo>
                  <a:lnTo>
                    <a:pt x="4703" y="1575"/>
                  </a:lnTo>
                  <a:close/>
                  <a:moveTo>
                    <a:pt x="1052" y="4709"/>
                  </a:moveTo>
                  <a:cubicBezTo>
                    <a:pt x="1188" y="6376"/>
                    <a:pt x="2512" y="7700"/>
                    <a:pt x="4185" y="7842"/>
                  </a:cubicBezTo>
                  <a:lnTo>
                    <a:pt x="4185" y="8365"/>
                  </a:lnTo>
                  <a:cubicBezTo>
                    <a:pt x="2229" y="8229"/>
                    <a:pt x="659" y="6638"/>
                    <a:pt x="529" y="4709"/>
                  </a:cubicBezTo>
                  <a:close/>
                  <a:moveTo>
                    <a:pt x="8359" y="4709"/>
                  </a:moveTo>
                  <a:cubicBezTo>
                    <a:pt x="8228" y="6665"/>
                    <a:pt x="6632" y="8234"/>
                    <a:pt x="4703" y="8365"/>
                  </a:cubicBezTo>
                  <a:lnTo>
                    <a:pt x="4703" y="7842"/>
                  </a:lnTo>
                  <a:cubicBezTo>
                    <a:pt x="6375" y="7706"/>
                    <a:pt x="7700" y="6381"/>
                    <a:pt x="7836" y="4709"/>
                  </a:cubicBezTo>
                  <a:close/>
                  <a:moveTo>
                    <a:pt x="4441" y="1"/>
                  </a:moveTo>
                  <a:cubicBezTo>
                    <a:pt x="4354" y="1"/>
                    <a:pt x="4272" y="12"/>
                    <a:pt x="4185" y="17"/>
                  </a:cubicBezTo>
                  <a:cubicBezTo>
                    <a:pt x="1940" y="153"/>
                    <a:pt x="153" y="1946"/>
                    <a:pt x="11" y="4186"/>
                  </a:cubicBezTo>
                  <a:cubicBezTo>
                    <a:pt x="6" y="4273"/>
                    <a:pt x="0" y="4360"/>
                    <a:pt x="0" y="4447"/>
                  </a:cubicBezTo>
                  <a:cubicBezTo>
                    <a:pt x="0" y="4534"/>
                    <a:pt x="6" y="4621"/>
                    <a:pt x="11" y="4709"/>
                  </a:cubicBezTo>
                  <a:cubicBezTo>
                    <a:pt x="153" y="6954"/>
                    <a:pt x="1940" y="8741"/>
                    <a:pt x="4185" y="8877"/>
                  </a:cubicBezTo>
                  <a:cubicBezTo>
                    <a:pt x="4272" y="8883"/>
                    <a:pt x="4354" y="8893"/>
                    <a:pt x="4446" y="8893"/>
                  </a:cubicBezTo>
                  <a:cubicBezTo>
                    <a:pt x="4534" y="8893"/>
                    <a:pt x="4615" y="8883"/>
                    <a:pt x="4703" y="8877"/>
                  </a:cubicBezTo>
                  <a:cubicBezTo>
                    <a:pt x="6948" y="8741"/>
                    <a:pt x="8735" y="6948"/>
                    <a:pt x="8876" y="4709"/>
                  </a:cubicBezTo>
                  <a:cubicBezTo>
                    <a:pt x="8882" y="4621"/>
                    <a:pt x="8887" y="4534"/>
                    <a:pt x="8887" y="4447"/>
                  </a:cubicBezTo>
                  <a:cubicBezTo>
                    <a:pt x="8887" y="4360"/>
                    <a:pt x="8882" y="4273"/>
                    <a:pt x="8876" y="4186"/>
                  </a:cubicBezTo>
                  <a:cubicBezTo>
                    <a:pt x="8735" y="1946"/>
                    <a:pt x="6948" y="153"/>
                    <a:pt x="4703" y="17"/>
                  </a:cubicBezTo>
                  <a:cubicBezTo>
                    <a:pt x="4615" y="12"/>
                    <a:pt x="4534" y="1"/>
                    <a:pt x="4441" y="1"/>
                  </a:cubicBezTo>
                  <a:close/>
                </a:path>
              </a:pathLst>
            </a:custGeom>
            <a:solidFill>
              <a:srgbClr val="4B607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45" name="Google Shape;9245;p62"/>
            <p:cNvSpPr/>
            <p:nvPr/>
          </p:nvSpPr>
          <p:spPr>
            <a:xfrm>
              <a:off x="2738450" y="1732343"/>
              <a:ext cx="62549" cy="62676"/>
            </a:xfrm>
            <a:custGeom>
              <a:avLst/>
              <a:gdLst/>
              <a:ahLst/>
              <a:cxnLst/>
              <a:rect l="l" t="t" r="r" b="b"/>
              <a:pathLst>
                <a:path w="2475" h="2480" extrusionOk="0">
                  <a:moveTo>
                    <a:pt x="2475" y="1237"/>
                  </a:moveTo>
                  <a:cubicBezTo>
                    <a:pt x="2475" y="1924"/>
                    <a:pt x="1924" y="2480"/>
                    <a:pt x="1238" y="2480"/>
                  </a:cubicBezTo>
                  <a:cubicBezTo>
                    <a:pt x="557" y="2480"/>
                    <a:pt x="1" y="1924"/>
                    <a:pt x="1" y="1237"/>
                  </a:cubicBezTo>
                  <a:cubicBezTo>
                    <a:pt x="1" y="556"/>
                    <a:pt x="557" y="0"/>
                    <a:pt x="1238" y="0"/>
                  </a:cubicBezTo>
                  <a:cubicBezTo>
                    <a:pt x="1924" y="0"/>
                    <a:pt x="2475" y="556"/>
                    <a:pt x="2475" y="1237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9246" name="Google Shape;9246;p62"/>
          <p:cNvSpPr/>
          <p:nvPr/>
        </p:nvSpPr>
        <p:spPr>
          <a:xfrm>
            <a:off x="1567702" y="3227634"/>
            <a:ext cx="402743" cy="402737"/>
          </a:xfrm>
          <a:custGeom>
            <a:avLst/>
            <a:gdLst/>
            <a:ahLst/>
            <a:cxnLst/>
            <a:rect l="l" t="t" r="r" b="b"/>
            <a:pathLst>
              <a:path w="7374" h="7373" extrusionOk="0">
                <a:moveTo>
                  <a:pt x="7373" y="3684"/>
                </a:moveTo>
                <a:cubicBezTo>
                  <a:pt x="7373" y="5722"/>
                  <a:pt x="5722" y="7373"/>
                  <a:pt x="3690" y="7373"/>
                </a:cubicBezTo>
                <a:cubicBezTo>
                  <a:pt x="1652" y="7373"/>
                  <a:pt x="1" y="5722"/>
                  <a:pt x="1" y="3684"/>
                </a:cubicBezTo>
                <a:cubicBezTo>
                  <a:pt x="1" y="1652"/>
                  <a:pt x="1652" y="0"/>
                  <a:pt x="3690" y="0"/>
                </a:cubicBezTo>
                <a:cubicBezTo>
                  <a:pt x="5722" y="0"/>
                  <a:pt x="7373" y="1652"/>
                  <a:pt x="7373" y="3684"/>
                </a:cubicBezTo>
                <a:close/>
              </a:path>
            </a:pathLst>
          </a:custGeom>
          <a:gradFill>
            <a:gsLst>
              <a:gs pos="0">
                <a:srgbClr val="435D74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9247" name="Google Shape;9247;p62"/>
          <p:cNvGrpSpPr/>
          <p:nvPr/>
        </p:nvGrpSpPr>
        <p:grpSpPr>
          <a:xfrm>
            <a:off x="2667415" y="5088723"/>
            <a:ext cx="448900" cy="446280"/>
            <a:chOff x="2657906" y="2241938"/>
            <a:chExt cx="225987" cy="224698"/>
          </a:xfrm>
        </p:grpSpPr>
        <p:sp>
          <p:nvSpPr>
            <p:cNvPr id="9248" name="Google Shape;9248;p62"/>
            <p:cNvSpPr/>
            <p:nvPr/>
          </p:nvSpPr>
          <p:spPr>
            <a:xfrm>
              <a:off x="2682421" y="2272897"/>
              <a:ext cx="169124" cy="162755"/>
            </a:xfrm>
            <a:custGeom>
              <a:avLst/>
              <a:gdLst/>
              <a:ahLst/>
              <a:cxnLst/>
              <a:rect l="l" t="t" r="r" b="b"/>
              <a:pathLst>
                <a:path w="6692" h="6440" extrusionOk="0">
                  <a:moveTo>
                    <a:pt x="3471" y="309"/>
                  </a:moveTo>
                  <a:cubicBezTo>
                    <a:pt x="5084" y="309"/>
                    <a:pt x="6386" y="1617"/>
                    <a:pt x="6386" y="3224"/>
                  </a:cubicBezTo>
                  <a:cubicBezTo>
                    <a:pt x="6386" y="4401"/>
                    <a:pt x="5678" y="5464"/>
                    <a:pt x="4588" y="5916"/>
                  </a:cubicBezTo>
                  <a:cubicBezTo>
                    <a:pt x="4227" y="6066"/>
                    <a:pt x="3849" y="6138"/>
                    <a:pt x="3473" y="6138"/>
                  </a:cubicBezTo>
                  <a:cubicBezTo>
                    <a:pt x="2714" y="6138"/>
                    <a:pt x="1969" y="5842"/>
                    <a:pt x="1411" y="5284"/>
                  </a:cubicBezTo>
                  <a:cubicBezTo>
                    <a:pt x="578" y="4450"/>
                    <a:pt x="332" y="3197"/>
                    <a:pt x="779" y="2107"/>
                  </a:cubicBezTo>
                  <a:cubicBezTo>
                    <a:pt x="1231" y="1023"/>
                    <a:pt x="2294" y="309"/>
                    <a:pt x="3471" y="309"/>
                  </a:cubicBezTo>
                  <a:close/>
                  <a:moveTo>
                    <a:pt x="3480" y="1"/>
                  </a:moveTo>
                  <a:cubicBezTo>
                    <a:pt x="2642" y="1"/>
                    <a:pt x="1816" y="329"/>
                    <a:pt x="1199" y="947"/>
                  </a:cubicBezTo>
                  <a:cubicBezTo>
                    <a:pt x="278" y="1867"/>
                    <a:pt x="0" y="3252"/>
                    <a:pt x="496" y="4450"/>
                  </a:cubicBezTo>
                  <a:cubicBezTo>
                    <a:pt x="997" y="5655"/>
                    <a:pt x="2169" y="6439"/>
                    <a:pt x="3471" y="6439"/>
                  </a:cubicBezTo>
                  <a:cubicBezTo>
                    <a:pt x="5253" y="6439"/>
                    <a:pt x="6691" y="5001"/>
                    <a:pt x="6691" y="3219"/>
                  </a:cubicBezTo>
                  <a:cubicBezTo>
                    <a:pt x="6691" y="1917"/>
                    <a:pt x="5907" y="745"/>
                    <a:pt x="4702" y="244"/>
                  </a:cubicBezTo>
                  <a:cubicBezTo>
                    <a:pt x="4307" y="80"/>
                    <a:pt x="3892" y="1"/>
                    <a:pt x="348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49" name="Google Shape;9249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0" name="Google Shape;9250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1" name="Google Shape;9251;p62"/>
            <p:cNvSpPr/>
            <p:nvPr/>
          </p:nvSpPr>
          <p:spPr>
            <a:xfrm>
              <a:off x="2665741" y="2257455"/>
              <a:ext cx="201371" cy="193739"/>
            </a:xfrm>
            <a:custGeom>
              <a:avLst/>
              <a:gdLst/>
              <a:ahLst/>
              <a:cxnLst/>
              <a:rect l="l" t="t" r="r" b="b"/>
              <a:pathLst>
                <a:path w="7968" h="7666" extrusionOk="0">
                  <a:moveTo>
                    <a:pt x="4131" y="304"/>
                  </a:moveTo>
                  <a:cubicBezTo>
                    <a:pt x="6082" y="310"/>
                    <a:pt x="7657" y="1885"/>
                    <a:pt x="7657" y="3835"/>
                  </a:cubicBezTo>
                  <a:cubicBezTo>
                    <a:pt x="7657" y="5263"/>
                    <a:pt x="6801" y="6549"/>
                    <a:pt x="5482" y="7094"/>
                  </a:cubicBezTo>
                  <a:cubicBezTo>
                    <a:pt x="5046" y="7274"/>
                    <a:pt x="4588" y="7362"/>
                    <a:pt x="4134" y="7362"/>
                  </a:cubicBezTo>
                  <a:cubicBezTo>
                    <a:pt x="3216" y="7362"/>
                    <a:pt x="2315" y="7003"/>
                    <a:pt x="1641" y="6325"/>
                  </a:cubicBezTo>
                  <a:cubicBezTo>
                    <a:pt x="633" y="5317"/>
                    <a:pt x="328" y="3803"/>
                    <a:pt x="878" y="2484"/>
                  </a:cubicBezTo>
                  <a:cubicBezTo>
                    <a:pt x="1423" y="1165"/>
                    <a:pt x="2709" y="310"/>
                    <a:pt x="4131" y="310"/>
                  </a:cubicBezTo>
                  <a:lnTo>
                    <a:pt x="4131" y="304"/>
                  </a:lnTo>
                  <a:close/>
                  <a:moveTo>
                    <a:pt x="4133" y="1"/>
                  </a:moveTo>
                  <a:cubicBezTo>
                    <a:pt x="3135" y="1"/>
                    <a:pt x="2155" y="390"/>
                    <a:pt x="1423" y="1122"/>
                  </a:cubicBezTo>
                  <a:cubicBezTo>
                    <a:pt x="328" y="2217"/>
                    <a:pt x="1" y="3868"/>
                    <a:pt x="595" y="5301"/>
                  </a:cubicBezTo>
                  <a:cubicBezTo>
                    <a:pt x="1183" y="6729"/>
                    <a:pt x="2584" y="7666"/>
                    <a:pt x="4131" y="7666"/>
                  </a:cubicBezTo>
                  <a:cubicBezTo>
                    <a:pt x="6251" y="7660"/>
                    <a:pt x="7962" y="5949"/>
                    <a:pt x="7967" y="3830"/>
                  </a:cubicBezTo>
                  <a:cubicBezTo>
                    <a:pt x="7967" y="2282"/>
                    <a:pt x="7030" y="882"/>
                    <a:pt x="5602" y="293"/>
                  </a:cubicBezTo>
                  <a:cubicBezTo>
                    <a:pt x="5127" y="96"/>
                    <a:pt x="4628" y="1"/>
                    <a:pt x="4133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2" name="Google Shape;9252;p62"/>
            <p:cNvSpPr/>
            <p:nvPr/>
          </p:nvSpPr>
          <p:spPr>
            <a:xfrm>
              <a:off x="283223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1837" y="311"/>
                  </a:lnTo>
                  <a:cubicBezTo>
                    <a:pt x="2044" y="311"/>
                    <a:pt x="2044" y="0"/>
                    <a:pt x="183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3" name="Google Shape;9253;p62"/>
            <p:cNvSpPr/>
            <p:nvPr/>
          </p:nvSpPr>
          <p:spPr>
            <a:xfrm>
              <a:off x="2723716" y="2350382"/>
              <a:ext cx="94216" cy="7860"/>
            </a:xfrm>
            <a:custGeom>
              <a:avLst/>
              <a:gdLst/>
              <a:ahLst/>
              <a:cxnLst/>
              <a:rect l="l" t="t" r="r" b="b"/>
              <a:pathLst>
                <a:path w="3728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3526" y="311"/>
                  </a:lnTo>
                  <a:cubicBezTo>
                    <a:pt x="3728" y="311"/>
                    <a:pt x="3728" y="0"/>
                    <a:pt x="352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4" name="Google Shape;9254;p62"/>
            <p:cNvSpPr/>
            <p:nvPr/>
          </p:nvSpPr>
          <p:spPr>
            <a:xfrm>
              <a:off x="265790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5" y="0"/>
                    <a:pt x="0" y="71"/>
                    <a:pt x="0" y="153"/>
                  </a:cubicBezTo>
                  <a:cubicBezTo>
                    <a:pt x="0" y="240"/>
                    <a:pt x="65" y="311"/>
                    <a:pt x="153" y="311"/>
                  </a:cubicBezTo>
                  <a:lnTo>
                    <a:pt x="1836" y="311"/>
                  </a:lnTo>
                  <a:cubicBezTo>
                    <a:pt x="2043" y="311"/>
                    <a:pt x="2043" y="0"/>
                    <a:pt x="183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5" name="Google Shape;9255;p62"/>
            <p:cNvSpPr/>
            <p:nvPr/>
          </p:nvSpPr>
          <p:spPr>
            <a:xfrm>
              <a:off x="2766275" y="2307824"/>
              <a:ext cx="7885" cy="92952"/>
            </a:xfrm>
            <a:custGeom>
              <a:avLst/>
              <a:gdLst/>
              <a:ahLst/>
              <a:cxnLst/>
              <a:rect l="l" t="t" r="r" b="b"/>
              <a:pathLst>
                <a:path w="312" h="3678" extrusionOk="0">
                  <a:moveTo>
                    <a:pt x="153" y="1"/>
                  </a:moveTo>
                  <a:cubicBezTo>
                    <a:pt x="71" y="1"/>
                    <a:pt x="0" y="66"/>
                    <a:pt x="0" y="153"/>
                  </a:cubicBezTo>
                  <a:lnTo>
                    <a:pt x="0" y="3526"/>
                  </a:lnTo>
                  <a:cubicBezTo>
                    <a:pt x="0" y="3627"/>
                    <a:pt x="78" y="3677"/>
                    <a:pt x="156" y="3677"/>
                  </a:cubicBezTo>
                  <a:cubicBezTo>
                    <a:pt x="233" y="3677"/>
                    <a:pt x="311" y="3627"/>
                    <a:pt x="311" y="3526"/>
                  </a:cubicBezTo>
                  <a:lnTo>
                    <a:pt x="311" y="153"/>
                  </a:lnTo>
                  <a:cubicBezTo>
                    <a:pt x="311" y="66"/>
                    <a:pt x="240" y="1"/>
                    <a:pt x="15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6" name="Google Shape;9256;p62"/>
            <p:cNvSpPr/>
            <p:nvPr/>
          </p:nvSpPr>
          <p:spPr>
            <a:xfrm>
              <a:off x="2766275" y="2241938"/>
              <a:ext cx="7885" cy="50343"/>
            </a:xfrm>
            <a:custGeom>
              <a:avLst/>
              <a:gdLst/>
              <a:ahLst/>
              <a:cxnLst/>
              <a:rect l="l" t="t" r="r" b="b"/>
              <a:pathLst>
                <a:path w="312" h="1992" extrusionOk="0">
                  <a:moveTo>
                    <a:pt x="156" y="0"/>
                  </a:moveTo>
                  <a:cubicBezTo>
                    <a:pt x="78" y="0"/>
                    <a:pt x="0" y="52"/>
                    <a:pt x="0" y="155"/>
                  </a:cubicBezTo>
                  <a:lnTo>
                    <a:pt x="0" y="1839"/>
                  </a:lnTo>
                  <a:cubicBezTo>
                    <a:pt x="0" y="1926"/>
                    <a:pt x="71" y="1992"/>
                    <a:pt x="153" y="1992"/>
                  </a:cubicBezTo>
                  <a:cubicBezTo>
                    <a:pt x="240" y="1992"/>
                    <a:pt x="311" y="1926"/>
                    <a:pt x="311" y="1839"/>
                  </a:cubicBezTo>
                  <a:lnTo>
                    <a:pt x="311" y="155"/>
                  </a:lnTo>
                  <a:cubicBezTo>
                    <a:pt x="311" y="52"/>
                    <a:pt x="233" y="0"/>
                    <a:pt x="15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7" name="Google Shape;9257;p62"/>
            <p:cNvSpPr/>
            <p:nvPr/>
          </p:nvSpPr>
          <p:spPr>
            <a:xfrm>
              <a:off x="2766275" y="2416268"/>
              <a:ext cx="7885" cy="50368"/>
            </a:xfrm>
            <a:custGeom>
              <a:avLst/>
              <a:gdLst/>
              <a:ahLst/>
              <a:cxnLst/>
              <a:rect l="l" t="t" r="r" b="b"/>
              <a:pathLst>
                <a:path w="312" h="1993" extrusionOk="0">
                  <a:moveTo>
                    <a:pt x="156" y="1"/>
                  </a:moveTo>
                  <a:cubicBezTo>
                    <a:pt x="78" y="1"/>
                    <a:pt x="0" y="52"/>
                    <a:pt x="0" y="156"/>
                  </a:cubicBezTo>
                  <a:lnTo>
                    <a:pt x="0" y="1840"/>
                  </a:lnTo>
                  <a:cubicBezTo>
                    <a:pt x="0" y="1927"/>
                    <a:pt x="71" y="1992"/>
                    <a:pt x="153" y="1992"/>
                  </a:cubicBezTo>
                  <a:cubicBezTo>
                    <a:pt x="240" y="1992"/>
                    <a:pt x="311" y="1927"/>
                    <a:pt x="311" y="1840"/>
                  </a:cubicBezTo>
                  <a:lnTo>
                    <a:pt x="311" y="156"/>
                  </a:lnTo>
                  <a:cubicBezTo>
                    <a:pt x="311" y="52"/>
                    <a:pt x="233" y="1"/>
                    <a:pt x="156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258" name="Google Shape;9258;p62"/>
          <p:cNvGrpSpPr/>
          <p:nvPr/>
        </p:nvGrpSpPr>
        <p:grpSpPr>
          <a:xfrm>
            <a:off x="5489049" y="4342071"/>
            <a:ext cx="596971" cy="1514564"/>
            <a:chOff x="4116787" y="3256553"/>
            <a:chExt cx="447728" cy="1135923"/>
          </a:xfrm>
        </p:grpSpPr>
        <p:sp>
          <p:nvSpPr>
            <p:cNvPr id="9259" name="Google Shape;9259;p62"/>
            <p:cNvSpPr/>
            <p:nvPr/>
          </p:nvSpPr>
          <p:spPr>
            <a:xfrm>
              <a:off x="4116787" y="3256553"/>
              <a:ext cx="447728" cy="1135923"/>
            </a:xfrm>
            <a:custGeom>
              <a:avLst/>
              <a:gdLst/>
              <a:ahLst/>
              <a:cxnLst/>
              <a:rect l="l" t="t" r="r" b="b"/>
              <a:pathLst>
                <a:path w="17716" h="44947" extrusionOk="0">
                  <a:moveTo>
                    <a:pt x="8708" y="1"/>
                  </a:moveTo>
                  <a:cubicBezTo>
                    <a:pt x="8000" y="1"/>
                    <a:pt x="6261" y="235"/>
                    <a:pt x="6594" y="2603"/>
                  </a:cubicBezTo>
                  <a:cubicBezTo>
                    <a:pt x="6594" y="2603"/>
                    <a:pt x="6535" y="2587"/>
                    <a:pt x="6464" y="2587"/>
                  </a:cubicBezTo>
                  <a:cubicBezTo>
                    <a:pt x="6333" y="2587"/>
                    <a:pt x="6160" y="2641"/>
                    <a:pt x="6212" y="2946"/>
                  </a:cubicBezTo>
                  <a:cubicBezTo>
                    <a:pt x="6294" y="3415"/>
                    <a:pt x="6463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6" y="5720"/>
                    <a:pt x="7624" y="5851"/>
                  </a:cubicBezTo>
                  <a:cubicBezTo>
                    <a:pt x="7526" y="5982"/>
                    <a:pt x="5749" y="7224"/>
                    <a:pt x="5172" y="7278"/>
                  </a:cubicBezTo>
                  <a:cubicBezTo>
                    <a:pt x="4589" y="7338"/>
                    <a:pt x="2801" y="7758"/>
                    <a:pt x="2774" y="9725"/>
                  </a:cubicBezTo>
                  <a:cubicBezTo>
                    <a:pt x="2752" y="11687"/>
                    <a:pt x="2622" y="12259"/>
                    <a:pt x="2442" y="12542"/>
                  </a:cubicBezTo>
                  <a:cubicBezTo>
                    <a:pt x="2267" y="12825"/>
                    <a:pt x="2148" y="14640"/>
                    <a:pt x="2197" y="15485"/>
                  </a:cubicBezTo>
                  <a:cubicBezTo>
                    <a:pt x="2246" y="16324"/>
                    <a:pt x="1390" y="18422"/>
                    <a:pt x="1543" y="20874"/>
                  </a:cubicBezTo>
                  <a:cubicBezTo>
                    <a:pt x="1543" y="20874"/>
                    <a:pt x="665" y="21691"/>
                    <a:pt x="595" y="22334"/>
                  </a:cubicBezTo>
                  <a:cubicBezTo>
                    <a:pt x="524" y="22971"/>
                    <a:pt x="1" y="23838"/>
                    <a:pt x="61" y="23958"/>
                  </a:cubicBezTo>
                  <a:cubicBezTo>
                    <a:pt x="87" y="24009"/>
                    <a:pt x="167" y="24037"/>
                    <a:pt x="261" y="24037"/>
                  </a:cubicBezTo>
                  <a:cubicBezTo>
                    <a:pt x="377" y="24037"/>
                    <a:pt x="515" y="23994"/>
                    <a:pt x="605" y="23898"/>
                  </a:cubicBezTo>
                  <a:cubicBezTo>
                    <a:pt x="774" y="23718"/>
                    <a:pt x="1036" y="23386"/>
                    <a:pt x="1036" y="23386"/>
                  </a:cubicBezTo>
                  <a:lnTo>
                    <a:pt x="1036" y="23386"/>
                  </a:lnTo>
                  <a:cubicBezTo>
                    <a:pt x="1036" y="23386"/>
                    <a:pt x="480" y="25511"/>
                    <a:pt x="763" y="25603"/>
                  </a:cubicBezTo>
                  <a:cubicBezTo>
                    <a:pt x="775" y="25607"/>
                    <a:pt x="786" y="25609"/>
                    <a:pt x="797" y="25609"/>
                  </a:cubicBezTo>
                  <a:cubicBezTo>
                    <a:pt x="1101" y="25609"/>
                    <a:pt x="1323" y="24295"/>
                    <a:pt x="1428" y="24143"/>
                  </a:cubicBezTo>
                  <a:cubicBezTo>
                    <a:pt x="1446" y="24117"/>
                    <a:pt x="1460" y="24106"/>
                    <a:pt x="1472" y="24106"/>
                  </a:cubicBezTo>
                  <a:cubicBezTo>
                    <a:pt x="1531" y="24106"/>
                    <a:pt x="1525" y="24383"/>
                    <a:pt x="1494" y="24546"/>
                  </a:cubicBezTo>
                  <a:cubicBezTo>
                    <a:pt x="1457" y="24741"/>
                    <a:pt x="1379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6" y="25701"/>
                    <a:pt x="1934" y="24271"/>
                    <a:pt x="2035" y="24271"/>
                  </a:cubicBezTo>
                  <a:cubicBezTo>
                    <a:pt x="2043" y="24271"/>
                    <a:pt x="2052" y="24280"/>
                    <a:pt x="2060" y="24301"/>
                  </a:cubicBezTo>
                  <a:cubicBezTo>
                    <a:pt x="2180" y="24573"/>
                    <a:pt x="2006" y="25592"/>
                    <a:pt x="2169" y="25625"/>
                  </a:cubicBezTo>
                  <a:cubicBezTo>
                    <a:pt x="2183" y="25628"/>
                    <a:pt x="2196" y="25629"/>
                    <a:pt x="2208" y="25629"/>
                  </a:cubicBezTo>
                  <a:cubicBezTo>
                    <a:pt x="2340" y="25629"/>
                    <a:pt x="2351" y="25475"/>
                    <a:pt x="2376" y="25380"/>
                  </a:cubicBezTo>
                  <a:cubicBezTo>
                    <a:pt x="2397" y="25279"/>
                    <a:pt x="2346" y="24133"/>
                    <a:pt x="2444" y="24133"/>
                  </a:cubicBezTo>
                  <a:cubicBezTo>
                    <a:pt x="2451" y="24133"/>
                    <a:pt x="2460" y="24140"/>
                    <a:pt x="2469" y="24154"/>
                  </a:cubicBezTo>
                  <a:cubicBezTo>
                    <a:pt x="2600" y="24350"/>
                    <a:pt x="2529" y="25353"/>
                    <a:pt x="2632" y="25385"/>
                  </a:cubicBezTo>
                  <a:cubicBezTo>
                    <a:pt x="2632" y="25385"/>
                    <a:pt x="2672" y="25404"/>
                    <a:pt x="2719" y="25404"/>
                  </a:cubicBezTo>
                  <a:cubicBezTo>
                    <a:pt x="2796" y="25404"/>
                    <a:pt x="2895" y="25356"/>
                    <a:pt x="2889" y="25107"/>
                  </a:cubicBezTo>
                  <a:cubicBezTo>
                    <a:pt x="2878" y="24704"/>
                    <a:pt x="3025" y="22966"/>
                    <a:pt x="3036" y="22563"/>
                  </a:cubicBezTo>
                  <a:cubicBezTo>
                    <a:pt x="3047" y="22007"/>
                    <a:pt x="2731" y="21228"/>
                    <a:pt x="2812" y="21097"/>
                  </a:cubicBezTo>
                  <a:cubicBezTo>
                    <a:pt x="2894" y="20966"/>
                    <a:pt x="3510" y="18950"/>
                    <a:pt x="3782" y="18133"/>
                  </a:cubicBezTo>
                  <a:cubicBezTo>
                    <a:pt x="4055" y="17315"/>
                    <a:pt x="4055" y="15185"/>
                    <a:pt x="4224" y="14912"/>
                  </a:cubicBezTo>
                  <a:cubicBezTo>
                    <a:pt x="4353" y="14693"/>
                    <a:pt x="4648" y="13388"/>
                    <a:pt x="4852" y="13388"/>
                  </a:cubicBezTo>
                  <a:cubicBezTo>
                    <a:pt x="4907" y="13388"/>
                    <a:pt x="4955" y="13481"/>
                    <a:pt x="4992" y="13714"/>
                  </a:cubicBezTo>
                  <a:cubicBezTo>
                    <a:pt x="5172" y="14814"/>
                    <a:pt x="5444" y="17517"/>
                    <a:pt x="5362" y="18111"/>
                  </a:cubicBezTo>
                  <a:cubicBezTo>
                    <a:pt x="5275" y="18705"/>
                    <a:pt x="5041" y="19724"/>
                    <a:pt x="5101" y="20301"/>
                  </a:cubicBezTo>
                  <a:cubicBezTo>
                    <a:pt x="5161" y="20884"/>
                    <a:pt x="4540" y="22067"/>
                    <a:pt x="4425" y="23418"/>
                  </a:cubicBezTo>
                  <a:cubicBezTo>
                    <a:pt x="4316" y="24770"/>
                    <a:pt x="4556" y="28311"/>
                    <a:pt x="4758" y="29227"/>
                  </a:cubicBezTo>
                  <a:cubicBezTo>
                    <a:pt x="4959" y="30137"/>
                    <a:pt x="4316" y="32060"/>
                    <a:pt x="4245" y="32447"/>
                  </a:cubicBezTo>
                  <a:cubicBezTo>
                    <a:pt x="4175" y="32840"/>
                    <a:pt x="4185" y="33929"/>
                    <a:pt x="4104" y="35330"/>
                  </a:cubicBezTo>
                  <a:cubicBezTo>
                    <a:pt x="4022" y="36730"/>
                    <a:pt x="4458" y="39760"/>
                    <a:pt x="4294" y="40283"/>
                  </a:cubicBezTo>
                  <a:cubicBezTo>
                    <a:pt x="4125" y="40806"/>
                    <a:pt x="1259" y="44032"/>
                    <a:pt x="1614" y="44538"/>
                  </a:cubicBezTo>
                  <a:cubicBezTo>
                    <a:pt x="1806" y="44809"/>
                    <a:pt x="2162" y="44946"/>
                    <a:pt x="2527" y="44946"/>
                  </a:cubicBezTo>
                  <a:cubicBezTo>
                    <a:pt x="2845" y="44946"/>
                    <a:pt x="3169" y="44842"/>
                    <a:pt x="3395" y="44631"/>
                  </a:cubicBezTo>
                  <a:cubicBezTo>
                    <a:pt x="3875" y="44184"/>
                    <a:pt x="4600" y="43520"/>
                    <a:pt x="4970" y="43236"/>
                  </a:cubicBezTo>
                  <a:cubicBezTo>
                    <a:pt x="5335" y="42947"/>
                    <a:pt x="6191" y="42795"/>
                    <a:pt x="6060" y="41089"/>
                  </a:cubicBezTo>
                  <a:cubicBezTo>
                    <a:pt x="6060" y="41089"/>
                    <a:pt x="5831" y="38550"/>
                    <a:pt x="6616" y="36872"/>
                  </a:cubicBezTo>
                  <a:cubicBezTo>
                    <a:pt x="7400" y="35188"/>
                    <a:pt x="7041" y="32840"/>
                    <a:pt x="7128" y="32082"/>
                  </a:cubicBezTo>
                  <a:cubicBezTo>
                    <a:pt x="7210" y="31325"/>
                    <a:pt x="7280" y="30093"/>
                    <a:pt x="7744" y="29216"/>
                  </a:cubicBezTo>
                  <a:cubicBezTo>
                    <a:pt x="8125" y="28491"/>
                    <a:pt x="8588" y="25936"/>
                    <a:pt x="8855" y="25058"/>
                  </a:cubicBezTo>
                  <a:cubicBezTo>
                    <a:pt x="9128" y="25936"/>
                    <a:pt x="9591" y="28491"/>
                    <a:pt x="9972" y="29216"/>
                  </a:cubicBezTo>
                  <a:cubicBezTo>
                    <a:pt x="10435" y="30093"/>
                    <a:pt x="10506" y="31325"/>
                    <a:pt x="10588" y="32082"/>
                  </a:cubicBezTo>
                  <a:cubicBezTo>
                    <a:pt x="10670" y="32840"/>
                    <a:pt x="10316" y="35188"/>
                    <a:pt x="11100" y="36872"/>
                  </a:cubicBezTo>
                  <a:cubicBezTo>
                    <a:pt x="11879" y="38556"/>
                    <a:pt x="11656" y="41089"/>
                    <a:pt x="11656" y="41089"/>
                  </a:cubicBezTo>
                  <a:cubicBezTo>
                    <a:pt x="11525" y="42789"/>
                    <a:pt x="12381" y="42947"/>
                    <a:pt x="12746" y="43236"/>
                  </a:cubicBezTo>
                  <a:cubicBezTo>
                    <a:pt x="13111" y="43520"/>
                    <a:pt x="13836" y="44184"/>
                    <a:pt x="14321" y="44631"/>
                  </a:cubicBezTo>
                  <a:cubicBezTo>
                    <a:pt x="14546" y="44842"/>
                    <a:pt x="14871" y="44946"/>
                    <a:pt x="15188" y="44946"/>
                  </a:cubicBezTo>
                  <a:cubicBezTo>
                    <a:pt x="15552" y="44946"/>
                    <a:pt x="15908" y="44809"/>
                    <a:pt x="16097" y="44538"/>
                  </a:cubicBezTo>
                  <a:cubicBezTo>
                    <a:pt x="16457" y="44026"/>
                    <a:pt x="13585" y="40806"/>
                    <a:pt x="13421" y="40283"/>
                  </a:cubicBezTo>
                  <a:cubicBezTo>
                    <a:pt x="13253" y="39760"/>
                    <a:pt x="13694" y="36730"/>
                    <a:pt x="13612" y="35330"/>
                  </a:cubicBezTo>
                  <a:cubicBezTo>
                    <a:pt x="13525" y="33929"/>
                    <a:pt x="13541" y="32840"/>
                    <a:pt x="13470" y="32447"/>
                  </a:cubicBezTo>
                  <a:cubicBezTo>
                    <a:pt x="13394" y="32060"/>
                    <a:pt x="12757" y="30137"/>
                    <a:pt x="12958" y="29227"/>
                  </a:cubicBezTo>
                  <a:cubicBezTo>
                    <a:pt x="13160" y="28311"/>
                    <a:pt x="13400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75" y="19724"/>
                    <a:pt x="12435" y="18705"/>
                    <a:pt x="12353" y="18111"/>
                  </a:cubicBezTo>
                  <a:cubicBezTo>
                    <a:pt x="12272" y="17517"/>
                    <a:pt x="12544" y="14814"/>
                    <a:pt x="12724" y="13714"/>
                  </a:cubicBezTo>
                  <a:cubicBezTo>
                    <a:pt x="12761" y="13482"/>
                    <a:pt x="12809" y="13389"/>
                    <a:pt x="12863" y="13389"/>
                  </a:cubicBezTo>
                  <a:cubicBezTo>
                    <a:pt x="13068" y="13389"/>
                    <a:pt x="13363" y="14697"/>
                    <a:pt x="13492" y="14912"/>
                  </a:cubicBezTo>
                  <a:cubicBezTo>
                    <a:pt x="13656" y="15185"/>
                    <a:pt x="13656" y="17315"/>
                    <a:pt x="13928" y="18133"/>
                  </a:cubicBezTo>
                  <a:cubicBezTo>
                    <a:pt x="14201" y="18950"/>
                    <a:pt x="14822" y="20966"/>
                    <a:pt x="14904" y="21097"/>
                  </a:cubicBezTo>
                  <a:cubicBezTo>
                    <a:pt x="14985" y="21228"/>
                    <a:pt x="14533" y="21893"/>
                    <a:pt x="14789" y="23342"/>
                  </a:cubicBezTo>
                  <a:cubicBezTo>
                    <a:pt x="14865" y="23925"/>
                    <a:pt x="14904" y="24513"/>
                    <a:pt x="14904" y="25102"/>
                  </a:cubicBezTo>
                  <a:cubicBezTo>
                    <a:pt x="14897" y="25359"/>
                    <a:pt x="14969" y="25406"/>
                    <a:pt x="15023" y="25406"/>
                  </a:cubicBezTo>
                  <a:cubicBezTo>
                    <a:pt x="15054" y="25406"/>
                    <a:pt x="15078" y="25391"/>
                    <a:pt x="15078" y="25391"/>
                  </a:cubicBezTo>
                  <a:cubicBezTo>
                    <a:pt x="15187" y="25353"/>
                    <a:pt x="15149" y="24230"/>
                    <a:pt x="15285" y="24029"/>
                  </a:cubicBezTo>
                  <a:cubicBezTo>
                    <a:pt x="15294" y="24015"/>
                    <a:pt x="15302" y="24008"/>
                    <a:pt x="15309" y="24008"/>
                  </a:cubicBezTo>
                  <a:cubicBezTo>
                    <a:pt x="15408" y="24008"/>
                    <a:pt x="15320" y="25278"/>
                    <a:pt x="15345" y="25374"/>
                  </a:cubicBezTo>
                  <a:cubicBezTo>
                    <a:pt x="15365" y="25474"/>
                    <a:pt x="15376" y="25629"/>
                    <a:pt x="15507" y="25629"/>
                  </a:cubicBezTo>
                  <a:cubicBezTo>
                    <a:pt x="15519" y="25629"/>
                    <a:pt x="15532" y="25628"/>
                    <a:pt x="15547" y="25625"/>
                  </a:cubicBezTo>
                  <a:cubicBezTo>
                    <a:pt x="15715" y="25587"/>
                    <a:pt x="15557" y="24383"/>
                    <a:pt x="15677" y="24110"/>
                  </a:cubicBezTo>
                  <a:cubicBezTo>
                    <a:pt x="15685" y="24092"/>
                    <a:pt x="15693" y="24083"/>
                    <a:pt x="15700" y="24083"/>
                  </a:cubicBezTo>
                  <a:cubicBezTo>
                    <a:pt x="15800" y="24083"/>
                    <a:pt x="15863" y="25701"/>
                    <a:pt x="16091" y="25767"/>
                  </a:cubicBezTo>
                  <a:cubicBezTo>
                    <a:pt x="16099" y="25769"/>
                    <a:pt x="16107" y="25770"/>
                    <a:pt x="16114" y="25770"/>
                  </a:cubicBezTo>
                  <a:cubicBezTo>
                    <a:pt x="16337" y="25770"/>
                    <a:pt x="16259" y="24741"/>
                    <a:pt x="16222" y="24546"/>
                  </a:cubicBezTo>
                  <a:cubicBezTo>
                    <a:pt x="16194" y="24377"/>
                    <a:pt x="16231" y="23997"/>
                    <a:pt x="16311" y="23997"/>
                  </a:cubicBezTo>
                  <a:cubicBezTo>
                    <a:pt x="16324" y="23997"/>
                    <a:pt x="16338" y="24007"/>
                    <a:pt x="16353" y="24029"/>
                  </a:cubicBezTo>
                  <a:cubicBezTo>
                    <a:pt x="16454" y="24178"/>
                    <a:pt x="16758" y="25600"/>
                    <a:pt x="16945" y="25600"/>
                  </a:cubicBezTo>
                  <a:cubicBezTo>
                    <a:pt x="16949" y="25600"/>
                    <a:pt x="16954" y="25599"/>
                    <a:pt x="16958" y="25598"/>
                  </a:cubicBezTo>
                  <a:cubicBezTo>
                    <a:pt x="17247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7" y="23718"/>
                    <a:pt x="17110" y="23892"/>
                  </a:cubicBezTo>
                  <a:cubicBezTo>
                    <a:pt x="17203" y="23991"/>
                    <a:pt x="17343" y="24036"/>
                    <a:pt x="17458" y="24036"/>
                  </a:cubicBezTo>
                  <a:cubicBezTo>
                    <a:pt x="17552" y="24036"/>
                    <a:pt x="17631" y="24006"/>
                    <a:pt x="17655" y="23952"/>
                  </a:cubicBezTo>
                  <a:cubicBezTo>
                    <a:pt x="17715" y="23832"/>
                    <a:pt x="17187" y="22971"/>
                    <a:pt x="17116" y="22334"/>
                  </a:cubicBezTo>
                  <a:cubicBezTo>
                    <a:pt x="17045" y="21691"/>
                    <a:pt x="16168" y="20874"/>
                    <a:pt x="16168" y="20874"/>
                  </a:cubicBezTo>
                  <a:cubicBezTo>
                    <a:pt x="16320" y="18422"/>
                    <a:pt x="15470" y="16324"/>
                    <a:pt x="15519" y="15485"/>
                  </a:cubicBezTo>
                  <a:cubicBezTo>
                    <a:pt x="15563" y="14640"/>
                    <a:pt x="15443" y="12825"/>
                    <a:pt x="15269" y="12542"/>
                  </a:cubicBezTo>
                  <a:cubicBezTo>
                    <a:pt x="15089" y="12259"/>
                    <a:pt x="14958" y="11692"/>
                    <a:pt x="14936" y="9725"/>
                  </a:cubicBezTo>
                  <a:cubicBezTo>
                    <a:pt x="14914" y="7758"/>
                    <a:pt x="13122" y="7338"/>
                    <a:pt x="12544" y="7278"/>
                  </a:cubicBezTo>
                  <a:cubicBezTo>
                    <a:pt x="11961" y="7224"/>
                    <a:pt x="10185" y="5976"/>
                    <a:pt x="10092" y="5851"/>
                  </a:cubicBezTo>
                  <a:cubicBezTo>
                    <a:pt x="9994" y="5725"/>
                    <a:pt x="10125" y="5022"/>
                    <a:pt x="10125" y="5022"/>
                  </a:cubicBezTo>
                  <a:cubicBezTo>
                    <a:pt x="10659" y="4690"/>
                    <a:pt x="10670" y="3965"/>
                    <a:pt x="10670" y="3965"/>
                  </a:cubicBezTo>
                  <a:cubicBezTo>
                    <a:pt x="11253" y="3965"/>
                    <a:pt x="11422" y="3420"/>
                    <a:pt x="11498" y="2946"/>
                  </a:cubicBezTo>
                  <a:cubicBezTo>
                    <a:pt x="11550" y="2641"/>
                    <a:pt x="11381" y="2585"/>
                    <a:pt x="11251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5" y="1"/>
                    <a:pt x="9003" y="1"/>
                  </a:cubicBezTo>
                  <a:cubicBezTo>
                    <a:pt x="8947" y="1"/>
                    <a:pt x="8897" y="2"/>
                    <a:pt x="8855" y="4"/>
                  </a:cubicBezTo>
                  <a:cubicBezTo>
                    <a:pt x="8814" y="2"/>
                    <a:pt x="8764" y="1"/>
                    <a:pt x="870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260" name="Google Shape;9260;p62"/>
            <p:cNvGrpSpPr/>
            <p:nvPr/>
          </p:nvGrpSpPr>
          <p:grpSpPr>
            <a:xfrm>
              <a:off x="4135514" y="3261886"/>
              <a:ext cx="409996" cy="1125132"/>
              <a:chOff x="4135514" y="3261886"/>
              <a:chExt cx="409996" cy="1125132"/>
            </a:xfrm>
          </p:grpSpPr>
          <p:sp>
            <p:nvSpPr>
              <p:cNvPr id="9261" name="Google Shape;9261;p62"/>
              <p:cNvSpPr/>
              <p:nvPr/>
            </p:nvSpPr>
            <p:spPr>
              <a:xfrm>
                <a:off x="4162100" y="4273342"/>
                <a:ext cx="104805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4498" extrusionOk="0">
                    <a:moveTo>
                      <a:pt x="2730" y="1"/>
                    </a:moveTo>
                    <a:cubicBezTo>
                      <a:pt x="2725" y="39"/>
                      <a:pt x="2714" y="77"/>
                      <a:pt x="2703" y="115"/>
                    </a:cubicBezTo>
                    <a:cubicBezTo>
                      <a:pt x="2638" y="328"/>
                      <a:pt x="2305" y="769"/>
                      <a:pt x="1728" y="1532"/>
                    </a:cubicBezTo>
                    <a:cubicBezTo>
                      <a:pt x="1319" y="2066"/>
                      <a:pt x="861" y="2665"/>
                      <a:pt x="518" y="3183"/>
                    </a:cubicBezTo>
                    <a:cubicBezTo>
                      <a:pt x="22" y="3929"/>
                      <a:pt x="0" y="4147"/>
                      <a:pt x="6" y="4191"/>
                    </a:cubicBezTo>
                    <a:cubicBezTo>
                      <a:pt x="147" y="4382"/>
                      <a:pt x="414" y="4496"/>
                      <a:pt x="730" y="4496"/>
                    </a:cubicBezTo>
                    <a:cubicBezTo>
                      <a:pt x="744" y="4497"/>
                      <a:pt x="758" y="4497"/>
                      <a:pt x="772" y="4497"/>
                    </a:cubicBezTo>
                    <a:cubicBezTo>
                      <a:pt x="1019" y="4497"/>
                      <a:pt x="1259" y="4405"/>
                      <a:pt x="1450" y="4240"/>
                    </a:cubicBezTo>
                    <a:cubicBezTo>
                      <a:pt x="1957" y="3771"/>
                      <a:pt x="2670" y="3118"/>
                      <a:pt x="3041" y="2829"/>
                    </a:cubicBezTo>
                    <a:cubicBezTo>
                      <a:pt x="3117" y="2774"/>
                      <a:pt x="3193" y="2725"/>
                      <a:pt x="3275" y="2676"/>
                    </a:cubicBezTo>
                    <a:cubicBezTo>
                      <a:pt x="3662" y="2453"/>
                      <a:pt x="4147" y="2164"/>
                      <a:pt x="4049" y="878"/>
                    </a:cubicBezTo>
                    <a:cubicBezTo>
                      <a:pt x="4043" y="851"/>
                      <a:pt x="4027" y="638"/>
                      <a:pt x="4022" y="317"/>
                    </a:cubicBezTo>
                    <a:cubicBezTo>
                      <a:pt x="3842" y="224"/>
                      <a:pt x="3662" y="159"/>
                      <a:pt x="3471" y="110"/>
                    </a:cubicBezTo>
                    <a:cubicBezTo>
                      <a:pt x="3455" y="119"/>
                      <a:pt x="3437" y="123"/>
                      <a:pt x="3420" y="123"/>
                    </a:cubicBezTo>
                    <a:cubicBezTo>
                      <a:pt x="3388" y="123"/>
                      <a:pt x="3357" y="108"/>
                      <a:pt x="3335" y="83"/>
                    </a:cubicBezTo>
                    <a:cubicBezTo>
                      <a:pt x="3133" y="39"/>
                      <a:pt x="2932" y="12"/>
                      <a:pt x="273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2" name="Google Shape;9262;p62"/>
              <p:cNvSpPr/>
              <p:nvPr/>
            </p:nvSpPr>
            <p:spPr>
              <a:xfrm>
                <a:off x="4225029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616" y="1"/>
                    </a:moveTo>
                    <a:cubicBezTo>
                      <a:pt x="524" y="508"/>
                      <a:pt x="387" y="1014"/>
                      <a:pt x="284" y="1396"/>
                    </a:cubicBezTo>
                    <a:cubicBezTo>
                      <a:pt x="229" y="1586"/>
                      <a:pt x="186" y="1745"/>
                      <a:pt x="175" y="1821"/>
                    </a:cubicBezTo>
                    <a:cubicBezTo>
                      <a:pt x="137" y="2022"/>
                      <a:pt x="126" y="2464"/>
                      <a:pt x="104" y="3020"/>
                    </a:cubicBezTo>
                    <a:cubicBezTo>
                      <a:pt x="93" y="3477"/>
                      <a:pt x="71" y="4049"/>
                      <a:pt x="39" y="4676"/>
                    </a:cubicBezTo>
                    <a:cubicBezTo>
                      <a:pt x="1" y="5346"/>
                      <a:pt x="82" y="6436"/>
                      <a:pt x="159" y="7401"/>
                    </a:cubicBezTo>
                    <a:cubicBezTo>
                      <a:pt x="229" y="8321"/>
                      <a:pt x="278" y="8981"/>
                      <a:pt x="262" y="9379"/>
                    </a:cubicBezTo>
                    <a:cubicBezTo>
                      <a:pt x="453" y="9389"/>
                      <a:pt x="643" y="9411"/>
                      <a:pt x="834" y="9449"/>
                    </a:cubicBezTo>
                    <a:cubicBezTo>
                      <a:pt x="829" y="7902"/>
                      <a:pt x="774" y="6349"/>
                      <a:pt x="1243" y="4850"/>
                    </a:cubicBezTo>
                    <a:cubicBezTo>
                      <a:pt x="1711" y="3352"/>
                      <a:pt x="2077" y="1772"/>
                      <a:pt x="1886" y="186"/>
                    </a:cubicBezTo>
                    <a:cubicBezTo>
                      <a:pt x="1886" y="181"/>
                      <a:pt x="1886" y="175"/>
                      <a:pt x="1886" y="164"/>
                    </a:cubicBezTo>
                    <a:cubicBezTo>
                      <a:pt x="1818" y="169"/>
                      <a:pt x="1749" y="171"/>
                      <a:pt x="1681" y="171"/>
                    </a:cubicBezTo>
                    <a:cubicBezTo>
                      <a:pt x="1319" y="171"/>
                      <a:pt x="960" y="111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3" name="Google Shape;9263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4" name="Google Shape;9264;p62"/>
              <p:cNvSpPr/>
              <p:nvPr/>
            </p:nvSpPr>
            <p:spPr>
              <a:xfrm>
                <a:off x="4275296" y="3998882"/>
                <a:ext cx="28533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29" h="1260" extrusionOk="0">
                    <a:moveTo>
                      <a:pt x="98" y="1"/>
                    </a:moveTo>
                    <a:cubicBezTo>
                      <a:pt x="0" y="203"/>
                      <a:pt x="11" y="497"/>
                      <a:pt x="6" y="715"/>
                    </a:cubicBezTo>
                    <a:cubicBezTo>
                      <a:pt x="0" y="851"/>
                      <a:pt x="0" y="987"/>
                      <a:pt x="11" y="1129"/>
                    </a:cubicBezTo>
                    <a:cubicBezTo>
                      <a:pt x="11" y="1156"/>
                      <a:pt x="28" y="1216"/>
                      <a:pt x="33" y="1260"/>
                    </a:cubicBezTo>
                    <a:cubicBezTo>
                      <a:pt x="311" y="1232"/>
                      <a:pt x="583" y="1162"/>
                      <a:pt x="845" y="1064"/>
                    </a:cubicBezTo>
                    <a:cubicBezTo>
                      <a:pt x="910" y="720"/>
                      <a:pt x="1003" y="388"/>
                      <a:pt x="1128" y="66"/>
                    </a:cubicBezTo>
                    <a:lnTo>
                      <a:pt x="1128" y="66"/>
                    </a:lnTo>
                    <a:cubicBezTo>
                      <a:pt x="1060" y="69"/>
                      <a:pt x="992" y="70"/>
                      <a:pt x="923" y="70"/>
                    </a:cubicBezTo>
                    <a:cubicBezTo>
                      <a:pt x="701" y="70"/>
                      <a:pt x="477" y="56"/>
                      <a:pt x="256" y="23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5" name="Google Shape;9265;p62"/>
              <p:cNvSpPr/>
              <p:nvPr/>
            </p:nvSpPr>
            <p:spPr>
              <a:xfrm>
                <a:off x="4249821" y="3735315"/>
                <a:ext cx="88984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548" extrusionOk="0">
                    <a:moveTo>
                      <a:pt x="175" y="1"/>
                    </a:moveTo>
                    <a:cubicBezTo>
                      <a:pt x="93" y="480"/>
                      <a:pt x="11" y="1003"/>
                      <a:pt x="49" y="1341"/>
                    </a:cubicBezTo>
                    <a:cubicBezTo>
                      <a:pt x="60" y="1510"/>
                      <a:pt x="44" y="1679"/>
                      <a:pt x="0" y="1842"/>
                    </a:cubicBezTo>
                    <a:cubicBezTo>
                      <a:pt x="16" y="1842"/>
                      <a:pt x="32" y="1841"/>
                      <a:pt x="48" y="1841"/>
                    </a:cubicBezTo>
                    <a:cubicBezTo>
                      <a:pt x="608" y="1841"/>
                      <a:pt x="1134" y="2216"/>
                      <a:pt x="1515" y="2714"/>
                    </a:cubicBezTo>
                    <a:cubicBezTo>
                      <a:pt x="1864" y="3156"/>
                      <a:pt x="2109" y="3668"/>
                      <a:pt x="2403" y="4136"/>
                    </a:cubicBezTo>
                    <a:cubicBezTo>
                      <a:pt x="2719" y="4632"/>
                      <a:pt x="3133" y="5106"/>
                      <a:pt x="3520" y="5548"/>
                    </a:cubicBezTo>
                    <a:lnTo>
                      <a:pt x="3520" y="2071"/>
                    </a:lnTo>
                    <a:cubicBezTo>
                      <a:pt x="3210" y="1908"/>
                      <a:pt x="2866" y="1826"/>
                      <a:pt x="2556" y="1679"/>
                    </a:cubicBezTo>
                    <a:cubicBezTo>
                      <a:pt x="2523" y="1668"/>
                      <a:pt x="2496" y="1652"/>
                      <a:pt x="2463" y="1635"/>
                    </a:cubicBezTo>
                    <a:cubicBezTo>
                      <a:pt x="2180" y="1488"/>
                      <a:pt x="1918" y="1303"/>
                      <a:pt x="1684" y="1085"/>
                    </a:cubicBezTo>
                    <a:cubicBezTo>
                      <a:pt x="1237" y="665"/>
                      <a:pt x="796" y="71"/>
                      <a:pt x="1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6" name="Google Shape;9266;p62"/>
              <p:cNvSpPr/>
              <p:nvPr/>
            </p:nvSpPr>
            <p:spPr>
              <a:xfrm>
                <a:off x="4254901" y="3692352"/>
                <a:ext cx="59795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3112" extrusionOk="0">
                    <a:moveTo>
                      <a:pt x="104" y="1"/>
                    </a:moveTo>
                    <a:cubicBezTo>
                      <a:pt x="126" y="300"/>
                      <a:pt x="126" y="600"/>
                      <a:pt x="104" y="900"/>
                    </a:cubicBezTo>
                    <a:cubicBezTo>
                      <a:pt x="83" y="1058"/>
                      <a:pt x="50" y="1248"/>
                      <a:pt x="12" y="1450"/>
                    </a:cubicBezTo>
                    <a:cubicBezTo>
                      <a:pt x="12" y="1472"/>
                      <a:pt x="6" y="1494"/>
                      <a:pt x="1" y="1515"/>
                    </a:cubicBezTo>
                    <a:cubicBezTo>
                      <a:pt x="508" y="1581"/>
                      <a:pt x="905" y="1935"/>
                      <a:pt x="1281" y="2316"/>
                    </a:cubicBezTo>
                    <a:cubicBezTo>
                      <a:pt x="1587" y="2627"/>
                      <a:pt x="1903" y="2910"/>
                      <a:pt x="2290" y="3112"/>
                    </a:cubicBezTo>
                    <a:cubicBezTo>
                      <a:pt x="2366" y="2463"/>
                      <a:pt x="2197" y="1733"/>
                      <a:pt x="2126" y="1101"/>
                    </a:cubicBezTo>
                    <a:lnTo>
                      <a:pt x="2093" y="834"/>
                    </a:lnTo>
                    <a:cubicBezTo>
                      <a:pt x="1423" y="513"/>
                      <a:pt x="856" y="11"/>
                      <a:pt x="1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7" name="Google Shape;9267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8" name="Google Shape;9268;p62"/>
              <p:cNvSpPr/>
              <p:nvPr/>
            </p:nvSpPr>
            <p:spPr>
              <a:xfrm>
                <a:off x="4250225" y="3610570"/>
                <a:ext cx="53603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343" extrusionOk="0">
                    <a:moveTo>
                      <a:pt x="565" y="0"/>
                    </a:moveTo>
                    <a:cubicBezTo>
                      <a:pt x="376" y="0"/>
                      <a:pt x="187" y="59"/>
                      <a:pt x="1" y="207"/>
                    </a:cubicBezTo>
                    <a:cubicBezTo>
                      <a:pt x="44" y="518"/>
                      <a:pt x="88" y="888"/>
                      <a:pt x="126" y="1269"/>
                    </a:cubicBezTo>
                    <a:cubicBezTo>
                      <a:pt x="480" y="1269"/>
                      <a:pt x="818" y="1384"/>
                      <a:pt x="1096" y="1596"/>
                    </a:cubicBezTo>
                    <a:cubicBezTo>
                      <a:pt x="1434" y="1847"/>
                      <a:pt x="1739" y="2152"/>
                      <a:pt x="2120" y="2343"/>
                    </a:cubicBezTo>
                    <a:cubicBezTo>
                      <a:pt x="2099" y="2000"/>
                      <a:pt x="2088" y="1662"/>
                      <a:pt x="2093" y="1319"/>
                    </a:cubicBezTo>
                    <a:cubicBezTo>
                      <a:pt x="2093" y="1128"/>
                      <a:pt x="2099" y="926"/>
                      <a:pt x="2115" y="725"/>
                    </a:cubicBezTo>
                    <a:cubicBezTo>
                      <a:pt x="1636" y="471"/>
                      <a:pt x="1100" y="0"/>
                      <a:pt x="56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9" name="Google Shape;9269;p62"/>
              <p:cNvSpPr/>
              <p:nvPr/>
            </p:nvSpPr>
            <p:spPr>
              <a:xfrm>
                <a:off x="419141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682" y="0"/>
                    </a:moveTo>
                    <a:lnTo>
                      <a:pt x="2682" y="0"/>
                    </a:lnTo>
                    <a:cubicBezTo>
                      <a:pt x="2540" y="65"/>
                      <a:pt x="2388" y="109"/>
                      <a:pt x="2235" y="136"/>
                    </a:cubicBezTo>
                    <a:cubicBezTo>
                      <a:pt x="1875" y="169"/>
                      <a:pt x="55" y="452"/>
                      <a:pt x="39" y="2365"/>
                    </a:cubicBezTo>
                    <a:cubicBezTo>
                      <a:pt x="34" y="2855"/>
                      <a:pt x="17" y="3264"/>
                      <a:pt x="1" y="3602"/>
                    </a:cubicBezTo>
                    <a:cubicBezTo>
                      <a:pt x="306" y="3733"/>
                      <a:pt x="633" y="3803"/>
                      <a:pt x="965" y="3803"/>
                    </a:cubicBezTo>
                    <a:cubicBezTo>
                      <a:pt x="1510" y="3782"/>
                      <a:pt x="1805" y="3449"/>
                      <a:pt x="2170" y="3101"/>
                    </a:cubicBezTo>
                    <a:cubicBezTo>
                      <a:pt x="2431" y="2071"/>
                      <a:pt x="2704" y="1046"/>
                      <a:pt x="26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0" name="Google Shape;9270;p62"/>
              <p:cNvSpPr/>
              <p:nvPr/>
            </p:nvSpPr>
            <p:spPr>
              <a:xfrm>
                <a:off x="4135514" y="3814216"/>
                <a:ext cx="49458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1859" extrusionOk="0">
                    <a:moveTo>
                      <a:pt x="1341" y="1"/>
                    </a:moveTo>
                    <a:cubicBezTo>
                      <a:pt x="1330" y="12"/>
                      <a:pt x="1325" y="23"/>
                      <a:pt x="1319" y="28"/>
                    </a:cubicBezTo>
                    <a:cubicBezTo>
                      <a:pt x="965" y="420"/>
                      <a:pt x="458" y="573"/>
                      <a:pt x="1" y="796"/>
                    </a:cubicBezTo>
                    <a:cubicBezTo>
                      <a:pt x="230" y="1167"/>
                      <a:pt x="1041" y="1799"/>
                      <a:pt x="1663" y="1859"/>
                    </a:cubicBezTo>
                    <a:cubicBezTo>
                      <a:pt x="1676" y="1854"/>
                      <a:pt x="1690" y="1853"/>
                      <a:pt x="1704" y="1853"/>
                    </a:cubicBezTo>
                    <a:cubicBezTo>
                      <a:pt x="1724" y="1853"/>
                      <a:pt x="1744" y="1856"/>
                      <a:pt x="1766" y="1859"/>
                    </a:cubicBezTo>
                    <a:cubicBezTo>
                      <a:pt x="1832" y="1859"/>
                      <a:pt x="1897" y="1854"/>
                      <a:pt x="1957" y="1832"/>
                    </a:cubicBezTo>
                    <a:cubicBezTo>
                      <a:pt x="1570" y="1314"/>
                      <a:pt x="1325" y="628"/>
                      <a:pt x="1341" y="23"/>
                    </a:cubicBezTo>
                    <a:cubicBezTo>
                      <a:pt x="1341" y="12"/>
                      <a:pt x="1341" y="6"/>
                      <a:pt x="1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1" name="Google Shape;9271;p62"/>
              <p:cNvSpPr/>
              <p:nvPr/>
            </p:nvSpPr>
            <p:spPr>
              <a:xfrm>
                <a:off x="4158790" y="3647595"/>
                <a:ext cx="38313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652" extrusionOk="0">
                    <a:moveTo>
                      <a:pt x="747" y="1"/>
                    </a:moveTo>
                    <a:lnTo>
                      <a:pt x="747" y="1"/>
                    </a:lnTo>
                    <a:cubicBezTo>
                      <a:pt x="763" y="338"/>
                      <a:pt x="660" y="823"/>
                      <a:pt x="524" y="1445"/>
                    </a:cubicBezTo>
                    <a:cubicBezTo>
                      <a:pt x="306" y="2464"/>
                      <a:pt x="1" y="3859"/>
                      <a:pt x="93" y="5379"/>
                    </a:cubicBezTo>
                    <a:cubicBezTo>
                      <a:pt x="257" y="5428"/>
                      <a:pt x="398" y="5520"/>
                      <a:pt x="502" y="5651"/>
                    </a:cubicBezTo>
                    <a:cubicBezTo>
                      <a:pt x="605" y="3804"/>
                      <a:pt x="1483" y="2088"/>
                      <a:pt x="1515" y="235"/>
                    </a:cubicBezTo>
                    <a:cubicBezTo>
                      <a:pt x="1248" y="186"/>
                      <a:pt x="992" y="110"/>
                      <a:pt x="74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2" name="Google Shape;9272;p62"/>
              <p:cNvSpPr/>
              <p:nvPr/>
            </p:nvSpPr>
            <p:spPr>
              <a:xfrm>
                <a:off x="4176278" y="3654342"/>
                <a:ext cx="38313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483" extrusionOk="0">
                    <a:moveTo>
                      <a:pt x="1014" y="1"/>
                    </a:moveTo>
                    <a:cubicBezTo>
                      <a:pt x="976" y="1875"/>
                      <a:pt x="71" y="3608"/>
                      <a:pt x="1" y="5482"/>
                    </a:cubicBezTo>
                    <a:cubicBezTo>
                      <a:pt x="28" y="5455"/>
                      <a:pt x="61" y="5428"/>
                      <a:pt x="88" y="5401"/>
                    </a:cubicBezTo>
                    <a:cubicBezTo>
                      <a:pt x="131" y="5362"/>
                      <a:pt x="186" y="5335"/>
                      <a:pt x="240" y="5319"/>
                    </a:cubicBezTo>
                    <a:cubicBezTo>
                      <a:pt x="246" y="5297"/>
                      <a:pt x="257" y="5275"/>
                      <a:pt x="268" y="5253"/>
                    </a:cubicBezTo>
                    <a:cubicBezTo>
                      <a:pt x="328" y="5134"/>
                      <a:pt x="622" y="4207"/>
                      <a:pt x="834" y="3532"/>
                    </a:cubicBezTo>
                    <a:cubicBezTo>
                      <a:pt x="981" y="3068"/>
                      <a:pt x="1123" y="2627"/>
                      <a:pt x="1221" y="2333"/>
                    </a:cubicBezTo>
                    <a:cubicBezTo>
                      <a:pt x="1363" y="1908"/>
                      <a:pt x="1428" y="1063"/>
                      <a:pt x="1488" y="388"/>
                    </a:cubicBezTo>
                    <a:cubicBezTo>
                      <a:pt x="1494" y="262"/>
                      <a:pt x="1504" y="148"/>
                      <a:pt x="1515" y="44"/>
                    </a:cubicBezTo>
                    <a:cubicBezTo>
                      <a:pt x="1346" y="33"/>
                      <a:pt x="1183" y="22"/>
                      <a:pt x="10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3" name="Google Shape;9273;p62"/>
              <p:cNvSpPr/>
              <p:nvPr/>
            </p:nvSpPr>
            <p:spPr>
              <a:xfrm>
                <a:off x="4174206" y="3794125"/>
                <a:ext cx="13799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46" h="2349" extrusionOk="0">
                    <a:moveTo>
                      <a:pt x="317" y="0"/>
                    </a:moveTo>
                    <a:cubicBezTo>
                      <a:pt x="181" y="88"/>
                      <a:pt x="77" y="311"/>
                      <a:pt x="55" y="398"/>
                    </a:cubicBezTo>
                    <a:cubicBezTo>
                      <a:pt x="17" y="534"/>
                      <a:pt x="1" y="676"/>
                      <a:pt x="1" y="818"/>
                    </a:cubicBezTo>
                    <a:cubicBezTo>
                      <a:pt x="6" y="1101"/>
                      <a:pt x="55" y="1384"/>
                      <a:pt x="153" y="1657"/>
                    </a:cubicBezTo>
                    <a:cubicBezTo>
                      <a:pt x="235" y="1897"/>
                      <a:pt x="344" y="2131"/>
                      <a:pt x="480" y="2349"/>
                    </a:cubicBezTo>
                    <a:cubicBezTo>
                      <a:pt x="480" y="2327"/>
                      <a:pt x="480" y="2305"/>
                      <a:pt x="480" y="2283"/>
                    </a:cubicBezTo>
                    <a:cubicBezTo>
                      <a:pt x="513" y="1853"/>
                      <a:pt x="540" y="1455"/>
                      <a:pt x="546" y="1292"/>
                    </a:cubicBezTo>
                    <a:cubicBezTo>
                      <a:pt x="546" y="1025"/>
                      <a:pt x="464" y="681"/>
                      <a:pt x="399" y="409"/>
                    </a:cubicBezTo>
                    <a:cubicBezTo>
                      <a:pt x="366" y="273"/>
                      <a:pt x="333" y="137"/>
                      <a:pt x="31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4" name="Google Shape;9274;p62"/>
              <p:cNvSpPr/>
              <p:nvPr/>
            </p:nvSpPr>
            <p:spPr>
              <a:xfrm>
                <a:off x="4135665" y="3788211"/>
                <a:ext cx="36089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630" extrusionOk="0">
                    <a:moveTo>
                      <a:pt x="937" y="0"/>
                    </a:moveTo>
                    <a:cubicBezTo>
                      <a:pt x="703" y="223"/>
                      <a:pt x="109" y="866"/>
                      <a:pt x="60" y="1319"/>
                    </a:cubicBezTo>
                    <a:cubicBezTo>
                      <a:pt x="49" y="1422"/>
                      <a:pt x="27" y="1526"/>
                      <a:pt x="0" y="1629"/>
                    </a:cubicBezTo>
                    <a:cubicBezTo>
                      <a:pt x="213" y="1537"/>
                      <a:pt x="431" y="1444"/>
                      <a:pt x="627" y="1335"/>
                    </a:cubicBezTo>
                    <a:cubicBezTo>
                      <a:pt x="877" y="1193"/>
                      <a:pt x="1221" y="997"/>
                      <a:pt x="1313" y="698"/>
                    </a:cubicBezTo>
                    <a:cubicBezTo>
                      <a:pt x="1428" y="327"/>
                      <a:pt x="1221" y="109"/>
                      <a:pt x="93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5" name="Google Shape;9275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6" name="Google Shape;9276;p62"/>
              <p:cNvSpPr/>
              <p:nvPr/>
            </p:nvSpPr>
            <p:spPr>
              <a:xfrm>
                <a:off x="4196926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864" y="1"/>
                    </a:moveTo>
                    <a:lnTo>
                      <a:pt x="1864" y="1"/>
                    </a:lnTo>
                    <a:cubicBezTo>
                      <a:pt x="1555" y="289"/>
                      <a:pt x="1240" y="541"/>
                      <a:pt x="777" y="541"/>
                    </a:cubicBezTo>
                    <a:cubicBezTo>
                      <a:pt x="767" y="541"/>
                      <a:pt x="757" y="540"/>
                      <a:pt x="747" y="540"/>
                    </a:cubicBezTo>
                    <a:cubicBezTo>
                      <a:pt x="671" y="540"/>
                      <a:pt x="589" y="529"/>
                      <a:pt x="508" y="524"/>
                    </a:cubicBezTo>
                    <a:lnTo>
                      <a:pt x="508" y="524"/>
                    </a:lnTo>
                    <a:cubicBezTo>
                      <a:pt x="513" y="540"/>
                      <a:pt x="508" y="557"/>
                      <a:pt x="502" y="573"/>
                    </a:cubicBezTo>
                    <a:cubicBezTo>
                      <a:pt x="1" y="1892"/>
                      <a:pt x="61" y="3319"/>
                      <a:pt x="66" y="4709"/>
                    </a:cubicBezTo>
                    <a:cubicBezTo>
                      <a:pt x="279" y="4747"/>
                      <a:pt x="497" y="4769"/>
                      <a:pt x="715" y="4780"/>
                    </a:cubicBezTo>
                    <a:cubicBezTo>
                      <a:pt x="758" y="4322"/>
                      <a:pt x="796" y="4104"/>
                      <a:pt x="862" y="3989"/>
                    </a:cubicBezTo>
                    <a:cubicBezTo>
                      <a:pt x="933" y="3826"/>
                      <a:pt x="987" y="3662"/>
                      <a:pt x="1036" y="3499"/>
                    </a:cubicBezTo>
                    <a:cubicBezTo>
                      <a:pt x="1221" y="2894"/>
                      <a:pt x="1336" y="2567"/>
                      <a:pt x="1494" y="2436"/>
                    </a:cubicBezTo>
                    <a:cubicBezTo>
                      <a:pt x="1494" y="1614"/>
                      <a:pt x="1663" y="807"/>
                      <a:pt x="18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7" name="Google Shape;9277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8" name="Google Shape;9278;p62"/>
              <p:cNvSpPr/>
              <p:nvPr/>
            </p:nvSpPr>
            <p:spPr>
              <a:xfrm>
                <a:off x="4279011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2360" y="0"/>
                    </a:moveTo>
                    <a:cubicBezTo>
                      <a:pt x="1973" y="0"/>
                      <a:pt x="1183" y="76"/>
                      <a:pt x="742" y="583"/>
                    </a:cubicBezTo>
                    <a:cubicBezTo>
                      <a:pt x="404" y="981"/>
                      <a:pt x="278" y="1575"/>
                      <a:pt x="387" y="2359"/>
                    </a:cubicBezTo>
                    <a:lnTo>
                      <a:pt x="431" y="2681"/>
                    </a:lnTo>
                    <a:lnTo>
                      <a:pt x="120" y="2599"/>
                    </a:lnTo>
                    <a:cubicBezTo>
                      <a:pt x="93" y="2594"/>
                      <a:pt x="71" y="2594"/>
                      <a:pt x="44" y="2594"/>
                    </a:cubicBezTo>
                    <a:cubicBezTo>
                      <a:pt x="33" y="2594"/>
                      <a:pt x="17" y="2594"/>
                      <a:pt x="6" y="2599"/>
                    </a:cubicBezTo>
                    <a:cubicBezTo>
                      <a:pt x="1" y="2632"/>
                      <a:pt x="1" y="2670"/>
                      <a:pt x="6" y="2703"/>
                    </a:cubicBezTo>
                    <a:cubicBezTo>
                      <a:pt x="109" y="3302"/>
                      <a:pt x="289" y="3553"/>
                      <a:pt x="622" y="3553"/>
                    </a:cubicBezTo>
                    <a:lnTo>
                      <a:pt x="834" y="3553"/>
                    </a:lnTo>
                    <a:lnTo>
                      <a:pt x="840" y="3760"/>
                    </a:lnTo>
                    <a:cubicBezTo>
                      <a:pt x="840" y="3765"/>
                      <a:pt x="851" y="4359"/>
                      <a:pt x="1281" y="4626"/>
                    </a:cubicBezTo>
                    <a:lnTo>
                      <a:pt x="1363" y="4675"/>
                    </a:lnTo>
                    <a:lnTo>
                      <a:pt x="1379" y="4768"/>
                    </a:lnTo>
                    <a:cubicBezTo>
                      <a:pt x="1417" y="4964"/>
                      <a:pt x="1526" y="5558"/>
                      <a:pt x="1379" y="5765"/>
                    </a:cubicBezTo>
                    <a:cubicBezTo>
                      <a:pt x="1352" y="5792"/>
                      <a:pt x="1325" y="5820"/>
                      <a:pt x="1297" y="5847"/>
                    </a:cubicBezTo>
                    <a:cubicBezTo>
                      <a:pt x="1575" y="6255"/>
                      <a:pt x="1962" y="6806"/>
                      <a:pt x="2365" y="7144"/>
                    </a:cubicBezTo>
                    <a:lnTo>
                      <a:pt x="2365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9" name="Google Shape;927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0" name="Google Shape;9280;p62"/>
              <p:cNvSpPr/>
              <p:nvPr/>
            </p:nvSpPr>
            <p:spPr>
              <a:xfrm>
                <a:off x="4249821" y="3442129"/>
                <a:ext cx="88984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979" extrusionOk="0">
                    <a:moveTo>
                      <a:pt x="556" y="1"/>
                    </a:moveTo>
                    <a:lnTo>
                      <a:pt x="556" y="1"/>
                    </a:lnTo>
                    <a:cubicBezTo>
                      <a:pt x="572" y="1058"/>
                      <a:pt x="295" y="2093"/>
                      <a:pt x="33" y="3123"/>
                    </a:cubicBezTo>
                    <a:cubicBezTo>
                      <a:pt x="0" y="3161"/>
                      <a:pt x="0" y="3216"/>
                      <a:pt x="33" y="3254"/>
                    </a:cubicBezTo>
                    <a:cubicBezTo>
                      <a:pt x="496" y="4327"/>
                      <a:pt x="1444" y="5341"/>
                      <a:pt x="2436" y="5978"/>
                    </a:cubicBezTo>
                    <a:cubicBezTo>
                      <a:pt x="2491" y="5858"/>
                      <a:pt x="2561" y="5744"/>
                      <a:pt x="2638" y="5640"/>
                    </a:cubicBezTo>
                    <a:cubicBezTo>
                      <a:pt x="2861" y="5341"/>
                      <a:pt x="3215" y="5177"/>
                      <a:pt x="3520" y="5112"/>
                    </a:cubicBezTo>
                    <a:lnTo>
                      <a:pt x="3520" y="1439"/>
                    </a:lnTo>
                    <a:cubicBezTo>
                      <a:pt x="2507" y="1080"/>
                      <a:pt x="1553" y="420"/>
                      <a:pt x="5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1" name="Google Shape;9281;p62"/>
              <p:cNvSpPr/>
              <p:nvPr/>
            </p:nvSpPr>
            <p:spPr>
              <a:xfrm>
                <a:off x="4307518" y="3576073"/>
                <a:ext cx="31287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8" h="8160" extrusionOk="0">
                    <a:moveTo>
                      <a:pt x="1235" y="1"/>
                    </a:moveTo>
                    <a:cubicBezTo>
                      <a:pt x="1192" y="1"/>
                      <a:pt x="685" y="288"/>
                      <a:pt x="638" y="330"/>
                    </a:cubicBezTo>
                    <a:cubicBezTo>
                      <a:pt x="502" y="460"/>
                      <a:pt x="393" y="613"/>
                      <a:pt x="316" y="782"/>
                    </a:cubicBezTo>
                    <a:cubicBezTo>
                      <a:pt x="99" y="1240"/>
                      <a:pt x="28" y="1757"/>
                      <a:pt x="11" y="2258"/>
                    </a:cubicBezTo>
                    <a:cubicBezTo>
                      <a:pt x="6" y="2509"/>
                      <a:pt x="11" y="2760"/>
                      <a:pt x="17" y="3010"/>
                    </a:cubicBezTo>
                    <a:cubicBezTo>
                      <a:pt x="22" y="3158"/>
                      <a:pt x="0" y="3310"/>
                      <a:pt x="6" y="3463"/>
                    </a:cubicBezTo>
                    <a:cubicBezTo>
                      <a:pt x="66" y="4711"/>
                      <a:pt x="322" y="5937"/>
                      <a:pt x="393" y="7184"/>
                    </a:cubicBezTo>
                    <a:cubicBezTo>
                      <a:pt x="393" y="7239"/>
                      <a:pt x="371" y="7789"/>
                      <a:pt x="387" y="7800"/>
                    </a:cubicBezTo>
                    <a:cubicBezTo>
                      <a:pt x="649" y="7920"/>
                      <a:pt x="981" y="8029"/>
                      <a:pt x="1237" y="8160"/>
                    </a:cubicBezTo>
                    <a:lnTo>
                      <a:pt x="1237" y="3"/>
                    </a:lnTo>
                    <a:cubicBezTo>
                      <a:pt x="1237" y="1"/>
                      <a:pt x="1236" y="1"/>
                      <a:pt x="123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2" name="Google Shape;9282;p62"/>
              <p:cNvSpPr/>
              <p:nvPr/>
            </p:nvSpPr>
            <p:spPr>
              <a:xfrm>
                <a:off x="4342369" y="3576073"/>
                <a:ext cx="31262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8160" extrusionOk="0">
                    <a:moveTo>
                      <a:pt x="3" y="1"/>
                    </a:moveTo>
                    <a:cubicBezTo>
                      <a:pt x="1" y="1"/>
                      <a:pt x="0" y="1"/>
                      <a:pt x="0" y="3"/>
                    </a:cubicBezTo>
                    <a:lnTo>
                      <a:pt x="0" y="8160"/>
                    </a:lnTo>
                    <a:cubicBezTo>
                      <a:pt x="256" y="8029"/>
                      <a:pt x="589" y="7920"/>
                      <a:pt x="850" y="7800"/>
                    </a:cubicBezTo>
                    <a:cubicBezTo>
                      <a:pt x="866" y="7789"/>
                      <a:pt x="845" y="7239"/>
                      <a:pt x="845" y="7184"/>
                    </a:cubicBezTo>
                    <a:cubicBezTo>
                      <a:pt x="910" y="5937"/>
                      <a:pt x="1172" y="4711"/>
                      <a:pt x="1226" y="3463"/>
                    </a:cubicBezTo>
                    <a:cubicBezTo>
                      <a:pt x="1237" y="3310"/>
                      <a:pt x="1215" y="3158"/>
                      <a:pt x="1221" y="3010"/>
                    </a:cubicBezTo>
                    <a:cubicBezTo>
                      <a:pt x="1226" y="2760"/>
                      <a:pt x="1232" y="2509"/>
                      <a:pt x="1221" y="2258"/>
                    </a:cubicBezTo>
                    <a:cubicBezTo>
                      <a:pt x="1210" y="1757"/>
                      <a:pt x="1139" y="1240"/>
                      <a:pt x="921" y="782"/>
                    </a:cubicBezTo>
                    <a:cubicBezTo>
                      <a:pt x="845" y="613"/>
                      <a:pt x="736" y="460"/>
                      <a:pt x="599" y="330"/>
                    </a:cubicBezTo>
                    <a:cubicBezTo>
                      <a:pt x="552" y="288"/>
                      <a:pt x="45" y="1"/>
                      <a:pt x="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3" name="Google Shape;9283;p62"/>
              <p:cNvSpPr/>
              <p:nvPr/>
            </p:nvSpPr>
            <p:spPr>
              <a:xfrm>
                <a:off x="4231777" y="3786720"/>
                <a:ext cx="107029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8275" extrusionOk="0">
                    <a:moveTo>
                      <a:pt x="766" y="0"/>
                    </a:moveTo>
                    <a:cubicBezTo>
                      <a:pt x="734" y="0"/>
                      <a:pt x="703" y="2"/>
                      <a:pt x="671" y="5"/>
                    </a:cubicBezTo>
                    <a:cubicBezTo>
                      <a:pt x="627" y="173"/>
                      <a:pt x="573" y="364"/>
                      <a:pt x="507" y="566"/>
                    </a:cubicBezTo>
                    <a:cubicBezTo>
                      <a:pt x="338" y="1127"/>
                      <a:pt x="148" y="1770"/>
                      <a:pt x="88" y="2462"/>
                    </a:cubicBezTo>
                    <a:cubicBezTo>
                      <a:pt x="1" y="3579"/>
                      <a:pt x="159" y="6380"/>
                      <a:pt x="333" y="7709"/>
                    </a:cubicBezTo>
                    <a:cubicBezTo>
                      <a:pt x="785" y="7987"/>
                      <a:pt x="1346" y="8129"/>
                      <a:pt x="1848" y="8205"/>
                    </a:cubicBezTo>
                    <a:cubicBezTo>
                      <a:pt x="2108" y="8253"/>
                      <a:pt x="2372" y="8274"/>
                      <a:pt x="2637" y="8274"/>
                    </a:cubicBezTo>
                    <a:cubicBezTo>
                      <a:pt x="2737" y="8274"/>
                      <a:pt x="2837" y="8271"/>
                      <a:pt x="2938" y="8265"/>
                    </a:cubicBezTo>
                    <a:cubicBezTo>
                      <a:pt x="2959" y="8222"/>
                      <a:pt x="2981" y="8178"/>
                      <a:pt x="3003" y="8140"/>
                    </a:cubicBezTo>
                    <a:cubicBezTo>
                      <a:pt x="3232" y="7704"/>
                      <a:pt x="3515" y="6472"/>
                      <a:pt x="3739" y="5486"/>
                    </a:cubicBezTo>
                    <a:cubicBezTo>
                      <a:pt x="3875" y="4876"/>
                      <a:pt x="4071" y="4347"/>
                      <a:pt x="4174" y="4020"/>
                    </a:cubicBezTo>
                    <a:lnTo>
                      <a:pt x="4234" y="3813"/>
                    </a:lnTo>
                    <a:lnTo>
                      <a:pt x="4234" y="3786"/>
                    </a:lnTo>
                    <a:cubicBezTo>
                      <a:pt x="4223" y="3781"/>
                      <a:pt x="4207" y="3775"/>
                      <a:pt x="4196" y="3764"/>
                    </a:cubicBezTo>
                    <a:cubicBezTo>
                      <a:pt x="3504" y="2996"/>
                      <a:pt x="2943" y="2130"/>
                      <a:pt x="2404" y="1258"/>
                    </a:cubicBezTo>
                    <a:cubicBezTo>
                      <a:pt x="2029" y="659"/>
                      <a:pt x="1444" y="0"/>
                      <a:pt x="7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4" name="Google Shape;9284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5" name="Google Shape;9285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6" name="Google Shape;9286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7" name="Google Shape;9287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8" name="Google Shape;9288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9" name="Google Shape;928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0" name="Google Shape;9290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1" name="Google Shape;9291;p62"/>
              <p:cNvSpPr/>
              <p:nvPr/>
            </p:nvSpPr>
            <p:spPr>
              <a:xfrm>
                <a:off x="4414244" y="4273342"/>
                <a:ext cx="104830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4498" extrusionOk="0">
                    <a:moveTo>
                      <a:pt x="1423" y="1"/>
                    </a:moveTo>
                    <a:cubicBezTo>
                      <a:pt x="1216" y="12"/>
                      <a:pt x="1014" y="39"/>
                      <a:pt x="812" y="83"/>
                    </a:cubicBezTo>
                    <a:cubicBezTo>
                      <a:pt x="795" y="110"/>
                      <a:pt x="765" y="125"/>
                      <a:pt x="732" y="125"/>
                    </a:cubicBezTo>
                    <a:cubicBezTo>
                      <a:pt x="714" y="125"/>
                      <a:pt x="694" y="120"/>
                      <a:pt x="676" y="110"/>
                    </a:cubicBezTo>
                    <a:cubicBezTo>
                      <a:pt x="485" y="159"/>
                      <a:pt x="300" y="230"/>
                      <a:pt x="126" y="317"/>
                    </a:cubicBezTo>
                    <a:cubicBezTo>
                      <a:pt x="120" y="638"/>
                      <a:pt x="98" y="851"/>
                      <a:pt x="104" y="878"/>
                    </a:cubicBezTo>
                    <a:cubicBezTo>
                      <a:pt x="0" y="2164"/>
                      <a:pt x="485" y="2453"/>
                      <a:pt x="872" y="2676"/>
                    </a:cubicBezTo>
                    <a:cubicBezTo>
                      <a:pt x="954" y="2725"/>
                      <a:pt x="1030" y="2774"/>
                      <a:pt x="1107" y="2829"/>
                    </a:cubicBezTo>
                    <a:cubicBezTo>
                      <a:pt x="1483" y="3118"/>
                      <a:pt x="2196" y="3771"/>
                      <a:pt x="2698" y="4240"/>
                    </a:cubicBezTo>
                    <a:cubicBezTo>
                      <a:pt x="2889" y="4405"/>
                      <a:pt x="3128" y="4497"/>
                      <a:pt x="3380" y="4497"/>
                    </a:cubicBezTo>
                    <a:cubicBezTo>
                      <a:pt x="3394" y="4497"/>
                      <a:pt x="3408" y="4497"/>
                      <a:pt x="3422" y="4496"/>
                    </a:cubicBezTo>
                    <a:cubicBezTo>
                      <a:pt x="3733" y="4496"/>
                      <a:pt x="4005" y="4382"/>
                      <a:pt x="4142" y="4191"/>
                    </a:cubicBezTo>
                    <a:cubicBezTo>
                      <a:pt x="4147" y="4147"/>
                      <a:pt x="4125" y="3929"/>
                      <a:pt x="3635" y="3183"/>
                    </a:cubicBezTo>
                    <a:cubicBezTo>
                      <a:pt x="3286" y="2665"/>
                      <a:pt x="2828" y="2066"/>
                      <a:pt x="2425" y="1532"/>
                    </a:cubicBezTo>
                    <a:cubicBezTo>
                      <a:pt x="1842" y="769"/>
                      <a:pt x="1515" y="328"/>
                      <a:pt x="1444" y="115"/>
                    </a:cubicBezTo>
                    <a:cubicBezTo>
                      <a:pt x="1433" y="77"/>
                      <a:pt x="1428" y="39"/>
                      <a:pt x="14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2" name="Google Shape;9292;p62"/>
              <p:cNvSpPr/>
              <p:nvPr/>
            </p:nvSpPr>
            <p:spPr>
              <a:xfrm>
                <a:off x="4403630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1461" y="1"/>
                    </a:moveTo>
                    <a:cubicBezTo>
                      <a:pt x="1117" y="111"/>
                      <a:pt x="758" y="171"/>
                      <a:pt x="396" y="171"/>
                    </a:cubicBezTo>
                    <a:cubicBezTo>
                      <a:pt x="328" y="171"/>
                      <a:pt x="260" y="169"/>
                      <a:pt x="192" y="164"/>
                    </a:cubicBezTo>
                    <a:cubicBezTo>
                      <a:pt x="192" y="175"/>
                      <a:pt x="192" y="181"/>
                      <a:pt x="192" y="186"/>
                    </a:cubicBezTo>
                    <a:cubicBezTo>
                      <a:pt x="1" y="1772"/>
                      <a:pt x="360" y="3352"/>
                      <a:pt x="835" y="4850"/>
                    </a:cubicBezTo>
                    <a:cubicBezTo>
                      <a:pt x="1303" y="6349"/>
                      <a:pt x="1249" y="7902"/>
                      <a:pt x="1243" y="9449"/>
                    </a:cubicBezTo>
                    <a:cubicBezTo>
                      <a:pt x="1428" y="9411"/>
                      <a:pt x="1625" y="9389"/>
                      <a:pt x="1815" y="9379"/>
                    </a:cubicBezTo>
                    <a:cubicBezTo>
                      <a:pt x="1794" y="8981"/>
                      <a:pt x="1843" y="8321"/>
                      <a:pt x="1919" y="7401"/>
                    </a:cubicBezTo>
                    <a:cubicBezTo>
                      <a:pt x="1995" y="6436"/>
                      <a:pt x="2077" y="5346"/>
                      <a:pt x="2039" y="4676"/>
                    </a:cubicBezTo>
                    <a:cubicBezTo>
                      <a:pt x="2006" y="4049"/>
                      <a:pt x="1984" y="3477"/>
                      <a:pt x="1973" y="3020"/>
                    </a:cubicBezTo>
                    <a:cubicBezTo>
                      <a:pt x="1952" y="2464"/>
                      <a:pt x="1941" y="2022"/>
                      <a:pt x="1903" y="1821"/>
                    </a:cubicBezTo>
                    <a:cubicBezTo>
                      <a:pt x="1892" y="1745"/>
                      <a:pt x="1848" y="1586"/>
                      <a:pt x="1794" y="1396"/>
                    </a:cubicBezTo>
                    <a:cubicBezTo>
                      <a:pt x="1690" y="1014"/>
                      <a:pt x="1559" y="508"/>
                      <a:pt x="146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3" name="Google Shape;929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4" name="Google Shape;9294;p62"/>
              <p:cNvSpPr/>
              <p:nvPr/>
            </p:nvSpPr>
            <p:spPr>
              <a:xfrm>
                <a:off x="4377194" y="3998882"/>
                <a:ext cx="28684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260" extrusionOk="0">
                    <a:moveTo>
                      <a:pt x="1036" y="1"/>
                    </a:moveTo>
                    <a:lnTo>
                      <a:pt x="878" y="23"/>
                    </a:lnTo>
                    <a:cubicBezTo>
                      <a:pt x="653" y="56"/>
                      <a:pt x="432" y="70"/>
                      <a:pt x="208" y="70"/>
                    </a:cubicBezTo>
                    <a:cubicBezTo>
                      <a:pt x="139" y="70"/>
                      <a:pt x="70" y="69"/>
                      <a:pt x="1" y="66"/>
                    </a:cubicBezTo>
                    <a:lnTo>
                      <a:pt x="1" y="66"/>
                    </a:lnTo>
                    <a:cubicBezTo>
                      <a:pt x="126" y="388"/>
                      <a:pt x="224" y="720"/>
                      <a:pt x="284" y="1064"/>
                    </a:cubicBezTo>
                    <a:cubicBezTo>
                      <a:pt x="546" y="1167"/>
                      <a:pt x="823" y="1232"/>
                      <a:pt x="1101" y="1260"/>
                    </a:cubicBezTo>
                    <a:cubicBezTo>
                      <a:pt x="1107" y="1216"/>
                      <a:pt x="1123" y="1156"/>
                      <a:pt x="1123" y="1129"/>
                    </a:cubicBezTo>
                    <a:cubicBezTo>
                      <a:pt x="1134" y="987"/>
                      <a:pt x="1134" y="851"/>
                      <a:pt x="1129" y="715"/>
                    </a:cubicBezTo>
                    <a:cubicBezTo>
                      <a:pt x="1123" y="497"/>
                      <a:pt x="1134" y="203"/>
                      <a:pt x="10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5" name="Google Shape;9295;p62"/>
              <p:cNvSpPr/>
              <p:nvPr/>
            </p:nvSpPr>
            <p:spPr>
              <a:xfrm>
                <a:off x="4342495" y="3735315"/>
                <a:ext cx="88706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5548" extrusionOk="0">
                    <a:moveTo>
                      <a:pt x="3341" y="1"/>
                    </a:moveTo>
                    <a:cubicBezTo>
                      <a:pt x="2720" y="71"/>
                      <a:pt x="2278" y="665"/>
                      <a:pt x="1831" y="1085"/>
                    </a:cubicBezTo>
                    <a:cubicBezTo>
                      <a:pt x="1597" y="1297"/>
                      <a:pt x="1330" y="1472"/>
                      <a:pt x="1036" y="1603"/>
                    </a:cubicBezTo>
                    <a:cubicBezTo>
                      <a:pt x="693" y="1766"/>
                      <a:pt x="333" y="1897"/>
                      <a:pt x="0" y="2071"/>
                    </a:cubicBezTo>
                    <a:lnTo>
                      <a:pt x="0" y="5548"/>
                    </a:lnTo>
                    <a:cubicBezTo>
                      <a:pt x="382" y="5106"/>
                      <a:pt x="801" y="4632"/>
                      <a:pt x="1112" y="4136"/>
                    </a:cubicBezTo>
                    <a:cubicBezTo>
                      <a:pt x="1406" y="3668"/>
                      <a:pt x="1652" y="3156"/>
                      <a:pt x="2000" y="2714"/>
                    </a:cubicBezTo>
                    <a:cubicBezTo>
                      <a:pt x="2382" y="2216"/>
                      <a:pt x="2908" y="1841"/>
                      <a:pt x="3463" y="1841"/>
                    </a:cubicBezTo>
                    <a:cubicBezTo>
                      <a:pt x="3478" y="1841"/>
                      <a:pt x="3494" y="1842"/>
                      <a:pt x="3510" y="1842"/>
                    </a:cubicBezTo>
                    <a:cubicBezTo>
                      <a:pt x="3471" y="1679"/>
                      <a:pt x="3455" y="1510"/>
                      <a:pt x="3466" y="1341"/>
                    </a:cubicBezTo>
                    <a:cubicBezTo>
                      <a:pt x="3504" y="1003"/>
                      <a:pt x="3422" y="480"/>
                      <a:pt x="3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6" name="Google Shape;9296;p62"/>
              <p:cNvSpPr/>
              <p:nvPr/>
            </p:nvSpPr>
            <p:spPr>
              <a:xfrm>
                <a:off x="4366454" y="3692352"/>
                <a:ext cx="59668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3112" extrusionOk="0">
                    <a:moveTo>
                      <a:pt x="2262" y="1"/>
                    </a:moveTo>
                    <a:cubicBezTo>
                      <a:pt x="1510" y="11"/>
                      <a:pt x="943" y="513"/>
                      <a:pt x="273" y="834"/>
                    </a:cubicBezTo>
                    <a:lnTo>
                      <a:pt x="240" y="1101"/>
                    </a:lnTo>
                    <a:cubicBezTo>
                      <a:pt x="170" y="1733"/>
                      <a:pt x="1" y="2463"/>
                      <a:pt x="77" y="3112"/>
                    </a:cubicBezTo>
                    <a:cubicBezTo>
                      <a:pt x="464" y="2910"/>
                      <a:pt x="774" y="2627"/>
                      <a:pt x="1080" y="2316"/>
                    </a:cubicBezTo>
                    <a:cubicBezTo>
                      <a:pt x="1455" y="1935"/>
                      <a:pt x="1853" y="1581"/>
                      <a:pt x="2360" y="1515"/>
                    </a:cubicBezTo>
                    <a:cubicBezTo>
                      <a:pt x="2360" y="1494"/>
                      <a:pt x="2349" y="1472"/>
                      <a:pt x="2349" y="1450"/>
                    </a:cubicBezTo>
                    <a:cubicBezTo>
                      <a:pt x="2316" y="1248"/>
                      <a:pt x="2284" y="1058"/>
                      <a:pt x="2262" y="900"/>
                    </a:cubicBezTo>
                    <a:cubicBezTo>
                      <a:pt x="2235" y="600"/>
                      <a:pt x="2235" y="300"/>
                      <a:pt x="22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7" name="Google Shape;9297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8" name="Google Shape;9298;p62"/>
              <p:cNvSpPr/>
              <p:nvPr/>
            </p:nvSpPr>
            <p:spPr>
              <a:xfrm>
                <a:off x="4377346" y="3610570"/>
                <a:ext cx="53578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2343" extrusionOk="0">
                    <a:moveTo>
                      <a:pt x="1555" y="0"/>
                    </a:moveTo>
                    <a:cubicBezTo>
                      <a:pt x="1020" y="0"/>
                      <a:pt x="485" y="471"/>
                      <a:pt x="6" y="725"/>
                    </a:cubicBezTo>
                    <a:cubicBezTo>
                      <a:pt x="16" y="926"/>
                      <a:pt x="27" y="1128"/>
                      <a:pt x="27" y="1319"/>
                    </a:cubicBezTo>
                    <a:cubicBezTo>
                      <a:pt x="33" y="1662"/>
                      <a:pt x="22" y="2000"/>
                      <a:pt x="0" y="2343"/>
                    </a:cubicBezTo>
                    <a:cubicBezTo>
                      <a:pt x="382" y="2152"/>
                      <a:pt x="687" y="1847"/>
                      <a:pt x="1024" y="1596"/>
                    </a:cubicBezTo>
                    <a:cubicBezTo>
                      <a:pt x="1302" y="1384"/>
                      <a:pt x="1640" y="1269"/>
                      <a:pt x="1989" y="1269"/>
                    </a:cubicBezTo>
                    <a:cubicBezTo>
                      <a:pt x="2033" y="888"/>
                      <a:pt x="2076" y="518"/>
                      <a:pt x="2120" y="207"/>
                    </a:cubicBezTo>
                    <a:cubicBezTo>
                      <a:pt x="1933" y="59"/>
                      <a:pt x="1744" y="0"/>
                      <a:pt x="15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9" name="Google Shape;9299;p62"/>
              <p:cNvSpPr/>
              <p:nvPr/>
            </p:nvSpPr>
            <p:spPr>
              <a:xfrm>
                <a:off x="442139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3" y="0"/>
                    </a:moveTo>
                    <a:cubicBezTo>
                      <a:pt x="1" y="1046"/>
                      <a:pt x="273" y="2071"/>
                      <a:pt x="535" y="3101"/>
                    </a:cubicBezTo>
                    <a:cubicBezTo>
                      <a:pt x="900" y="3449"/>
                      <a:pt x="1189" y="3782"/>
                      <a:pt x="1734" y="3803"/>
                    </a:cubicBezTo>
                    <a:cubicBezTo>
                      <a:pt x="2071" y="3803"/>
                      <a:pt x="2398" y="3733"/>
                      <a:pt x="2703" y="3602"/>
                    </a:cubicBezTo>
                    <a:cubicBezTo>
                      <a:pt x="2687" y="3264"/>
                      <a:pt x="2671" y="2855"/>
                      <a:pt x="2665" y="2365"/>
                    </a:cubicBezTo>
                    <a:cubicBezTo>
                      <a:pt x="2649" y="452"/>
                      <a:pt x="829" y="169"/>
                      <a:pt x="469" y="136"/>
                    </a:cubicBezTo>
                    <a:cubicBezTo>
                      <a:pt x="311" y="109"/>
                      <a:pt x="164" y="65"/>
                      <a:pt x="2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0" name="Google Shape;9300;p62"/>
              <p:cNvSpPr/>
              <p:nvPr/>
            </p:nvSpPr>
            <p:spPr>
              <a:xfrm>
                <a:off x="4496177" y="3814216"/>
                <a:ext cx="49332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859" extrusionOk="0">
                    <a:moveTo>
                      <a:pt x="616" y="1"/>
                    </a:moveTo>
                    <a:cubicBezTo>
                      <a:pt x="616" y="6"/>
                      <a:pt x="616" y="12"/>
                      <a:pt x="616" y="23"/>
                    </a:cubicBezTo>
                    <a:cubicBezTo>
                      <a:pt x="633" y="628"/>
                      <a:pt x="387" y="1314"/>
                      <a:pt x="1" y="1832"/>
                    </a:cubicBezTo>
                    <a:cubicBezTo>
                      <a:pt x="60" y="1854"/>
                      <a:pt x="126" y="1859"/>
                      <a:pt x="191" y="1859"/>
                    </a:cubicBezTo>
                    <a:cubicBezTo>
                      <a:pt x="213" y="1854"/>
                      <a:pt x="235" y="1854"/>
                      <a:pt x="257" y="1854"/>
                    </a:cubicBezTo>
                    <a:cubicBezTo>
                      <a:pt x="268" y="1854"/>
                      <a:pt x="284" y="1854"/>
                      <a:pt x="295" y="1859"/>
                    </a:cubicBezTo>
                    <a:cubicBezTo>
                      <a:pt x="916" y="1799"/>
                      <a:pt x="1728" y="1167"/>
                      <a:pt x="1951" y="796"/>
                    </a:cubicBezTo>
                    <a:cubicBezTo>
                      <a:pt x="1494" y="573"/>
                      <a:pt x="992" y="420"/>
                      <a:pt x="638" y="28"/>
                    </a:cubicBezTo>
                    <a:cubicBezTo>
                      <a:pt x="633" y="23"/>
                      <a:pt x="627" y="12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1" name="Google Shape;9301;p62"/>
              <p:cNvSpPr/>
              <p:nvPr/>
            </p:nvSpPr>
            <p:spPr>
              <a:xfrm>
                <a:off x="4484072" y="3647595"/>
                <a:ext cx="38288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652" extrusionOk="0">
                    <a:moveTo>
                      <a:pt x="768" y="1"/>
                    </a:moveTo>
                    <a:lnTo>
                      <a:pt x="768" y="1"/>
                    </a:lnTo>
                    <a:cubicBezTo>
                      <a:pt x="523" y="110"/>
                      <a:pt x="262" y="186"/>
                      <a:pt x="0" y="235"/>
                    </a:cubicBezTo>
                    <a:cubicBezTo>
                      <a:pt x="27" y="2088"/>
                      <a:pt x="910" y="3804"/>
                      <a:pt x="1014" y="5651"/>
                    </a:cubicBezTo>
                    <a:cubicBezTo>
                      <a:pt x="1117" y="5520"/>
                      <a:pt x="1259" y="5428"/>
                      <a:pt x="1422" y="5379"/>
                    </a:cubicBezTo>
                    <a:cubicBezTo>
                      <a:pt x="1515" y="3859"/>
                      <a:pt x="1210" y="2464"/>
                      <a:pt x="992" y="1445"/>
                    </a:cubicBezTo>
                    <a:cubicBezTo>
                      <a:pt x="856" y="823"/>
                      <a:pt x="752" y="338"/>
                      <a:pt x="7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2" name="Google Shape;9302;p62"/>
              <p:cNvSpPr/>
              <p:nvPr/>
            </p:nvSpPr>
            <p:spPr>
              <a:xfrm>
                <a:off x="4466583" y="3654342"/>
                <a:ext cx="38288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483" extrusionOk="0">
                    <a:moveTo>
                      <a:pt x="501" y="1"/>
                    </a:moveTo>
                    <a:cubicBezTo>
                      <a:pt x="332" y="22"/>
                      <a:pt x="169" y="33"/>
                      <a:pt x="0" y="44"/>
                    </a:cubicBezTo>
                    <a:cubicBezTo>
                      <a:pt x="11" y="148"/>
                      <a:pt x="16" y="262"/>
                      <a:pt x="27" y="388"/>
                    </a:cubicBezTo>
                    <a:cubicBezTo>
                      <a:pt x="82" y="1063"/>
                      <a:pt x="153" y="1908"/>
                      <a:pt x="294" y="2333"/>
                    </a:cubicBezTo>
                    <a:cubicBezTo>
                      <a:pt x="392" y="2627"/>
                      <a:pt x="529" y="3068"/>
                      <a:pt x="681" y="3532"/>
                    </a:cubicBezTo>
                    <a:cubicBezTo>
                      <a:pt x="894" y="4207"/>
                      <a:pt x="1188" y="5134"/>
                      <a:pt x="1248" y="5253"/>
                    </a:cubicBezTo>
                    <a:cubicBezTo>
                      <a:pt x="1259" y="5275"/>
                      <a:pt x="1270" y="5297"/>
                      <a:pt x="1275" y="5319"/>
                    </a:cubicBezTo>
                    <a:cubicBezTo>
                      <a:pt x="1330" y="5335"/>
                      <a:pt x="1379" y="5362"/>
                      <a:pt x="1428" y="5401"/>
                    </a:cubicBezTo>
                    <a:cubicBezTo>
                      <a:pt x="1455" y="5428"/>
                      <a:pt x="1488" y="5455"/>
                      <a:pt x="1515" y="5482"/>
                    </a:cubicBezTo>
                    <a:cubicBezTo>
                      <a:pt x="1444" y="3608"/>
                      <a:pt x="539" y="1875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3" name="Google Shape;9303;p62"/>
              <p:cNvSpPr/>
              <p:nvPr/>
            </p:nvSpPr>
            <p:spPr>
              <a:xfrm>
                <a:off x="4493018" y="3794125"/>
                <a:ext cx="13925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2349" extrusionOk="0">
                    <a:moveTo>
                      <a:pt x="235" y="0"/>
                    </a:moveTo>
                    <a:cubicBezTo>
                      <a:pt x="213" y="137"/>
                      <a:pt x="185" y="273"/>
                      <a:pt x="153" y="409"/>
                    </a:cubicBezTo>
                    <a:cubicBezTo>
                      <a:pt x="87" y="681"/>
                      <a:pt x="0" y="1025"/>
                      <a:pt x="6" y="1292"/>
                    </a:cubicBezTo>
                    <a:cubicBezTo>
                      <a:pt x="11" y="1455"/>
                      <a:pt x="38" y="1853"/>
                      <a:pt x="66" y="2283"/>
                    </a:cubicBezTo>
                    <a:cubicBezTo>
                      <a:pt x="71" y="2305"/>
                      <a:pt x="71" y="2327"/>
                      <a:pt x="71" y="2349"/>
                    </a:cubicBezTo>
                    <a:cubicBezTo>
                      <a:pt x="207" y="2131"/>
                      <a:pt x="311" y="1897"/>
                      <a:pt x="398" y="1657"/>
                    </a:cubicBezTo>
                    <a:cubicBezTo>
                      <a:pt x="491" y="1384"/>
                      <a:pt x="545" y="1101"/>
                      <a:pt x="551" y="818"/>
                    </a:cubicBezTo>
                    <a:cubicBezTo>
                      <a:pt x="551" y="676"/>
                      <a:pt x="534" y="534"/>
                      <a:pt x="496" y="398"/>
                    </a:cubicBezTo>
                    <a:cubicBezTo>
                      <a:pt x="474" y="311"/>
                      <a:pt x="371" y="88"/>
                      <a:pt x="23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4" name="Google Shape;9304;p62"/>
              <p:cNvSpPr/>
              <p:nvPr/>
            </p:nvSpPr>
            <p:spPr>
              <a:xfrm>
                <a:off x="4509395" y="3788211"/>
                <a:ext cx="36114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30" extrusionOk="0">
                    <a:moveTo>
                      <a:pt x="491" y="0"/>
                    </a:moveTo>
                    <a:cubicBezTo>
                      <a:pt x="202" y="109"/>
                      <a:pt x="1" y="327"/>
                      <a:pt x="115" y="698"/>
                    </a:cubicBezTo>
                    <a:cubicBezTo>
                      <a:pt x="208" y="997"/>
                      <a:pt x="551" y="1193"/>
                      <a:pt x="802" y="1335"/>
                    </a:cubicBezTo>
                    <a:cubicBezTo>
                      <a:pt x="998" y="1444"/>
                      <a:pt x="1216" y="1537"/>
                      <a:pt x="1428" y="1629"/>
                    </a:cubicBezTo>
                    <a:cubicBezTo>
                      <a:pt x="1401" y="1526"/>
                      <a:pt x="1379" y="1422"/>
                      <a:pt x="1368" y="1319"/>
                    </a:cubicBezTo>
                    <a:cubicBezTo>
                      <a:pt x="1314" y="866"/>
                      <a:pt x="725" y="223"/>
                      <a:pt x="49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5" name="Google Shape;930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6" name="Google Shape;9306;p62"/>
              <p:cNvSpPr/>
              <p:nvPr/>
            </p:nvSpPr>
            <p:spPr>
              <a:xfrm>
                <a:off x="4437090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" y="1"/>
                    </a:moveTo>
                    <a:cubicBezTo>
                      <a:pt x="203" y="807"/>
                      <a:pt x="371" y="1614"/>
                      <a:pt x="371" y="2436"/>
                    </a:cubicBezTo>
                    <a:cubicBezTo>
                      <a:pt x="524" y="2567"/>
                      <a:pt x="644" y="2894"/>
                      <a:pt x="829" y="3499"/>
                    </a:cubicBezTo>
                    <a:cubicBezTo>
                      <a:pt x="878" y="3662"/>
                      <a:pt x="933" y="3826"/>
                      <a:pt x="998" y="3989"/>
                    </a:cubicBezTo>
                    <a:cubicBezTo>
                      <a:pt x="1069" y="4104"/>
                      <a:pt x="1107" y="4322"/>
                      <a:pt x="1151" y="4780"/>
                    </a:cubicBezTo>
                    <a:cubicBezTo>
                      <a:pt x="1369" y="4769"/>
                      <a:pt x="1587" y="4747"/>
                      <a:pt x="1799" y="4709"/>
                    </a:cubicBezTo>
                    <a:cubicBezTo>
                      <a:pt x="1805" y="3319"/>
                      <a:pt x="1864" y="1892"/>
                      <a:pt x="1363" y="573"/>
                    </a:cubicBezTo>
                    <a:cubicBezTo>
                      <a:pt x="1358" y="557"/>
                      <a:pt x="1352" y="540"/>
                      <a:pt x="1358" y="524"/>
                    </a:cubicBezTo>
                    <a:lnTo>
                      <a:pt x="1358" y="524"/>
                    </a:lnTo>
                    <a:cubicBezTo>
                      <a:pt x="1276" y="529"/>
                      <a:pt x="1194" y="540"/>
                      <a:pt x="1113" y="540"/>
                    </a:cubicBezTo>
                    <a:cubicBezTo>
                      <a:pt x="1103" y="540"/>
                      <a:pt x="1093" y="541"/>
                      <a:pt x="1083" y="541"/>
                    </a:cubicBezTo>
                    <a:cubicBezTo>
                      <a:pt x="625" y="541"/>
                      <a:pt x="310" y="289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7" name="Google Shape;9307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8" name="Google Shape;9308;p62"/>
              <p:cNvSpPr/>
              <p:nvPr/>
            </p:nvSpPr>
            <p:spPr>
              <a:xfrm>
                <a:off x="4342495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0" y="0"/>
                    </a:moveTo>
                    <a:lnTo>
                      <a:pt x="0" y="7144"/>
                    </a:lnTo>
                    <a:cubicBezTo>
                      <a:pt x="404" y="6806"/>
                      <a:pt x="785" y="6255"/>
                      <a:pt x="1068" y="5847"/>
                    </a:cubicBezTo>
                    <a:cubicBezTo>
                      <a:pt x="1041" y="5820"/>
                      <a:pt x="1009" y="5792"/>
                      <a:pt x="987" y="5765"/>
                    </a:cubicBezTo>
                    <a:cubicBezTo>
                      <a:pt x="840" y="5558"/>
                      <a:pt x="949" y="4964"/>
                      <a:pt x="987" y="4768"/>
                    </a:cubicBezTo>
                    <a:lnTo>
                      <a:pt x="1003" y="4675"/>
                    </a:lnTo>
                    <a:lnTo>
                      <a:pt x="1085" y="4626"/>
                    </a:lnTo>
                    <a:cubicBezTo>
                      <a:pt x="1510" y="4359"/>
                      <a:pt x="1526" y="3765"/>
                      <a:pt x="1526" y="3760"/>
                    </a:cubicBezTo>
                    <a:lnTo>
                      <a:pt x="1526" y="3553"/>
                    </a:lnTo>
                    <a:lnTo>
                      <a:pt x="1739" y="3553"/>
                    </a:lnTo>
                    <a:cubicBezTo>
                      <a:pt x="2071" y="3553"/>
                      <a:pt x="2251" y="3302"/>
                      <a:pt x="2360" y="2703"/>
                    </a:cubicBezTo>
                    <a:cubicBezTo>
                      <a:pt x="2365" y="2670"/>
                      <a:pt x="2365" y="2632"/>
                      <a:pt x="2360" y="2599"/>
                    </a:cubicBezTo>
                    <a:cubicBezTo>
                      <a:pt x="2349" y="2594"/>
                      <a:pt x="2333" y="2594"/>
                      <a:pt x="2316" y="2594"/>
                    </a:cubicBezTo>
                    <a:cubicBezTo>
                      <a:pt x="2295" y="2594"/>
                      <a:pt x="2273" y="2594"/>
                      <a:pt x="2245" y="2599"/>
                    </a:cubicBezTo>
                    <a:lnTo>
                      <a:pt x="1935" y="2681"/>
                    </a:lnTo>
                    <a:lnTo>
                      <a:pt x="1973" y="2359"/>
                    </a:lnTo>
                    <a:cubicBezTo>
                      <a:pt x="2087" y="1575"/>
                      <a:pt x="1968" y="981"/>
                      <a:pt x="1624" y="583"/>
                    </a:cubicBezTo>
                    <a:cubicBezTo>
                      <a:pt x="1183" y="76"/>
                      <a:pt x="393" y="0"/>
                      <a:pt x="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9" name="Google Shape;9309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0" name="Google Shape;9310;p62"/>
              <p:cNvSpPr/>
              <p:nvPr/>
            </p:nvSpPr>
            <p:spPr>
              <a:xfrm>
                <a:off x="4342369" y="3442129"/>
                <a:ext cx="88555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5979" extrusionOk="0">
                    <a:moveTo>
                      <a:pt x="2964" y="1"/>
                    </a:moveTo>
                    <a:lnTo>
                      <a:pt x="2964" y="1"/>
                    </a:lnTo>
                    <a:cubicBezTo>
                      <a:pt x="1967" y="420"/>
                      <a:pt x="1014" y="1080"/>
                      <a:pt x="0" y="1439"/>
                    </a:cubicBezTo>
                    <a:lnTo>
                      <a:pt x="0" y="5112"/>
                    </a:lnTo>
                    <a:cubicBezTo>
                      <a:pt x="311" y="5177"/>
                      <a:pt x="659" y="5341"/>
                      <a:pt x="883" y="5640"/>
                    </a:cubicBezTo>
                    <a:cubicBezTo>
                      <a:pt x="959" y="5744"/>
                      <a:pt x="1030" y="5858"/>
                      <a:pt x="1084" y="5978"/>
                    </a:cubicBezTo>
                    <a:cubicBezTo>
                      <a:pt x="2076" y="5341"/>
                      <a:pt x="3024" y="4327"/>
                      <a:pt x="3487" y="3254"/>
                    </a:cubicBezTo>
                    <a:cubicBezTo>
                      <a:pt x="3493" y="3248"/>
                      <a:pt x="3498" y="3237"/>
                      <a:pt x="3504" y="3232"/>
                    </a:cubicBezTo>
                    <a:cubicBezTo>
                      <a:pt x="3471" y="3205"/>
                      <a:pt x="3466" y="3161"/>
                      <a:pt x="3487" y="3123"/>
                    </a:cubicBezTo>
                    <a:cubicBezTo>
                      <a:pt x="3226" y="2093"/>
                      <a:pt x="2948" y="1058"/>
                      <a:pt x="29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1" name="Google Shape;9311;p62"/>
              <p:cNvSpPr/>
              <p:nvPr/>
            </p:nvSpPr>
            <p:spPr>
              <a:xfrm>
                <a:off x="4342369" y="3786720"/>
                <a:ext cx="107004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4" h="8275" extrusionOk="0">
                    <a:moveTo>
                      <a:pt x="3469" y="0"/>
                    </a:moveTo>
                    <a:cubicBezTo>
                      <a:pt x="2790" y="0"/>
                      <a:pt x="2206" y="659"/>
                      <a:pt x="1831" y="1258"/>
                    </a:cubicBezTo>
                    <a:cubicBezTo>
                      <a:pt x="1291" y="2130"/>
                      <a:pt x="725" y="2996"/>
                      <a:pt x="38" y="3764"/>
                    </a:cubicBezTo>
                    <a:cubicBezTo>
                      <a:pt x="27" y="3775"/>
                      <a:pt x="11" y="3781"/>
                      <a:pt x="0" y="3786"/>
                    </a:cubicBezTo>
                    <a:lnTo>
                      <a:pt x="0" y="3813"/>
                    </a:lnTo>
                    <a:lnTo>
                      <a:pt x="60" y="4020"/>
                    </a:lnTo>
                    <a:cubicBezTo>
                      <a:pt x="164" y="4347"/>
                      <a:pt x="354" y="4876"/>
                      <a:pt x="496" y="5486"/>
                    </a:cubicBezTo>
                    <a:cubicBezTo>
                      <a:pt x="719" y="6472"/>
                      <a:pt x="1003" y="7704"/>
                      <a:pt x="1232" y="8140"/>
                    </a:cubicBezTo>
                    <a:cubicBezTo>
                      <a:pt x="1253" y="8178"/>
                      <a:pt x="1275" y="8222"/>
                      <a:pt x="1297" y="8265"/>
                    </a:cubicBezTo>
                    <a:cubicBezTo>
                      <a:pt x="1396" y="8271"/>
                      <a:pt x="1495" y="8274"/>
                      <a:pt x="1596" y="8274"/>
                    </a:cubicBezTo>
                    <a:cubicBezTo>
                      <a:pt x="1859" y="8274"/>
                      <a:pt x="2126" y="8253"/>
                      <a:pt x="2387" y="8205"/>
                    </a:cubicBezTo>
                    <a:cubicBezTo>
                      <a:pt x="2888" y="8129"/>
                      <a:pt x="3449" y="7987"/>
                      <a:pt x="3902" y="7709"/>
                    </a:cubicBezTo>
                    <a:cubicBezTo>
                      <a:pt x="4076" y="6380"/>
                      <a:pt x="4234" y="3579"/>
                      <a:pt x="4141" y="2462"/>
                    </a:cubicBezTo>
                    <a:cubicBezTo>
                      <a:pt x="4087" y="1770"/>
                      <a:pt x="3896" y="1127"/>
                      <a:pt x="3722" y="566"/>
                    </a:cubicBezTo>
                    <a:cubicBezTo>
                      <a:pt x="3662" y="364"/>
                      <a:pt x="3607" y="173"/>
                      <a:pt x="3564" y="5"/>
                    </a:cubicBezTo>
                    <a:cubicBezTo>
                      <a:pt x="3532" y="2"/>
                      <a:pt x="3500" y="0"/>
                      <a:pt x="346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2" name="Google Shape;9312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3" name="Google Shape;931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4" name="Google Shape;9314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5" name="Google Shape;931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6" name="Google Shape;9316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7" name="Google Shape;9317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8" name="Google Shape;9318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319" name="Google Shape;9319;p62"/>
          <p:cNvGrpSpPr/>
          <p:nvPr/>
        </p:nvGrpSpPr>
        <p:grpSpPr>
          <a:xfrm>
            <a:off x="3915112" y="4342071"/>
            <a:ext cx="596801" cy="1514564"/>
            <a:chOff x="2936333" y="3256553"/>
            <a:chExt cx="447601" cy="1135923"/>
          </a:xfrm>
        </p:grpSpPr>
        <p:sp>
          <p:nvSpPr>
            <p:cNvPr id="9320" name="Google Shape;9320;p62"/>
            <p:cNvSpPr/>
            <p:nvPr/>
          </p:nvSpPr>
          <p:spPr>
            <a:xfrm>
              <a:off x="2936333" y="3256553"/>
              <a:ext cx="447601" cy="1135923"/>
            </a:xfrm>
            <a:custGeom>
              <a:avLst/>
              <a:gdLst/>
              <a:ahLst/>
              <a:cxnLst/>
              <a:rect l="l" t="t" r="r" b="b"/>
              <a:pathLst>
                <a:path w="17711" h="44947" extrusionOk="0">
                  <a:moveTo>
                    <a:pt x="8707" y="1"/>
                  </a:moveTo>
                  <a:cubicBezTo>
                    <a:pt x="7995" y="1"/>
                    <a:pt x="6256" y="235"/>
                    <a:pt x="6589" y="2603"/>
                  </a:cubicBezTo>
                  <a:cubicBezTo>
                    <a:pt x="6589" y="2603"/>
                    <a:pt x="6530" y="2587"/>
                    <a:pt x="6458" y="2587"/>
                  </a:cubicBezTo>
                  <a:cubicBezTo>
                    <a:pt x="6328" y="2587"/>
                    <a:pt x="6155" y="2641"/>
                    <a:pt x="6207" y="2946"/>
                  </a:cubicBezTo>
                  <a:cubicBezTo>
                    <a:pt x="6295" y="3415"/>
                    <a:pt x="6458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1" y="5720"/>
                    <a:pt x="7619" y="5851"/>
                  </a:cubicBezTo>
                  <a:cubicBezTo>
                    <a:pt x="7526" y="5982"/>
                    <a:pt x="5744" y="7224"/>
                    <a:pt x="5167" y="7278"/>
                  </a:cubicBezTo>
                  <a:cubicBezTo>
                    <a:pt x="4589" y="7338"/>
                    <a:pt x="2796" y="7758"/>
                    <a:pt x="2774" y="9725"/>
                  </a:cubicBezTo>
                  <a:cubicBezTo>
                    <a:pt x="2747" y="11687"/>
                    <a:pt x="2622" y="12259"/>
                    <a:pt x="2442" y="12542"/>
                  </a:cubicBezTo>
                  <a:cubicBezTo>
                    <a:pt x="2262" y="12825"/>
                    <a:pt x="2148" y="14640"/>
                    <a:pt x="2191" y="15485"/>
                  </a:cubicBezTo>
                  <a:cubicBezTo>
                    <a:pt x="2240" y="16324"/>
                    <a:pt x="1385" y="18422"/>
                    <a:pt x="1543" y="20874"/>
                  </a:cubicBezTo>
                  <a:cubicBezTo>
                    <a:pt x="1543" y="20874"/>
                    <a:pt x="666" y="21691"/>
                    <a:pt x="595" y="22334"/>
                  </a:cubicBezTo>
                  <a:cubicBezTo>
                    <a:pt x="519" y="22971"/>
                    <a:pt x="1" y="23838"/>
                    <a:pt x="61" y="23958"/>
                  </a:cubicBezTo>
                  <a:cubicBezTo>
                    <a:pt x="88" y="24009"/>
                    <a:pt x="166" y="24037"/>
                    <a:pt x="259" y="24037"/>
                  </a:cubicBezTo>
                  <a:cubicBezTo>
                    <a:pt x="374" y="24037"/>
                    <a:pt x="512" y="23994"/>
                    <a:pt x="606" y="23898"/>
                  </a:cubicBezTo>
                  <a:cubicBezTo>
                    <a:pt x="769" y="23718"/>
                    <a:pt x="1031" y="23386"/>
                    <a:pt x="1031" y="23386"/>
                  </a:cubicBezTo>
                  <a:lnTo>
                    <a:pt x="1031" y="23386"/>
                  </a:lnTo>
                  <a:cubicBezTo>
                    <a:pt x="1031" y="23386"/>
                    <a:pt x="475" y="25511"/>
                    <a:pt x="758" y="25603"/>
                  </a:cubicBezTo>
                  <a:cubicBezTo>
                    <a:pt x="770" y="25607"/>
                    <a:pt x="781" y="25609"/>
                    <a:pt x="793" y="25609"/>
                  </a:cubicBezTo>
                  <a:cubicBezTo>
                    <a:pt x="1101" y="25609"/>
                    <a:pt x="1318" y="24295"/>
                    <a:pt x="1423" y="24143"/>
                  </a:cubicBezTo>
                  <a:cubicBezTo>
                    <a:pt x="1440" y="24117"/>
                    <a:pt x="1455" y="24106"/>
                    <a:pt x="1467" y="24106"/>
                  </a:cubicBezTo>
                  <a:cubicBezTo>
                    <a:pt x="1526" y="24106"/>
                    <a:pt x="1520" y="24383"/>
                    <a:pt x="1489" y="24546"/>
                  </a:cubicBezTo>
                  <a:cubicBezTo>
                    <a:pt x="1452" y="24741"/>
                    <a:pt x="1374" y="25771"/>
                    <a:pt x="1595" y="25771"/>
                  </a:cubicBezTo>
                  <a:cubicBezTo>
                    <a:pt x="1603" y="25771"/>
                    <a:pt x="1611" y="25769"/>
                    <a:pt x="1619" y="25767"/>
                  </a:cubicBezTo>
                  <a:cubicBezTo>
                    <a:pt x="1851" y="25701"/>
                    <a:pt x="1929" y="24271"/>
                    <a:pt x="2034" y="24271"/>
                  </a:cubicBezTo>
                  <a:cubicBezTo>
                    <a:pt x="2043" y="24271"/>
                    <a:pt x="2052" y="24280"/>
                    <a:pt x="2061" y="24301"/>
                  </a:cubicBezTo>
                  <a:cubicBezTo>
                    <a:pt x="2175" y="24573"/>
                    <a:pt x="2001" y="25592"/>
                    <a:pt x="2164" y="25625"/>
                  </a:cubicBezTo>
                  <a:cubicBezTo>
                    <a:pt x="2178" y="25628"/>
                    <a:pt x="2191" y="25629"/>
                    <a:pt x="2203" y="25629"/>
                  </a:cubicBezTo>
                  <a:cubicBezTo>
                    <a:pt x="2335" y="25629"/>
                    <a:pt x="2346" y="25475"/>
                    <a:pt x="2366" y="25380"/>
                  </a:cubicBezTo>
                  <a:cubicBezTo>
                    <a:pt x="2386" y="25279"/>
                    <a:pt x="2340" y="24133"/>
                    <a:pt x="2439" y="24133"/>
                  </a:cubicBezTo>
                  <a:cubicBezTo>
                    <a:pt x="2446" y="24133"/>
                    <a:pt x="2455" y="24140"/>
                    <a:pt x="2464" y="24154"/>
                  </a:cubicBezTo>
                  <a:cubicBezTo>
                    <a:pt x="2595" y="24350"/>
                    <a:pt x="2518" y="25353"/>
                    <a:pt x="2627" y="25385"/>
                  </a:cubicBezTo>
                  <a:cubicBezTo>
                    <a:pt x="2627" y="25385"/>
                    <a:pt x="2667" y="25404"/>
                    <a:pt x="2714" y="25404"/>
                  </a:cubicBezTo>
                  <a:cubicBezTo>
                    <a:pt x="2791" y="25404"/>
                    <a:pt x="2890" y="25356"/>
                    <a:pt x="2883" y="25107"/>
                  </a:cubicBezTo>
                  <a:cubicBezTo>
                    <a:pt x="2873" y="24704"/>
                    <a:pt x="3020" y="22966"/>
                    <a:pt x="3025" y="22563"/>
                  </a:cubicBezTo>
                  <a:cubicBezTo>
                    <a:pt x="3036" y="22007"/>
                    <a:pt x="2720" y="21228"/>
                    <a:pt x="2807" y="21097"/>
                  </a:cubicBezTo>
                  <a:cubicBezTo>
                    <a:pt x="2889" y="20966"/>
                    <a:pt x="3505" y="18950"/>
                    <a:pt x="3777" y="18133"/>
                  </a:cubicBezTo>
                  <a:cubicBezTo>
                    <a:pt x="4050" y="17315"/>
                    <a:pt x="4050" y="15185"/>
                    <a:pt x="4213" y="14912"/>
                  </a:cubicBezTo>
                  <a:cubicBezTo>
                    <a:pt x="4346" y="14693"/>
                    <a:pt x="4639" y="13388"/>
                    <a:pt x="4845" y="13388"/>
                  </a:cubicBezTo>
                  <a:cubicBezTo>
                    <a:pt x="4900" y="13388"/>
                    <a:pt x="4949" y="13481"/>
                    <a:pt x="4987" y="13714"/>
                  </a:cubicBezTo>
                  <a:cubicBezTo>
                    <a:pt x="5161" y="14814"/>
                    <a:pt x="5434" y="17517"/>
                    <a:pt x="5352" y="18111"/>
                  </a:cubicBezTo>
                  <a:cubicBezTo>
                    <a:pt x="5270" y="18705"/>
                    <a:pt x="5030" y="19724"/>
                    <a:pt x="5090" y="20301"/>
                  </a:cubicBezTo>
                  <a:cubicBezTo>
                    <a:pt x="5150" y="20884"/>
                    <a:pt x="4529" y="22067"/>
                    <a:pt x="4420" y="23418"/>
                  </a:cubicBezTo>
                  <a:cubicBezTo>
                    <a:pt x="4311" y="24770"/>
                    <a:pt x="4545" y="28311"/>
                    <a:pt x="4747" y="29227"/>
                  </a:cubicBezTo>
                  <a:cubicBezTo>
                    <a:pt x="4949" y="30137"/>
                    <a:pt x="4311" y="32060"/>
                    <a:pt x="4240" y="32447"/>
                  </a:cubicBezTo>
                  <a:cubicBezTo>
                    <a:pt x="4169" y="32840"/>
                    <a:pt x="4180" y="33929"/>
                    <a:pt x="4099" y="35330"/>
                  </a:cubicBezTo>
                  <a:cubicBezTo>
                    <a:pt x="4011" y="36730"/>
                    <a:pt x="4453" y="39760"/>
                    <a:pt x="4284" y="40283"/>
                  </a:cubicBezTo>
                  <a:cubicBezTo>
                    <a:pt x="4120" y="40806"/>
                    <a:pt x="1254" y="44032"/>
                    <a:pt x="1608" y="44538"/>
                  </a:cubicBezTo>
                  <a:cubicBezTo>
                    <a:pt x="1798" y="44809"/>
                    <a:pt x="2153" y="44946"/>
                    <a:pt x="2517" y="44946"/>
                  </a:cubicBezTo>
                  <a:cubicBezTo>
                    <a:pt x="2835" y="44946"/>
                    <a:pt x="3159" y="44842"/>
                    <a:pt x="3385" y="44631"/>
                  </a:cubicBezTo>
                  <a:cubicBezTo>
                    <a:pt x="3870" y="44184"/>
                    <a:pt x="4594" y="43520"/>
                    <a:pt x="4960" y="43236"/>
                  </a:cubicBezTo>
                  <a:cubicBezTo>
                    <a:pt x="5330" y="42947"/>
                    <a:pt x="6180" y="42795"/>
                    <a:pt x="6049" y="41089"/>
                  </a:cubicBezTo>
                  <a:cubicBezTo>
                    <a:pt x="6049" y="41089"/>
                    <a:pt x="5826" y="38550"/>
                    <a:pt x="6611" y="36872"/>
                  </a:cubicBezTo>
                  <a:cubicBezTo>
                    <a:pt x="7390" y="35188"/>
                    <a:pt x="7036" y="32840"/>
                    <a:pt x="7117" y="32082"/>
                  </a:cubicBezTo>
                  <a:cubicBezTo>
                    <a:pt x="7199" y="31325"/>
                    <a:pt x="7275" y="30093"/>
                    <a:pt x="7738" y="29216"/>
                  </a:cubicBezTo>
                  <a:cubicBezTo>
                    <a:pt x="8120" y="28491"/>
                    <a:pt x="8578" y="25936"/>
                    <a:pt x="8850" y="25058"/>
                  </a:cubicBezTo>
                  <a:cubicBezTo>
                    <a:pt x="9123" y="25936"/>
                    <a:pt x="9580" y="28491"/>
                    <a:pt x="9962" y="29216"/>
                  </a:cubicBezTo>
                  <a:cubicBezTo>
                    <a:pt x="10425" y="30093"/>
                    <a:pt x="10501" y="31325"/>
                    <a:pt x="10583" y="32082"/>
                  </a:cubicBezTo>
                  <a:cubicBezTo>
                    <a:pt x="10665" y="32840"/>
                    <a:pt x="10310" y="35188"/>
                    <a:pt x="11090" y="36872"/>
                  </a:cubicBezTo>
                  <a:cubicBezTo>
                    <a:pt x="11874" y="38556"/>
                    <a:pt x="11651" y="41089"/>
                    <a:pt x="11651" y="41089"/>
                  </a:cubicBezTo>
                  <a:cubicBezTo>
                    <a:pt x="11520" y="42789"/>
                    <a:pt x="12370" y="42947"/>
                    <a:pt x="12741" y="43236"/>
                  </a:cubicBezTo>
                  <a:cubicBezTo>
                    <a:pt x="13106" y="43520"/>
                    <a:pt x="13830" y="44184"/>
                    <a:pt x="14315" y="44631"/>
                  </a:cubicBezTo>
                  <a:cubicBezTo>
                    <a:pt x="14541" y="44842"/>
                    <a:pt x="14866" y="44946"/>
                    <a:pt x="15183" y="44946"/>
                  </a:cubicBezTo>
                  <a:cubicBezTo>
                    <a:pt x="15547" y="44946"/>
                    <a:pt x="15903" y="44809"/>
                    <a:pt x="16092" y="44538"/>
                  </a:cubicBezTo>
                  <a:cubicBezTo>
                    <a:pt x="16446" y="44026"/>
                    <a:pt x="13580" y="40806"/>
                    <a:pt x="13416" y="40283"/>
                  </a:cubicBezTo>
                  <a:cubicBezTo>
                    <a:pt x="13247" y="39760"/>
                    <a:pt x="13689" y="36730"/>
                    <a:pt x="13602" y="35330"/>
                  </a:cubicBezTo>
                  <a:cubicBezTo>
                    <a:pt x="13520" y="33929"/>
                    <a:pt x="13536" y="32840"/>
                    <a:pt x="13460" y="32447"/>
                  </a:cubicBezTo>
                  <a:cubicBezTo>
                    <a:pt x="13389" y="32060"/>
                    <a:pt x="12752" y="30137"/>
                    <a:pt x="12953" y="29227"/>
                  </a:cubicBezTo>
                  <a:cubicBezTo>
                    <a:pt x="13155" y="28311"/>
                    <a:pt x="13389" y="24770"/>
                    <a:pt x="13280" y="23418"/>
                  </a:cubicBezTo>
                  <a:cubicBezTo>
                    <a:pt x="13171" y="22067"/>
                    <a:pt x="12550" y="20884"/>
                    <a:pt x="12610" y="20301"/>
                  </a:cubicBezTo>
                  <a:cubicBezTo>
                    <a:pt x="12664" y="19724"/>
                    <a:pt x="12430" y="18705"/>
                    <a:pt x="12348" y="18111"/>
                  </a:cubicBezTo>
                  <a:cubicBezTo>
                    <a:pt x="12267" y="17517"/>
                    <a:pt x="12539" y="14814"/>
                    <a:pt x="12713" y="13714"/>
                  </a:cubicBezTo>
                  <a:cubicBezTo>
                    <a:pt x="12751" y="13482"/>
                    <a:pt x="12800" y="13389"/>
                    <a:pt x="12855" y="13389"/>
                  </a:cubicBezTo>
                  <a:cubicBezTo>
                    <a:pt x="13061" y="13389"/>
                    <a:pt x="13354" y="14697"/>
                    <a:pt x="13487" y="14912"/>
                  </a:cubicBezTo>
                  <a:cubicBezTo>
                    <a:pt x="13651" y="15185"/>
                    <a:pt x="13651" y="17315"/>
                    <a:pt x="13923" y="18133"/>
                  </a:cubicBezTo>
                  <a:cubicBezTo>
                    <a:pt x="14196" y="18950"/>
                    <a:pt x="14811" y="20966"/>
                    <a:pt x="14893" y="21097"/>
                  </a:cubicBezTo>
                  <a:cubicBezTo>
                    <a:pt x="14980" y="21228"/>
                    <a:pt x="14522" y="21893"/>
                    <a:pt x="14779" y="23342"/>
                  </a:cubicBezTo>
                  <a:cubicBezTo>
                    <a:pt x="14860" y="23925"/>
                    <a:pt x="14898" y="24513"/>
                    <a:pt x="14893" y="25102"/>
                  </a:cubicBezTo>
                  <a:cubicBezTo>
                    <a:pt x="14886" y="25359"/>
                    <a:pt x="14961" y="25406"/>
                    <a:pt x="15016" y="25406"/>
                  </a:cubicBezTo>
                  <a:cubicBezTo>
                    <a:pt x="15048" y="25406"/>
                    <a:pt x="15073" y="25391"/>
                    <a:pt x="15073" y="25391"/>
                  </a:cubicBezTo>
                  <a:cubicBezTo>
                    <a:pt x="15182" y="25353"/>
                    <a:pt x="15138" y="24230"/>
                    <a:pt x="15274" y="24029"/>
                  </a:cubicBezTo>
                  <a:cubicBezTo>
                    <a:pt x="15283" y="24015"/>
                    <a:pt x="15292" y="24008"/>
                    <a:pt x="15299" y="24008"/>
                  </a:cubicBezTo>
                  <a:cubicBezTo>
                    <a:pt x="15398" y="24008"/>
                    <a:pt x="15314" y="25278"/>
                    <a:pt x="15334" y="25374"/>
                  </a:cubicBezTo>
                  <a:cubicBezTo>
                    <a:pt x="15359" y="25474"/>
                    <a:pt x="15371" y="25629"/>
                    <a:pt x="15502" y="25629"/>
                  </a:cubicBezTo>
                  <a:cubicBezTo>
                    <a:pt x="15514" y="25629"/>
                    <a:pt x="15527" y="25628"/>
                    <a:pt x="15541" y="25625"/>
                  </a:cubicBezTo>
                  <a:cubicBezTo>
                    <a:pt x="15710" y="25587"/>
                    <a:pt x="15547" y="24383"/>
                    <a:pt x="15667" y="24110"/>
                  </a:cubicBezTo>
                  <a:cubicBezTo>
                    <a:pt x="15675" y="24092"/>
                    <a:pt x="15683" y="24083"/>
                    <a:pt x="15690" y="24083"/>
                  </a:cubicBezTo>
                  <a:cubicBezTo>
                    <a:pt x="15794" y="24083"/>
                    <a:pt x="15853" y="25701"/>
                    <a:pt x="16086" y="25767"/>
                  </a:cubicBezTo>
                  <a:cubicBezTo>
                    <a:pt x="16094" y="25769"/>
                    <a:pt x="16101" y="25770"/>
                    <a:pt x="16108" y="25770"/>
                  </a:cubicBezTo>
                  <a:cubicBezTo>
                    <a:pt x="16326" y="25770"/>
                    <a:pt x="16249" y="24741"/>
                    <a:pt x="16217" y="24546"/>
                  </a:cubicBezTo>
                  <a:cubicBezTo>
                    <a:pt x="16184" y="24377"/>
                    <a:pt x="16220" y="23997"/>
                    <a:pt x="16301" y="23997"/>
                  </a:cubicBezTo>
                  <a:cubicBezTo>
                    <a:pt x="16313" y="23997"/>
                    <a:pt x="16327" y="24007"/>
                    <a:pt x="16342" y="24029"/>
                  </a:cubicBezTo>
                  <a:cubicBezTo>
                    <a:pt x="16449" y="24178"/>
                    <a:pt x="16748" y="25600"/>
                    <a:pt x="16939" y="25600"/>
                  </a:cubicBezTo>
                  <a:cubicBezTo>
                    <a:pt x="16944" y="25600"/>
                    <a:pt x="16948" y="25599"/>
                    <a:pt x="16953" y="25598"/>
                  </a:cubicBezTo>
                  <a:cubicBezTo>
                    <a:pt x="17241" y="25494"/>
                    <a:pt x="16680" y="23386"/>
                    <a:pt x="16680" y="23386"/>
                  </a:cubicBezTo>
                  <a:lnTo>
                    <a:pt x="16680" y="23386"/>
                  </a:lnTo>
                  <a:cubicBezTo>
                    <a:pt x="16680" y="23386"/>
                    <a:pt x="16936" y="23718"/>
                    <a:pt x="17105" y="23892"/>
                  </a:cubicBezTo>
                  <a:cubicBezTo>
                    <a:pt x="17195" y="23991"/>
                    <a:pt x="17333" y="24036"/>
                    <a:pt x="17449" y="24036"/>
                  </a:cubicBezTo>
                  <a:cubicBezTo>
                    <a:pt x="17543" y="24036"/>
                    <a:pt x="17623" y="24006"/>
                    <a:pt x="17650" y="23952"/>
                  </a:cubicBezTo>
                  <a:cubicBezTo>
                    <a:pt x="17710" y="23832"/>
                    <a:pt x="17182" y="22971"/>
                    <a:pt x="17111" y="22334"/>
                  </a:cubicBezTo>
                  <a:cubicBezTo>
                    <a:pt x="17045" y="21691"/>
                    <a:pt x="16163" y="20874"/>
                    <a:pt x="16163" y="20874"/>
                  </a:cubicBezTo>
                  <a:cubicBezTo>
                    <a:pt x="16321" y="18422"/>
                    <a:pt x="15465" y="16324"/>
                    <a:pt x="15514" y="15485"/>
                  </a:cubicBezTo>
                  <a:cubicBezTo>
                    <a:pt x="15558" y="14640"/>
                    <a:pt x="15443" y="12825"/>
                    <a:pt x="15264" y="12542"/>
                  </a:cubicBezTo>
                  <a:cubicBezTo>
                    <a:pt x="15084" y="12259"/>
                    <a:pt x="14958" y="11692"/>
                    <a:pt x="14931" y="9725"/>
                  </a:cubicBezTo>
                  <a:cubicBezTo>
                    <a:pt x="14909" y="7758"/>
                    <a:pt x="13117" y="7338"/>
                    <a:pt x="12539" y="7278"/>
                  </a:cubicBezTo>
                  <a:cubicBezTo>
                    <a:pt x="11956" y="7224"/>
                    <a:pt x="10180" y="5976"/>
                    <a:pt x="10087" y="5851"/>
                  </a:cubicBezTo>
                  <a:cubicBezTo>
                    <a:pt x="9994" y="5725"/>
                    <a:pt x="10120" y="5022"/>
                    <a:pt x="10120" y="5022"/>
                  </a:cubicBezTo>
                  <a:cubicBezTo>
                    <a:pt x="10654" y="4690"/>
                    <a:pt x="10665" y="3965"/>
                    <a:pt x="10665" y="3965"/>
                  </a:cubicBezTo>
                  <a:cubicBezTo>
                    <a:pt x="11248" y="3965"/>
                    <a:pt x="11417" y="3420"/>
                    <a:pt x="11498" y="2946"/>
                  </a:cubicBezTo>
                  <a:cubicBezTo>
                    <a:pt x="11547" y="2641"/>
                    <a:pt x="11378" y="2585"/>
                    <a:pt x="11250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1" y="1"/>
                    <a:pt x="9003" y="1"/>
                  </a:cubicBezTo>
                  <a:cubicBezTo>
                    <a:pt x="8947" y="1"/>
                    <a:pt x="8897" y="2"/>
                    <a:pt x="8856" y="4"/>
                  </a:cubicBezTo>
                  <a:cubicBezTo>
                    <a:pt x="8814" y="2"/>
                    <a:pt x="8764" y="1"/>
                    <a:pt x="870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321" name="Google Shape;9321;p62"/>
            <p:cNvGrpSpPr/>
            <p:nvPr/>
          </p:nvGrpSpPr>
          <p:grpSpPr>
            <a:xfrm>
              <a:off x="2939796" y="3259611"/>
              <a:ext cx="443027" cy="1124980"/>
              <a:chOff x="2939796" y="3259611"/>
              <a:chExt cx="443027" cy="1124980"/>
            </a:xfrm>
          </p:grpSpPr>
          <p:sp>
            <p:nvSpPr>
              <p:cNvPr id="9322" name="Google Shape;9322;p62"/>
              <p:cNvSpPr/>
              <p:nvPr/>
            </p:nvSpPr>
            <p:spPr>
              <a:xfrm>
                <a:off x="3348503" y="3813938"/>
                <a:ext cx="20698" cy="20799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23" extrusionOk="0">
                    <a:moveTo>
                      <a:pt x="164" y="1"/>
                    </a:moveTo>
                    <a:lnTo>
                      <a:pt x="1" y="115"/>
                    </a:lnTo>
                    <a:cubicBezTo>
                      <a:pt x="1" y="115"/>
                      <a:pt x="519" y="823"/>
                      <a:pt x="674" y="823"/>
                    </a:cubicBezTo>
                    <a:cubicBezTo>
                      <a:pt x="681" y="823"/>
                      <a:pt x="687" y="821"/>
                      <a:pt x="693" y="818"/>
                    </a:cubicBezTo>
                    <a:cubicBezTo>
                      <a:pt x="818" y="748"/>
                      <a:pt x="164" y="1"/>
                      <a:pt x="16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3" name="Google Shape;9323;p62"/>
              <p:cNvSpPr/>
              <p:nvPr/>
            </p:nvSpPr>
            <p:spPr>
              <a:xfrm>
                <a:off x="3361240" y="3830643"/>
                <a:ext cx="21583" cy="28659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134" extrusionOk="0">
                    <a:moveTo>
                      <a:pt x="145" y="1"/>
                    </a:moveTo>
                    <a:cubicBezTo>
                      <a:pt x="113" y="1"/>
                      <a:pt x="84" y="13"/>
                      <a:pt x="63" y="37"/>
                    </a:cubicBezTo>
                    <a:cubicBezTo>
                      <a:pt x="1" y="90"/>
                      <a:pt x="342" y="1134"/>
                      <a:pt x="582" y="1134"/>
                    </a:cubicBezTo>
                    <a:cubicBezTo>
                      <a:pt x="593" y="1134"/>
                      <a:pt x="603" y="1132"/>
                      <a:pt x="614" y="1127"/>
                    </a:cubicBezTo>
                    <a:cubicBezTo>
                      <a:pt x="854" y="1024"/>
                      <a:pt x="178" y="5"/>
                      <a:pt x="178" y="5"/>
                    </a:cubicBezTo>
                    <a:cubicBezTo>
                      <a:pt x="167" y="2"/>
                      <a:pt x="156" y="1"/>
                      <a:pt x="1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4" name="Google Shape;9324;p62"/>
              <p:cNvSpPr/>
              <p:nvPr/>
            </p:nvSpPr>
            <p:spPr>
              <a:xfrm>
                <a:off x="3341805" y="3812472"/>
                <a:ext cx="16655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1" extrusionOk="0">
                    <a:moveTo>
                      <a:pt x="140" y="1"/>
                    </a:moveTo>
                    <a:cubicBezTo>
                      <a:pt x="115" y="1"/>
                      <a:pt x="90" y="9"/>
                      <a:pt x="70" y="26"/>
                    </a:cubicBezTo>
                    <a:cubicBezTo>
                      <a:pt x="0" y="64"/>
                      <a:pt x="139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43"/>
                      <a:pt x="184" y="10"/>
                      <a:pt x="184" y="10"/>
                    </a:cubicBezTo>
                    <a:cubicBezTo>
                      <a:pt x="170" y="4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5" name="Google Shape;9325;p62"/>
              <p:cNvSpPr/>
              <p:nvPr/>
            </p:nvSpPr>
            <p:spPr>
              <a:xfrm>
                <a:off x="3347997" y="3841839"/>
                <a:ext cx="16655" cy="3030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99" extrusionOk="0">
                    <a:moveTo>
                      <a:pt x="135" y="1"/>
                    </a:moveTo>
                    <a:cubicBezTo>
                      <a:pt x="112" y="1"/>
                      <a:pt x="89" y="9"/>
                      <a:pt x="70" y="25"/>
                    </a:cubicBezTo>
                    <a:cubicBezTo>
                      <a:pt x="1" y="67"/>
                      <a:pt x="144" y="1199"/>
                      <a:pt x="384" y="1199"/>
                    </a:cubicBezTo>
                    <a:cubicBezTo>
                      <a:pt x="390" y="1199"/>
                      <a:pt x="396" y="1198"/>
                      <a:pt x="402" y="1196"/>
                    </a:cubicBezTo>
                    <a:cubicBezTo>
                      <a:pt x="658" y="1142"/>
                      <a:pt x="184" y="14"/>
                      <a:pt x="184" y="14"/>
                    </a:cubicBezTo>
                    <a:cubicBezTo>
                      <a:pt x="168" y="5"/>
                      <a:pt x="151" y="1"/>
                      <a:pt x="13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6" name="Google Shape;9326;p62"/>
              <p:cNvSpPr/>
              <p:nvPr/>
            </p:nvSpPr>
            <p:spPr>
              <a:xfrm>
                <a:off x="3354619" y="3870043"/>
                <a:ext cx="16629" cy="30327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200" extrusionOk="0">
                    <a:moveTo>
                      <a:pt x="139" y="0"/>
                    </a:moveTo>
                    <a:cubicBezTo>
                      <a:pt x="114" y="0"/>
                      <a:pt x="90" y="9"/>
                      <a:pt x="69" y="26"/>
                    </a:cubicBezTo>
                    <a:cubicBezTo>
                      <a:pt x="0" y="63"/>
                      <a:pt x="144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38"/>
                      <a:pt x="184" y="10"/>
                      <a:pt x="184" y="10"/>
                    </a:cubicBezTo>
                    <a:cubicBezTo>
                      <a:pt x="169" y="3"/>
                      <a:pt x="154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7" name="Google Shape;9327;p62"/>
              <p:cNvSpPr/>
              <p:nvPr/>
            </p:nvSpPr>
            <p:spPr>
              <a:xfrm>
                <a:off x="3331722" y="3818411"/>
                <a:ext cx="14330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67" h="1166" extrusionOk="0">
                    <a:moveTo>
                      <a:pt x="175" y="1"/>
                    </a:moveTo>
                    <a:cubicBezTo>
                      <a:pt x="150" y="1"/>
                      <a:pt x="125" y="8"/>
                      <a:pt x="103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67" y="1126"/>
                      <a:pt x="234" y="15"/>
                      <a:pt x="234" y="15"/>
                    </a:cubicBezTo>
                    <a:cubicBezTo>
                      <a:pt x="215" y="5"/>
                      <a:pt x="195" y="1"/>
                      <a:pt x="17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8" name="Google Shape;9328;p62"/>
              <p:cNvSpPr/>
              <p:nvPr/>
            </p:nvSpPr>
            <p:spPr>
              <a:xfrm>
                <a:off x="3333920" y="3846919"/>
                <a:ext cx="14481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6" extrusionOk="0">
                    <a:moveTo>
                      <a:pt x="178" y="1"/>
                    </a:moveTo>
                    <a:cubicBezTo>
                      <a:pt x="154" y="1"/>
                      <a:pt x="131" y="8"/>
                      <a:pt x="109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72" y="1126"/>
                      <a:pt x="234" y="15"/>
                      <a:pt x="234" y="15"/>
                    </a:cubicBezTo>
                    <a:cubicBezTo>
                      <a:pt x="215" y="5"/>
                      <a:pt x="196" y="1"/>
                      <a:pt x="1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9" name="Google Shape;9329;p62"/>
              <p:cNvSpPr/>
              <p:nvPr/>
            </p:nvSpPr>
            <p:spPr>
              <a:xfrm>
                <a:off x="3336675" y="3874289"/>
                <a:ext cx="14481" cy="29493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7" extrusionOk="0">
                    <a:moveTo>
                      <a:pt x="173" y="0"/>
                    </a:moveTo>
                    <a:cubicBezTo>
                      <a:pt x="150" y="0"/>
                      <a:pt x="127" y="7"/>
                      <a:pt x="104" y="21"/>
                    </a:cubicBezTo>
                    <a:cubicBezTo>
                      <a:pt x="23" y="54"/>
                      <a:pt x="1" y="1167"/>
                      <a:pt x="270" y="1167"/>
                    </a:cubicBezTo>
                    <a:cubicBezTo>
                      <a:pt x="274" y="1167"/>
                      <a:pt x="279" y="1166"/>
                      <a:pt x="283" y="1166"/>
                    </a:cubicBezTo>
                    <a:cubicBezTo>
                      <a:pt x="572" y="1128"/>
                      <a:pt x="234" y="16"/>
                      <a:pt x="234" y="16"/>
                    </a:cubicBezTo>
                    <a:cubicBezTo>
                      <a:pt x="214" y="6"/>
                      <a:pt x="193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0" name="Google Shape;9330;p62"/>
              <p:cNvSpPr/>
              <p:nvPr/>
            </p:nvSpPr>
            <p:spPr>
              <a:xfrm>
                <a:off x="2953418" y="3814368"/>
                <a:ext cx="20673" cy="20926"/>
              </a:xfrm>
              <a:custGeom>
                <a:avLst/>
                <a:gdLst/>
                <a:ahLst/>
                <a:cxnLst/>
                <a:rect l="l" t="t" r="r" b="b"/>
                <a:pathLst>
                  <a:path w="818" h="828" extrusionOk="0">
                    <a:moveTo>
                      <a:pt x="654" y="0"/>
                    </a:moveTo>
                    <a:cubicBezTo>
                      <a:pt x="654" y="0"/>
                      <a:pt x="1" y="752"/>
                      <a:pt x="126" y="823"/>
                    </a:cubicBezTo>
                    <a:cubicBezTo>
                      <a:pt x="131" y="826"/>
                      <a:pt x="138" y="828"/>
                      <a:pt x="145" y="828"/>
                    </a:cubicBezTo>
                    <a:cubicBezTo>
                      <a:pt x="300" y="828"/>
                      <a:pt x="818" y="120"/>
                      <a:pt x="818" y="120"/>
                    </a:cubicBezTo>
                    <a:lnTo>
                      <a:pt x="654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1" name="Google Shape;9331;p62"/>
              <p:cNvSpPr/>
              <p:nvPr/>
            </p:nvSpPr>
            <p:spPr>
              <a:xfrm>
                <a:off x="2939796" y="3831123"/>
                <a:ext cx="21431" cy="28735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137" extrusionOk="0">
                    <a:moveTo>
                      <a:pt x="695" y="1"/>
                    </a:moveTo>
                    <a:cubicBezTo>
                      <a:pt x="688" y="1"/>
                      <a:pt x="682" y="1"/>
                      <a:pt x="676" y="2"/>
                    </a:cubicBezTo>
                    <a:cubicBezTo>
                      <a:pt x="676" y="2"/>
                      <a:pt x="0" y="1027"/>
                      <a:pt x="240" y="1130"/>
                    </a:cubicBezTo>
                    <a:cubicBezTo>
                      <a:pt x="250" y="1135"/>
                      <a:pt x="261" y="1137"/>
                      <a:pt x="272" y="1137"/>
                    </a:cubicBezTo>
                    <a:cubicBezTo>
                      <a:pt x="511" y="1137"/>
                      <a:pt x="847" y="87"/>
                      <a:pt x="785" y="40"/>
                    </a:cubicBezTo>
                    <a:cubicBezTo>
                      <a:pt x="762" y="13"/>
                      <a:pt x="728" y="1"/>
                      <a:pt x="6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2" name="Google Shape;9332;p62"/>
              <p:cNvSpPr/>
              <p:nvPr/>
            </p:nvSpPr>
            <p:spPr>
              <a:xfrm>
                <a:off x="2964310" y="3812927"/>
                <a:ext cx="16503" cy="30428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204" extrusionOk="0">
                    <a:moveTo>
                      <a:pt x="518" y="0"/>
                    </a:moveTo>
                    <a:cubicBezTo>
                      <a:pt x="501" y="0"/>
                      <a:pt x="485" y="5"/>
                      <a:pt x="469" y="14"/>
                    </a:cubicBezTo>
                    <a:cubicBezTo>
                      <a:pt x="469" y="14"/>
                      <a:pt x="0" y="1142"/>
                      <a:pt x="251" y="1202"/>
                    </a:cubicBezTo>
                    <a:cubicBezTo>
                      <a:pt x="256" y="1203"/>
                      <a:pt x="262" y="1203"/>
                      <a:pt x="268" y="1203"/>
                    </a:cubicBezTo>
                    <a:cubicBezTo>
                      <a:pt x="513" y="1203"/>
                      <a:pt x="652" y="62"/>
                      <a:pt x="583" y="25"/>
                    </a:cubicBezTo>
                    <a:cubicBezTo>
                      <a:pt x="564" y="9"/>
                      <a:pt x="541" y="0"/>
                      <a:pt x="51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3" name="Google Shape;9333;p62"/>
              <p:cNvSpPr/>
              <p:nvPr/>
            </p:nvSpPr>
            <p:spPr>
              <a:xfrm>
                <a:off x="2958093" y="3842344"/>
                <a:ext cx="16528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201" extrusionOk="0">
                    <a:moveTo>
                      <a:pt x="516" y="1"/>
                    </a:moveTo>
                    <a:cubicBezTo>
                      <a:pt x="500" y="1"/>
                      <a:pt x="485" y="4"/>
                      <a:pt x="469" y="10"/>
                    </a:cubicBezTo>
                    <a:cubicBezTo>
                      <a:pt x="469" y="10"/>
                      <a:pt x="1" y="1138"/>
                      <a:pt x="252" y="1198"/>
                    </a:cubicBezTo>
                    <a:cubicBezTo>
                      <a:pt x="257" y="1199"/>
                      <a:pt x="263" y="1200"/>
                      <a:pt x="269" y="1200"/>
                    </a:cubicBezTo>
                    <a:cubicBezTo>
                      <a:pt x="514" y="1200"/>
                      <a:pt x="653" y="64"/>
                      <a:pt x="584" y="21"/>
                    </a:cubicBezTo>
                    <a:cubicBezTo>
                      <a:pt x="564" y="8"/>
                      <a:pt x="540" y="1"/>
                      <a:pt x="51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4" name="Google Shape;9334;p62"/>
              <p:cNvSpPr/>
              <p:nvPr/>
            </p:nvSpPr>
            <p:spPr>
              <a:xfrm>
                <a:off x="2951497" y="3870473"/>
                <a:ext cx="16655" cy="30453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5" extrusionOk="0">
                    <a:moveTo>
                      <a:pt x="521" y="1"/>
                    </a:moveTo>
                    <a:cubicBezTo>
                      <a:pt x="505" y="1"/>
                      <a:pt x="488" y="5"/>
                      <a:pt x="474" y="14"/>
                    </a:cubicBezTo>
                    <a:cubicBezTo>
                      <a:pt x="474" y="14"/>
                      <a:pt x="0" y="1142"/>
                      <a:pt x="256" y="1202"/>
                    </a:cubicBezTo>
                    <a:cubicBezTo>
                      <a:pt x="262" y="1204"/>
                      <a:pt x="268" y="1204"/>
                      <a:pt x="273" y="1204"/>
                    </a:cubicBezTo>
                    <a:cubicBezTo>
                      <a:pt x="519" y="1204"/>
                      <a:pt x="658" y="63"/>
                      <a:pt x="589" y="25"/>
                    </a:cubicBezTo>
                    <a:cubicBezTo>
                      <a:pt x="570" y="9"/>
                      <a:pt x="545" y="1"/>
                      <a:pt x="5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5" name="Google Shape;9335;p62"/>
              <p:cNvSpPr/>
              <p:nvPr/>
            </p:nvSpPr>
            <p:spPr>
              <a:xfrm>
                <a:off x="2976567" y="3818841"/>
                <a:ext cx="14304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165" extrusionOk="0">
                    <a:moveTo>
                      <a:pt x="387" y="0"/>
                    </a:moveTo>
                    <a:cubicBezTo>
                      <a:pt x="368" y="0"/>
                      <a:pt x="349" y="5"/>
                      <a:pt x="332" y="14"/>
                    </a:cubicBezTo>
                    <a:cubicBezTo>
                      <a:pt x="332" y="14"/>
                      <a:pt x="0" y="1126"/>
                      <a:pt x="283" y="1164"/>
                    </a:cubicBezTo>
                    <a:cubicBezTo>
                      <a:pt x="288" y="1164"/>
                      <a:pt x="293" y="1165"/>
                      <a:pt x="297" y="1165"/>
                    </a:cubicBezTo>
                    <a:cubicBezTo>
                      <a:pt x="566" y="1165"/>
                      <a:pt x="538" y="52"/>
                      <a:pt x="458" y="20"/>
                    </a:cubicBezTo>
                    <a:cubicBezTo>
                      <a:pt x="436" y="7"/>
                      <a:pt x="411" y="0"/>
                      <a:pt x="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6" name="Google Shape;9336;p62"/>
              <p:cNvSpPr/>
              <p:nvPr/>
            </p:nvSpPr>
            <p:spPr>
              <a:xfrm>
                <a:off x="2974343" y="3847273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399" y="1"/>
                    </a:moveTo>
                    <a:cubicBezTo>
                      <a:pt x="377" y="1"/>
                      <a:pt x="355" y="6"/>
                      <a:pt x="333" y="17"/>
                    </a:cubicBezTo>
                    <a:cubicBezTo>
                      <a:pt x="333" y="17"/>
                      <a:pt x="1" y="1129"/>
                      <a:pt x="284" y="1167"/>
                    </a:cubicBezTo>
                    <a:cubicBezTo>
                      <a:pt x="289" y="1167"/>
                      <a:pt x="294" y="1168"/>
                      <a:pt x="298" y="1168"/>
                    </a:cubicBezTo>
                    <a:cubicBezTo>
                      <a:pt x="572" y="1168"/>
                      <a:pt x="544" y="55"/>
                      <a:pt x="464" y="17"/>
                    </a:cubicBezTo>
                    <a:cubicBezTo>
                      <a:pt x="442" y="6"/>
                      <a:pt x="420" y="1"/>
                      <a:pt x="39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7" name="Google Shape;9337;p62"/>
              <p:cNvSpPr/>
              <p:nvPr/>
            </p:nvSpPr>
            <p:spPr>
              <a:xfrm>
                <a:off x="2971589" y="3874820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401" y="0"/>
                    </a:moveTo>
                    <a:cubicBezTo>
                      <a:pt x="380" y="0"/>
                      <a:pt x="358" y="6"/>
                      <a:pt x="339" y="17"/>
                    </a:cubicBezTo>
                    <a:cubicBezTo>
                      <a:pt x="339" y="17"/>
                      <a:pt x="1" y="1128"/>
                      <a:pt x="290" y="1167"/>
                    </a:cubicBezTo>
                    <a:cubicBezTo>
                      <a:pt x="294" y="1167"/>
                      <a:pt x="299" y="1167"/>
                      <a:pt x="303" y="1167"/>
                    </a:cubicBezTo>
                    <a:cubicBezTo>
                      <a:pt x="572" y="1167"/>
                      <a:pt x="544" y="54"/>
                      <a:pt x="464" y="17"/>
                    </a:cubicBezTo>
                    <a:cubicBezTo>
                      <a:pt x="445" y="6"/>
                      <a:pt x="423" y="0"/>
                      <a:pt x="4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8" name="Google Shape;9338;p62"/>
              <p:cNvSpPr/>
              <p:nvPr/>
            </p:nvSpPr>
            <p:spPr>
              <a:xfrm>
                <a:off x="2989355" y="382480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5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9" name="Google Shape;9339;p62"/>
              <p:cNvSpPr/>
              <p:nvPr/>
            </p:nvSpPr>
            <p:spPr>
              <a:xfrm>
                <a:off x="2988824" y="3850735"/>
                <a:ext cx="11828" cy="2686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3" extrusionOk="0">
                    <a:moveTo>
                      <a:pt x="284" y="1"/>
                    </a:moveTo>
                    <a:cubicBezTo>
                      <a:pt x="263" y="1"/>
                      <a:pt x="242" y="7"/>
                      <a:pt x="223" y="16"/>
                    </a:cubicBezTo>
                    <a:cubicBezTo>
                      <a:pt x="223" y="16"/>
                      <a:pt x="0" y="1046"/>
                      <a:pt x="234" y="1062"/>
                    </a:cubicBezTo>
                    <a:cubicBezTo>
                      <a:pt x="236" y="1063"/>
                      <a:pt x="238" y="1063"/>
                      <a:pt x="240" y="1063"/>
                    </a:cubicBezTo>
                    <a:cubicBezTo>
                      <a:pt x="468" y="1063"/>
                      <a:pt x="397" y="38"/>
                      <a:pt x="327" y="11"/>
                    </a:cubicBezTo>
                    <a:cubicBezTo>
                      <a:pt x="313" y="4"/>
                      <a:pt x="299" y="1"/>
                      <a:pt x="28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0" name="Google Shape;9340;p62"/>
              <p:cNvSpPr/>
              <p:nvPr/>
            </p:nvSpPr>
            <p:spPr>
              <a:xfrm>
                <a:off x="2987839" y="387575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0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1" name="Google Shape;9341;p62"/>
              <p:cNvSpPr/>
              <p:nvPr/>
            </p:nvSpPr>
            <p:spPr>
              <a:xfrm>
                <a:off x="2960721" y="3801226"/>
                <a:ext cx="45870" cy="28583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131" extrusionOk="0">
                    <a:moveTo>
                      <a:pt x="902" y="0"/>
                    </a:moveTo>
                    <a:cubicBezTo>
                      <a:pt x="718" y="0"/>
                      <a:pt x="543" y="87"/>
                      <a:pt x="404" y="226"/>
                    </a:cubicBezTo>
                    <a:cubicBezTo>
                      <a:pt x="404" y="226"/>
                      <a:pt x="0" y="362"/>
                      <a:pt x="137" y="673"/>
                    </a:cubicBezTo>
                    <a:cubicBezTo>
                      <a:pt x="273" y="989"/>
                      <a:pt x="899" y="869"/>
                      <a:pt x="1101" y="1076"/>
                    </a:cubicBezTo>
                    <a:cubicBezTo>
                      <a:pt x="1138" y="1114"/>
                      <a:pt x="1186" y="1131"/>
                      <a:pt x="1240" y="1131"/>
                    </a:cubicBezTo>
                    <a:cubicBezTo>
                      <a:pt x="1481" y="1131"/>
                      <a:pt x="1814" y="779"/>
                      <a:pt x="1515" y="373"/>
                    </a:cubicBezTo>
                    <a:cubicBezTo>
                      <a:pt x="1325" y="109"/>
                      <a:pt x="1108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2" name="Google Shape;9342;p62"/>
              <p:cNvSpPr/>
              <p:nvPr/>
            </p:nvSpPr>
            <p:spPr>
              <a:xfrm>
                <a:off x="3231744" y="4292043"/>
                <a:ext cx="109354" cy="92270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3651" extrusionOk="0">
                    <a:moveTo>
                      <a:pt x="1399" y="1"/>
                    </a:moveTo>
                    <a:cubicBezTo>
                      <a:pt x="992" y="1"/>
                      <a:pt x="498" y="145"/>
                      <a:pt x="251" y="765"/>
                    </a:cubicBezTo>
                    <a:cubicBezTo>
                      <a:pt x="251" y="765"/>
                      <a:pt x="0" y="1108"/>
                      <a:pt x="300" y="1304"/>
                    </a:cubicBezTo>
                    <a:cubicBezTo>
                      <a:pt x="594" y="1495"/>
                      <a:pt x="850" y="1457"/>
                      <a:pt x="975" y="1805"/>
                    </a:cubicBezTo>
                    <a:cubicBezTo>
                      <a:pt x="1095" y="2149"/>
                      <a:pt x="1629" y="2683"/>
                      <a:pt x="2190" y="3091"/>
                    </a:cubicBezTo>
                    <a:cubicBezTo>
                      <a:pt x="2329" y="3191"/>
                      <a:pt x="2509" y="3651"/>
                      <a:pt x="2790" y="3651"/>
                    </a:cubicBezTo>
                    <a:cubicBezTo>
                      <a:pt x="2818" y="3651"/>
                      <a:pt x="2847" y="3646"/>
                      <a:pt x="2877" y="3636"/>
                    </a:cubicBezTo>
                    <a:cubicBezTo>
                      <a:pt x="3204" y="3522"/>
                      <a:pt x="2561" y="2803"/>
                      <a:pt x="2463" y="2775"/>
                    </a:cubicBezTo>
                    <a:cubicBezTo>
                      <a:pt x="2463" y="2775"/>
                      <a:pt x="1809" y="1996"/>
                      <a:pt x="1706" y="1838"/>
                    </a:cubicBezTo>
                    <a:lnTo>
                      <a:pt x="1706" y="1838"/>
                    </a:lnTo>
                    <a:cubicBezTo>
                      <a:pt x="1706" y="1838"/>
                      <a:pt x="2310" y="2269"/>
                      <a:pt x="2512" y="2672"/>
                    </a:cubicBezTo>
                    <a:cubicBezTo>
                      <a:pt x="2616" y="2873"/>
                      <a:pt x="3079" y="3266"/>
                      <a:pt x="3139" y="3413"/>
                    </a:cubicBezTo>
                    <a:cubicBezTo>
                      <a:pt x="3163" y="3472"/>
                      <a:pt x="3221" y="3501"/>
                      <a:pt x="3277" y="3501"/>
                    </a:cubicBezTo>
                    <a:cubicBezTo>
                      <a:pt x="3361" y="3501"/>
                      <a:pt x="3439" y="3435"/>
                      <a:pt x="3384" y="3304"/>
                    </a:cubicBezTo>
                    <a:cubicBezTo>
                      <a:pt x="3286" y="3081"/>
                      <a:pt x="2948" y="2672"/>
                      <a:pt x="2948" y="2672"/>
                    </a:cubicBezTo>
                    <a:lnTo>
                      <a:pt x="2948" y="2672"/>
                    </a:lnTo>
                    <a:lnTo>
                      <a:pt x="3531" y="3320"/>
                    </a:lnTo>
                    <a:cubicBezTo>
                      <a:pt x="3531" y="3320"/>
                      <a:pt x="3614" y="3401"/>
                      <a:pt x="3713" y="3401"/>
                    </a:cubicBezTo>
                    <a:cubicBezTo>
                      <a:pt x="3748" y="3401"/>
                      <a:pt x="3784" y="3391"/>
                      <a:pt x="3820" y="3364"/>
                    </a:cubicBezTo>
                    <a:cubicBezTo>
                      <a:pt x="3896" y="3306"/>
                      <a:pt x="3759" y="3093"/>
                      <a:pt x="3599" y="2903"/>
                    </a:cubicBezTo>
                    <a:lnTo>
                      <a:pt x="3599" y="2903"/>
                    </a:lnTo>
                    <a:lnTo>
                      <a:pt x="3831" y="3130"/>
                    </a:lnTo>
                    <a:cubicBezTo>
                      <a:pt x="3831" y="3130"/>
                      <a:pt x="3963" y="3284"/>
                      <a:pt x="4048" y="3284"/>
                    </a:cubicBezTo>
                    <a:cubicBezTo>
                      <a:pt x="4068" y="3284"/>
                      <a:pt x="4085" y="3275"/>
                      <a:pt x="4098" y="3255"/>
                    </a:cubicBezTo>
                    <a:cubicBezTo>
                      <a:pt x="4144" y="3181"/>
                      <a:pt x="4133" y="2991"/>
                      <a:pt x="3955" y="2756"/>
                    </a:cubicBezTo>
                    <a:lnTo>
                      <a:pt x="3955" y="2756"/>
                    </a:lnTo>
                    <a:cubicBezTo>
                      <a:pt x="4036" y="2825"/>
                      <a:pt x="4113" y="2878"/>
                      <a:pt x="4161" y="2878"/>
                    </a:cubicBezTo>
                    <a:cubicBezTo>
                      <a:pt x="4176" y="2878"/>
                      <a:pt x="4187" y="2873"/>
                      <a:pt x="4196" y="2863"/>
                    </a:cubicBezTo>
                    <a:cubicBezTo>
                      <a:pt x="4196" y="2863"/>
                      <a:pt x="4326" y="2835"/>
                      <a:pt x="3765" y="2121"/>
                    </a:cubicBezTo>
                    <a:cubicBezTo>
                      <a:pt x="3765" y="2121"/>
                      <a:pt x="3002" y="1206"/>
                      <a:pt x="2474" y="857"/>
                    </a:cubicBezTo>
                    <a:cubicBezTo>
                      <a:pt x="1945" y="514"/>
                      <a:pt x="1994" y="411"/>
                      <a:pt x="2043" y="111"/>
                    </a:cubicBezTo>
                    <a:cubicBezTo>
                      <a:pt x="2043" y="111"/>
                      <a:pt x="1754" y="1"/>
                      <a:pt x="13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3" name="Google Shape;9343;p62"/>
              <p:cNvSpPr/>
              <p:nvPr/>
            </p:nvSpPr>
            <p:spPr>
              <a:xfrm>
                <a:off x="3056706" y="3695536"/>
                <a:ext cx="200259" cy="117189"/>
              </a:xfrm>
              <a:custGeom>
                <a:avLst/>
                <a:gdLst/>
                <a:ahLst/>
                <a:cxnLst/>
                <a:rect l="l" t="t" r="r" b="b"/>
                <a:pathLst>
                  <a:path w="7924" h="4637" extrusionOk="0">
                    <a:moveTo>
                      <a:pt x="5970" y="1"/>
                    </a:moveTo>
                    <a:cubicBezTo>
                      <a:pt x="4955" y="1"/>
                      <a:pt x="4725" y="801"/>
                      <a:pt x="4725" y="801"/>
                    </a:cubicBezTo>
                    <a:cubicBezTo>
                      <a:pt x="4725" y="801"/>
                      <a:pt x="4332" y="1387"/>
                      <a:pt x="4594" y="1387"/>
                    </a:cubicBezTo>
                    <a:cubicBezTo>
                      <a:pt x="4630" y="1387"/>
                      <a:pt x="4678" y="1376"/>
                      <a:pt x="4741" y="1351"/>
                    </a:cubicBezTo>
                    <a:cubicBezTo>
                      <a:pt x="4823" y="1319"/>
                      <a:pt x="4902" y="1304"/>
                      <a:pt x="4977" y="1304"/>
                    </a:cubicBezTo>
                    <a:cubicBezTo>
                      <a:pt x="5381" y="1304"/>
                      <a:pt x="5675" y="1750"/>
                      <a:pt x="5716" y="2376"/>
                    </a:cubicBezTo>
                    <a:cubicBezTo>
                      <a:pt x="5760" y="3111"/>
                      <a:pt x="5291" y="2850"/>
                      <a:pt x="4741" y="3525"/>
                    </a:cubicBezTo>
                    <a:cubicBezTo>
                      <a:pt x="4475" y="3855"/>
                      <a:pt x="4307" y="3939"/>
                      <a:pt x="4204" y="3939"/>
                    </a:cubicBezTo>
                    <a:cubicBezTo>
                      <a:pt x="4166" y="3939"/>
                      <a:pt x="4136" y="3927"/>
                      <a:pt x="4114" y="3912"/>
                    </a:cubicBezTo>
                    <a:lnTo>
                      <a:pt x="4114" y="3841"/>
                    </a:lnTo>
                    <a:cubicBezTo>
                      <a:pt x="4109" y="3858"/>
                      <a:pt x="4098" y="3874"/>
                      <a:pt x="4087" y="3885"/>
                    </a:cubicBezTo>
                    <a:cubicBezTo>
                      <a:pt x="4076" y="3874"/>
                      <a:pt x="4065" y="3858"/>
                      <a:pt x="4060" y="3841"/>
                    </a:cubicBezTo>
                    <a:lnTo>
                      <a:pt x="4060" y="3912"/>
                    </a:lnTo>
                    <a:cubicBezTo>
                      <a:pt x="4038" y="3927"/>
                      <a:pt x="4008" y="3939"/>
                      <a:pt x="3970" y="3939"/>
                    </a:cubicBezTo>
                    <a:cubicBezTo>
                      <a:pt x="3867" y="3939"/>
                      <a:pt x="3698" y="3855"/>
                      <a:pt x="3428" y="3525"/>
                    </a:cubicBezTo>
                    <a:cubicBezTo>
                      <a:pt x="2877" y="2855"/>
                      <a:pt x="2409" y="3117"/>
                      <a:pt x="2452" y="2381"/>
                    </a:cubicBezTo>
                    <a:cubicBezTo>
                      <a:pt x="2494" y="1754"/>
                      <a:pt x="2789" y="1311"/>
                      <a:pt x="3195" y="1311"/>
                    </a:cubicBezTo>
                    <a:cubicBezTo>
                      <a:pt x="3269" y="1311"/>
                      <a:pt x="3347" y="1326"/>
                      <a:pt x="3428" y="1357"/>
                    </a:cubicBezTo>
                    <a:cubicBezTo>
                      <a:pt x="3491" y="1382"/>
                      <a:pt x="3539" y="1393"/>
                      <a:pt x="3574" y="1393"/>
                    </a:cubicBezTo>
                    <a:cubicBezTo>
                      <a:pt x="3836" y="1393"/>
                      <a:pt x="3444" y="806"/>
                      <a:pt x="3444" y="806"/>
                    </a:cubicBezTo>
                    <a:cubicBezTo>
                      <a:pt x="3444" y="806"/>
                      <a:pt x="3332" y="89"/>
                      <a:pt x="2574" y="89"/>
                    </a:cubicBezTo>
                    <a:cubicBezTo>
                      <a:pt x="2330" y="89"/>
                      <a:pt x="2019" y="163"/>
                      <a:pt x="1624" y="360"/>
                    </a:cubicBezTo>
                    <a:cubicBezTo>
                      <a:pt x="0" y="1161"/>
                      <a:pt x="507" y="2087"/>
                      <a:pt x="1292" y="2506"/>
                    </a:cubicBezTo>
                    <a:cubicBezTo>
                      <a:pt x="2076" y="2926"/>
                      <a:pt x="1777" y="2959"/>
                      <a:pt x="2033" y="3422"/>
                    </a:cubicBezTo>
                    <a:cubicBezTo>
                      <a:pt x="2143" y="3621"/>
                      <a:pt x="2238" y="3651"/>
                      <a:pt x="2342" y="3651"/>
                    </a:cubicBezTo>
                    <a:cubicBezTo>
                      <a:pt x="2386" y="3651"/>
                      <a:pt x="2431" y="3646"/>
                      <a:pt x="2479" y="3646"/>
                    </a:cubicBezTo>
                    <a:cubicBezTo>
                      <a:pt x="2582" y="3646"/>
                      <a:pt x="2700" y="3670"/>
                      <a:pt x="2850" y="3820"/>
                    </a:cubicBezTo>
                    <a:cubicBezTo>
                      <a:pt x="3221" y="4190"/>
                      <a:pt x="3559" y="4610"/>
                      <a:pt x="4060" y="4637"/>
                    </a:cubicBezTo>
                    <a:lnTo>
                      <a:pt x="4114" y="4637"/>
                    </a:lnTo>
                    <a:cubicBezTo>
                      <a:pt x="4621" y="4610"/>
                      <a:pt x="4953" y="4190"/>
                      <a:pt x="5324" y="3814"/>
                    </a:cubicBezTo>
                    <a:cubicBezTo>
                      <a:pt x="5474" y="3664"/>
                      <a:pt x="5592" y="3640"/>
                      <a:pt x="5695" y="3640"/>
                    </a:cubicBezTo>
                    <a:cubicBezTo>
                      <a:pt x="5743" y="3640"/>
                      <a:pt x="5789" y="3646"/>
                      <a:pt x="5832" y="3646"/>
                    </a:cubicBezTo>
                    <a:cubicBezTo>
                      <a:pt x="5936" y="3646"/>
                      <a:pt x="6031" y="3616"/>
                      <a:pt x="6141" y="3416"/>
                    </a:cubicBezTo>
                    <a:cubicBezTo>
                      <a:pt x="6397" y="2953"/>
                      <a:pt x="6354" y="2719"/>
                      <a:pt x="7139" y="2299"/>
                    </a:cubicBezTo>
                    <a:cubicBezTo>
                      <a:pt x="7923" y="1880"/>
                      <a:pt x="7678" y="436"/>
                      <a:pt x="6801" y="147"/>
                    </a:cubicBezTo>
                    <a:cubicBezTo>
                      <a:pt x="6478" y="43"/>
                      <a:pt x="6203" y="1"/>
                      <a:pt x="597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4" name="Google Shape;9344;p62"/>
              <p:cNvSpPr/>
              <p:nvPr/>
            </p:nvSpPr>
            <p:spPr>
              <a:xfrm>
                <a:off x="3147864" y="3709992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9"/>
                    </a:lnTo>
                    <a:cubicBezTo>
                      <a:pt x="1" y="594"/>
                      <a:pt x="55" y="648"/>
                      <a:pt x="126" y="648"/>
                    </a:cubicBezTo>
                    <a:lnTo>
                      <a:pt x="889" y="648"/>
                    </a:lnTo>
                    <a:cubicBezTo>
                      <a:pt x="954" y="648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5" name="Google Shape;9345;p62"/>
              <p:cNvSpPr/>
              <p:nvPr/>
            </p:nvSpPr>
            <p:spPr>
              <a:xfrm>
                <a:off x="3147864" y="370448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6" name="Google Shape;9346;p62"/>
              <p:cNvSpPr/>
              <p:nvPr/>
            </p:nvSpPr>
            <p:spPr>
              <a:xfrm>
                <a:off x="3147864" y="3688081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7" name="Google Shape;9347;p62"/>
              <p:cNvSpPr/>
              <p:nvPr/>
            </p:nvSpPr>
            <p:spPr>
              <a:xfrm>
                <a:off x="3147864" y="368257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8" name="Google Shape;9348;p62"/>
              <p:cNvSpPr/>
              <p:nvPr/>
            </p:nvSpPr>
            <p:spPr>
              <a:xfrm>
                <a:off x="3147864" y="3666195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9" name="Google Shape;9349;p62"/>
              <p:cNvSpPr/>
              <p:nvPr/>
            </p:nvSpPr>
            <p:spPr>
              <a:xfrm>
                <a:off x="3147738" y="3660686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5" y="0"/>
                    </a:moveTo>
                    <a:cubicBezTo>
                      <a:pt x="49" y="0"/>
                      <a:pt x="0" y="49"/>
                      <a:pt x="6" y="109"/>
                    </a:cubicBezTo>
                    <a:cubicBezTo>
                      <a:pt x="6" y="169"/>
                      <a:pt x="55" y="218"/>
                      <a:pt x="115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0" name="Google Shape;9350;p62"/>
              <p:cNvSpPr/>
              <p:nvPr/>
            </p:nvSpPr>
            <p:spPr>
              <a:xfrm>
                <a:off x="3147864" y="3644284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2" y="0"/>
                    </a:moveTo>
                    <a:cubicBezTo>
                      <a:pt x="889" y="0"/>
                      <a:pt x="886" y="1"/>
                      <a:pt x="883" y="1"/>
                    </a:cubicBezTo>
                    <a:lnTo>
                      <a:pt x="120" y="1"/>
                    </a:lnTo>
                    <a:cubicBezTo>
                      <a:pt x="50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4"/>
                      <a:pt x="1009" y="589"/>
                      <a:pt x="1009" y="524"/>
                    </a:cubicBezTo>
                    <a:lnTo>
                      <a:pt x="1003" y="121"/>
                    </a:lnTo>
                    <a:cubicBezTo>
                      <a:pt x="1003" y="53"/>
                      <a:pt x="954" y="0"/>
                      <a:pt x="89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1" name="Google Shape;9351;p62"/>
              <p:cNvSpPr/>
              <p:nvPr/>
            </p:nvSpPr>
            <p:spPr>
              <a:xfrm>
                <a:off x="3147738" y="363877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2" name="Google Shape;9352;p62"/>
              <p:cNvSpPr/>
              <p:nvPr/>
            </p:nvSpPr>
            <p:spPr>
              <a:xfrm>
                <a:off x="3147738" y="3622272"/>
                <a:ext cx="25500" cy="1652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4" extrusionOk="0">
                    <a:moveTo>
                      <a:pt x="888" y="0"/>
                    </a:moveTo>
                    <a:lnTo>
                      <a:pt x="125" y="5"/>
                    </a:lnTo>
                    <a:cubicBezTo>
                      <a:pt x="55" y="5"/>
                      <a:pt x="0" y="60"/>
                      <a:pt x="0" y="125"/>
                    </a:cubicBezTo>
                    <a:lnTo>
                      <a:pt x="6" y="529"/>
                    </a:lnTo>
                    <a:cubicBezTo>
                      <a:pt x="6" y="599"/>
                      <a:pt x="60" y="654"/>
                      <a:pt x="125" y="654"/>
                    </a:cubicBezTo>
                    <a:lnTo>
                      <a:pt x="888" y="648"/>
                    </a:lnTo>
                    <a:cubicBezTo>
                      <a:pt x="954" y="648"/>
                      <a:pt x="1008" y="594"/>
                      <a:pt x="1008" y="529"/>
                    </a:cubicBezTo>
                    <a:lnTo>
                      <a:pt x="1008" y="125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3" name="Google Shape;9353;p62"/>
              <p:cNvSpPr/>
              <p:nvPr/>
            </p:nvSpPr>
            <p:spPr>
              <a:xfrm>
                <a:off x="3147738" y="361688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4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4" name="Google Shape;9354;p62"/>
              <p:cNvSpPr/>
              <p:nvPr/>
            </p:nvSpPr>
            <p:spPr>
              <a:xfrm>
                <a:off x="3147738" y="360036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1"/>
                      <a:pt x="8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5" name="Google Shape;9355;p62"/>
              <p:cNvSpPr/>
              <p:nvPr/>
            </p:nvSpPr>
            <p:spPr>
              <a:xfrm>
                <a:off x="3147738" y="359500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6" name="Google Shape;9356;p62"/>
              <p:cNvSpPr/>
              <p:nvPr/>
            </p:nvSpPr>
            <p:spPr>
              <a:xfrm>
                <a:off x="3147738" y="357847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7" name="Google Shape;9357;p62"/>
              <p:cNvSpPr/>
              <p:nvPr/>
            </p:nvSpPr>
            <p:spPr>
              <a:xfrm>
                <a:off x="3147738" y="3573091"/>
                <a:ext cx="25500" cy="540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4" extrusionOk="0">
                    <a:moveTo>
                      <a:pt x="109" y="1"/>
                    </a:moveTo>
                    <a:cubicBezTo>
                      <a:pt x="49" y="1"/>
                      <a:pt x="0" y="44"/>
                      <a:pt x="0" y="110"/>
                    </a:cubicBezTo>
                    <a:cubicBezTo>
                      <a:pt x="0" y="170"/>
                      <a:pt x="49" y="213"/>
                      <a:pt x="109" y="213"/>
                    </a:cubicBezTo>
                    <a:lnTo>
                      <a:pt x="899" y="213"/>
                    </a:lnTo>
                    <a:cubicBezTo>
                      <a:pt x="902" y="213"/>
                      <a:pt x="905" y="214"/>
                      <a:pt x="907" y="214"/>
                    </a:cubicBezTo>
                    <a:cubicBezTo>
                      <a:pt x="963" y="214"/>
                      <a:pt x="1007" y="163"/>
                      <a:pt x="1008" y="107"/>
                    </a:cubicBezTo>
                    <a:lnTo>
                      <a:pt x="1008" y="107"/>
                    </a:lnTo>
                    <a:cubicBezTo>
                      <a:pt x="1008" y="108"/>
                      <a:pt x="1008" y="109"/>
                      <a:pt x="1008" y="110"/>
                    </a:cubicBezTo>
                    <a:lnTo>
                      <a:pt x="1008" y="104"/>
                    </a:lnTo>
                    <a:cubicBezTo>
                      <a:pt x="1008" y="105"/>
                      <a:pt x="1008" y="106"/>
                      <a:pt x="1008" y="107"/>
                    </a:cubicBezTo>
                    <a:lnTo>
                      <a:pt x="1008" y="107"/>
                    </a:lnTo>
                    <a:cubicBezTo>
                      <a:pt x="1007" y="43"/>
                      <a:pt x="958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8" name="Google Shape;9358;p62"/>
              <p:cNvSpPr/>
              <p:nvPr/>
            </p:nvSpPr>
            <p:spPr>
              <a:xfrm>
                <a:off x="3147738" y="355656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0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1"/>
                    </a:lnTo>
                    <a:cubicBezTo>
                      <a:pt x="1008" y="55"/>
                      <a:pt x="954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9" name="Google Shape;9359;p62"/>
              <p:cNvSpPr/>
              <p:nvPr/>
            </p:nvSpPr>
            <p:spPr>
              <a:xfrm>
                <a:off x="3147738" y="355105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0" name="Google Shape;9360;p62"/>
              <p:cNvSpPr/>
              <p:nvPr/>
            </p:nvSpPr>
            <p:spPr>
              <a:xfrm>
                <a:off x="3147738" y="353467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0"/>
                    </a:lnTo>
                    <a:cubicBezTo>
                      <a:pt x="1008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1" name="Google Shape;9361;p62"/>
              <p:cNvSpPr/>
              <p:nvPr/>
            </p:nvSpPr>
            <p:spPr>
              <a:xfrm>
                <a:off x="3147586" y="352916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2" name="Google Shape;9362;p62"/>
              <p:cNvSpPr/>
              <p:nvPr/>
            </p:nvSpPr>
            <p:spPr>
              <a:xfrm>
                <a:off x="3147586" y="3512791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6" y="529"/>
                    </a:lnTo>
                    <a:cubicBezTo>
                      <a:pt x="6" y="594"/>
                      <a:pt x="61" y="649"/>
                      <a:pt x="126" y="649"/>
                    </a:cubicBezTo>
                    <a:lnTo>
                      <a:pt x="889" y="649"/>
                    </a:lnTo>
                    <a:cubicBezTo>
                      <a:pt x="960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3" name="Google Shape;9363;p62"/>
              <p:cNvSpPr/>
              <p:nvPr/>
            </p:nvSpPr>
            <p:spPr>
              <a:xfrm>
                <a:off x="3147586" y="350728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4" name="Google Shape;9364;p62"/>
              <p:cNvSpPr/>
              <p:nvPr/>
            </p:nvSpPr>
            <p:spPr>
              <a:xfrm>
                <a:off x="3147586" y="349088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5" name="Google Shape;9365;p62"/>
              <p:cNvSpPr/>
              <p:nvPr/>
            </p:nvSpPr>
            <p:spPr>
              <a:xfrm>
                <a:off x="3147586" y="3485370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6" name="Google Shape;9366;p62"/>
              <p:cNvSpPr/>
              <p:nvPr/>
            </p:nvSpPr>
            <p:spPr>
              <a:xfrm>
                <a:off x="3147586" y="346899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1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7" name="Google Shape;9367;p62"/>
              <p:cNvSpPr/>
              <p:nvPr/>
            </p:nvSpPr>
            <p:spPr>
              <a:xfrm>
                <a:off x="3147586" y="346348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8" name="Google Shape;9368;p62"/>
              <p:cNvSpPr/>
              <p:nvPr/>
            </p:nvSpPr>
            <p:spPr>
              <a:xfrm>
                <a:off x="3147586" y="344708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3" y="1"/>
                    </a:moveTo>
                    <a:cubicBezTo>
                      <a:pt x="890" y="1"/>
                      <a:pt x="887" y="1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1" y="649"/>
                    </a:cubicBezTo>
                    <a:lnTo>
                      <a:pt x="889" y="649"/>
                    </a:lnTo>
                    <a:cubicBezTo>
                      <a:pt x="954" y="644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3"/>
                      <a:pt x="959" y="1"/>
                      <a:pt x="89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9" name="Google Shape;9369;p62"/>
              <p:cNvSpPr/>
              <p:nvPr/>
            </p:nvSpPr>
            <p:spPr>
              <a:xfrm>
                <a:off x="3147586" y="344157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0" name="Google Shape;9370;p62"/>
              <p:cNvSpPr/>
              <p:nvPr/>
            </p:nvSpPr>
            <p:spPr>
              <a:xfrm>
                <a:off x="3147586" y="342519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893" y="0"/>
                    </a:moveTo>
                    <a:cubicBezTo>
                      <a:pt x="890" y="0"/>
                      <a:pt x="887" y="0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0"/>
                    </a:cubicBezTo>
                    <a:lnTo>
                      <a:pt x="1" y="524"/>
                    </a:lnTo>
                    <a:cubicBezTo>
                      <a:pt x="1" y="594"/>
                      <a:pt x="55" y="649"/>
                      <a:pt x="121" y="649"/>
                    </a:cubicBezTo>
                    <a:lnTo>
                      <a:pt x="883" y="649"/>
                    </a:lnTo>
                    <a:cubicBezTo>
                      <a:pt x="954" y="644"/>
                      <a:pt x="1009" y="594"/>
                      <a:pt x="1009" y="524"/>
                    </a:cubicBezTo>
                    <a:lnTo>
                      <a:pt x="1009" y="120"/>
                    </a:lnTo>
                    <a:cubicBezTo>
                      <a:pt x="1009" y="53"/>
                      <a:pt x="959" y="0"/>
                      <a:pt x="89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1" name="Google Shape;9371;p62"/>
              <p:cNvSpPr/>
              <p:nvPr/>
            </p:nvSpPr>
            <p:spPr>
              <a:xfrm>
                <a:off x="3147460" y="3419687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69"/>
                      <a:pt x="49" y="219"/>
                      <a:pt x="115" y="219"/>
                    </a:cubicBezTo>
                    <a:lnTo>
                      <a:pt x="899" y="219"/>
                    </a:lnTo>
                    <a:cubicBezTo>
                      <a:pt x="959" y="219"/>
                      <a:pt x="1008" y="169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2" name="Google Shape;9372;p62"/>
              <p:cNvSpPr/>
              <p:nvPr/>
            </p:nvSpPr>
            <p:spPr>
              <a:xfrm>
                <a:off x="3147586" y="3403159"/>
                <a:ext cx="25500" cy="16553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5" extrusionOk="0">
                    <a:moveTo>
                      <a:pt x="883" y="1"/>
                    </a:moveTo>
                    <a:lnTo>
                      <a:pt x="121" y="6"/>
                    </a:lnTo>
                    <a:cubicBezTo>
                      <a:pt x="50" y="6"/>
                      <a:pt x="1" y="61"/>
                      <a:pt x="1" y="126"/>
                    </a:cubicBezTo>
                    <a:lnTo>
                      <a:pt x="1" y="529"/>
                    </a:lnTo>
                    <a:cubicBezTo>
                      <a:pt x="1" y="600"/>
                      <a:pt x="55" y="655"/>
                      <a:pt x="121" y="655"/>
                    </a:cubicBezTo>
                    <a:lnTo>
                      <a:pt x="883" y="649"/>
                    </a:lnTo>
                    <a:cubicBezTo>
                      <a:pt x="954" y="649"/>
                      <a:pt x="1009" y="595"/>
                      <a:pt x="1003" y="529"/>
                    </a:cubicBezTo>
                    <a:lnTo>
                      <a:pt x="1003" y="126"/>
                    </a:lnTo>
                    <a:cubicBezTo>
                      <a:pt x="1003" y="55"/>
                      <a:pt x="949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3" name="Google Shape;9373;p62"/>
              <p:cNvSpPr/>
              <p:nvPr/>
            </p:nvSpPr>
            <p:spPr>
              <a:xfrm>
                <a:off x="3173339" y="3692757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46" y="284"/>
                    </a:lnTo>
                    <a:cubicBezTo>
                      <a:pt x="311" y="284"/>
                      <a:pt x="371" y="224"/>
                      <a:pt x="371" y="159"/>
                    </a:cubicBezTo>
                    <a:lnTo>
                      <a:pt x="371" y="121"/>
                    </a:lnTo>
                    <a:cubicBezTo>
                      <a:pt x="366" y="50"/>
                      <a:pt x="317" y="1"/>
                      <a:pt x="24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4" name="Google Shape;9374;p62"/>
              <p:cNvSpPr/>
              <p:nvPr/>
            </p:nvSpPr>
            <p:spPr>
              <a:xfrm>
                <a:off x="3138513" y="3692757"/>
                <a:ext cx="9654" cy="7051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79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79"/>
                      <a:pt x="120" y="279"/>
                    </a:cubicBezTo>
                    <a:lnTo>
                      <a:pt x="381" y="279"/>
                    </a:lnTo>
                    <a:lnTo>
                      <a:pt x="38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5" name="Google Shape;9375;p62"/>
              <p:cNvSpPr/>
              <p:nvPr/>
            </p:nvSpPr>
            <p:spPr>
              <a:xfrm>
                <a:off x="3173339" y="3670744"/>
                <a:ext cx="9250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46" y="283"/>
                    </a:lnTo>
                    <a:cubicBezTo>
                      <a:pt x="311" y="283"/>
                      <a:pt x="366" y="229"/>
                      <a:pt x="366" y="164"/>
                    </a:cubicBezTo>
                    <a:lnTo>
                      <a:pt x="366" y="125"/>
                    </a:lnTo>
                    <a:cubicBezTo>
                      <a:pt x="366" y="55"/>
                      <a:pt x="311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6" name="Google Shape;9376;p62"/>
              <p:cNvSpPr/>
              <p:nvPr/>
            </p:nvSpPr>
            <p:spPr>
              <a:xfrm>
                <a:off x="3138513" y="3670871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76" y="284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7" name="Google Shape;9377;p62"/>
              <p:cNvSpPr/>
              <p:nvPr/>
            </p:nvSpPr>
            <p:spPr>
              <a:xfrm>
                <a:off x="3173213" y="3648833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8" name="Google Shape;9378;p62"/>
              <p:cNvSpPr/>
              <p:nvPr/>
            </p:nvSpPr>
            <p:spPr>
              <a:xfrm>
                <a:off x="3138513" y="3648985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58"/>
                    </a:lnTo>
                    <a:cubicBezTo>
                      <a:pt x="0" y="229"/>
                      <a:pt x="55" y="283"/>
                      <a:pt x="120" y="283"/>
                    </a:cubicBezTo>
                    <a:lnTo>
                      <a:pt x="376" y="283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9" name="Google Shape;9379;p62"/>
              <p:cNvSpPr/>
              <p:nvPr/>
            </p:nvSpPr>
            <p:spPr>
              <a:xfrm>
                <a:off x="3173213" y="3626947"/>
                <a:ext cx="9376" cy="7329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90" extrusionOk="0">
                    <a:moveTo>
                      <a:pt x="0" y="0"/>
                    </a:moveTo>
                    <a:lnTo>
                      <a:pt x="0" y="289"/>
                    </a:lnTo>
                    <a:lnTo>
                      <a:pt x="251" y="289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0" name="Google Shape;9380;p62"/>
              <p:cNvSpPr/>
              <p:nvPr/>
            </p:nvSpPr>
            <p:spPr>
              <a:xfrm>
                <a:off x="3138362" y="3626947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1" name="Google Shape;9381;p62"/>
              <p:cNvSpPr/>
              <p:nvPr/>
            </p:nvSpPr>
            <p:spPr>
              <a:xfrm>
                <a:off x="3173213" y="3605036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2" name="Google Shape;9382;p62"/>
              <p:cNvSpPr/>
              <p:nvPr/>
            </p:nvSpPr>
            <p:spPr>
              <a:xfrm>
                <a:off x="3138362" y="3605036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3" name="Google Shape;9383;p62"/>
              <p:cNvSpPr/>
              <p:nvPr/>
            </p:nvSpPr>
            <p:spPr>
              <a:xfrm>
                <a:off x="3173213" y="3583150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4" name="Google Shape;9384;p62"/>
              <p:cNvSpPr/>
              <p:nvPr/>
            </p:nvSpPr>
            <p:spPr>
              <a:xfrm>
                <a:off x="3138362" y="3583150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0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5" name="Google Shape;9385;p62"/>
              <p:cNvSpPr/>
              <p:nvPr/>
            </p:nvSpPr>
            <p:spPr>
              <a:xfrm>
                <a:off x="3173061" y="3561264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51" y="283"/>
                    </a:lnTo>
                    <a:cubicBezTo>
                      <a:pt x="317" y="283"/>
                      <a:pt x="371" y="229"/>
                      <a:pt x="371" y="158"/>
                    </a:cubicBezTo>
                    <a:lnTo>
                      <a:pt x="371" y="120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6" name="Google Shape;9386;p62"/>
              <p:cNvSpPr/>
              <p:nvPr/>
            </p:nvSpPr>
            <p:spPr>
              <a:xfrm>
                <a:off x="3138362" y="3561264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5"/>
                    </a:cubicBezTo>
                    <a:lnTo>
                      <a:pt x="1" y="164"/>
                    </a:lnTo>
                    <a:cubicBezTo>
                      <a:pt x="1" y="229"/>
                      <a:pt x="55" y="283"/>
                      <a:pt x="120" y="283"/>
                    </a:cubicBezTo>
                    <a:lnTo>
                      <a:pt x="382" y="2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7" name="Google Shape;9387;p62"/>
              <p:cNvSpPr/>
              <p:nvPr/>
            </p:nvSpPr>
            <p:spPr>
              <a:xfrm>
                <a:off x="3173061" y="3539352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8" name="Google Shape;9388;p62"/>
              <p:cNvSpPr/>
              <p:nvPr/>
            </p:nvSpPr>
            <p:spPr>
              <a:xfrm>
                <a:off x="3138362" y="3539352"/>
                <a:ext cx="9528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5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0" y="284"/>
                    </a:cubicBezTo>
                    <a:lnTo>
                      <a:pt x="377" y="284"/>
                    </a:lnTo>
                    <a:lnTo>
                      <a:pt x="377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9" name="Google Shape;9389;p62"/>
              <p:cNvSpPr/>
              <p:nvPr/>
            </p:nvSpPr>
            <p:spPr>
              <a:xfrm>
                <a:off x="3173061" y="3517466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29"/>
                      <a:pt x="371" y="158"/>
                    </a:cubicBezTo>
                    <a:lnTo>
                      <a:pt x="371" y="126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0" name="Google Shape;9390;p62"/>
              <p:cNvSpPr/>
              <p:nvPr/>
            </p:nvSpPr>
            <p:spPr>
              <a:xfrm>
                <a:off x="3138235" y="3517466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5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64"/>
                    </a:lnTo>
                    <a:cubicBezTo>
                      <a:pt x="0" y="229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1" name="Google Shape;9391;p62"/>
              <p:cNvSpPr/>
              <p:nvPr/>
            </p:nvSpPr>
            <p:spPr>
              <a:xfrm>
                <a:off x="3173061" y="3495555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2" name="Google Shape;9392;p62"/>
              <p:cNvSpPr/>
              <p:nvPr/>
            </p:nvSpPr>
            <p:spPr>
              <a:xfrm>
                <a:off x="3138235" y="3495555"/>
                <a:ext cx="9654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5" extrusionOk="0">
                    <a:moveTo>
                      <a:pt x="125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3" name="Google Shape;9393;p62"/>
              <p:cNvSpPr/>
              <p:nvPr/>
            </p:nvSpPr>
            <p:spPr>
              <a:xfrm>
                <a:off x="3173061" y="3473543"/>
                <a:ext cx="9401" cy="7304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9" extrusionOk="0">
                    <a:moveTo>
                      <a:pt x="1" y="0"/>
                    </a:moveTo>
                    <a:lnTo>
                      <a:pt x="1" y="289"/>
                    </a:lnTo>
                    <a:lnTo>
                      <a:pt x="246" y="289"/>
                    </a:lnTo>
                    <a:cubicBezTo>
                      <a:pt x="317" y="289"/>
                      <a:pt x="371" y="234"/>
                      <a:pt x="371" y="164"/>
                    </a:cubicBezTo>
                    <a:lnTo>
                      <a:pt x="371" y="125"/>
                    </a:lnTo>
                    <a:cubicBezTo>
                      <a:pt x="371" y="55"/>
                      <a:pt x="317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4" name="Google Shape;9394;p62"/>
              <p:cNvSpPr/>
              <p:nvPr/>
            </p:nvSpPr>
            <p:spPr>
              <a:xfrm>
                <a:off x="3138235" y="3473669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5" name="Google Shape;9395;p62"/>
              <p:cNvSpPr/>
              <p:nvPr/>
            </p:nvSpPr>
            <p:spPr>
              <a:xfrm>
                <a:off x="3173061" y="3451758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255" y="1"/>
                    </a:moveTo>
                    <a:cubicBezTo>
                      <a:pt x="252" y="1"/>
                      <a:pt x="249" y="1"/>
                      <a:pt x="246" y="1"/>
                    </a:cubicBezTo>
                    <a:lnTo>
                      <a:pt x="1" y="1"/>
                    </a:lnTo>
                    <a:lnTo>
                      <a:pt x="1" y="285"/>
                    </a:lnTo>
                    <a:lnTo>
                      <a:pt x="246" y="285"/>
                    </a:lnTo>
                    <a:cubicBezTo>
                      <a:pt x="317" y="279"/>
                      <a:pt x="366" y="225"/>
                      <a:pt x="371" y="159"/>
                    </a:cubicBezTo>
                    <a:lnTo>
                      <a:pt x="371" y="121"/>
                    </a:lnTo>
                    <a:cubicBezTo>
                      <a:pt x="366" y="54"/>
                      <a:pt x="316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6" name="Google Shape;9396;p62"/>
              <p:cNvSpPr/>
              <p:nvPr/>
            </p:nvSpPr>
            <p:spPr>
              <a:xfrm>
                <a:off x="3138235" y="3451758"/>
                <a:ext cx="9654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0" extrusionOk="0">
                    <a:moveTo>
                      <a:pt x="112" y="1"/>
                    </a:moveTo>
                    <a:cubicBezTo>
                      <a:pt x="50" y="1"/>
                      <a:pt x="0" y="58"/>
                      <a:pt x="0" y="121"/>
                    </a:cubicBezTo>
                    <a:lnTo>
                      <a:pt x="0" y="159"/>
                    </a:lnTo>
                    <a:cubicBezTo>
                      <a:pt x="0" y="227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82" y="279"/>
                    </a:lnTo>
                    <a:lnTo>
                      <a:pt x="382" y="1"/>
                    </a:lnTo>
                    <a:lnTo>
                      <a:pt x="120" y="1"/>
                    </a:lnTo>
                    <a:cubicBezTo>
                      <a:pt x="117" y="1"/>
                      <a:pt x="114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7" name="Google Shape;9397;p62"/>
              <p:cNvSpPr/>
              <p:nvPr/>
            </p:nvSpPr>
            <p:spPr>
              <a:xfrm>
                <a:off x="3172935" y="3429746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0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8" name="Google Shape;9398;p62"/>
              <p:cNvSpPr/>
              <p:nvPr/>
            </p:nvSpPr>
            <p:spPr>
              <a:xfrm>
                <a:off x="3138235" y="3429872"/>
                <a:ext cx="9528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26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76" y="279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9" name="Google Shape;9399;p62"/>
              <p:cNvSpPr/>
              <p:nvPr/>
            </p:nvSpPr>
            <p:spPr>
              <a:xfrm>
                <a:off x="3172935" y="3407834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0" name="Google Shape;9400;p62"/>
              <p:cNvSpPr/>
              <p:nvPr/>
            </p:nvSpPr>
            <p:spPr>
              <a:xfrm>
                <a:off x="3138084" y="3407834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1" name="Google Shape;9401;p62"/>
              <p:cNvSpPr/>
              <p:nvPr/>
            </p:nvSpPr>
            <p:spPr>
              <a:xfrm>
                <a:off x="3033380" y="3446173"/>
                <a:ext cx="127626" cy="7351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09" extrusionOk="0">
                    <a:moveTo>
                      <a:pt x="1565" y="1"/>
                    </a:moveTo>
                    <a:cubicBezTo>
                      <a:pt x="864" y="1"/>
                      <a:pt x="1" y="158"/>
                      <a:pt x="8" y="631"/>
                    </a:cubicBezTo>
                    <a:cubicBezTo>
                      <a:pt x="12" y="875"/>
                      <a:pt x="104" y="947"/>
                      <a:pt x="233" y="947"/>
                    </a:cubicBezTo>
                    <a:cubicBezTo>
                      <a:pt x="421" y="947"/>
                      <a:pt x="686" y="794"/>
                      <a:pt x="867" y="794"/>
                    </a:cubicBezTo>
                    <a:cubicBezTo>
                      <a:pt x="928" y="794"/>
                      <a:pt x="980" y="812"/>
                      <a:pt x="1016" y="860"/>
                    </a:cubicBezTo>
                    <a:cubicBezTo>
                      <a:pt x="1228" y="1143"/>
                      <a:pt x="1114" y="2091"/>
                      <a:pt x="744" y="2091"/>
                    </a:cubicBezTo>
                    <a:cubicBezTo>
                      <a:pt x="373" y="2091"/>
                      <a:pt x="1370" y="2909"/>
                      <a:pt x="1370" y="2909"/>
                    </a:cubicBezTo>
                    <a:cubicBezTo>
                      <a:pt x="1370" y="2909"/>
                      <a:pt x="2569" y="2887"/>
                      <a:pt x="3228" y="2227"/>
                    </a:cubicBezTo>
                    <a:cubicBezTo>
                      <a:pt x="3882" y="1568"/>
                      <a:pt x="4454" y="1699"/>
                      <a:pt x="4149" y="1165"/>
                    </a:cubicBezTo>
                    <a:cubicBezTo>
                      <a:pt x="3903" y="726"/>
                      <a:pt x="4591" y="559"/>
                      <a:pt x="4878" y="559"/>
                    </a:cubicBezTo>
                    <a:cubicBezTo>
                      <a:pt x="4940" y="559"/>
                      <a:pt x="4983" y="567"/>
                      <a:pt x="4994" y="582"/>
                    </a:cubicBezTo>
                    <a:cubicBezTo>
                      <a:pt x="4999" y="588"/>
                      <a:pt x="5003" y="591"/>
                      <a:pt x="5006" y="591"/>
                    </a:cubicBezTo>
                    <a:cubicBezTo>
                      <a:pt x="5050" y="591"/>
                      <a:pt x="4994" y="124"/>
                      <a:pt x="4994" y="124"/>
                    </a:cubicBezTo>
                    <a:lnTo>
                      <a:pt x="4454" y="189"/>
                    </a:lnTo>
                    <a:cubicBezTo>
                      <a:pt x="4454" y="189"/>
                      <a:pt x="4010" y="215"/>
                      <a:pt x="3524" y="215"/>
                    </a:cubicBezTo>
                    <a:cubicBezTo>
                      <a:pt x="3065" y="215"/>
                      <a:pt x="2569" y="192"/>
                      <a:pt x="2373" y="102"/>
                    </a:cubicBezTo>
                    <a:cubicBezTo>
                      <a:pt x="2237" y="42"/>
                      <a:pt x="1922" y="1"/>
                      <a:pt x="1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2" name="Google Shape;9402;p62"/>
              <p:cNvSpPr/>
              <p:nvPr/>
            </p:nvSpPr>
            <p:spPr>
              <a:xfrm>
                <a:off x="3158150" y="3445996"/>
                <a:ext cx="127626" cy="7356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11" extrusionOk="0">
                    <a:moveTo>
                      <a:pt x="3497" y="1"/>
                    </a:moveTo>
                    <a:cubicBezTo>
                      <a:pt x="3135" y="1"/>
                      <a:pt x="2815" y="43"/>
                      <a:pt x="2678" y="104"/>
                    </a:cubicBezTo>
                    <a:cubicBezTo>
                      <a:pt x="2482" y="194"/>
                      <a:pt x="1985" y="217"/>
                      <a:pt x="1526" y="217"/>
                    </a:cubicBezTo>
                    <a:cubicBezTo>
                      <a:pt x="1040" y="217"/>
                      <a:pt x="596" y="191"/>
                      <a:pt x="596" y="191"/>
                    </a:cubicBezTo>
                    <a:lnTo>
                      <a:pt x="57" y="137"/>
                    </a:lnTo>
                    <a:cubicBezTo>
                      <a:pt x="57" y="137"/>
                      <a:pt x="1" y="604"/>
                      <a:pt x="44" y="604"/>
                    </a:cubicBezTo>
                    <a:cubicBezTo>
                      <a:pt x="48" y="604"/>
                      <a:pt x="52" y="601"/>
                      <a:pt x="57" y="594"/>
                    </a:cubicBezTo>
                    <a:cubicBezTo>
                      <a:pt x="69" y="578"/>
                      <a:pt x="114" y="570"/>
                      <a:pt x="179" y="570"/>
                    </a:cubicBezTo>
                    <a:cubicBezTo>
                      <a:pt x="469" y="570"/>
                      <a:pt x="1146" y="741"/>
                      <a:pt x="901" y="1177"/>
                    </a:cubicBezTo>
                    <a:cubicBezTo>
                      <a:pt x="607" y="1711"/>
                      <a:pt x="1174" y="1575"/>
                      <a:pt x="1833" y="2234"/>
                    </a:cubicBezTo>
                    <a:cubicBezTo>
                      <a:pt x="2487" y="2894"/>
                      <a:pt x="3686" y="2910"/>
                      <a:pt x="3686" y="2910"/>
                    </a:cubicBezTo>
                    <a:cubicBezTo>
                      <a:pt x="3686" y="2910"/>
                      <a:pt x="4683" y="2087"/>
                      <a:pt x="4312" y="2087"/>
                    </a:cubicBezTo>
                    <a:cubicBezTo>
                      <a:pt x="3942" y="2087"/>
                      <a:pt x="3822" y="1145"/>
                      <a:pt x="4034" y="856"/>
                    </a:cubicBezTo>
                    <a:cubicBezTo>
                      <a:pt x="4070" y="808"/>
                      <a:pt x="4122" y="790"/>
                      <a:pt x="4184" y="790"/>
                    </a:cubicBezTo>
                    <a:cubicBezTo>
                      <a:pt x="4365" y="790"/>
                      <a:pt x="4629" y="943"/>
                      <a:pt x="4817" y="943"/>
                    </a:cubicBezTo>
                    <a:cubicBezTo>
                      <a:pt x="4946" y="943"/>
                      <a:pt x="5039" y="871"/>
                      <a:pt x="5043" y="627"/>
                    </a:cubicBezTo>
                    <a:cubicBezTo>
                      <a:pt x="5050" y="157"/>
                      <a:pt x="4195" y="1"/>
                      <a:pt x="349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3" name="Google Shape;9403;p62"/>
              <p:cNvSpPr/>
              <p:nvPr/>
            </p:nvSpPr>
            <p:spPr>
              <a:xfrm>
                <a:off x="3084253" y="3751439"/>
                <a:ext cx="30302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2142" extrusionOk="0">
                    <a:moveTo>
                      <a:pt x="600" y="0"/>
                    </a:moveTo>
                    <a:cubicBezTo>
                      <a:pt x="267" y="0"/>
                      <a:pt x="0" y="480"/>
                      <a:pt x="0" y="1074"/>
                    </a:cubicBezTo>
                    <a:cubicBezTo>
                      <a:pt x="0" y="1662"/>
                      <a:pt x="273" y="2142"/>
                      <a:pt x="600" y="2142"/>
                    </a:cubicBezTo>
                    <a:cubicBezTo>
                      <a:pt x="932" y="2142"/>
                      <a:pt x="1199" y="1662"/>
                      <a:pt x="1199" y="1068"/>
                    </a:cubicBezTo>
                    <a:cubicBezTo>
                      <a:pt x="1199" y="480"/>
                      <a:pt x="926" y="0"/>
                      <a:pt x="6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4" name="Google Shape;9404;p62"/>
              <p:cNvSpPr/>
              <p:nvPr/>
            </p:nvSpPr>
            <p:spPr>
              <a:xfrm>
                <a:off x="3029842" y="3464066"/>
                <a:ext cx="34472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333" extrusionOk="0">
                    <a:moveTo>
                      <a:pt x="565" y="1"/>
                    </a:moveTo>
                    <a:cubicBezTo>
                      <a:pt x="477" y="1"/>
                      <a:pt x="392" y="23"/>
                      <a:pt x="317" y="70"/>
                    </a:cubicBezTo>
                    <a:cubicBezTo>
                      <a:pt x="50" y="233"/>
                      <a:pt x="1" y="631"/>
                      <a:pt x="202" y="964"/>
                    </a:cubicBezTo>
                    <a:cubicBezTo>
                      <a:pt x="346" y="1196"/>
                      <a:pt x="578" y="1333"/>
                      <a:pt x="796" y="1333"/>
                    </a:cubicBezTo>
                    <a:cubicBezTo>
                      <a:pt x="884" y="1333"/>
                      <a:pt x="970" y="1310"/>
                      <a:pt x="1047" y="1263"/>
                    </a:cubicBezTo>
                    <a:cubicBezTo>
                      <a:pt x="1314" y="1100"/>
                      <a:pt x="1363" y="702"/>
                      <a:pt x="1161" y="375"/>
                    </a:cubicBezTo>
                    <a:cubicBezTo>
                      <a:pt x="1018" y="138"/>
                      <a:pt x="782" y="1"/>
                      <a:pt x="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5" name="Google Shape;9405;p62"/>
              <p:cNvSpPr/>
              <p:nvPr/>
            </p:nvSpPr>
            <p:spPr>
              <a:xfrm>
                <a:off x="2982228" y="3468969"/>
                <a:ext cx="76955" cy="195407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732" extrusionOk="0">
                    <a:moveTo>
                      <a:pt x="2010" y="0"/>
                    </a:moveTo>
                    <a:cubicBezTo>
                      <a:pt x="1986" y="0"/>
                      <a:pt x="1961" y="3"/>
                      <a:pt x="1934" y="7"/>
                    </a:cubicBezTo>
                    <a:cubicBezTo>
                      <a:pt x="1373" y="94"/>
                      <a:pt x="1542" y="830"/>
                      <a:pt x="1667" y="1276"/>
                    </a:cubicBezTo>
                    <a:cubicBezTo>
                      <a:pt x="1792" y="1723"/>
                      <a:pt x="1318" y="5581"/>
                      <a:pt x="1002" y="5968"/>
                    </a:cubicBezTo>
                    <a:cubicBezTo>
                      <a:pt x="690" y="6350"/>
                      <a:pt x="0" y="7412"/>
                      <a:pt x="1128" y="7412"/>
                    </a:cubicBezTo>
                    <a:cubicBezTo>
                      <a:pt x="1142" y="7412"/>
                      <a:pt x="1156" y="7412"/>
                      <a:pt x="1171" y="7412"/>
                    </a:cubicBezTo>
                    <a:cubicBezTo>
                      <a:pt x="1171" y="7412"/>
                      <a:pt x="1418" y="7731"/>
                      <a:pt x="1746" y="7731"/>
                    </a:cubicBezTo>
                    <a:cubicBezTo>
                      <a:pt x="1801" y="7731"/>
                      <a:pt x="1858" y="7722"/>
                      <a:pt x="1917" y="7701"/>
                    </a:cubicBezTo>
                    <a:cubicBezTo>
                      <a:pt x="2326" y="7559"/>
                      <a:pt x="1738" y="6562"/>
                      <a:pt x="1917" y="5859"/>
                    </a:cubicBezTo>
                    <a:cubicBezTo>
                      <a:pt x="2097" y="5156"/>
                      <a:pt x="2283" y="1925"/>
                      <a:pt x="2283" y="1925"/>
                    </a:cubicBezTo>
                    <a:cubicBezTo>
                      <a:pt x="2283" y="1925"/>
                      <a:pt x="3045" y="724"/>
                      <a:pt x="2564" y="724"/>
                    </a:cubicBezTo>
                    <a:cubicBezTo>
                      <a:pt x="2515" y="724"/>
                      <a:pt x="2453" y="736"/>
                      <a:pt x="2375" y="764"/>
                    </a:cubicBezTo>
                    <a:cubicBezTo>
                      <a:pt x="2375" y="764"/>
                      <a:pt x="2375" y="764"/>
                      <a:pt x="2375" y="764"/>
                    </a:cubicBezTo>
                    <a:cubicBezTo>
                      <a:pt x="2360" y="764"/>
                      <a:pt x="2476" y="0"/>
                      <a:pt x="201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6" name="Google Shape;9406;p62"/>
              <p:cNvSpPr/>
              <p:nvPr/>
            </p:nvSpPr>
            <p:spPr>
              <a:xfrm>
                <a:off x="3205435" y="3751288"/>
                <a:ext cx="30327" cy="54285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2148" extrusionOk="0">
                    <a:moveTo>
                      <a:pt x="600" y="1"/>
                    </a:moveTo>
                    <a:cubicBezTo>
                      <a:pt x="273" y="1"/>
                      <a:pt x="0" y="480"/>
                      <a:pt x="0" y="1074"/>
                    </a:cubicBezTo>
                    <a:cubicBezTo>
                      <a:pt x="0" y="1668"/>
                      <a:pt x="273" y="2148"/>
                      <a:pt x="600" y="2148"/>
                    </a:cubicBezTo>
                    <a:cubicBezTo>
                      <a:pt x="927" y="2148"/>
                      <a:pt x="1199" y="1663"/>
                      <a:pt x="1199" y="1074"/>
                    </a:cubicBezTo>
                    <a:cubicBezTo>
                      <a:pt x="1199" y="480"/>
                      <a:pt x="927" y="1"/>
                      <a:pt x="6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7" name="Google Shape;9407;p62"/>
              <p:cNvSpPr/>
              <p:nvPr/>
            </p:nvSpPr>
            <p:spPr>
              <a:xfrm>
                <a:off x="3254868" y="3463788"/>
                <a:ext cx="34598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333" extrusionOk="0">
                    <a:moveTo>
                      <a:pt x="801" y="1"/>
                    </a:moveTo>
                    <a:cubicBezTo>
                      <a:pt x="581" y="1"/>
                      <a:pt x="346" y="138"/>
                      <a:pt x="202" y="375"/>
                    </a:cubicBezTo>
                    <a:cubicBezTo>
                      <a:pt x="0" y="708"/>
                      <a:pt x="55" y="1105"/>
                      <a:pt x="322" y="1263"/>
                    </a:cubicBezTo>
                    <a:cubicBezTo>
                      <a:pt x="397" y="1310"/>
                      <a:pt x="482" y="1333"/>
                      <a:pt x="570" y="1333"/>
                    </a:cubicBezTo>
                    <a:cubicBezTo>
                      <a:pt x="788" y="1333"/>
                      <a:pt x="1023" y="1195"/>
                      <a:pt x="1167" y="958"/>
                    </a:cubicBezTo>
                    <a:cubicBezTo>
                      <a:pt x="1368" y="631"/>
                      <a:pt x="1314" y="228"/>
                      <a:pt x="1052" y="70"/>
                    </a:cubicBezTo>
                    <a:cubicBezTo>
                      <a:pt x="975" y="23"/>
                      <a:pt x="889" y="1"/>
                      <a:pt x="80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8" name="Google Shape;9408;p62"/>
              <p:cNvSpPr/>
              <p:nvPr/>
            </p:nvSpPr>
            <p:spPr>
              <a:xfrm>
                <a:off x="3286812" y="3644739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923" y="0"/>
                    </a:moveTo>
                    <a:cubicBezTo>
                      <a:pt x="826" y="0"/>
                      <a:pt x="721" y="16"/>
                      <a:pt x="616" y="48"/>
                    </a:cubicBezTo>
                    <a:cubicBezTo>
                      <a:pt x="246" y="157"/>
                      <a:pt x="1" y="441"/>
                      <a:pt x="71" y="675"/>
                    </a:cubicBezTo>
                    <a:cubicBezTo>
                      <a:pt x="123" y="840"/>
                      <a:pt x="325" y="937"/>
                      <a:pt x="573" y="937"/>
                    </a:cubicBezTo>
                    <a:cubicBezTo>
                      <a:pt x="668" y="937"/>
                      <a:pt x="770" y="923"/>
                      <a:pt x="872" y="893"/>
                    </a:cubicBezTo>
                    <a:cubicBezTo>
                      <a:pt x="1243" y="778"/>
                      <a:pt x="1483" y="501"/>
                      <a:pt x="1417" y="266"/>
                    </a:cubicBezTo>
                    <a:cubicBezTo>
                      <a:pt x="1367" y="98"/>
                      <a:pt x="1168" y="0"/>
                      <a:pt x="92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9" name="Google Shape;9409;p62"/>
              <p:cNvSpPr/>
              <p:nvPr/>
            </p:nvSpPr>
            <p:spPr>
              <a:xfrm>
                <a:off x="3218375" y="4036892"/>
                <a:ext cx="40916" cy="40790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4" extrusionOk="0">
                    <a:moveTo>
                      <a:pt x="807" y="1"/>
                    </a:moveTo>
                    <a:cubicBezTo>
                      <a:pt x="360" y="1"/>
                      <a:pt x="0" y="361"/>
                      <a:pt x="0" y="807"/>
                    </a:cubicBezTo>
                    <a:cubicBezTo>
                      <a:pt x="0" y="1254"/>
                      <a:pt x="360" y="1614"/>
                      <a:pt x="807" y="1614"/>
                    </a:cubicBezTo>
                    <a:cubicBezTo>
                      <a:pt x="1254" y="1614"/>
                      <a:pt x="1619" y="1254"/>
                      <a:pt x="1619" y="807"/>
                    </a:cubicBezTo>
                    <a:cubicBezTo>
                      <a:pt x="1619" y="361"/>
                      <a:pt x="1254" y="1"/>
                      <a:pt x="8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0" name="Google Shape;9410;p62"/>
              <p:cNvSpPr/>
              <p:nvPr/>
            </p:nvSpPr>
            <p:spPr>
              <a:xfrm>
                <a:off x="3115768" y="3352361"/>
                <a:ext cx="87342" cy="60881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2409" extrusionOk="0">
                    <a:moveTo>
                      <a:pt x="3407" y="0"/>
                    </a:moveTo>
                    <a:lnTo>
                      <a:pt x="2927" y="436"/>
                    </a:lnTo>
                    <a:cubicBezTo>
                      <a:pt x="2927" y="436"/>
                      <a:pt x="2982" y="1308"/>
                      <a:pt x="2715" y="1520"/>
                    </a:cubicBezTo>
                    <a:cubicBezTo>
                      <a:pt x="2442" y="1733"/>
                      <a:pt x="1728" y="1733"/>
                      <a:pt x="1728" y="1733"/>
                    </a:cubicBezTo>
                    <a:cubicBezTo>
                      <a:pt x="1728" y="1733"/>
                      <a:pt x="1020" y="1733"/>
                      <a:pt x="747" y="1520"/>
                    </a:cubicBezTo>
                    <a:cubicBezTo>
                      <a:pt x="475" y="1308"/>
                      <a:pt x="530" y="441"/>
                      <a:pt x="530" y="441"/>
                    </a:cubicBezTo>
                    <a:lnTo>
                      <a:pt x="55" y="5"/>
                    </a:lnTo>
                    <a:lnTo>
                      <a:pt x="55" y="5"/>
                    </a:lnTo>
                    <a:cubicBezTo>
                      <a:pt x="1" y="539"/>
                      <a:pt x="83" y="1084"/>
                      <a:pt x="279" y="1586"/>
                    </a:cubicBezTo>
                    <a:cubicBezTo>
                      <a:pt x="579" y="2343"/>
                      <a:pt x="1527" y="2403"/>
                      <a:pt x="1701" y="2408"/>
                    </a:cubicBezTo>
                    <a:lnTo>
                      <a:pt x="1734" y="2408"/>
                    </a:lnTo>
                    <a:cubicBezTo>
                      <a:pt x="1908" y="2403"/>
                      <a:pt x="2883" y="2343"/>
                      <a:pt x="3183" y="1580"/>
                    </a:cubicBezTo>
                    <a:cubicBezTo>
                      <a:pt x="3379" y="1079"/>
                      <a:pt x="3456" y="539"/>
                      <a:pt x="340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1" name="Google Shape;9411;p62"/>
              <p:cNvSpPr/>
              <p:nvPr/>
            </p:nvSpPr>
            <p:spPr>
              <a:xfrm>
                <a:off x="3101312" y="3259611"/>
                <a:ext cx="116253" cy="121535"/>
              </a:xfrm>
              <a:custGeom>
                <a:avLst/>
                <a:gdLst/>
                <a:ahLst/>
                <a:cxnLst/>
                <a:rect l="l" t="t" r="r" b="b"/>
                <a:pathLst>
                  <a:path w="4600" h="4809" extrusionOk="0">
                    <a:moveTo>
                      <a:pt x="2124" y="0"/>
                    </a:moveTo>
                    <a:cubicBezTo>
                      <a:pt x="1842" y="0"/>
                      <a:pt x="1260" y="94"/>
                      <a:pt x="731" y="777"/>
                    </a:cubicBezTo>
                    <a:cubicBezTo>
                      <a:pt x="1" y="1725"/>
                      <a:pt x="508" y="2548"/>
                      <a:pt x="508" y="2548"/>
                    </a:cubicBezTo>
                    <a:lnTo>
                      <a:pt x="491" y="3174"/>
                    </a:lnTo>
                    <a:cubicBezTo>
                      <a:pt x="77" y="3725"/>
                      <a:pt x="938" y="4128"/>
                      <a:pt x="1210" y="4215"/>
                    </a:cubicBezTo>
                    <a:cubicBezTo>
                      <a:pt x="1488" y="4297"/>
                      <a:pt x="1445" y="4809"/>
                      <a:pt x="1445" y="4809"/>
                    </a:cubicBezTo>
                    <a:lnTo>
                      <a:pt x="3161" y="4809"/>
                    </a:lnTo>
                    <a:cubicBezTo>
                      <a:pt x="3161" y="4809"/>
                      <a:pt x="3118" y="4297"/>
                      <a:pt x="3396" y="4215"/>
                    </a:cubicBezTo>
                    <a:cubicBezTo>
                      <a:pt x="3673" y="4128"/>
                      <a:pt x="4529" y="3725"/>
                      <a:pt x="4115" y="3174"/>
                    </a:cubicBezTo>
                    <a:lnTo>
                      <a:pt x="4093" y="2548"/>
                    </a:lnTo>
                    <a:cubicBezTo>
                      <a:pt x="4093" y="2548"/>
                      <a:pt x="4600" y="1719"/>
                      <a:pt x="3870" y="777"/>
                    </a:cubicBezTo>
                    <a:cubicBezTo>
                      <a:pt x="3337" y="94"/>
                      <a:pt x="2750" y="0"/>
                      <a:pt x="2467" y="0"/>
                    </a:cubicBezTo>
                    <a:cubicBezTo>
                      <a:pt x="2359" y="0"/>
                      <a:pt x="2295" y="14"/>
                      <a:pt x="2295" y="14"/>
                    </a:cubicBezTo>
                    <a:cubicBezTo>
                      <a:pt x="2295" y="14"/>
                      <a:pt x="2231" y="0"/>
                      <a:pt x="212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2" name="Google Shape;9412;p62"/>
              <p:cNvSpPr/>
              <p:nvPr/>
            </p:nvSpPr>
            <p:spPr>
              <a:xfrm>
                <a:off x="3260024" y="3468691"/>
                <a:ext cx="77460" cy="19535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7730" extrusionOk="0">
                    <a:moveTo>
                      <a:pt x="1039" y="1"/>
                    </a:moveTo>
                    <a:cubicBezTo>
                      <a:pt x="573" y="1"/>
                      <a:pt x="683" y="764"/>
                      <a:pt x="674" y="764"/>
                    </a:cubicBezTo>
                    <a:cubicBezTo>
                      <a:pt x="674" y="764"/>
                      <a:pt x="674" y="764"/>
                      <a:pt x="674" y="764"/>
                    </a:cubicBezTo>
                    <a:cubicBezTo>
                      <a:pt x="596" y="736"/>
                      <a:pt x="533" y="724"/>
                      <a:pt x="483" y="724"/>
                    </a:cubicBezTo>
                    <a:cubicBezTo>
                      <a:pt x="1" y="724"/>
                      <a:pt x="772" y="1925"/>
                      <a:pt x="772" y="1925"/>
                    </a:cubicBezTo>
                    <a:cubicBezTo>
                      <a:pt x="772" y="1925"/>
                      <a:pt x="968" y="5151"/>
                      <a:pt x="1142" y="5859"/>
                    </a:cubicBezTo>
                    <a:cubicBezTo>
                      <a:pt x="1322" y="6562"/>
                      <a:pt x="734" y="7559"/>
                      <a:pt x="1142" y="7701"/>
                    </a:cubicBezTo>
                    <a:cubicBezTo>
                      <a:pt x="1199" y="7721"/>
                      <a:pt x="1255" y="7729"/>
                      <a:pt x="1309" y="7729"/>
                    </a:cubicBezTo>
                    <a:cubicBezTo>
                      <a:pt x="1640" y="7729"/>
                      <a:pt x="1894" y="7407"/>
                      <a:pt x="1894" y="7407"/>
                    </a:cubicBezTo>
                    <a:cubicBezTo>
                      <a:pt x="1909" y="7407"/>
                      <a:pt x="1923" y="7407"/>
                      <a:pt x="1938" y="7407"/>
                    </a:cubicBezTo>
                    <a:cubicBezTo>
                      <a:pt x="3065" y="7407"/>
                      <a:pt x="2370" y="6345"/>
                      <a:pt x="2058" y="5963"/>
                    </a:cubicBezTo>
                    <a:cubicBezTo>
                      <a:pt x="1742" y="5576"/>
                      <a:pt x="1257" y="1729"/>
                      <a:pt x="1382" y="1276"/>
                    </a:cubicBezTo>
                    <a:cubicBezTo>
                      <a:pt x="1507" y="824"/>
                      <a:pt x="1671" y="89"/>
                      <a:pt x="1115" y="7"/>
                    </a:cubicBezTo>
                    <a:cubicBezTo>
                      <a:pt x="1088" y="3"/>
                      <a:pt x="1062" y="1"/>
                      <a:pt x="103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3" name="Google Shape;9413;p62"/>
              <p:cNvSpPr/>
              <p:nvPr/>
            </p:nvSpPr>
            <p:spPr>
              <a:xfrm>
                <a:off x="3289138" y="3658234"/>
                <a:ext cx="65456" cy="151964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013" extrusionOk="0">
                    <a:moveTo>
                      <a:pt x="944" y="1345"/>
                    </a:moveTo>
                    <a:cubicBezTo>
                      <a:pt x="944" y="1345"/>
                      <a:pt x="1396" y="2228"/>
                      <a:pt x="1565" y="3143"/>
                    </a:cubicBezTo>
                    <a:cubicBezTo>
                      <a:pt x="1734" y="4053"/>
                      <a:pt x="1489" y="5426"/>
                      <a:pt x="1489" y="5426"/>
                    </a:cubicBezTo>
                    <a:cubicBezTo>
                      <a:pt x="1489" y="5426"/>
                      <a:pt x="1227" y="4124"/>
                      <a:pt x="1113" y="3448"/>
                    </a:cubicBezTo>
                    <a:cubicBezTo>
                      <a:pt x="993" y="2778"/>
                      <a:pt x="944" y="1345"/>
                      <a:pt x="944" y="1345"/>
                    </a:cubicBezTo>
                    <a:close/>
                    <a:moveTo>
                      <a:pt x="1242" y="1"/>
                    </a:moveTo>
                    <a:cubicBezTo>
                      <a:pt x="1011" y="1"/>
                      <a:pt x="704" y="244"/>
                      <a:pt x="704" y="244"/>
                    </a:cubicBezTo>
                    <a:cubicBezTo>
                      <a:pt x="605" y="164"/>
                      <a:pt x="493" y="126"/>
                      <a:pt x="394" y="126"/>
                    </a:cubicBezTo>
                    <a:cubicBezTo>
                      <a:pt x="164" y="126"/>
                      <a:pt x="1" y="325"/>
                      <a:pt x="214" y="648"/>
                    </a:cubicBezTo>
                    <a:cubicBezTo>
                      <a:pt x="519" y="1116"/>
                      <a:pt x="573" y="3819"/>
                      <a:pt x="813" y="4304"/>
                    </a:cubicBezTo>
                    <a:cubicBezTo>
                      <a:pt x="1047" y="4789"/>
                      <a:pt x="1004" y="5917"/>
                      <a:pt x="1260" y="5999"/>
                    </a:cubicBezTo>
                    <a:cubicBezTo>
                      <a:pt x="1294" y="6008"/>
                      <a:pt x="1322" y="6013"/>
                      <a:pt x="1347" y="6013"/>
                    </a:cubicBezTo>
                    <a:cubicBezTo>
                      <a:pt x="1516" y="6013"/>
                      <a:pt x="1515" y="5815"/>
                      <a:pt x="1729" y="5791"/>
                    </a:cubicBezTo>
                    <a:cubicBezTo>
                      <a:pt x="1742" y="5790"/>
                      <a:pt x="1756" y="5789"/>
                      <a:pt x="1770" y="5789"/>
                    </a:cubicBezTo>
                    <a:cubicBezTo>
                      <a:pt x="1947" y="5789"/>
                      <a:pt x="2126" y="5908"/>
                      <a:pt x="2278" y="5908"/>
                    </a:cubicBezTo>
                    <a:cubicBezTo>
                      <a:pt x="2325" y="5908"/>
                      <a:pt x="2369" y="5897"/>
                      <a:pt x="2410" y="5868"/>
                    </a:cubicBezTo>
                    <a:cubicBezTo>
                      <a:pt x="2589" y="5737"/>
                      <a:pt x="2459" y="5301"/>
                      <a:pt x="2301" y="5001"/>
                    </a:cubicBezTo>
                    <a:cubicBezTo>
                      <a:pt x="2143" y="4707"/>
                      <a:pt x="2077" y="2304"/>
                      <a:pt x="1723" y="1754"/>
                    </a:cubicBezTo>
                    <a:cubicBezTo>
                      <a:pt x="1363" y="1203"/>
                      <a:pt x="1609" y="342"/>
                      <a:pt x="1423" y="86"/>
                    </a:cubicBezTo>
                    <a:cubicBezTo>
                      <a:pt x="1378" y="24"/>
                      <a:pt x="1314" y="1"/>
                      <a:pt x="124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4" name="Google Shape;9414;p62"/>
              <p:cNvSpPr/>
              <p:nvPr/>
            </p:nvSpPr>
            <p:spPr>
              <a:xfrm>
                <a:off x="3321537" y="3824401"/>
                <a:ext cx="11853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4" extrusionOk="0">
                    <a:moveTo>
                      <a:pt x="184" y="0"/>
                    </a:moveTo>
                    <a:cubicBezTo>
                      <a:pt x="167" y="0"/>
                      <a:pt x="151" y="4"/>
                      <a:pt x="136" y="12"/>
                    </a:cubicBezTo>
                    <a:cubicBezTo>
                      <a:pt x="65" y="39"/>
                      <a:pt x="0" y="1064"/>
                      <a:pt x="230" y="1064"/>
                    </a:cubicBezTo>
                    <a:cubicBezTo>
                      <a:pt x="232" y="1064"/>
                      <a:pt x="233" y="1064"/>
                      <a:pt x="234" y="1064"/>
                    </a:cubicBezTo>
                    <a:cubicBezTo>
                      <a:pt x="468" y="1047"/>
                      <a:pt x="239" y="17"/>
                      <a:pt x="239" y="17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5" name="Google Shape;9415;p62"/>
              <p:cNvSpPr/>
              <p:nvPr/>
            </p:nvSpPr>
            <p:spPr>
              <a:xfrm>
                <a:off x="3322093" y="3850356"/>
                <a:ext cx="11853" cy="26839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2" extrusionOk="0">
                    <a:moveTo>
                      <a:pt x="184" y="0"/>
                    </a:moveTo>
                    <a:cubicBezTo>
                      <a:pt x="167" y="0"/>
                      <a:pt x="151" y="5"/>
                      <a:pt x="136" y="15"/>
                    </a:cubicBezTo>
                    <a:cubicBezTo>
                      <a:pt x="65" y="42"/>
                      <a:pt x="1" y="1061"/>
                      <a:pt x="228" y="1061"/>
                    </a:cubicBezTo>
                    <a:cubicBezTo>
                      <a:pt x="230" y="1061"/>
                      <a:pt x="232" y="1061"/>
                      <a:pt x="234" y="1061"/>
                    </a:cubicBezTo>
                    <a:cubicBezTo>
                      <a:pt x="468" y="1045"/>
                      <a:pt x="239" y="15"/>
                      <a:pt x="239" y="15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6" name="Google Shape;9416;p62"/>
              <p:cNvSpPr/>
              <p:nvPr/>
            </p:nvSpPr>
            <p:spPr>
              <a:xfrm>
                <a:off x="3323205" y="3875350"/>
                <a:ext cx="11828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4" extrusionOk="0">
                    <a:moveTo>
                      <a:pt x="183" y="0"/>
                    </a:moveTo>
                    <a:cubicBezTo>
                      <a:pt x="167" y="0"/>
                      <a:pt x="151" y="5"/>
                      <a:pt x="135" y="12"/>
                    </a:cubicBezTo>
                    <a:cubicBezTo>
                      <a:pt x="65" y="39"/>
                      <a:pt x="0" y="1064"/>
                      <a:pt x="228" y="1064"/>
                    </a:cubicBezTo>
                    <a:cubicBezTo>
                      <a:pt x="230" y="1064"/>
                      <a:pt x="232" y="1064"/>
                      <a:pt x="233" y="1064"/>
                    </a:cubicBezTo>
                    <a:cubicBezTo>
                      <a:pt x="468" y="1047"/>
                      <a:pt x="239" y="18"/>
                      <a:pt x="239" y="18"/>
                    </a:cubicBezTo>
                    <a:cubicBezTo>
                      <a:pt x="221" y="6"/>
                      <a:pt x="202" y="0"/>
                      <a:pt x="1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7" name="Google Shape;9417;p62"/>
              <p:cNvSpPr/>
              <p:nvPr/>
            </p:nvSpPr>
            <p:spPr>
              <a:xfrm>
                <a:off x="3313677" y="3819877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7" y="0"/>
                    </a:moveTo>
                    <a:cubicBezTo>
                      <a:pt x="246" y="0"/>
                      <a:pt x="234" y="2"/>
                      <a:pt x="224" y="6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0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302" y="8"/>
                      <a:pt x="280" y="0"/>
                      <a:pt x="25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8" name="Google Shape;9418;p62"/>
              <p:cNvSpPr/>
              <p:nvPr/>
            </p:nvSpPr>
            <p:spPr>
              <a:xfrm>
                <a:off x="3311883" y="3844948"/>
                <a:ext cx="10994" cy="26031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0" extrusionOk="0">
                    <a:moveTo>
                      <a:pt x="256" y="0"/>
                    </a:moveTo>
                    <a:cubicBezTo>
                      <a:pt x="246" y="0"/>
                      <a:pt x="235" y="2"/>
                      <a:pt x="224" y="5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1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298" y="7"/>
                      <a:pt x="278" y="0"/>
                      <a:pt x="2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9" name="Google Shape;9419;p62"/>
              <p:cNvSpPr/>
              <p:nvPr/>
            </p:nvSpPr>
            <p:spPr>
              <a:xfrm>
                <a:off x="3310644" y="3869032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5" y="1"/>
                    </a:moveTo>
                    <a:cubicBezTo>
                      <a:pt x="244" y="1"/>
                      <a:pt x="234" y="3"/>
                      <a:pt x="224" y="6"/>
                    </a:cubicBezTo>
                    <a:cubicBezTo>
                      <a:pt x="153" y="28"/>
                      <a:pt x="0" y="1020"/>
                      <a:pt x="218" y="1030"/>
                    </a:cubicBezTo>
                    <a:cubicBezTo>
                      <a:pt x="219" y="1031"/>
                      <a:pt x="221" y="1031"/>
                      <a:pt x="222" y="1031"/>
                    </a:cubicBezTo>
                    <a:cubicBezTo>
                      <a:pt x="435" y="1031"/>
                      <a:pt x="316" y="28"/>
                      <a:pt x="316" y="28"/>
                    </a:cubicBezTo>
                    <a:cubicBezTo>
                      <a:pt x="298" y="9"/>
                      <a:pt x="277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0" name="Google Shape;9420;p62"/>
              <p:cNvSpPr/>
              <p:nvPr/>
            </p:nvSpPr>
            <p:spPr>
              <a:xfrm>
                <a:off x="3111876" y="3715805"/>
                <a:ext cx="96111" cy="59618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2359" extrusionOk="0">
                    <a:moveTo>
                      <a:pt x="1877" y="2286"/>
                    </a:moveTo>
                    <a:cubicBezTo>
                      <a:pt x="1875" y="2310"/>
                      <a:pt x="1875" y="2334"/>
                      <a:pt x="1877" y="2358"/>
                    </a:cubicBezTo>
                    <a:lnTo>
                      <a:pt x="1877" y="2286"/>
                    </a:lnTo>
                    <a:close/>
                    <a:moveTo>
                      <a:pt x="2534" y="0"/>
                    </a:moveTo>
                    <a:cubicBezTo>
                      <a:pt x="2480" y="0"/>
                      <a:pt x="2440" y="18"/>
                      <a:pt x="2422" y="59"/>
                    </a:cubicBezTo>
                    <a:cubicBezTo>
                      <a:pt x="2313" y="309"/>
                      <a:pt x="1997" y="397"/>
                      <a:pt x="1899" y="413"/>
                    </a:cubicBezTo>
                    <a:cubicBezTo>
                      <a:pt x="1806" y="397"/>
                      <a:pt x="1490" y="315"/>
                      <a:pt x="1376" y="59"/>
                    </a:cubicBezTo>
                    <a:cubicBezTo>
                      <a:pt x="1358" y="19"/>
                      <a:pt x="1317" y="0"/>
                      <a:pt x="1264" y="0"/>
                    </a:cubicBezTo>
                    <a:cubicBezTo>
                      <a:pt x="914" y="0"/>
                      <a:pt x="0" y="791"/>
                      <a:pt x="1168" y="1307"/>
                    </a:cubicBezTo>
                    <a:cubicBezTo>
                      <a:pt x="1168" y="1307"/>
                      <a:pt x="1021" y="1688"/>
                      <a:pt x="1245" y="1857"/>
                    </a:cubicBezTo>
                    <a:cubicBezTo>
                      <a:pt x="1425" y="1988"/>
                      <a:pt x="1746" y="1873"/>
                      <a:pt x="1877" y="2097"/>
                    </a:cubicBezTo>
                    <a:lnTo>
                      <a:pt x="1877" y="2286"/>
                    </a:lnTo>
                    <a:lnTo>
                      <a:pt x="1877" y="2286"/>
                    </a:lnTo>
                    <a:cubicBezTo>
                      <a:pt x="1880" y="2242"/>
                      <a:pt x="1890" y="2199"/>
                      <a:pt x="1904" y="2157"/>
                    </a:cubicBezTo>
                    <a:cubicBezTo>
                      <a:pt x="1920" y="2222"/>
                      <a:pt x="1931" y="2287"/>
                      <a:pt x="1931" y="2358"/>
                    </a:cubicBezTo>
                    <a:lnTo>
                      <a:pt x="1931" y="2091"/>
                    </a:lnTo>
                    <a:cubicBezTo>
                      <a:pt x="2062" y="1873"/>
                      <a:pt x="2378" y="1988"/>
                      <a:pt x="2558" y="1852"/>
                    </a:cubicBezTo>
                    <a:cubicBezTo>
                      <a:pt x="2787" y="1688"/>
                      <a:pt x="2640" y="1301"/>
                      <a:pt x="2640" y="1301"/>
                    </a:cubicBezTo>
                    <a:cubicBezTo>
                      <a:pt x="3803" y="786"/>
                      <a:pt x="2886" y="0"/>
                      <a:pt x="25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1" name="Google Shape;9421;p62"/>
              <p:cNvSpPr/>
              <p:nvPr/>
            </p:nvSpPr>
            <p:spPr>
              <a:xfrm>
                <a:off x="3209757" y="3762332"/>
                <a:ext cx="63030" cy="294981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72" extrusionOk="0">
                    <a:moveTo>
                      <a:pt x="771" y="0"/>
                    </a:moveTo>
                    <a:cubicBezTo>
                      <a:pt x="374" y="0"/>
                      <a:pt x="385" y="604"/>
                      <a:pt x="385" y="604"/>
                    </a:cubicBezTo>
                    <a:cubicBezTo>
                      <a:pt x="69" y="964"/>
                      <a:pt x="80" y="1563"/>
                      <a:pt x="461" y="1705"/>
                    </a:cubicBezTo>
                    <a:cubicBezTo>
                      <a:pt x="843" y="1847"/>
                      <a:pt x="309" y="9486"/>
                      <a:pt x="167" y="9879"/>
                    </a:cubicBezTo>
                    <a:cubicBezTo>
                      <a:pt x="36" y="10263"/>
                      <a:pt x="1" y="11672"/>
                      <a:pt x="356" y="11672"/>
                    </a:cubicBezTo>
                    <a:cubicBezTo>
                      <a:pt x="369" y="11672"/>
                      <a:pt x="382" y="11670"/>
                      <a:pt x="396" y="11666"/>
                    </a:cubicBezTo>
                    <a:cubicBezTo>
                      <a:pt x="794" y="11557"/>
                      <a:pt x="641" y="11088"/>
                      <a:pt x="1066" y="11050"/>
                    </a:cubicBezTo>
                    <a:cubicBezTo>
                      <a:pt x="1080" y="11049"/>
                      <a:pt x="1094" y="11048"/>
                      <a:pt x="1107" y="11048"/>
                    </a:cubicBezTo>
                    <a:cubicBezTo>
                      <a:pt x="1431" y="11048"/>
                      <a:pt x="1664" y="11391"/>
                      <a:pt x="1927" y="11391"/>
                    </a:cubicBezTo>
                    <a:cubicBezTo>
                      <a:pt x="1990" y="11391"/>
                      <a:pt x="2055" y="11372"/>
                      <a:pt x="2123" y="11323"/>
                    </a:cubicBezTo>
                    <a:cubicBezTo>
                      <a:pt x="2494" y="11067"/>
                      <a:pt x="1715" y="10255"/>
                      <a:pt x="1529" y="9301"/>
                    </a:cubicBezTo>
                    <a:cubicBezTo>
                      <a:pt x="1339" y="8347"/>
                      <a:pt x="1567" y="2043"/>
                      <a:pt x="1567" y="2043"/>
                    </a:cubicBezTo>
                    <a:cubicBezTo>
                      <a:pt x="1567" y="2043"/>
                      <a:pt x="2368" y="1106"/>
                      <a:pt x="1415" y="321"/>
                    </a:cubicBezTo>
                    <a:cubicBezTo>
                      <a:pt x="1127" y="86"/>
                      <a:pt x="920" y="0"/>
                      <a:pt x="77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2" name="Google Shape;9422;p62"/>
              <p:cNvSpPr/>
              <p:nvPr/>
            </p:nvSpPr>
            <p:spPr>
              <a:xfrm>
                <a:off x="3205157" y="4056782"/>
                <a:ext cx="85952" cy="265109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10490" extrusionOk="0">
                    <a:moveTo>
                      <a:pt x="1924" y="1737"/>
                    </a:moveTo>
                    <a:lnTo>
                      <a:pt x="1924" y="1737"/>
                    </a:lnTo>
                    <a:cubicBezTo>
                      <a:pt x="1924" y="1737"/>
                      <a:pt x="2311" y="3998"/>
                      <a:pt x="2245" y="4521"/>
                    </a:cubicBezTo>
                    <a:cubicBezTo>
                      <a:pt x="2180" y="5044"/>
                      <a:pt x="2060" y="7387"/>
                      <a:pt x="2098" y="7801"/>
                    </a:cubicBezTo>
                    <a:cubicBezTo>
                      <a:pt x="2100" y="7816"/>
                      <a:pt x="2100" y="7823"/>
                      <a:pt x="2100" y="7823"/>
                    </a:cubicBezTo>
                    <a:cubicBezTo>
                      <a:pt x="2090" y="7823"/>
                      <a:pt x="1477" y="2588"/>
                      <a:pt x="1924" y="1737"/>
                    </a:cubicBezTo>
                    <a:close/>
                    <a:moveTo>
                      <a:pt x="1839" y="0"/>
                    </a:moveTo>
                    <a:cubicBezTo>
                      <a:pt x="1139" y="0"/>
                      <a:pt x="1205" y="674"/>
                      <a:pt x="1205" y="674"/>
                    </a:cubicBezTo>
                    <a:cubicBezTo>
                      <a:pt x="1205" y="674"/>
                      <a:pt x="805" y="372"/>
                      <a:pt x="498" y="372"/>
                    </a:cubicBezTo>
                    <a:cubicBezTo>
                      <a:pt x="364" y="372"/>
                      <a:pt x="249" y="429"/>
                      <a:pt x="191" y="592"/>
                    </a:cubicBezTo>
                    <a:cubicBezTo>
                      <a:pt x="0" y="1132"/>
                      <a:pt x="709" y="2211"/>
                      <a:pt x="747" y="2636"/>
                    </a:cubicBezTo>
                    <a:cubicBezTo>
                      <a:pt x="780" y="3066"/>
                      <a:pt x="1352" y="8810"/>
                      <a:pt x="1352" y="8810"/>
                    </a:cubicBezTo>
                    <a:cubicBezTo>
                      <a:pt x="1352" y="8810"/>
                      <a:pt x="747" y="10243"/>
                      <a:pt x="1357" y="10455"/>
                    </a:cubicBezTo>
                    <a:cubicBezTo>
                      <a:pt x="1425" y="10479"/>
                      <a:pt x="1492" y="10489"/>
                      <a:pt x="1559" y="10489"/>
                    </a:cubicBezTo>
                    <a:cubicBezTo>
                      <a:pt x="2098" y="10489"/>
                      <a:pt x="2594" y="9812"/>
                      <a:pt x="2594" y="9812"/>
                    </a:cubicBezTo>
                    <a:cubicBezTo>
                      <a:pt x="2594" y="9812"/>
                      <a:pt x="3401" y="9175"/>
                      <a:pt x="2649" y="8466"/>
                    </a:cubicBezTo>
                    <a:cubicBezTo>
                      <a:pt x="1902" y="7752"/>
                      <a:pt x="2752" y="5818"/>
                      <a:pt x="2480" y="3753"/>
                    </a:cubicBezTo>
                    <a:cubicBezTo>
                      <a:pt x="2202" y="1693"/>
                      <a:pt x="2316" y="1132"/>
                      <a:pt x="2316" y="1132"/>
                    </a:cubicBezTo>
                    <a:cubicBezTo>
                      <a:pt x="2316" y="1132"/>
                      <a:pt x="2719" y="69"/>
                      <a:pt x="1929" y="4"/>
                    </a:cubicBezTo>
                    <a:cubicBezTo>
                      <a:pt x="1898" y="2"/>
                      <a:pt x="1868" y="0"/>
                      <a:pt x="18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3" name="Google Shape;9423;p62"/>
              <p:cNvSpPr/>
              <p:nvPr/>
            </p:nvSpPr>
            <p:spPr>
              <a:xfrm>
                <a:off x="2980965" y="4292296"/>
                <a:ext cx="109228" cy="92295"/>
              </a:xfrm>
              <a:custGeom>
                <a:avLst/>
                <a:gdLst/>
                <a:ahLst/>
                <a:cxnLst/>
                <a:rect l="l" t="t" r="r" b="b"/>
                <a:pathLst>
                  <a:path w="4322" h="3652" extrusionOk="0">
                    <a:moveTo>
                      <a:pt x="2278" y="106"/>
                    </a:move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close/>
                    <a:moveTo>
                      <a:pt x="2924" y="0"/>
                    </a:moveTo>
                    <a:cubicBezTo>
                      <a:pt x="2574" y="0"/>
                      <a:pt x="2289" y="106"/>
                      <a:pt x="2278" y="106"/>
                    </a:cubicBez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327" y="406"/>
                      <a:pt x="2382" y="510"/>
                      <a:pt x="1848" y="858"/>
                    </a:cubicBezTo>
                    <a:cubicBezTo>
                      <a:pt x="1319" y="1207"/>
                      <a:pt x="556" y="2122"/>
                      <a:pt x="556" y="2122"/>
                    </a:cubicBezTo>
                    <a:cubicBezTo>
                      <a:pt x="0" y="2842"/>
                      <a:pt x="126" y="2863"/>
                      <a:pt x="126" y="2863"/>
                    </a:cubicBezTo>
                    <a:cubicBezTo>
                      <a:pt x="135" y="2874"/>
                      <a:pt x="147" y="2879"/>
                      <a:pt x="161" y="2879"/>
                    </a:cubicBezTo>
                    <a:cubicBezTo>
                      <a:pt x="213" y="2879"/>
                      <a:pt x="295" y="2821"/>
                      <a:pt x="380" y="2748"/>
                    </a:cubicBezTo>
                    <a:lnTo>
                      <a:pt x="380" y="2748"/>
                    </a:lnTo>
                    <a:cubicBezTo>
                      <a:pt x="195" y="2991"/>
                      <a:pt x="182" y="3186"/>
                      <a:pt x="229" y="3261"/>
                    </a:cubicBezTo>
                    <a:cubicBezTo>
                      <a:pt x="241" y="3280"/>
                      <a:pt x="257" y="3288"/>
                      <a:pt x="276" y="3288"/>
                    </a:cubicBezTo>
                    <a:cubicBezTo>
                      <a:pt x="359" y="3288"/>
                      <a:pt x="491" y="3130"/>
                      <a:pt x="491" y="3130"/>
                    </a:cubicBezTo>
                    <a:lnTo>
                      <a:pt x="751" y="2878"/>
                    </a:lnTo>
                    <a:lnTo>
                      <a:pt x="751" y="2878"/>
                    </a:lnTo>
                    <a:cubicBezTo>
                      <a:pt x="581" y="3077"/>
                      <a:pt x="427" y="3309"/>
                      <a:pt x="507" y="3370"/>
                    </a:cubicBezTo>
                    <a:cubicBezTo>
                      <a:pt x="542" y="3396"/>
                      <a:pt x="577" y="3406"/>
                      <a:pt x="611" y="3406"/>
                    </a:cubicBezTo>
                    <a:cubicBezTo>
                      <a:pt x="711" y="3406"/>
                      <a:pt x="796" y="3321"/>
                      <a:pt x="796" y="3321"/>
                    </a:cubicBezTo>
                    <a:lnTo>
                      <a:pt x="1374" y="2673"/>
                    </a:lnTo>
                    <a:lnTo>
                      <a:pt x="1374" y="2673"/>
                    </a:lnTo>
                    <a:cubicBezTo>
                      <a:pt x="1373" y="2673"/>
                      <a:pt x="1036" y="3087"/>
                      <a:pt x="943" y="3305"/>
                    </a:cubicBezTo>
                    <a:cubicBezTo>
                      <a:pt x="884" y="3436"/>
                      <a:pt x="963" y="3502"/>
                      <a:pt x="1048" y="3502"/>
                    </a:cubicBezTo>
                    <a:cubicBezTo>
                      <a:pt x="1105" y="3502"/>
                      <a:pt x="1164" y="3473"/>
                      <a:pt x="1188" y="3414"/>
                    </a:cubicBezTo>
                    <a:cubicBezTo>
                      <a:pt x="1248" y="3267"/>
                      <a:pt x="1706" y="2874"/>
                      <a:pt x="1809" y="2673"/>
                    </a:cubicBezTo>
                    <a:cubicBezTo>
                      <a:pt x="2017" y="2270"/>
                      <a:pt x="2616" y="1839"/>
                      <a:pt x="2616" y="1839"/>
                    </a:cubicBezTo>
                    <a:lnTo>
                      <a:pt x="2616" y="1839"/>
                    </a:lnTo>
                    <a:cubicBezTo>
                      <a:pt x="2518" y="1992"/>
                      <a:pt x="1859" y="2776"/>
                      <a:pt x="1859" y="2776"/>
                    </a:cubicBezTo>
                    <a:cubicBezTo>
                      <a:pt x="1766" y="2804"/>
                      <a:pt x="1123" y="3523"/>
                      <a:pt x="1450" y="3637"/>
                    </a:cubicBezTo>
                    <a:cubicBezTo>
                      <a:pt x="1480" y="3647"/>
                      <a:pt x="1509" y="3652"/>
                      <a:pt x="1536" y="3652"/>
                    </a:cubicBezTo>
                    <a:cubicBezTo>
                      <a:pt x="1817" y="3652"/>
                      <a:pt x="1992" y="3191"/>
                      <a:pt x="2131" y="3092"/>
                    </a:cubicBezTo>
                    <a:cubicBezTo>
                      <a:pt x="2692" y="2689"/>
                      <a:pt x="3226" y="2150"/>
                      <a:pt x="3346" y="1801"/>
                    </a:cubicBezTo>
                    <a:cubicBezTo>
                      <a:pt x="3471" y="1458"/>
                      <a:pt x="3728" y="1496"/>
                      <a:pt x="4022" y="1300"/>
                    </a:cubicBezTo>
                    <a:cubicBezTo>
                      <a:pt x="4321" y="1103"/>
                      <a:pt x="4071" y="760"/>
                      <a:pt x="4071" y="760"/>
                    </a:cubicBezTo>
                    <a:cubicBezTo>
                      <a:pt x="3822" y="143"/>
                      <a:pt x="3329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4" name="Google Shape;9424;p62"/>
              <p:cNvSpPr/>
              <p:nvPr/>
            </p:nvSpPr>
            <p:spPr>
              <a:xfrm>
                <a:off x="3061938" y="4037044"/>
                <a:ext cx="40916" cy="40916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9" extrusionOk="0">
                    <a:moveTo>
                      <a:pt x="812" y="0"/>
                    </a:moveTo>
                    <a:cubicBezTo>
                      <a:pt x="365" y="0"/>
                      <a:pt x="0" y="360"/>
                      <a:pt x="0" y="807"/>
                    </a:cubicBezTo>
                    <a:cubicBezTo>
                      <a:pt x="0" y="1254"/>
                      <a:pt x="365" y="1619"/>
                      <a:pt x="812" y="1619"/>
                    </a:cubicBezTo>
                    <a:cubicBezTo>
                      <a:pt x="1259" y="1619"/>
                      <a:pt x="1619" y="1254"/>
                      <a:pt x="1619" y="807"/>
                    </a:cubicBezTo>
                    <a:cubicBezTo>
                      <a:pt x="1619" y="360"/>
                      <a:pt x="1259" y="0"/>
                      <a:pt x="8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5" name="Google Shape;9425;p62"/>
              <p:cNvSpPr/>
              <p:nvPr/>
            </p:nvSpPr>
            <p:spPr>
              <a:xfrm>
                <a:off x="3048442" y="3763469"/>
                <a:ext cx="63030" cy="29397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32" extrusionOk="0">
                    <a:moveTo>
                      <a:pt x="1718" y="1"/>
                    </a:moveTo>
                    <a:cubicBezTo>
                      <a:pt x="1566" y="1"/>
                      <a:pt x="1353" y="77"/>
                      <a:pt x="1052" y="287"/>
                    </a:cubicBezTo>
                    <a:cubicBezTo>
                      <a:pt x="126" y="935"/>
                      <a:pt x="905" y="2009"/>
                      <a:pt x="905" y="2009"/>
                    </a:cubicBezTo>
                    <a:cubicBezTo>
                      <a:pt x="905" y="2009"/>
                      <a:pt x="1145" y="8308"/>
                      <a:pt x="959" y="9267"/>
                    </a:cubicBezTo>
                    <a:cubicBezTo>
                      <a:pt x="774" y="10221"/>
                      <a:pt x="0" y="11032"/>
                      <a:pt x="365" y="11289"/>
                    </a:cubicBezTo>
                    <a:cubicBezTo>
                      <a:pt x="434" y="11336"/>
                      <a:pt x="498" y="11355"/>
                      <a:pt x="561" y="11355"/>
                    </a:cubicBezTo>
                    <a:cubicBezTo>
                      <a:pt x="829" y="11355"/>
                      <a:pt x="1062" y="11009"/>
                      <a:pt x="1387" y="11009"/>
                    </a:cubicBezTo>
                    <a:cubicBezTo>
                      <a:pt x="1401" y="11009"/>
                      <a:pt x="1414" y="11009"/>
                      <a:pt x="1428" y="11011"/>
                    </a:cubicBezTo>
                    <a:cubicBezTo>
                      <a:pt x="1853" y="11054"/>
                      <a:pt x="1700" y="11517"/>
                      <a:pt x="2098" y="11626"/>
                    </a:cubicBezTo>
                    <a:cubicBezTo>
                      <a:pt x="2112" y="11630"/>
                      <a:pt x="2126" y="11632"/>
                      <a:pt x="2138" y="11632"/>
                    </a:cubicBezTo>
                    <a:cubicBezTo>
                      <a:pt x="2493" y="11632"/>
                      <a:pt x="2453" y="10223"/>
                      <a:pt x="2322" y="9839"/>
                    </a:cubicBezTo>
                    <a:cubicBezTo>
                      <a:pt x="2180" y="9447"/>
                      <a:pt x="1624" y="1813"/>
                      <a:pt x="2011" y="1666"/>
                    </a:cubicBezTo>
                    <a:cubicBezTo>
                      <a:pt x="2393" y="1524"/>
                      <a:pt x="2403" y="925"/>
                      <a:pt x="2082" y="565"/>
                    </a:cubicBezTo>
                    <a:cubicBezTo>
                      <a:pt x="2082" y="565"/>
                      <a:pt x="2128" y="1"/>
                      <a:pt x="171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6" name="Google Shape;9426;p62"/>
              <p:cNvSpPr/>
              <p:nvPr/>
            </p:nvSpPr>
            <p:spPr>
              <a:xfrm>
                <a:off x="3030676" y="4057034"/>
                <a:ext cx="85396" cy="265083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10489" extrusionOk="0">
                    <a:moveTo>
                      <a:pt x="1455" y="1732"/>
                    </a:moveTo>
                    <a:lnTo>
                      <a:pt x="1455" y="1732"/>
                    </a:lnTo>
                    <a:cubicBezTo>
                      <a:pt x="1907" y="2584"/>
                      <a:pt x="1315" y="7824"/>
                      <a:pt x="1302" y="7824"/>
                    </a:cubicBezTo>
                    <a:cubicBezTo>
                      <a:pt x="1301" y="7824"/>
                      <a:pt x="1302" y="7817"/>
                      <a:pt x="1303" y="7802"/>
                    </a:cubicBezTo>
                    <a:cubicBezTo>
                      <a:pt x="1335" y="7388"/>
                      <a:pt x="1216" y="5040"/>
                      <a:pt x="1145" y="4517"/>
                    </a:cubicBezTo>
                    <a:cubicBezTo>
                      <a:pt x="1079" y="3994"/>
                      <a:pt x="1455" y="1732"/>
                      <a:pt x="1455" y="1732"/>
                    </a:cubicBezTo>
                    <a:close/>
                    <a:moveTo>
                      <a:pt x="1548" y="1"/>
                    </a:moveTo>
                    <a:cubicBezTo>
                      <a:pt x="1517" y="1"/>
                      <a:pt x="1484" y="2"/>
                      <a:pt x="1450" y="5"/>
                    </a:cubicBezTo>
                    <a:cubicBezTo>
                      <a:pt x="654" y="70"/>
                      <a:pt x="1063" y="1133"/>
                      <a:pt x="1063" y="1133"/>
                    </a:cubicBezTo>
                    <a:cubicBezTo>
                      <a:pt x="1063" y="1133"/>
                      <a:pt x="1183" y="1694"/>
                      <a:pt x="910" y="3754"/>
                    </a:cubicBezTo>
                    <a:cubicBezTo>
                      <a:pt x="638" y="5819"/>
                      <a:pt x="1499" y="7753"/>
                      <a:pt x="747" y="8467"/>
                    </a:cubicBezTo>
                    <a:cubicBezTo>
                      <a:pt x="0" y="9181"/>
                      <a:pt x="807" y="9813"/>
                      <a:pt x="807" y="9813"/>
                    </a:cubicBezTo>
                    <a:cubicBezTo>
                      <a:pt x="807" y="9813"/>
                      <a:pt x="1309" y="10489"/>
                      <a:pt x="1851" y="10489"/>
                    </a:cubicBezTo>
                    <a:cubicBezTo>
                      <a:pt x="1917" y="10489"/>
                      <a:pt x="1983" y="10479"/>
                      <a:pt x="2049" y="10456"/>
                    </a:cubicBezTo>
                    <a:cubicBezTo>
                      <a:pt x="2660" y="10244"/>
                      <a:pt x="2049" y="8805"/>
                      <a:pt x="2049" y="8805"/>
                    </a:cubicBezTo>
                    <a:cubicBezTo>
                      <a:pt x="2049" y="8805"/>
                      <a:pt x="2605" y="3062"/>
                      <a:pt x="2643" y="2631"/>
                    </a:cubicBezTo>
                    <a:cubicBezTo>
                      <a:pt x="2676" y="2206"/>
                      <a:pt x="3379" y="1122"/>
                      <a:pt x="3188" y="588"/>
                    </a:cubicBezTo>
                    <a:cubicBezTo>
                      <a:pt x="3130" y="426"/>
                      <a:pt x="3015" y="370"/>
                      <a:pt x="2882" y="370"/>
                    </a:cubicBezTo>
                    <a:cubicBezTo>
                      <a:pt x="2575" y="370"/>
                      <a:pt x="2175" y="670"/>
                      <a:pt x="2175" y="670"/>
                    </a:cubicBezTo>
                    <a:cubicBezTo>
                      <a:pt x="2175" y="670"/>
                      <a:pt x="2240" y="1"/>
                      <a:pt x="154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7" name="Google Shape;9427;p62"/>
              <p:cNvSpPr/>
              <p:nvPr/>
            </p:nvSpPr>
            <p:spPr>
              <a:xfrm>
                <a:off x="3063736" y="3445287"/>
                <a:ext cx="192919" cy="183711"/>
              </a:xfrm>
              <a:custGeom>
                <a:avLst/>
                <a:gdLst/>
                <a:ahLst/>
                <a:cxnLst/>
                <a:rect l="l" t="t" r="r" b="b"/>
                <a:pathLst>
                  <a:path w="8779" h="8360" extrusionOk="0">
                    <a:moveTo>
                      <a:pt x="4387" y="246"/>
                    </a:moveTo>
                    <a:cubicBezTo>
                      <a:pt x="5542" y="284"/>
                      <a:pt x="6555" y="496"/>
                      <a:pt x="6555" y="703"/>
                    </a:cubicBezTo>
                    <a:cubicBezTo>
                      <a:pt x="6555" y="714"/>
                      <a:pt x="6555" y="731"/>
                      <a:pt x="6550" y="742"/>
                    </a:cubicBezTo>
                    <a:cubicBezTo>
                      <a:pt x="5765" y="475"/>
                      <a:pt x="4708" y="415"/>
                      <a:pt x="4381" y="398"/>
                    </a:cubicBezTo>
                    <a:lnTo>
                      <a:pt x="4359" y="398"/>
                    </a:lnTo>
                    <a:cubicBezTo>
                      <a:pt x="4033" y="415"/>
                      <a:pt x="3014" y="480"/>
                      <a:pt x="2223" y="747"/>
                    </a:cubicBezTo>
                    <a:cubicBezTo>
                      <a:pt x="2223" y="736"/>
                      <a:pt x="2218" y="720"/>
                      <a:pt x="2218" y="709"/>
                    </a:cubicBezTo>
                    <a:cubicBezTo>
                      <a:pt x="2218" y="507"/>
                      <a:pt x="3232" y="284"/>
                      <a:pt x="4387" y="246"/>
                    </a:cubicBezTo>
                    <a:close/>
                    <a:moveTo>
                      <a:pt x="6512" y="1118"/>
                    </a:moveTo>
                    <a:cubicBezTo>
                      <a:pt x="6899" y="1254"/>
                      <a:pt x="7166" y="1428"/>
                      <a:pt x="7166" y="1635"/>
                    </a:cubicBezTo>
                    <a:cubicBezTo>
                      <a:pt x="7166" y="1657"/>
                      <a:pt x="7166" y="1673"/>
                      <a:pt x="7160" y="1695"/>
                    </a:cubicBezTo>
                    <a:cubicBezTo>
                      <a:pt x="6877" y="1575"/>
                      <a:pt x="6583" y="1494"/>
                      <a:pt x="6278" y="1445"/>
                    </a:cubicBezTo>
                    <a:cubicBezTo>
                      <a:pt x="6158" y="1423"/>
                      <a:pt x="6038" y="1401"/>
                      <a:pt x="5918" y="1390"/>
                    </a:cubicBezTo>
                    <a:cubicBezTo>
                      <a:pt x="6125" y="1319"/>
                      <a:pt x="6327" y="1232"/>
                      <a:pt x="6512" y="1118"/>
                    </a:cubicBezTo>
                    <a:close/>
                    <a:moveTo>
                      <a:pt x="2267" y="1118"/>
                    </a:moveTo>
                    <a:cubicBezTo>
                      <a:pt x="2452" y="1232"/>
                      <a:pt x="2649" y="1325"/>
                      <a:pt x="2856" y="1390"/>
                    </a:cubicBezTo>
                    <a:cubicBezTo>
                      <a:pt x="2741" y="1406"/>
                      <a:pt x="2616" y="1428"/>
                      <a:pt x="2496" y="1450"/>
                    </a:cubicBezTo>
                    <a:cubicBezTo>
                      <a:pt x="2196" y="1499"/>
                      <a:pt x="1902" y="1581"/>
                      <a:pt x="1619" y="1701"/>
                    </a:cubicBezTo>
                    <a:cubicBezTo>
                      <a:pt x="1613" y="1679"/>
                      <a:pt x="1613" y="1663"/>
                      <a:pt x="1613" y="1641"/>
                    </a:cubicBezTo>
                    <a:cubicBezTo>
                      <a:pt x="1613" y="1434"/>
                      <a:pt x="1875" y="1254"/>
                      <a:pt x="2267" y="1118"/>
                    </a:cubicBezTo>
                    <a:close/>
                    <a:moveTo>
                      <a:pt x="7264" y="2158"/>
                    </a:moveTo>
                    <a:cubicBezTo>
                      <a:pt x="7422" y="2267"/>
                      <a:pt x="7525" y="2398"/>
                      <a:pt x="7531" y="2556"/>
                    </a:cubicBezTo>
                    <a:cubicBezTo>
                      <a:pt x="7525" y="2600"/>
                      <a:pt x="7520" y="2638"/>
                      <a:pt x="7504" y="2681"/>
                    </a:cubicBezTo>
                    <a:cubicBezTo>
                      <a:pt x="7258" y="2567"/>
                      <a:pt x="6997" y="2480"/>
                      <a:pt x="6730" y="2420"/>
                    </a:cubicBezTo>
                    <a:cubicBezTo>
                      <a:pt x="6926" y="2365"/>
                      <a:pt x="7106" y="2278"/>
                      <a:pt x="7264" y="2158"/>
                    </a:cubicBezTo>
                    <a:close/>
                    <a:moveTo>
                      <a:pt x="1515" y="2169"/>
                    </a:moveTo>
                    <a:cubicBezTo>
                      <a:pt x="1673" y="2284"/>
                      <a:pt x="1853" y="2371"/>
                      <a:pt x="2049" y="2425"/>
                    </a:cubicBezTo>
                    <a:cubicBezTo>
                      <a:pt x="1782" y="2485"/>
                      <a:pt x="1526" y="2572"/>
                      <a:pt x="1275" y="2687"/>
                    </a:cubicBezTo>
                    <a:cubicBezTo>
                      <a:pt x="1259" y="2649"/>
                      <a:pt x="1254" y="2605"/>
                      <a:pt x="1254" y="2567"/>
                    </a:cubicBezTo>
                    <a:cubicBezTo>
                      <a:pt x="1254" y="2404"/>
                      <a:pt x="1357" y="2273"/>
                      <a:pt x="1515" y="2169"/>
                    </a:cubicBezTo>
                    <a:close/>
                    <a:moveTo>
                      <a:pt x="7809" y="4016"/>
                    </a:moveTo>
                    <a:cubicBezTo>
                      <a:pt x="7907" y="4136"/>
                      <a:pt x="8021" y="4316"/>
                      <a:pt x="7961" y="4458"/>
                    </a:cubicBezTo>
                    <a:cubicBezTo>
                      <a:pt x="7904" y="4606"/>
                      <a:pt x="7583" y="4913"/>
                      <a:pt x="5954" y="4913"/>
                    </a:cubicBezTo>
                    <a:cubicBezTo>
                      <a:pt x="5726" y="4913"/>
                      <a:pt x="5471" y="4907"/>
                      <a:pt x="5188" y="4894"/>
                    </a:cubicBezTo>
                    <a:cubicBezTo>
                      <a:pt x="5079" y="4747"/>
                      <a:pt x="4986" y="4589"/>
                      <a:pt x="4904" y="4425"/>
                    </a:cubicBezTo>
                    <a:lnTo>
                      <a:pt x="4910" y="4425"/>
                    </a:lnTo>
                    <a:cubicBezTo>
                      <a:pt x="5008" y="4425"/>
                      <a:pt x="5139" y="4431"/>
                      <a:pt x="5297" y="4431"/>
                    </a:cubicBezTo>
                    <a:cubicBezTo>
                      <a:pt x="6016" y="4431"/>
                      <a:pt x="7215" y="4371"/>
                      <a:pt x="7809" y="4016"/>
                    </a:cubicBezTo>
                    <a:close/>
                    <a:moveTo>
                      <a:pt x="976" y="4022"/>
                    </a:moveTo>
                    <a:cubicBezTo>
                      <a:pt x="1570" y="4376"/>
                      <a:pt x="2768" y="4431"/>
                      <a:pt x="3488" y="4431"/>
                    </a:cubicBezTo>
                    <a:cubicBezTo>
                      <a:pt x="3646" y="4431"/>
                      <a:pt x="3776" y="4431"/>
                      <a:pt x="3875" y="4425"/>
                    </a:cubicBezTo>
                    <a:lnTo>
                      <a:pt x="3875" y="4425"/>
                    </a:lnTo>
                    <a:cubicBezTo>
                      <a:pt x="3798" y="4589"/>
                      <a:pt x="3706" y="4747"/>
                      <a:pt x="3597" y="4894"/>
                    </a:cubicBezTo>
                    <a:cubicBezTo>
                      <a:pt x="3302" y="4908"/>
                      <a:pt x="3039" y="4915"/>
                      <a:pt x="2803" y="4915"/>
                    </a:cubicBezTo>
                    <a:cubicBezTo>
                      <a:pt x="1202" y="4915"/>
                      <a:pt x="880" y="4611"/>
                      <a:pt x="823" y="4463"/>
                    </a:cubicBezTo>
                    <a:cubicBezTo>
                      <a:pt x="763" y="4327"/>
                      <a:pt x="878" y="4147"/>
                      <a:pt x="976" y="4022"/>
                    </a:cubicBezTo>
                    <a:close/>
                    <a:moveTo>
                      <a:pt x="8043" y="4899"/>
                    </a:moveTo>
                    <a:cubicBezTo>
                      <a:pt x="8108" y="4992"/>
                      <a:pt x="8163" y="5117"/>
                      <a:pt x="8125" y="5215"/>
                    </a:cubicBezTo>
                    <a:cubicBezTo>
                      <a:pt x="8077" y="5326"/>
                      <a:pt x="7802" y="5674"/>
                      <a:pt x="6021" y="5674"/>
                    </a:cubicBezTo>
                    <a:cubicBezTo>
                      <a:pt x="5956" y="5674"/>
                      <a:pt x="5889" y="5674"/>
                      <a:pt x="5820" y="5673"/>
                    </a:cubicBezTo>
                    <a:cubicBezTo>
                      <a:pt x="5689" y="5526"/>
                      <a:pt x="5569" y="5390"/>
                      <a:pt x="5471" y="5264"/>
                    </a:cubicBezTo>
                    <a:lnTo>
                      <a:pt x="5471" y="5264"/>
                    </a:lnTo>
                    <a:cubicBezTo>
                      <a:pt x="5635" y="5270"/>
                      <a:pt x="5798" y="5275"/>
                      <a:pt x="5951" y="5275"/>
                    </a:cubicBezTo>
                    <a:cubicBezTo>
                      <a:pt x="6986" y="5275"/>
                      <a:pt x="7678" y="5150"/>
                      <a:pt x="8043" y="4899"/>
                    </a:cubicBezTo>
                    <a:close/>
                    <a:moveTo>
                      <a:pt x="747" y="4910"/>
                    </a:moveTo>
                    <a:cubicBezTo>
                      <a:pt x="1104" y="5156"/>
                      <a:pt x="1775" y="5281"/>
                      <a:pt x="2775" y="5281"/>
                    </a:cubicBezTo>
                    <a:cubicBezTo>
                      <a:pt x="2796" y="5281"/>
                      <a:pt x="2818" y="5281"/>
                      <a:pt x="2839" y="5281"/>
                    </a:cubicBezTo>
                    <a:cubicBezTo>
                      <a:pt x="2992" y="5281"/>
                      <a:pt x="3150" y="5281"/>
                      <a:pt x="3319" y="5275"/>
                    </a:cubicBezTo>
                    <a:lnTo>
                      <a:pt x="3319" y="5275"/>
                    </a:lnTo>
                    <a:cubicBezTo>
                      <a:pt x="3215" y="5395"/>
                      <a:pt x="3101" y="5531"/>
                      <a:pt x="2970" y="5678"/>
                    </a:cubicBezTo>
                    <a:cubicBezTo>
                      <a:pt x="2887" y="5680"/>
                      <a:pt x="2808" y="5680"/>
                      <a:pt x="2731" y="5680"/>
                    </a:cubicBezTo>
                    <a:cubicBezTo>
                      <a:pt x="979" y="5680"/>
                      <a:pt x="707" y="5336"/>
                      <a:pt x="665" y="5226"/>
                    </a:cubicBezTo>
                    <a:cubicBezTo>
                      <a:pt x="627" y="5128"/>
                      <a:pt x="681" y="5008"/>
                      <a:pt x="747" y="4910"/>
                    </a:cubicBezTo>
                    <a:close/>
                    <a:moveTo>
                      <a:pt x="8168" y="5678"/>
                    </a:moveTo>
                    <a:cubicBezTo>
                      <a:pt x="8256" y="5836"/>
                      <a:pt x="8348" y="6065"/>
                      <a:pt x="8266" y="6223"/>
                    </a:cubicBezTo>
                    <a:cubicBezTo>
                      <a:pt x="8208" y="6331"/>
                      <a:pt x="7982" y="6543"/>
                      <a:pt x="7126" y="6543"/>
                    </a:cubicBezTo>
                    <a:cubicBezTo>
                      <a:pt x="6945" y="6543"/>
                      <a:pt x="6737" y="6534"/>
                      <a:pt x="6495" y="6512"/>
                    </a:cubicBezTo>
                    <a:cubicBezTo>
                      <a:pt x="6387" y="6349"/>
                      <a:pt x="6267" y="6191"/>
                      <a:pt x="6141" y="6038"/>
                    </a:cubicBezTo>
                    <a:cubicBezTo>
                      <a:pt x="7133" y="6027"/>
                      <a:pt x="7803" y="5907"/>
                      <a:pt x="8168" y="5678"/>
                    </a:cubicBezTo>
                    <a:close/>
                    <a:moveTo>
                      <a:pt x="627" y="5689"/>
                    </a:moveTo>
                    <a:cubicBezTo>
                      <a:pt x="992" y="5918"/>
                      <a:pt x="1662" y="6038"/>
                      <a:pt x="2654" y="6043"/>
                    </a:cubicBezTo>
                    <a:cubicBezTo>
                      <a:pt x="2529" y="6196"/>
                      <a:pt x="2409" y="6354"/>
                      <a:pt x="2300" y="6518"/>
                    </a:cubicBezTo>
                    <a:cubicBezTo>
                      <a:pt x="2050" y="6541"/>
                      <a:pt x="1834" y="6551"/>
                      <a:pt x="1649" y="6551"/>
                    </a:cubicBezTo>
                    <a:cubicBezTo>
                      <a:pt x="805" y="6551"/>
                      <a:pt x="582" y="6341"/>
                      <a:pt x="529" y="6234"/>
                    </a:cubicBezTo>
                    <a:cubicBezTo>
                      <a:pt x="442" y="6076"/>
                      <a:pt x="529" y="5847"/>
                      <a:pt x="627" y="5689"/>
                    </a:cubicBezTo>
                    <a:close/>
                    <a:moveTo>
                      <a:pt x="8245" y="6714"/>
                    </a:moveTo>
                    <a:cubicBezTo>
                      <a:pt x="8283" y="6834"/>
                      <a:pt x="8305" y="6970"/>
                      <a:pt x="8245" y="7052"/>
                    </a:cubicBezTo>
                    <a:cubicBezTo>
                      <a:pt x="8212" y="7093"/>
                      <a:pt x="8108" y="7179"/>
                      <a:pt x="7791" y="7179"/>
                    </a:cubicBezTo>
                    <a:cubicBezTo>
                      <a:pt x="7572" y="7179"/>
                      <a:pt x="7252" y="7138"/>
                      <a:pt x="6784" y="7013"/>
                    </a:cubicBezTo>
                    <a:cubicBezTo>
                      <a:pt x="6762" y="6975"/>
                      <a:pt x="6746" y="6937"/>
                      <a:pt x="6724" y="6899"/>
                    </a:cubicBezTo>
                    <a:lnTo>
                      <a:pt x="6724" y="6899"/>
                    </a:lnTo>
                    <a:cubicBezTo>
                      <a:pt x="6866" y="6904"/>
                      <a:pt x="7002" y="6910"/>
                      <a:pt x="7133" y="6910"/>
                    </a:cubicBezTo>
                    <a:cubicBezTo>
                      <a:pt x="7618" y="6910"/>
                      <a:pt x="7989" y="6844"/>
                      <a:pt x="8245" y="6714"/>
                    </a:cubicBezTo>
                    <a:close/>
                    <a:moveTo>
                      <a:pt x="545" y="6719"/>
                    </a:moveTo>
                    <a:cubicBezTo>
                      <a:pt x="801" y="6850"/>
                      <a:pt x="1172" y="6915"/>
                      <a:pt x="1657" y="6915"/>
                    </a:cubicBezTo>
                    <a:cubicBezTo>
                      <a:pt x="1788" y="6915"/>
                      <a:pt x="1924" y="6910"/>
                      <a:pt x="2065" y="6899"/>
                    </a:cubicBezTo>
                    <a:lnTo>
                      <a:pt x="2065" y="6899"/>
                    </a:lnTo>
                    <a:cubicBezTo>
                      <a:pt x="2049" y="6943"/>
                      <a:pt x="2027" y="6981"/>
                      <a:pt x="2006" y="7019"/>
                    </a:cubicBezTo>
                    <a:cubicBezTo>
                      <a:pt x="1532" y="7145"/>
                      <a:pt x="1209" y="7187"/>
                      <a:pt x="990" y="7187"/>
                    </a:cubicBezTo>
                    <a:cubicBezTo>
                      <a:pt x="680" y="7187"/>
                      <a:pt x="577" y="7104"/>
                      <a:pt x="545" y="7062"/>
                    </a:cubicBezTo>
                    <a:cubicBezTo>
                      <a:pt x="491" y="6992"/>
                      <a:pt x="507" y="6844"/>
                      <a:pt x="545" y="6719"/>
                    </a:cubicBezTo>
                    <a:close/>
                    <a:moveTo>
                      <a:pt x="6980" y="7438"/>
                    </a:moveTo>
                    <a:lnTo>
                      <a:pt x="6980" y="7438"/>
                    </a:lnTo>
                    <a:cubicBezTo>
                      <a:pt x="7253" y="7504"/>
                      <a:pt x="7525" y="7542"/>
                      <a:pt x="7798" y="7547"/>
                    </a:cubicBezTo>
                    <a:cubicBezTo>
                      <a:pt x="7945" y="7547"/>
                      <a:pt x="8092" y="7526"/>
                      <a:pt x="8228" y="7487"/>
                    </a:cubicBezTo>
                    <a:lnTo>
                      <a:pt x="8228" y="7487"/>
                    </a:lnTo>
                    <a:cubicBezTo>
                      <a:pt x="8256" y="7602"/>
                      <a:pt x="8277" y="7754"/>
                      <a:pt x="8217" y="7847"/>
                    </a:cubicBezTo>
                    <a:lnTo>
                      <a:pt x="8223" y="7847"/>
                    </a:lnTo>
                    <a:cubicBezTo>
                      <a:pt x="8154" y="7957"/>
                      <a:pt x="7978" y="7986"/>
                      <a:pt x="7816" y="7986"/>
                    </a:cubicBezTo>
                    <a:cubicBezTo>
                      <a:pt x="7786" y="7986"/>
                      <a:pt x="7756" y="7985"/>
                      <a:pt x="7727" y="7983"/>
                    </a:cubicBezTo>
                    <a:cubicBezTo>
                      <a:pt x="7237" y="7962"/>
                      <a:pt x="7160" y="7836"/>
                      <a:pt x="6980" y="7438"/>
                    </a:cubicBezTo>
                    <a:close/>
                    <a:moveTo>
                      <a:pt x="1809" y="7444"/>
                    </a:moveTo>
                    <a:cubicBezTo>
                      <a:pt x="1630" y="7847"/>
                      <a:pt x="1559" y="7967"/>
                      <a:pt x="1068" y="7994"/>
                    </a:cubicBezTo>
                    <a:cubicBezTo>
                      <a:pt x="1049" y="7995"/>
                      <a:pt x="1029" y="7995"/>
                      <a:pt x="1010" y="7995"/>
                    </a:cubicBezTo>
                    <a:cubicBezTo>
                      <a:pt x="837" y="7995"/>
                      <a:pt x="646" y="7970"/>
                      <a:pt x="572" y="7858"/>
                    </a:cubicBezTo>
                    <a:cubicBezTo>
                      <a:pt x="513" y="7760"/>
                      <a:pt x="534" y="7613"/>
                      <a:pt x="567" y="7493"/>
                    </a:cubicBezTo>
                    <a:lnTo>
                      <a:pt x="567" y="7493"/>
                    </a:lnTo>
                    <a:cubicBezTo>
                      <a:pt x="709" y="7531"/>
                      <a:pt x="850" y="7553"/>
                      <a:pt x="997" y="7553"/>
                    </a:cubicBezTo>
                    <a:cubicBezTo>
                      <a:pt x="1270" y="7542"/>
                      <a:pt x="1542" y="7509"/>
                      <a:pt x="1809" y="7444"/>
                    </a:cubicBezTo>
                    <a:close/>
                    <a:moveTo>
                      <a:pt x="4387" y="1"/>
                    </a:moveTo>
                    <a:cubicBezTo>
                      <a:pt x="3662" y="28"/>
                      <a:pt x="1967" y="142"/>
                      <a:pt x="1973" y="709"/>
                    </a:cubicBezTo>
                    <a:cubicBezTo>
                      <a:pt x="1973" y="753"/>
                      <a:pt x="1978" y="791"/>
                      <a:pt x="1995" y="834"/>
                    </a:cubicBezTo>
                    <a:cubicBezTo>
                      <a:pt x="1559" y="1014"/>
                      <a:pt x="1243" y="1276"/>
                      <a:pt x="1243" y="1641"/>
                    </a:cubicBezTo>
                    <a:cubicBezTo>
                      <a:pt x="1243" y="1722"/>
                      <a:pt x="1259" y="1804"/>
                      <a:pt x="1286" y="1875"/>
                    </a:cubicBezTo>
                    <a:cubicBezTo>
                      <a:pt x="1019" y="2066"/>
                      <a:pt x="883" y="2295"/>
                      <a:pt x="883" y="2567"/>
                    </a:cubicBezTo>
                    <a:cubicBezTo>
                      <a:pt x="883" y="2671"/>
                      <a:pt x="905" y="2774"/>
                      <a:pt x="954" y="2872"/>
                    </a:cubicBezTo>
                    <a:cubicBezTo>
                      <a:pt x="730" y="3030"/>
                      <a:pt x="594" y="3221"/>
                      <a:pt x="594" y="3455"/>
                    </a:cubicBezTo>
                    <a:cubicBezTo>
                      <a:pt x="594" y="3575"/>
                      <a:pt x="632" y="3684"/>
                      <a:pt x="698" y="3782"/>
                    </a:cubicBezTo>
                    <a:cubicBezTo>
                      <a:pt x="551" y="3957"/>
                      <a:pt x="344" y="4278"/>
                      <a:pt x="480" y="4605"/>
                    </a:cubicBezTo>
                    <a:cubicBezTo>
                      <a:pt x="480" y="4616"/>
                      <a:pt x="485" y="4621"/>
                      <a:pt x="491" y="4632"/>
                    </a:cubicBezTo>
                    <a:cubicBezTo>
                      <a:pt x="365" y="4796"/>
                      <a:pt x="207" y="5074"/>
                      <a:pt x="316" y="5357"/>
                    </a:cubicBezTo>
                    <a:cubicBezTo>
                      <a:pt x="327" y="5384"/>
                      <a:pt x="338" y="5406"/>
                      <a:pt x="349" y="5428"/>
                    </a:cubicBezTo>
                    <a:cubicBezTo>
                      <a:pt x="218" y="5624"/>
                      <a:pt x="0" y="6043"/>
                      <a:pt x="196" y="6409"/>
                    </a:cubicBezTo>
                    <a:cubicBezTo>
                      <a:pt x="207" y="6430"/>
                      <a:pt x="224" y="6458"/>
                      <a:pt x="246" y="6479"/>
                    </a:cubicBezTo>
                    <a:cubicBezTo>
                      <a:pt x="158" y="6665"/>
                      <a:pt x="49" y="7013"/>
                      <a:pt x="246" y="7280"/>
                    </a:cubicBezTo>
                    <a:cubicBezTo>
                      <a:pt x="180" y="7460"/>
                      <a:pt x="93" y="7793"/>
                      <a:pt x="256" y="8054"/>
                    </a:cubicBezTo>
                    <a:cubicBezTo>
                      <a:pt x="387" y="8256"/>
                      <a:pt x="632" y="8359"/>
                      <a:pt x="987" y="8359"/>
                    </a:cubicBezTo>
                    <a:lnTo>
                      <a:pt x="1079" y="8359"/>
                    </a:lnTo>
                    <a:cubicBezTo>
                      <a:pt x="1815" y="8327"/>
                      <a:pt x="1951" y="8016"/>
                      <a:pt x="2158" y="7542"/>
                    </a:cubicBezTo>
                    <a:cubicBezTo>
                      <a:pt x="2256" y="7308"/>
                      <a:pt x="2371" y="7079"/>
                      <a:pt x="2507" y="6861"/>
                    </a:cubicBezTo>
                    <a:lnTo>
                      <a:pt x="2550" y="6855"/>
                    </a:lnTo>
                    <a:lnTo>
                      <a:pt x="2545" y="6801"/>
                    </a:lnTo>
                    <a:cubicBezTo>
                      <a:pt x="2719" y="6523"/>
                      <a:pt x="2921" y="6261"/>
                      <a:pt x="3144" y="6022"/>
                    </a:cubicBezTo>
                    <a:cubicBezTo>
                      <a:pt x="4501" y="4540"/>
                      <a:pt x="4370" y="4033"/>
                      <a:pt x="4251" y="3886"/>
                    </a:cubicBezTo>
                    <a:lnTo>
                      <a:pt x="4251" y="3886"/>
                    </a:lnTo>
                    <a:lnTo>
                      <a:pt x="4027" y="4066"/>
                    </a:lnTo>
                    <a:lnTo>
                      <a:pt x="4027" y="4055"/>
                    </a:lnTo>
                    <a:cubicBezTo>
                      <a:pt x="3894" y="4061"/>
                      <a:pt x="3715" y="4066"/>
                      <a:pt x="3510" y="4066"/>
                    </a:cubicBezTo>
                    <a:cubicBezTo>
                      <a:pt x="2681" y="4066"/>
                      <a:pt x="1422" y="3988"/>
                      <a:pt x="1047" y="3630"/>
                    </a:cubicBezTo>
                    <a:cubicBezTo>
                      <a:pt x="992" y="3586"/>
                      <a:pt x="965" y="3521"/>
                      <a:pt x="959" y="3455"/>
                    </a:cubicBezTo>
                    <a:cubicBezTo>
                      <a:pt x="959" y="3341"/>
                      <a:pt x="1041" y="3237"/>
                      <a:pt x="1183" y="3145"/>
                    </a:cubicBezTo>
                    <a:cubicBezTo>
                      <a:pt x="1597" y="3461"/>
                      <a:pt x="2382" y="3532"/>
                      <a:pt x="3024" y="3532"/>
                    </a:cubicBezTo>
                    <a:cubicBezTo>
                      <a:pt x="3351" y="3532"/>
                      <a:pt x="3678" y="3515"/>
                      <a:pt x="4005" y="3477"/>
                    </a:cubicBezTo>
                    <a:lnTo>
                      <a:pt x="3967" y="3117"/>
                    </a:lnTo>
                    <a:cubicBezTo>
                      <a:pt x="3759" y="3140"/>
                      <a:pt x="3411" y="3165"/>
                      <a:pt x="3033" y="3165"/>
                    </a:cubicBezTo>
                    <a:cubicBezTo>
                      <a:pt x="2511" y="3165"/>
                      <a:pt x="1932" y="3118"/>
                      <a:pt x="1575" y="2954"/>
                    </a:cubicBezTo>
                    <a:cubicBezTo>
                      <a:pt x="2011" y="2785"/>
                      <a:pt x="2621" y="2660"/>
                      <a:pt x="3210" y="2583"/>
                    </a:cubicBezTo>
                    <a:cubicBezTo>
                      <a:pt x="3319" y="2589"/>
                      <a:pt x="3422" y="2589"/>
                      <a:pt x="3515" y="2589"/>
                    </a:cubicBezTo>
                    <a:cubicBezTo>
                      <a:pt x="3782" y="2589"/>
                      <a:pt x="3984" y="2578"/>
                      <a:pt x="4043" y="2572"/>
                    </a:cubicBezTo>
                    <a:lnTo>
                      <a:pt x="4022" y="2207"/>
                    </a:lnTo>
                    <a:lnTo>
                      <a:pt x="3978" y="2207"/>
                    </a:lnTo>
                    <a:lnTo>
                      <a:pt x="3973" y="2142"/>
                    </a:lnTo>
                    <a:cubicBezTo>
                      <a:pt x="3831" y="2147"/>
                      <a:pt x="3542" y="2169"/>
                      <a:pt x="3188" y="2207"/>
                    </a:cubicBezTo>
                    <a:cubicBezTo>
                      <a:pt x="2725" y="2191"/>
                      <a:pt x="2207" y="2126"/>
                      <a:pt x="1891" y="1968"/>
                    </a:cubicBezTo>
                    <a:cubicBezTo>
                      <a:pt x="2109" y="1897"/>
                      <a:pt x="2327" y="1837"/>
                      <a:pt x="2556" y="1799"/>
                    </a:cubicBezTo>
                    <a:cubicBezTo>
                      <a:pt x="3024" y="1717"/>
                      <a:pt x="3504" y="1673"/>
                      <a:pt x="3984" y="1663"/>
                    </a:cubicBezTo>
                    <a:lnTo>
                      <a:pt x="3984" y="1297"/>
                    </a:lnTo>
                    <a:cubicBezTo>
                      <a:pt x="3967" y="1297"/>
                      <a:pt x="3793" y="1297"/>
                      <a:pt x="3531" y="1319"/>
                    </a:cubicBezTo>
                    <a:cubicBezTo>
                      <a:pt x="3204" y="1243"/>
                      <a:pt x="2888" y="1139"/>
                      <a:pt x="2583" y="1009"/>
                    </a:cubicBezTo>
                    <a:cubicBezTo>
                      <a:pt x="3171" y="836"/>
                      <a:pt x="3779" y="750"/>
                      <a:pt x="4387" y="750"/>
                    </a:cubicBezTo>
                    <a:cubicBezTo>
                      <a:pt x="4990" y="750"/>
                      <a:pt x="5593" y="835"/>
                      <a:pt x="6179" y="1003"/>
                    </a:cubicBezTo>
                    <a:cubicBezTo>
                      <a:pt x="5874" y="1139"/>
                      <a:pt x="5553" y="1243"/>
                      <a:pt x="5231" y="1314"/>
                    </a:cubicBezTo>
                    <a:cubicBezTo>
                      <a:pt x="4970" y="1303"/>
                      <a:pt x="4795" y="1303"/>
                      <a:pt x="4779" y="1297"/>
                    </a:cubicBezTo>
                    <a:lnTo>
                      <a:pt x="4779" y="1663"/>
                    </a:lnTo>
                    <a:cubicBezTo>
                      <a:pt x="5259" y="1668"/>
                      <a:pt x="5738" y="1712"/>
                      <a:pt x="6207" y="1793"/>
                    </a:cubicBezTo>
                    <a:cubicBezTo>
                      <a:pt x="6436" y="1831"/>
                      <a:pt x="6654" y="1891"/>
                      <a:pt x="6871" y="1962"/>
                    </a:cubicBezTo>
                    <a:cubicBezTo>
                      <a:pt x="6550" y="2120"/>
                      <a:pt x="6038" y="2186"/>
                      <a:pt x="5575" y="2207"/>
                    </a:cubicBezTo>
                    <a:cubicBezTo>
                      <a:pt x="5220" y="2164"/>
                      <a:pt x="4932" y="2142"/>
                      <a:pt x="4790" y="2137"/>
                    </a:cubicBezTo>
                    <a:lnTo>
                      <a:pt x="4790" y="2207"/>
                    </a:lnTo>
                    <a:lnTo>
                      <a:pt x="4746" y="2207"/>
                    </a:lnTo>
                    <a:lnTo>
                      <a:pt x="4719" y="2567"/>
                    </a:lnTo>
                    <a:cubicBezTo>
                      <a:pt x="4779" y="2572"/>
                      <a:pt x="4981" y="2583"/>
                      <a:pt x="5248" y="2583"/>
                    </a:cubicBezTo>
                    <a:cubicBezTo>
                      <a:pt x="5346" y="2583"/>
                      <a:pt x="5449" y="2583"/>
                      <a:pt x="5558" y="2578"/>
                    </a:cubicBezTo>
                    <a:cubicBezTo>
                      <a:pt x="6147" y="2654"/>
                      <a:pt x="6757" y="2780"/>
                      <a:pt x="7198" y="2943"/>
                    </a:cubicBezTo>
                    <a:cubicBezTo>
                      <a:pt x="6840" y="3111"/>
                      <a:pt x="6255" y="3159"/>
                      <a:pt x="5732" y="3159"/>
                    </a:cubicBezTo>
                    <a:cubicBezTo>
                      <a:pt x="5357" y="3159"/>
                      <a:pt x="5013" y="3135"/>
                      <a:pt x="4806" y="3112"/>
                    </a:cubicBezTo>
                    <a:lnTo>
                      <a:pt x="4763" y="3477"/>
                    </a:lnTo>
                    <a:cubicBezTo>
                      <a:pt x="5090" y="3510"/>
                      <a:pt x="5422" y="3526"/>
                      <a:pt x="5749" y="3526"/>
                    </a:cubicBezTo>
                    <a:cubicBezTo>
                      <a:pt x="6387" y="3526"/>
                      <a:pt x="7171" y="3450"/>
                      <a:pt x="7591" y="3134"/>
                    </a:cubicBezTo>
                    <a:cubicBezTo>
                      <a:pt x="7727" y="3226"/>
                      <a:pt x="7814" y="3330"/>
                      <a:pt x="7814" y="3444"/>
                    </a:cubicBezTo>
                    <a:cubicBezTo>
                      <a:pt x="7809" y="3510"/>
                      <a:pt x="7781" y="3575"/>
                      <a:pt x="7727" y="3619"/>
                    </a:cubicBezTo>
                    <a:cubicBezTo>
                      <a:pt x="7348" y="3980"/>
                      <a:pt x="6071" y="4060"/>
                      <a:pt x="5241" y="4060"/>
                    </a:cubicBezTo>
                    <a:cubicBezTo>
                      <a:pt x="5045" y="4060"/>
                      <a:pt x="4875" y="4055"/>
                      <a:pt x="4746" y="4049"/>
                    </a:cubicBezTo>
                    <a:lnTo>
                      <a:pt x="4746" y="4066"/>
                    </a:lnTo>
                    <a:lnTo>
                      <a:pt x="4523" y="3886"/>
                    </a:lnTo>
                    <a:lnTo>
                      <a:pt x="4523" y="3886"/>
                    </a:lnTo>
                    <a:cubicBezTo>
                      <a:pt x="4403" y="4033"/>
                      <a:pt x="4278" y="4540"/>
                      <a:pt x="5635" y="6022"/>
                    </a:cubicBezTo>
                    <a:cubicBezTo>
                      <a:pt x="5858" y="6261"/>
                      <a:pt x="6060" y="6518"/>
                      <a:pt x="6239" y="6790"/>
                    </a:cubicBezTo>
                    <a:lnTo>
                      <a:pt x="6234" y="6850"/>
                    </a:lnTo>
                    <a:lnTo>
                      <a:pt x="6278" y="6855"/>
                    </a:lnTo>
                    <a:cubicBezTo>
                      <a:pt x="6408" y="7073"/>
                      <a:pt x="6523" y="7302"/>
                      <a:pt x="6626" y="7537"/>
                    </a:cubicBezTo>
                    <a:cubicBezTo>
                      <a:pt x="6833" y="8005"/>
                      <a:pt x="6975" y="8316"/>
                      <a:pt x="7705" y="8348"/>
                    </a:cubicBezTo>
                    <a:lnTo>
                      <a:pt x="7798" y="8348"/>
                    </a:lnTo>
                    <a:cubicBezTo>
                      <a:pt x="8152" y="8348"/>
                      <a:pt x="8397" y="8245"/>
                      <a:pt x="8528" y="8038"/>
                    </a:cubicBezTo>
                    <a:cubicBezTo>
                      <a:pt x="8691" y="7776"/>
                      <a:pt x="8604" y="7444"/>
                      <a:pt x="8533" y="7264"/>
                    </a:cubicBezTo>
                    <a:cubicBezTo>
                      <a:pt x="8735" y="7008"/>
                      <a:pt x="8621" y="6654"/>
                      <a:pt x="8539" y="6474"/>
                    </a:cubicBezTo>
                    <a:cubicBezTo>
                      <a:pt x="8555" y="6447"/>
                      <a:pt x="8572" y="6425"/>
                      <a:pt x="8588" y="6398"/>
                    </a:cubicBezTo>
                    <a:cubicBezTo>
                      <a:pt x="8779" y="6033"/>
                      <a:pt x="8561" y="5613"/>
                      <a:pt x="8430" y="5417"/>
                    </a:cubicBezTo>
                    <a:cubicBezTo>
                      <a:pt x="8441" y="5395"/>
                      <a:pt x="8452" y="5373"/>
                      <a:pt x="8463" y="5351"/>
                    </a:cubicBezTo>
                    <a:cubicBezTo>
                      <a:pt x="8572" y="5063"/>
                      <a:pt x="8414" y="4785"/>
                      <a:pt x="8283" y="4627"/>
                    </a:cubicBezTo>
                    <a:cubicBezTo>
                      <a:pt x="8288" y="4616"/>
                      <a:pt x="8294" y="4605"/>
                      <a:pt x="8299" y="4594"/>
                    </a:cubicBezTo>
                    <a:cubicBezTo>
                      <a:pt x="8435" y="4267"/>
                      <a:pt x="8223" y="3946"/>
                      <a:pt x="8076" y="3771"/>
                    </a:cubicBezTo>
                    <a:cubicBezTo>
                      <a:pt x="8141" y="3679"/>
                      <a:pt x="8179" y="3564"/>
                      <a:pt x="8179" y="3450"/>
                    </a:cubicBezTo>
                    <a:cubicBezTo>
                      <a:pt x="8179" y="3215"/>
                      <a:pt x="8043" y="3019"/>
                      <a:pt x="7820" y="2861"/>
                    </a:cubicBezTo>
                    <a:cubicBezTo>
                      <a:pt x="7869" y="2769"/>
                      <a:pt x="7890" y="2665"/>
                      <a:pt x="7890" y="2556"/>
                    </a:cubicBezTo>
                    <a:cubicBezTo>
                      <a:pt x="7890" y="2284"/>
                      <a:pt x="7754" y="2055"/>
                      <a:pt x="7482" y="1870"/>
                    </a:cubicBezTo>
                    <a:cubicBezTo>
                      <a:pt x="7509" y="1793"/>
                      <a:pt x="7525" y="1717"/>
                      <a:pt x="7525" y="1635"/>
                    </a:cubicBezTo>
                    <a:cubicBezTo>
                      <a:pt x="7525" y="1270"/>
                      <a:pt x="7209" y="1009"/>
                      <a:pt x="6773" y="823"/>
                    </a:cubicBezTo>
                    <a:cubicBezTo>
                      <a:pt x="6784" y="785"/>
                      <a:pt x="6795" y="747"/>
                      <a:pt x="6795" y="703"/>
                    </a:cubicBezTo>
                    <a:cubicBezTo>
                      <a:pt x="6795" y="137"/>
                      <a:pt x="5111" y="22"/>
                      <a:pt x="438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8" name="Google Shape;9428;p62"/>
              <p:cNvSpPr/>
              <p:nvPr/>
            </p:nvSpPr>
            <p:spPr>
              <a:xfrm>
                <a:off x="3147586" y="3469828"/>
                <a:ext cx="24135" cy="107004"/>
              </a:xfrm>
              <a:custGeom>
                <a:avLst/>
                <a:gdLst/>
                <a:ahLst/>
                <a:cxnLst/>
                <a:rect l="l" t="t" r="r" b="b"/>
                <a:pathLst>
                  <a:path w="955" h="4234" extrusionOk="0">
                    <a:moveTo>
                      <a:pt x="475" y="0"/>
                    </a:moveTo>
                    <a:cubicBezTo>
                      <a:pt x="475" y="0"/>
                      <a:pt x="208" y="33"/>
                      <a:pt x="137" y="76"/>
                    </a:cubicBezTo>
                    <a:cubicBezTo>
                      <a:pt x="61" y="114"/>
                      <a:pt x="1" y="1101"/>
                      <a:pt x="126" y="1210"/>
                    </a:cubicBezTo>
                    <a:cubicBezTo>
                      <a:pt x="251" y="1313"/>
                      <a:pt x="44" y="1477"/>
                      <a:pt x="55" y="1738"/>
                    </a:cubicBezTo>
                    <a:cubicBezTo>
                      <a:pt x="61" y="2005"/>
                      <a:pt x="126" y="2872"/>
                      <a:pt x="191" y="3013"/>
                    </a:cubicBezTo>
                    <a:cubicBezTo>
                      <a:pt x="251" y="3150"/>
                      <a:pt x="240" y="4234"/>
                      <a:pt x="475" y="4234"/>
                    </a:cubicBezTo>
                    <a:cubicBezTo>
                      <a:pt x="709" y="4234"/>
                      <a:pt x="698" y="3150"/>
                      <a:pt x="764" y="3013"/>
                    </a:cubicBezTo>
                    <a:cubicBezTo>
                      <a:pt x="823" y="2872"/>
                      <a:pt x="889" y="2005"/>
                      <a:pt x="900" y="1738"/>
                    </a:cubicBezTo>
                    <a:cubicBezTo>
                      <a:pt x="911" y="1471"/>
                      <a:pt x="698" y="1313"/>
                      <a:pt x="829" y="1210"/>
                    </a:cubicBezTo>
                    <a:cubicBezTo>
                      <a:pt x="954" y="1101"/>
                      <a:pt x="889" y="120"/>
                      <a:pt x="818" y="71"/>
                    </a:cubicBezTo>
                    <a:cubicBezTo>
                      <a:pt x="742" y="27"/>
                      <a:pt x="47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9" name="Google Shape;9429;p62"/>
              <p:cNvSpPr/>
              <p:nvPr/>
            </p:nvSpPr>
            <p:spPr>
              <a:xfrm>
                <a:off x="3316002" y="3800796"/>
                <a:ext cx="45895" cy="28608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1132" extrusionOk="0">
                    <a:moveTo>
                      <a:pt x="915" y="0"/>
                    </a:moveTo>
                    <a:cubicBezTo>
                      <a:pt x="708" y="0"/>
                      <a:pt x="488" y="108"/>
                      <a:pt x="295" y="374"/>
                    </a:cubicBezTo>
                    <a:cubicBezTo>
                      <a:pt x="1" y="784"/>
                      <a:pt x="334" y="1132"/>
                      <a:pt x="575" y="1132"/>
                    </a:cubicBezTo>
                    <a:cubicBezTo>
                      <a:pt x="629" y="1132"/>
                      <a:pt x="678" y="1115"/>
                      <a:pt x="715" y="1077"/>
                    </a:cubicBezTo>
                    <a:cubicBezTo>
                      <a:pt x="916" y="870"/>
                      <a:pt x="1537" y="984"/>
                      <a:pt x="1679" y="674"/>
                    </a:cubicBezTo>
                    <a:cubicBezTo>
                      <a:pt x="1815" y="358"/>
                      <a:pt x="1412" y="221"/>
                      <a:pt x="1412" y="221"/>
                    </a:cubicBezTo>
                    <a:cubicBezTo>
                      <a:pt x="1274" y="85"/>
                      <a:pt x="1099" y="0"/>
                      <a:pt x="9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0" name="Google Shape;9430;p62"/>
              <p:cNvSpPr/>
              <p:nvPr/>
            </p:nvSpPr>
            <p:spPr>
              <a:xfrm>
                <a:off x="2997897" y="3645093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568" y="1"/>
                    </a:moveTo>
                    <a:cubicBezTo>
                      <a:pt x="320" y="1"/>
                      <a:pt x="117" y="99"/>
                      <a:pt x="66" y="269"/>
                    </a:cubicBezTo>
                    <a:cubicBezTo>
                      <a:pt x="1" y="503"/>
                      <a:pt x="240" y="781"/>
                      <a:pt x="611" y="890"/>
                    </a:cubicBezTo>
                    <a:cubicBezTo>
                      <a:pt x="716" y="922"/>
                      <a:pt x="820" y="938"/>
                      <a:pt x="917" y="938"/>
                    </a:cubicBezTo>
                    <a:cubicBezTo>
                      <a:pt x="1162" y="938"/>
                      <a:pt x="1361" y="840"/>
                      <a:pt x="1412" y="672"/>
                    </a:cubicBezTo>
                    <a:cubicBezTo>
                      <a:pt x="1483" y="437"/>
                      <a:pt x="1238" y="160"/>
                      <a:pt x="867" y="45"/>
                    </a:cubicBezTo>
                    <a:cubicBezTo>
                      <a:pt x="765" y="15"/>
                      <a:pt x="663" y="1"/>
                      <a:pt x="5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1" name="Google Shape;9431;p62"/>
              <p:cNvSpPr/>
              <p:nvPr/>
            </p:nvSpPr>
            <p:spPr>
              <a:xfrm>
                <a:off x="2968025" y="3658714"/>
                <a:ext cx="65153" cy="151913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6011" extrusionOk="0">
                    <a:moveTo>
                      <a:pt x="1635" y="1332"/>
                    </a:moveTo>
                    <a:cubicBezTo>
                      <a:pt x="1635" y="1332"/>
                      <a:pt x="1586" y="2770"/>
                      <a:pt x="1471" y="3446"/>
                    </a:cubicBezTo>
                    <a:lnTo>
                      <a:pt x="1471" y="3440"/>
                    </a:lnTo>
                    <a:cubicBezTo>
                      <a:pt x="1357" y="4116"/>
                      <a:pt x="1095" y="5418"/>
                      <a:pt x="1095" y="5418"/>
                    </a:cubicBezTo>
                    <a:cubicBezTo>
                      <a:pt x="1095" y="5418"/>
                      <a:pt x="850" y="4045"/>
                      <a:pt x="1014" y="3135"/>
                    </a:cubicBezTo>
                    <a:cubicBezTo>
                      <a:pt x="1177" y="2225"/>
                      <a:pt x="1635" y="1332"/>
                      <a:pt x="1635" y="1332"/>
                    </a:cubicBezTo>
                    <a:close/>
                    <a:moveTo>
                      <a:pt x="1333" y="0"/>
                    </a:moveTo>
                    <a:cubicBezTo>
                      <a:pt x="1262" y="0"/>
                      <a:pt x="1199" y="23"/>
                      <a:pt x="1155" y="84"/>
                    </a:cubicBezTo>
                    <a:cubicBezTo>
                      <a:pt x="965" y="345"/>
                      <a:pt x="1215" y="1201"/>
                      <a:pt x="861" y="1751"/>
                    </a:cubicBezTo>
                    <a:cubicBezTo>
                      <a:pt x="502" y="2307"/>
                      <a:pt x="442" y="4704"/>
                      <a:pt x="284" y="5004"/>
                    </a:cubicBezTo>
                    <a:cubicBezTo>
                      <a:pt x="131" y="5304"/>
                      <a:pt x="0" y="5734"/>
                      <a:pt x="180" y="5871"/>
                    </a:cubicBezTo>
                    <a:cubicBezTo>
                      <a:pt x="220" y="5899"/>
                      <a:pt x="263" y="5911"/>
                      <a:pt x="309" y="5911"/>
                    </a:cubicBezTo>
                    <a:cubicBezTo>
                      <a:pt x="461" y="5911"/>
                      <a:pt x="642" y="5792"/>
                      <a:pt x="820" y="5792"/>
                    </a:cubicBezTo>
                    <a:cubicBezTo>
                      <a:pt x="834" y="5792"/>
                      <a:pt x="847" y="5793"/>
                      <a:pt x="861" y="5794"/>
                    </a:cubicBezTo>
                    <a:cubicBezTo>
                      <a:pt x="1075" y="5813"/>
                      <a:pt x="1073" y="6010"/>
                      <a:pt x="1242" y="6010"/>
                    </a:cubicBezTo>
                    <a:cubicBezTo>
                      <a:pt x="1267" y="6010"/>
                      <a:pt x="1296" y="6006"/>
                      <a:pt x="1330" y="5996"/>
                    </a:cubicBezTo>
                    <a:cubicBezTo>
                      <a:pt x="1591" y="5920"/>
                      <a:pt x="1531" y="4786"/>
                      <a:pt x="1777" y="4301"/>
                    </a:cubicBezTo>
                    <a:cubicBezTo>
                      <a:pt x="2016" y="3816"/>
                      <a:pt x="2060" y="1114"/>
                      <a:pt x="2365" y="645"/>
                    </a:cubicBezTo>
                    <a:cubicBezTo>
                      <a:pt x="2577" y="319"/>
                      <a:pt x="2413" y="123"/>
                      <a:pt x="2183" y="123"/>
                    </a:cubicBezTo>
                    <a:cubicBezTo>
                      <a:pt x="2082" y="123"/>
                      <a:pt x="1969" y="160"/>
                      <a:pt x="1869" y="242"/>
                    </a:cubicBezTo>
                    <a:cubicBezTo>
                      <a:pt x="1869" y="242"/>
                      <a:pt x="1561" y="0"/>
                      <a:pt x="13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2" name="Google Shape;9432;p62"/>
              <p:cNvSpPr/>
              <p:nvPr/>
            </p:nvSpPr>
            <p:spPr>
              <a:xfrm>
                <a:off x="2997948" y="3820282"/>
                <a:ext cx="10994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6" extrusionOk="0">
                    <a:moveTo>
                      <a:pt x="177" y="1"/>
                    </a:moveTo>
                    <a:cubicBezTo>
                      <a:pt x="154" y="1"/>
                      <a:pt x="131" y="8"/>
                      <a:pt x="113" y="22"/>
                    </a:cubicBezTo>
                    <a:cubicBezTo>
                      <a:pt x="113" y="22"/>
                      <a:pt x="0" y="1025"/>
                      <a:pt x="211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11" y="6"/>
                    </a:cubicBezTo>
                    <a:cubicBezTo>
                      <a:pt x="200" y="2"/>
                      <a:pt x="189" y="1"/>
                      <a:pt x="1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3" name="Google Shape;9433;p62"/>
              <p:cNvSpPr/>
              <p:nvPr/>
            </p:nvSpPr>
            <p:spPr>
              <a:xfrm>
                <a:off x="2999869" y="3845352"/>
                <a:ext cx="10994" cy="2590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5" extrusionOk="0">
                    <a:moveTo>
                      <a:pt x="173" y="0"/>
                    </a:moveTo>
                    <a:cubicBezTo>
                      <a:pt x="152" y="0"/>
                      <a:pt x="132" y="8"/>
                      <a:pt x="113" y="22"/>
                    </a:cubicBezTo>
                    <a:cubicBezTo>
                      <a:pt x="113" y="22"/>
                      <a:pt x="1" y="1025"/>
                      <a:pt x="212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06" y="6"/>
                    </a:cubicBezTo>
                    <a:cubicBezTo>
                      <a:pt x="195" y="2"/>
                      <a:pt x="184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4" name="Google Shape;9434;p62"/>
              <p:cNvSpPr/>
              <p:nvPr/>
            </p:nvSpPr>
            <p:spPr>
              <a:xfrm>
                <a:off x="3001258" y="3869437"/>
                <a:ext cx="10842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026" extrusionOk="0">
                    <a:moveTo>
                      <a:pt x="172" y="1"/>
                    </a:moveTo>
                    <a:cubicBezTo>
                      <a:pt x="149" y="1"/>
                      <a:pt x="126" y="8"/>
                      <a:pt x="107" y="23"/>
                    </a:cubicBezTo>
                    <a:cubicBezTo>
                      <a:pt x="107" y="23"/>
                      <a:pt x="0" y="1026"/>
                      <a:pt x="206" y="1026"/>
                    </a:cubicBezTo>
                    <a:cubicBezTo>
                      <a:pt x="208" y="1026"/>
                      <a:pt x="209" y="1025"/>
                      <a:pt x="211" y="1025"/>
                    </a:cubicBezTo>
                    <a:cubicBezTo>
                      <a:pt x="429" y="1014"/>
                      <a:pt x="271" y="23"/>
                      <a:pt x="205" y="6"/>
                    </a:cubicBezTo>
                    <a:cubicBezTo>
                      <a:pt x="195" y="3"/>
                      <a:pt x="183" y="1"/>
                      <a:pt x="17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5" name="Google Shape;9435;p62"/>
              <p:cNvSpPr/>
              <p:nvPr/>
            </p:nvSpPr>
            <p:spPr>
              <a:xfrm>
                <a:off x="3124740" y="3316398"/>
                <a:ext cx="31818" cy="3123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236" extrusionOk="0">
                    <a:moveTo>
                      <a:pt x="805" y="0"/>
                    </a:moveTo>
                    <a:cubicBezTo>
                      <a:pt x="602" y="0"/>
                      <a:pt x="240" y="105"/>
                      <a:pt x="120" y="241"/>
                    </a:cubicBezTo>
                    <a:cubicBezTo>
                      <a:pt x="0" y="382"/>
                      <a:pt x="0" y="873"/>
                      <a:pt x="87" y="987"/>
                    </a:cubicBezTo>
                    <a:cubicBezTo>
                      <a:pt x="162" y="1085"/>
                      <a:pt x="321" y="1235"/>
                      <a:pt x="505" y="1235"/>
                    </a:cubicBezTo>
                    <a:cubicBezTo>
                      <a:pt x="536" y="1235"/>
                      <a:pt x="567" y="1231"/>
                      <a:pt x="600" y="1221"/>
                    </a:cubicBezTo>
                    <a:cubicBezTo>
                      <a:pt x="817" y="1156"/>
                      <a:pt x="1052" y="687"/>
                      <a:pt x="1155" y="573"/>
                    </a:cubicBezTo>
                    <a:cubicBezTo>
                      <a:pt x="1259" y="459"/>
                      <a:pt x="1128" y="17"/>
                      <a:pt x="834" y="1"/>
                    </a:cubicBezTo>
                    <a:cubicBezTo>
                      <a:pt x="825" y="0"/>
                      <a:pt x="815" y="0"/>
                      <a:pt x="8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6" name="Google Shape;9436;p62"/>
              <p:cNvSpPr/>
              <p:nvPr/>
            </p:nvSpPr>
            <p:spPr>
              <a:xfrm>
                <a:off x="3163710" y="3316398"/>
                <a:ext cx="31970" cy="31085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230" extrusionOk="0">
                    <a:moveTo>
                      <a:pt x="454" y="0"/>
                    </a:moveTo>
                    <a:cubicBezTo>
                      <a:pt x="444" y="0"/>
                      <a:pt x="434" y="0"/>
                      <a:pt x="425" y="1"/>
                    </a:cubicBezTo>
                    <a:cubicBezTo>
                      <a:pt x="131" y="17"/>
                      <a:pt x="0" y="459"/>
                      <a:pt x="104" y="573"/>
                    </a:cubicBezTo>
                    <a:cubicBezTo>
                      <a:pt x="207" y="687"/>
                      <a:pt x="442" y="1156"/>
                      <a:pt x="665" y="1216"/>
                    </a:cubicBezTo>
                    <a:cubicBezTo>
                      <a:pt x="697" y="1225"/>
                      <a:pt x="729" y="1230"/>
                      <a:pt x="760" y="1230"/>
                    </a:cubicBezTo>
                    <a:cubicBezTo>
                      <a:pt x="944" y="1230"/>
                      <a:pt x="1103" y="1080"/>
                      <a:pt x="1177" y="982"/>
                    </a:cubicBezTo>
                    <a:cubicBezTo>
                      <a:pt x="1264" y="867"/>
                      <a:pt x="1264" y="382"/>
                      <a:pt x="1139" y="241"/>
                    </a:cubicBezTo>
                    <a:cubicBezTo>
                      <a:pt x="1020" y="105"/>
                      <a:pt x="657" y="0"/>
                      <a:pt x="45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7" name="Google Shape;9437;p62"/>
              <p:cNvSpPr/>
              <p:nvPr/>
            </p:nvSpPr>
            <p:spPr>
              <a:xfrm>
                <a:off x="3148825" y="3340786"/>
                <a:ext cx="23984" cy="19333"/>
              </a:xfrm>
              <a:custGeom>
                <a:avLst/>
                <a:gdLst/>
                <a:ahLst/>
                <a:cxnLst/>
                <a:rect l="l" t="t" r="r" b="b"/>
                <a:pathLst>
                  <a:path w="949" h="765" extrusionOk="0">
                    <a:moveTo>
                      <a:pt x="475" y="0"/>
                    </a:moveTo>
                    <a:cubicBezTo>
                      <a:pt x="355" y="0"/>
                      <a:pt x="1" y="649"/>
                      <a:pt x="208" y="736"/>
                    </a:cubicBezTo>
                    <a:cubicBezTo>
                      <a:pt x="248" y="753"/>
                      <a:pt x="283" y="760"/>
                      <a:pt x="313" y="760"/>
                    </a:cubicBezTo>
                    <a:cubicBezTo>
                      <a:pt x="436" y="760"/>
                      <a:pt x="475" y="643"/>
                      <a:pt x="475" y="643"/>
                    </a:cubicBezTo>
                    <a:cubicBezTo>
                      <a:pt x="475" y="643"/>
                      <a:pt x="514" y="765"/>
                      <a:pt x="639" y="765"/>
                    </a:cubicBezTo>
                    <a:cubicBezTo>
                      <a:pt x="668" y="765"/>
                      <a:pt x="702" y="758"/>
                      <a:pt x="742" y="741"/>
                    </a:cubicBezTo>
                    <a:cubicBezTo>
                      <a:pt x="949" y="654"/>
                      <a:pt x="59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438" name="Google Shape;9438;p62"/>
          <p:cNvGrpSpPr/>
          <p:nvPr/>
        </p:nvGrpSpPr>
        <p:grpSpPr>
          <a:xfrm>
            <a:off x="6276821" y="4342071"/>
            <a:ext cx="596936" cy="1514564"/>
            <a:chOff x="4707616" y="3256553"/>
            <a:chExt cx="447702" cy="1135923"/>
          </a:xfrm>
        </p:grpSpPr>
        <p:sp>
          <p:nvSpPr>
            <p:cNvPr id="9439" name="Google Shape;9439;p62"/>
            <p:cNvSpPr/>
            <p:nvPr/>
          </p:nvSpPr>
          <p:spPr>
            <a:xfrm>
              <a:off x="4707616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440" name="Google Shape;9440;p62"/>
            <p:cNvGrpSpPr/>
            <p:nvPr/>
          </p:nvGrpSpPr>
          <p:grpSpPr>
            <a:xfrm>
              <a:off x="4724641" y="3320695"/>
              <a:ext cx="412877" cy="1031270"/>
              <a:chOff x="4724641" y="3320695"/>
              <a:chExt cx="412877" cy="1031270"/>
            </a:xfrm>
          </p:grpSpPr>
          <p:sp>
            <p:nvSpPr>
              <p:cNvPr id="9441" name="Google Shape;9441;p62"/>
              <p:cNvSpPr/>
              <p:nvPr/>
            </p:nvSpPr>
            <p:spPr>
              <a:xfrm>
                <a:off x="4923763" y="3572333"/>
                <a:ext cx="18474" cy="141678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606" extrusionOk="0">
                    <a:moveTo>
                      <a:pt x="403" y="1"/>
                    </a:moveTo>
                    <a:cubicBezTo>
                      <a:pt x="278" y="1"/>
                      <a:pt x="145" y="88"/>
                      <a:pt x="148" y="249"/>
                    </a:cubicBezTo>
                    <a:cubicBezTo>
                      <a:pt x="153" y="821"/>
                      <a:pt x="191" y="1388"/>
                      <a:pt x="229" y="1960"/>
                    </a:cubicBezTo>
                    <a:cubicBezTo>
                      <a:pt x="153" y="1949"/>
                      <a:pt x="77" y="1943"/>
                      <a:pt x="1" y="1932"/>
                    </a:cubicBezTo>
                    <a:lnTo>
                      <a:pt x="1" y="2554"/>
                    </a:lnTo>
                    <a:cubicBezTo>
                      <a:pt x="88" y="2515"/>
                      <a:pt x="175" y="2483"/>
                      <a:pt x="262" y="2445"/>
                    </a:cubicBezTo>
                    <a:cubicBezTo>
                      <a:pt x="268" y="2559"/>
                      <a:pt x="273" y="2679"/>
                      <a:pt x="279" y="2793"/>
                    </a:cubicBezTo>
                    <a:cubicBezTo>
                      <a:pt x="317" y="3567"/>
                      <a:pt x="366" y="4395"/>
                      <a:pt x="159" y="5147"/>
                    </a:cubicBezTo>
                    <a:lnTo>
                      <a:pt x="355" y="5147"/>
                    </a:lnTo>
                    <a:lnTo>
                      <a:pt x="355" y="5605"/>
                    </a:lnTo>
                    <a:cubicBezTo>
                      <a:pt x="393" y="5507"/>
                      <a:pt x="437" y="5409"/>
                      <a:pt x="469" y="5311"/>
                    </a:cubicBezTo>
                    <a:cubicBezTo>
                      <a:pt x="731" y="4559"/>
                      <a:pt x="682" y="3676"/>
                      <a:pt x="682" y="2891"/>
                    </a:cubicBezTo>
                    <a:cubicBezTo>
                      <a:pt x="682" y="2668"/>
                      <a:pt x="676" y="2450"/>
                      <a:pt x="671" y="2232"/>
                    </a:cubicBezTo>
                    <a:cubicBezTo>
                      <a:pt x="720" y="2167"/>
                      <a:pt x="720" y="2080"/>
                      <a:pt x="665" y="2020"/>
                    </a:cubicBezTo>
                    <a:cubicBezTo>
                      <a:pt x="644" y="1415"/>
                      <a:pt x="611" y="810"/>
                      <a:pt x="611" y="205"/>
                    </a:cubicBezTo>
                    <a:cubicBezTo>
                      <a:pt x="611" y="66"/>
                      <a:pt x="510" y="1"/>
                      <a:pt x="4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2" name="Google Shape;9442;p62"/>
              <p:cNvSpPr/>
              <p:nvPr/>
            </p:nvSpPr>
            <p:spPr>
              <a:xfrm>
                <a:off x="4931193" y="3678983"/>
                <a:ext cx="72734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5871" extrusionOk="0">
                    <a:moveTo>
                      <a:pt x="6" y="1"/>
                    </a:moveTo>
                    <a:cubicBezTo>
                      <a:pt x="28" y="377"/>
                      <a:pt x="1" y="742"/>
                      <a:pt x="115" y="1085"/>
                    </a:cubicBezTo>
                    <a:cubicBezTo>
                      <a:pt x="301" y="1619"/>
                      <a:pt x="595" y="2099"/>
                      <a:pt x="884" y="2584"/>
                    </a:cubicBezTo>
                    <a:cubicBezTo>
                      <a:pt x="867" y="2791"/>
                      <a:pt x="884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0" y="3884"/>
                    </a:cubicBezTo>
                    <a:cubicBezTo>
                      <a:pt x="891" y="3884"/>
                      <a:pt x="901" y="3878"/>
                      <a:pt x="905" y="3864"/>
                    </a:cubicBezTo>
                    <a:cubicBezTo>
                      <a:pt x="1031" y="3614"/>
                      <a:pt x="1085" y="3276"/>
                      <a:pt x="1102" y="2954"/>
                    </a:cubicBezTo>
                    <a:cubicBezTo>
                      <a:pt x="1151" y="3036"/>
                      <a:pt x="1194" y="3118"/>
                      <a:pt x="1238" y="3200"/>
                    </a:cubicBezTo>
                    <a:cubicBezTo>
                      <a:pt x="1439" y="3554"/>
                      <a:pt x="1608" y="3919"/>
                      <a:pt x="1745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6" y="5709"/>
                      <a:pt x="1945" y="5727"/>
                      <a:pt x="1975" y="5727"/>
                    </a:cubicBezTo>
                    <a:cubicBezTo>
                      <a:pt x="2010" y="5727"/>
                      <a:pt x="2047" y="5703"/>
                      <a:pt x="2050" y="5662"/>
                    </a:cubicBezTo>
                    <a:cubicBezTo>
                      <a:pt x="2061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9" y="5870"/>
                    </a:cubicBezTo>
                    <a:cubicBezTo>
                      <a:pt x="2644" y="5870"/>
                      <a:pt x="2674" y="5787"/>
                      <a:pt x="2622" y="5744"/>
                    </a:cubicBezTo>
                    <a:cubicBezTo>
                      <a:pt x="2437" y="5597"/>
                      <a:pt x="2344" y="5412"/>
                      <a:pt x="2257" y="5216"/>
                    </a:cubicBezTo>
                    <a:lnTo>
                      <a:pt x="2257" y="5216"/>
                    </a:lnTo>
                    <a:cubicBezTo>
                      <a:pt x="2378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78" y="5259"/>
                      <a:pt x="2862" y="5096"/>
                      <a:pt x="2764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37" y="4807"/>
                      <a:pt x="2126" y="4802"/>
                    </a:cubicBezTo>
                    <a:cubicBezTo>
                      <a:pt x="2126" y="4693"/>
                      <a:pt x="2110" y="4578"/>
                      <a:pt x="2082" y="4475"/>
                    </a:cubicBezTo>
                    <a:cubicBezTo>
                      <a:pt x="1995" y="4093"/>
                      <a:pt x="1864" y="3728"/>
                      <a:pt x="1696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1" y="437"/>
                      <a:pt x="2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3" name="Google Shape;9443;p62"/>
              <p:cNvSpPr/>
              <p:nvPr/>
            </p:nvSpPr>
            <p:spPr>
              <a:xfrm>
                <a:off x="4861946" y="3572333"/>
                <a:ext cx="76449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0093" extrusionOk="0">
                    <a:moveTo>
                      <a:pt x="2701" y="1"/>
                    </a:moveTo>
                    <a:cubicBezTo>
                      <a:pt x="2577" y="1"/>
                      <a:pt x="2444" y="88"/>
                      <a:pt x="2447" y="249"/>
                    </a:cubicBezTo>
                    <a:cubicBezTo>
                      <a:pt x="2452" y="821"/>
                      <a:pt x="2490" y="1388"/>
                      <a:pt x="2528" y="1960"/>
                    </a:cubicBezTo>
                    <a:cubicBezTo>
                      <a:pt x="2316" y="1949"/>
                      <a:pt x="2109" y="1900"/>
                      <a:pt x="1918" y="1813"/>
                    </a:cubicBezTo>
                    <a:cubicBezTo>
                      <a:pt x="1689" y="1704"/>
                      <a:pt x="1482" y="1556"/>
                      <a:pt x="1259" y="1442"/>
                    </a:cubicBezTo>
                    <a:cubicBezTo>
                      <a:pt x="1243" y="1435"/>
                      <a:pt x="1228" y="1431"/>
                      <a:pt x="1213" y="1431"/>
                    </a:cubicBezTo>
                    <a:cubicBezTo>
                      <a:pt x="1118" y="1431"/>
                      <a:pt x="1045" y="1567"/>
                      <a:pt x="1139" y="1633"/>
                    </a:cubicBezTo>
                    <a:cubicBezTo>
                      <a:pt x="1330" y="1769"/>
                      <a:pt x="1553" y="1965"/>
                      <a:pt x="1793" y="2118"/>
                    </a:cubicBezTo>
                    <a:cubicBezTo>
                      <a:pt x="1406" y="2145"/>
                      <a:pt x="1019" y="2199"/>
                      <a:pt x="703" y="2357"/>
                    </a:cubicBezTo>
                    <a:cubicBezTo>
                      <a:pt x="630" y="2394"/>
                      <a:pt x="637" y="2516"/>
                      <a:pt x="724" y="2516"/>
                    </a:cubicBezTo>
                    <a:cubicBezTo>
                      <a:pt x="728" y="2516"/>
                      <a:pt x="732" y="2516"/>
                      <a:pt x="736" y="2515"/>
                    </a:cubicBezTo>
                    <a:cubicBezTo>
                      <a:pt x="868" y="2499"/>
                      <a:pt x="1006" y="2493"/>
                      <a:pt x="1145" y="2493"/>
                    </a:cubicBezTo>
                    <a:cubicBezTo>
                      <a:pt x="1319" y="2493"/>
                      <a:pt x="1497" y="2502"/>
                      <a:pt x="1673" y="2505"/>
                    </a:cubicBezTo>
                    <a:cubicBezTo>
                      <a:pt x="1449" y="2706"/>
                      <a:pt x="1275" y="2951"/>
                      <a:pt x="1155" y="3224"/>
                    </a:cubicBezTo>
                    <a:cubicBezTo>
                      <a:pt x="1130" y="3300"/>
                      <a:pt x="1189" y="3392"/>
                      <a:pt x="1261" y="3392"/>
                    </a:cubicBezTo>
                    <a:cubicBezTo>
                      <a:pt x="1281" y="3392"/>
                      <a:pt x="1303" y="3384"/>
                      <a:pt x="1324" y="3366"/>
                    </a:cubicBezTo>
                    <a:cubicBezTo>
                      <a:pt x="1558" y="3158"/>
                      <a:pt x="1749" y="2913"/>
                      <a:pt x="2005" y="2723"/>
                    </a:cubicBezTo>
                    <a:cubicBezTo>
                      <a:pt x="2174" y="2608"/>
                      <a:pt x="2359" y="2515"/>
                      <a:pt x="2556" y="2445"/>
                    </a:cubicBezTo>
                    <a:cubicBezTo>
                      <a:pt x="2561" y="2559"/>
                      <a:pt x="2567" y="2679"/>
                      <a:pt x="2572" y="2793"/>
                    </a:cubicBezTo>
                    <a:cubicBezTo>
                      <a:pt x="2616" y="3687"/>
                      <a:pt x="2681" y="4651"/>
                      <a:pt x="2338" y="5496"/>
                    </a:cubicBezTo>
                    <a:cubicBezTo>
                      <a:pt x="2038" y="6232"/>
                      <a:pt x="1548" y="6891"/>
                      <a:pt x="1188" y="7605"/>
                    </a:cubicBezTo>
                    <a:cubicBezTo>
                      <a:pt x="1014" y="7954"/>
                      <a:pt x="883" y="8319"/>
                      <a:pt x="796" y="8695"/>
                    </a:cubicBezTo>
                    <a:cubicBezTo>
                      <a:pt x="774" y="8804"/>
                      <a:pt x="757" y="8913"/>
                      <a:pt x="752" y="9022"/>
                    </a:cubicBezTo>
                    <a:cubicBezTo>
                      <a:pt x="741" y="9032"/>
                      <a:pt x="730" y="9038"/>
                      <a:pt x="725" y="9049"/>
                    </a:cubicBezTo>
                    <a:cubicBezTo>
                      <a:pt x="561" y="9218"/>
                      <a:pt x="349" y="9272"/>
                      <a:pt x="120" y="9305"/>
                    </a:cubicBezTo>
                    <a:cubicBezTo>
                      <a:pt x="16" y="9321"/>
                      <a:pt x="0" y="9479"/>
                      <a:pt x="114" y="9490"/>
                    </a:cubicBezTo>
                    <a:cubicBezTo>
                      <a:pt x="163" y="9496"/>
                      <a:pt x="212" y="9499"/>
                      <a:pt x="261" y="9499"/>
                    </a:cubicBezTo>
                    <a:cubicBezTo>
                      <a:pt x="386" y="9499"/>
                      <a:pt x="509" y="9479"/>
                      <a:pt x="627" y="9436"/>
                    </a:cubicBezTo>
                    <a:lnTo>
                      <a:pt x="627" y="9436"/>
                    </a:lnTo>
                    <a:cubicBezTo>
                      <a:pt x="539" y="9632"/>
                      <a:pt x="447" y="9823"/>
                      <a:pt x="262" y="9970"/>
                    </a:cubicBezTo>
                    <a:cubicBezTo>
                      <a:pt x="210" y="10007"/>
                      <a:pt x="235" y="10092"/>
                      <a:pt x="291" y="10092"/>
                    </a:cubicBezTo>
                    <a:cubicBezTo>
                      <a:pt x="300" y="10092"/>
                      <a:pt x="310" y="10090"/>
                      <a:pt x="322" y="10084"/>
                    </a:cubicBezTo>
                    <a:cubicBezTo>
                      <a:pt x="518" y="9986"/>
                      <a:pt x="687" y="9833"/>
                      <a:pt x="796" y="9637"/>
                    </a:cubicBezTo>
                    <a:cubicBezTo>
                      <a:pt x="806" y="9724"/>
                      <a:pt x="817" y="9806"/>
                      <a:pt x="828" y="9888"/>
                    </a:cubicBezTo>
                    <a:cubicBezTo>
                      <a:pt x="834" y="9930"/>
                      <a:pt x="870" y="9952"/>
                      <a:pt x="904" y="9952"/>
                    </a:cubicBezTo>
                    <a:cubicBezTo>
                      <a:pt x="937" y="9952"/>
                      <a:pt x="967" y="9933"/>
                      <a:pt x="970" y="9893"/>
                    </a:cubicBezTo>
                    <a:cubicBezTo>
                      <a:pt x="1019" y="9425"/>
                      <a:pt x="992" y="8978"/>
                      <a:pt x="1139" y="8526"/>
                    </a:cubicBezTo>
                    <a:cubicBezTo>
                      <a:pt x="1275" y="8144"/>
                      <a:pt x="1444" y="7774"/>
                      <a:pt x="1640" y="7425"/>
                    </a:cubicBezTo>
                    <a:cubicBezTo>
                      <a:pt x="1689" y="7343"/>
                      <a:pt x="1733" y="7262"/>
                      <a:pt x="1776" y="7180"/>
                    </a:cubicBezTo>
                    <a:cubicBezTo>
                      <a:pt x="1798" y="7496"/>
                      <a:pt x="1853" y="7834"/>
                      <a:pt x="1973" y="8090"/>
                    </a:cubicBezTo>
                    <a:cubicBezTo>
                      <a:pt x="1979" y="8103"/>
                      <a:pt x="1991" y="8110"/>
                      <a:pt x="2002" y="8110"/>
                    </a:cubicBezTo>
                    <a:cubicBezTo>
                      <a:pt x="2018" y="8110"/>
                      <a:pt x="2033" y="8098"/>
                      <a:pt x="2033" y="8079"/>
                    </a:cubicBezTo>
                    <a:cubicBezTo>
                      <a:pt x="2038" y="7861"/>
                      <a:pt x="2005" y="7638"/>
                      <a:pt x="2005" y="7420"/>
                    </a:cubicBezTo>
                    <a:cubicBezTo>
                      <a:pt x="2005" y="7212"/>
                      <a:pt x="2016" y="7011"/>
                      <a:pt x="2000" y="6804"/>
                    </a:cubicBezTo>
                    <a:cubicBezTo>
                      <a:pt x="2289" y="6324"/>
                      <a:pt x="2583" y="5845"/>
                      <a:pt x="2763" y="5305"/>
                    </a:cubicBezTo>
                    <a:cubicBezTo>
                      <a:pt x="3024" y="4559"/>
                      <a:pt x="2981" y="3671"/>
                      <a:pt x="2981" y="2891"/>
                    </a:cubicBezTo>
                    <a:cubicBezTo>
                      <a:pt x="2981" y="2668"/>
                      <a:pt x="2975" y="2450"/>
                      <a:pt x="2970" y="2232"/>
                    </a:cubicBezTo>
                    <a:cubicBezTo>
                      <a:pt x="3019" y="2167"/>
                      <a:pt x="3019" y="2080"/>
                      <a:pt x="2964" y="2020"/>
                    </a:cubicBezTo>
                    <a:cubicBezTo>
                      <a:pt x="2942" y="1415"/>
                      <a:pt x="2910" y="810"/>
                      <a:pt x="2910" y="205"/>
                    </a:cubicBezTo>
                    <a:cubicBezTo>
                      <a:pt x="2910" y="66"/>
                      <a:pt x="2809" y="1"/>
                      <a:pt x="27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4" name="Google Shape;9444;p62"/>
              <p:cNvSpPr/>
              <p:nvPr/>
            </p:nvSpPr>
            <p:spPr>
              <a:xfrm>
                <a:off x="4724641" y="3320695"/>
                <a:ext cx="217697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21681" extrusionOk="0">
                    <a:moveTo>
                      <a:pt x="7854" y="1"/>
                    </a:moveTo>
                    <a:cubicBezTo>
                      <a:pt x="7845" y="1"/>
                      <a:pt x="7836" y="7"/>
                      <a:pt x="7836" y="16"/>
                    </a:cubicBezTo>
                    <a:cubicBezTo>
                      <a:pt x="7874" y="648"/>
                      <a:pt x="7357" y="1035"/>
                      <a:pt x="7166" y="1558"/>
                    </a:cubicBezTo>
                    <a:cubicBezTo>
                      <a:pt x="7149" y="1515"/>
                      <a:pt x="7133" y="1476"/>
                      <a:pt x="7117" y="1433"/>
                    </a:cubicBezTo>
                    <a:cubicBezTo>
                      <a:pt x="7030" y="1220"/>
                      <a:pt x="6915" y="1019"/>
                      <a:pt x="6812" y="812"/>
                    </a:cubicBezTo>
                    <a:cubicBezTo>
                      <a:pt x="6686" y="572"/>
                      <a:pt x="6665" y="299"/>
                      <a:pt x="6659" y="32"/>
                    </a:cubicBezTo>
                    <a:cubicBezTo>
                      <a:pt x="6656" y="27"/>
                      <a:pt x="6651" y="24"/>
                      <a:pt x="6646" y="24"/>
                    </a:cubicBezTo>
                    <a:cubicBezTo>
                      <a:pt x="6641" y="24"/>
                      <a:pt x="6637" y="27"/>
                      <a:pt x="6637" y="32"/>
                    </a:cubicBezTo>
                    <a:cubicBezTo>
                      <a:pt x="6583" y="425"/>
                      <a:pt x="6594" y="724"/>
                      <a:pt x="6763" y="1084"/>
                    </a:cubicBezTo>
                    <a:cubicBezTo>
                      <a:pt x="6991" y="1553"/>
                      <a:pt x="7122" y="2065"/>
                      <a:pt x="7144" y="2588"/>
                    </a:cubicBezTo>
                    <a:cubicBezTo>
                      <a:pt x="7188" y="3460"/>
                      <a:pt x="6991" y="4457"/>
                      <a:pt x="7182" y="5334"/>
                    </a:cubicBezTo>
                    <a:cubicBezTo>
                      <a:pt x="7030" y="5276"/>
                      <a:pt x="6872" y="5251"/>
                      <a:pt x="6712" y="5251"/>
                    </a:cubicBezTo>
                    <a:cubicBezTo>
                      <a:pt x="6337" y="5251"/>
                      <a:pt x="5952" y="5385"/>
                      <a:pt x="5624" y="5530"/>
                    </a:cubicBezTo>
                    <a:cubicBezTo>
                      <a:pt x="5564" y="5552"/>
                      <a:pt x="5509" y="5580"/>
                      <a:pt x="5455" y="5607"/>
                    </a:cubicBezTo>
                    <a:cubicBezTo>
                      <a:pt x="5396" y="5612"/>
                      <a:pt x="5337" y="5614"/>
                      <a:pt x="5278" y="5614"/>
                    </a:cubicBezTo>
                    <a:cubicBezTo>
                      <a:pt x="5147" y="5614"/>
                      <a:pt x="5016" y="5602"/>
                      <a:pt x="4888" y="5580"/>
                    </a:cubicBezTo>
                    <a:cubicBezTo>
                      <a:pt x="4756" y="5556"/>
                      <a:pt x="4624" y="5543"/>
                      <a:pt x="4491" y="5543"/>
                    </a:cubicBezTo>
                    <a:cubicBezTo>
                      <a:pt x="4411" y="5543"/>
                      <a:pt x="4331" y="5547"/>
                      <a:pt x="4251" y="5558"/>
                    </a:cubicBezTo>
                    <a:cubicBezTo>
                      <a:pt x="3853" y="5612"/>
                      <a:pt x="3466" y="5754"/>
                      <a:pt x="3128" y="5977"/>
                    </a:cubicBezTo>
                    <a:cubicBezTo>
                      <a:pt x="3101" y="5991"/>
                      <a:pt x="3119" y="6026"/>
                      <a:pt x="3144" y="6026"/>
                    </a:cubicBezTo>
                    <a:cubicBezTo>
                      <a:pt x="3149" y="6026"/>
                      <a:pt x="3155" y="6025"/>
                      <a:pt x="3161" y="6021"/>
                    </a:cubicBezTo>
                    <a:cubicBezTo>
                      <a:pt x="3478" y="5789"/>
                      <a:pt x="3874" y="5705"/>
                      <a:pt x="4273" y="5705"/>
                    </a:cubicBezTo>
                    <a:cubicBezTo>
                      <a:pt x="4333" y="5705"/>
                      <a:pt x="4393" y="5707"/>
                      <a:pt x="4452" y="5710"/>
                    </a:cubicBezTo>
                    <a:cubicBezTo>
                      <a:pt x="4158" y="6168"/>
                      <a:pt x="3760" y="6560"/>
                      <a:pt x="3302" y="6855"/>
                    </a:cubicBezTo>
                    <a:cubicBezTo>
                      <a:pt x="3068" y="7007"/>
                      <a:pt x="2736" y="7122"/>
                      <a:pt x="2649" y="7410"/>
                    </a:cubicBezTo>
                    <a:cubicBezTo>
                      <a:pt x="2638" y="7448"/>
                      <a:pt x="2671" y="7472"/>
                      <a:pt x="2702" y="7472"/>
                    </a:cubicBezTo>
                    <a:cubicBezTo>
                      <a:pt x="2720" y="7472"/>
                      <a:pt x="2739" y="7464"/>
                      <a:pt x="2747" y="7443"/>
                    </a:cubicBezTo>
                    <a:cubicBezTo>
                      <a:pt x="2818" y="7236"/>
                      <a:pt x="3074" y="7143"/>
                      <a:pt x="3259" y="7056"/>
                    </a:cubicBezTo>
                    <a:cubicBezTo>
                      <a:pt x="3450" y="6953"/>
                      <a:pt x="3629" y="6838"/>
                      <a:pt x="3793" y="6702"/>
                    </a:cubicBezTo>
                    <a:cubicBezTo>
                      <a:pt x="4136" y="6451"/>
                      <a:pt x="4485" y="6141"/>
                      <a:pt x="4627" y="5732"/>
                    </a:cubicBezTo>
                    <a:cubicBezTo>
                      <a:pt x="4627" y="5727"/>
                      <a:pt x="4627" y="5727"/>
                      <a:pt x="4627" y="5727"/>
                    </a:cubicBezTo>
                    <a:cubicBezTo>
                      <a:pt x="4659" y="5732"/>
                      <a:pt x="4697" y="5738"/>
                      <a:pt x="4736" y="5743"/>
                    </a:cubicBezTo>
                    <a:cubicBezTo>
                      <a:pt x="4872" y="5765"/>
                      <a:pt x="5003" y="5787"/>
                      <a:pt x="5122" y="5797"/>
                    </a:cubicBezTo>
                    <a:cubicBezTo>
                      <a:pt x="4430" y="6244"/>
                      <a:pt x="3913" y="6925"/>
                      <a:pt x="3580" y="7688"/>
                    </a:cubicBezTo>
                    <a:cubicBezTo>
                      <a:pt x="3411" y="7759"/>
                      <a:pt x="3253" y="7852"/>
                      <a:pt x="3112" y="7972"/>
                    </a:cubicBezTo>
                    <a:cubicBezTo>
                      <a:pt x="2981" y="8086"/>
                      <a:pt x="2828" y="8255"/>
                      <a:pt x="2807" y="8435"/>
                    </a:cubicBezTo>
                    <a:cubicBezTo>
                      <a:pt x="2804" y="8459"/>
                      <a:pt x="2821" y="8473"/>
                      <a:pt x="2838" y="8473"/>
                    </a:cubicBezTo>
                    <a:cubicBezTo>
                      <a:pt x="2851" y="8473"/>
                      <a:pt x="2864" y="8465"/>
                      <a:pt x="2867" y="8446"/>
                    </a:cubicBezTo>
                    <a:cubicBezTo>
                      <a:pt x="2883" y="8271"/>
                      <a:pt x="3079" y="8119"/>
                      <a:pt x="3210" y="8021"/>
                    </a:cubicBezTo>
                    <a:cubicBezTo>
                      <a:pt x="3302" y="7955"/>
                      <a:pt x="3406" y="7895"/>
                      <a:pt x="3510" y="7852"/>
                    </a:cubicBezTo>
                    <a:lnTo>
                      <a:pt x="3510" y="7852"/>
                    </a:lnTo>
                    <a:cubicBezTo>
                      <a:pt x="3324" y="8342"/>
                      <a:pt x="3221" y="8860"/>
                      <a:pt x="3199" y="9388"/>
                    </a:cubicBezTo>
                    <a:lnTo>
                      <a:pt x="3199" y="9481"/>
                    </a:lnTo>
                    <a:cubicBezTo>
                      <a:pt x="3008" y="9650"/>
                      <a:pt x="2823" y="9835"/>
                      <a:pt x="2649" y="10020"/>
                    </a:cubicBezTo>
                    <a:cubicBezTo>
                      <a:pt x="2436" y="10244"/>
                      <a:pt x="2371" y="10500"/>
                      <a:pt x="2289" y="10789"/>
                    </a:cubicBezTo>
                    <a:cubicBezTo>
                      <a:pt x="2289" y="10799"/>
                      <a:pt x="2298" y="10805"/>
                      <a:pt x="2306" y="10805"/>
                    </a:cubicBezTo>
                    <a:cubicBezTo>
                      <a:pt x="2310" y="10805"/>
                      <a:pt x="2314" y="10803"/>
                      <a:pt x="2316" y="10800"/>
                    </a:cubicBezTo>
                    <a:cubicBezTo>
                      <a:pt x="2425" y="10549"/>
                      <a:pt x="2578" y="10315"/>
                      <a:pt x="2758" y="10113"/>
                    </a:cubicBezTo>
                    <a:cubicBezTo>
                      <a:pt x="2894" y="9971"/>
                      <a:pt x="3063" y="9852"/>
                      <a:pt x="3199" y="9710"/>
                    </a:cubicBezTo>
                    <a:cubicBezTo>
                      <a:pt x="3204" y="9939"/>
                      <a:pt x="3221" y="10168"/>
                      <a:pt x="3226" y="10391"/>
                    </a:cubicBezTo>
                    <a:cubicBezTo>
                      <a:pt x="2992" y="10647"/>
                      <a:pt x="2730" y="10887"/>
                      <a:pt x="2545" y="11192"/>
                    </a:cubicBezTo>
                    <a:cubicBezTo>
                      <a:pt x="2349" y="11513"/>
                      <a:pt x="2316" y="11862"/>
                      <a:pt x="2305" y="12233"/>
                    </a:cubicBezTo>
                    <a:cubicBezTo>
                      <a:pt x="2305" y="12261"/>
                      <a:pt x="2330" y="12276"/>
                      <a:pt x="2354" y="12276"/>
                    </a:cubicBezTo>
                    <a:cubicBezTo>
                      <a:pt x="2377" y="12276"/>
                      <a:pt x="2401" y="12262"/>
                      <a:pt x="2403" y="12233"/>
                    </a:cubicBezTo>
                    <a:cubicBezTo>
                      <a:pt x="2447" y="11851"/>
                      <a:pt x="2534" y="11519"/>
                      <a:pt x="2747" y="11203"/>
                    </a:cubicBezTo>
                    <a:cubicBezTo>
                      <a:pt x="2768" y="11323"/>
                      <a:pt x="2774" y="11443"/>
                      <a:pt x="2763" y="11568"/>
                    </a:cubicBezTo>
                    <a:cubicBezTo>
                      <a:pt x="2760" y="11599"/>
                      <a:pt x="2785" y="11616"/>
                      <a:pt x="2810" y="11616"/>
                    </a:cubicBezTo>
                    <a:cubicBezTo>
                      <a:pt x="2829" y="11616"/>
                      <a:pt x="2849" y="11606"/>
                      <a:pt x="2856" y="11584"/>
                    </a:cubicBezTo>
                    <a:cubicBezTo>
                      <a:pt x="2883" y="11410"/>
                      <a:pt x="2883" y="11230"/>
                      <a:pt x="2856" y="11056"/>
                    </a:cubicBezTo>
                    <a:cubicBezTo>
                      <a:pt x="2970" y="10920"/>
                      <a:pt x="3106" y="10800"/>
                      <a:pt x="3226" y="10669"/>
                    </a:cubicBezTo>
                    <a:lnTo>
                      <a:pt x="3226" y="10669"/>
                    </a:lnTo>
                    <a:cubicBezTo>
                      <a:pt x="3221" y="10860"/>
                      <a:pt x="3199" y="11056"/>
                      <a:pt x="3155" y="11246"/>
                    </a:cubicBezTo>
                    <a:cubicBezTo>
                      <a:pt x="3003" y="11938"/>
                      <a:pt x="2605" y="12630"/>
                      <a:pt x="2398" y="13344"/>
                    </a:cubicBezTo>
                    <a:cubicBezTo>
                      <a:pt x="2011" y="13535"/>
                      <a:pt x="1690" y="14036"/>
                      <a:pt x="1581" y="14445"/>
                    </a:cubicBezTo>
                    <a:cubicBezTo>
                      <a:pt x="1574" y="14470"/>
                      <a:pt x="1597" y="14486"/>
                      <a:pt x="1618" y="14486"/>
                    </a:cubicBezTo>
                    <a:cubicBezTo>
                      <a:pt x="1634" y="14486"/>
                      <a:pt x="1649" y="14477"/>
                      <a:pt x="1651" y="14456"/>
                    </a:cubicBezTo>
                    <a:cubicBezTo>
                      <a:pt x="1690" y="14058"/>
                      <a:pt x="2049" y="13780"/>
                      <a:pt x="2343" y="13535"/>
                    </a:cubicBezTo>
                    <a:lnTo>
                      <a:pt x="2343" y="13535"/>
                    </a:lnTo>
                    <a:cubicBezTo>
                      <a:pt x="2300" y="13715"/>
                      <a:pt x="2273" y="13900"/>
                      <a:pt x="2262" y="14085"/>
                    </a:cubicBezTo>
                    <a:cubicBezTo>
                      <a:pt x="2218" y="14091"/>
                      <a:pt x="2180" y="14124"/>
                      <a:pt x="2169" y="14167"/>
                    </a:cubicBezTo>
                    <a:cubicBezTo>
                      <a:pt x="2082" y="14461"/>
                      <a:pt x="1935" y="14734"/>
                      <a:pt x="1842" y="15028"/>
                    </a:cubicBezTo>
                    <a:cubicBezTo>
                      <a:pt x="1766" y="15306"/>
                      <a:pt x="1728" y="15600"/>
                      <a:pt x="1739" y="15889"/>
                    </a:cubicBezTo>
                    <a:cubicBezTo>
                      <a:pt x="1750" y="16646"/>
                      <a:pt x="1777" y="17360"/>
                      <a:pt x="1564" y="18101"/>
                    </a:cubicBezTo>
                    <a:cubicBezTo>
                      <a:pt x="1368" y="18782"/>
                      <a:pt x="992" y="19327"/>
                      <a:pt x="556" y="19878"/>
                    </a:cubicBezTo>
                    <a:cubicBezTo>
                      <a:pt x="267" y="20243"/>
                      <a:pt x="0" y="20640"/>
                      <a:pt x="17" y="21125"/>
                    </a:cubicBezTo>
                    <a:cubicBezTo>
                      <a:pt x="17" y="21138"/>
                      <a:pt x="26" y="21143"/>
                      <a:pt x="35" y="21143"/>
                    </a:cubicBezTo>
                    <a:cubicBezTo>
                      <a:pt x="46" y="21143"/>
                      <a:pt x="58" y="21135"/>
                      <a:pt x="55" y="21120"/>
                    </a:cubicBezTo>
                    <a:cubicBezTo>
                      <a:pt x="55" y="20488"/>
                      <a:pt x="534" y="20019"/>
                      <a:pt x="910" y="19562"/>
                    </a:cubicBezTo>
                    <a:lnTo>
                      <a:pt x="910" y="19562"/>
                    </a:lnTo>
                    <a:cubicBezTo>
                      <a:pt x="845" y="19839"/>
                      <a:pt x="818" y="20139"/>
                      <a:pt x="731" y="20423"/>
                    </a:cubicBezTo>
                    <a:cubicBezTo>
                      <a:pt x="600" y="20842"/>
                      <a:pt x="594" y="21224"/>
                      <a:pt x="567" y="21654"/>
                    </a:cubicBezTo>
                    <a:cubicBezTo>
                      <a:pt x="564" y="21670"/>
                      <a:pt x="578" y="21681"/>
                      <a:pt x="591" y="21681"/>
                    </a:cubicBezTo>
                    <a:cubicBezTo>
                      <a:pt x="600" y="21681"/>
                      <a:pt x="608" y="21676"/>
                      <a:pt x="611" y="21665"/>
                    </a:cubicBezTo>
                    <a:cubicBezTo>
                      <a:pt x="682" y="21251"/>
                      <a:pt x="731" y="20864"/>
                      <a:pt x="872" y="20466"/>
                    </a:cubicBezTo>
                    <a:cubicBezTo>
                      <a:pt x="1003" y="20128"/>
                      <a:pt x="1074" y="19774"/>
                      <a:pt x="1090" y="19414"/>
                    </a:cubicBezTo>
                    <a:cubicBezTo>
                      <a:pt x="1090" y="19393"/>
                      <a:pt x="1085" y="19371"/>
                      <a:pt x="1068" y="19360"/>
                    </a:cubicBezTo>
                    <a:cubicBezTo>
                      <a:pt x="1183" y="19191"/>
                      <a:pt x="1292" y="19017"/>
                      <a:pt x="1379" y="18831"/>
                    </a:cubicBezTo>
                    <a:lnTo>
                      <a:pt x="1379" y="18831"/>
                    </a:lnTo>
                    <a:cubicBezTo>
                      <a:pt x="1417" y="19213"/>
                      <a:pt x="1401" y="19600"/>
                      <a:pt x="1335" y="19981"/>
                    </a:cubicBezTo>
                    <a:cubicBezTo>
                      <a:pt x="1275" y="20335"/>
                      <a:pt x="1210" y="20706"/>
                      <a:pt x="1314" y="21060"/>
                    </a:cubicBezTo>
                    <a:cubicBezTo>
                      <a:pt x="1316" y="21064"/>
                      <a:pt x="1319" y="21066"/>
                      <a:pt x="1323" y="21066"/>
                    </a:cubicBezTo>
                    <a:cubicBezTo>
                      <a:pt x="1329" y="21066"/>
                      <a:pt x="1335" y="21061"/>
                      <a:pt x="1335" y="21055"/>
                    </a:cubicBezTo>
                    <a:cubicBezTo>
                      <a:pt x="1341" y="20613"/>
                      <a:pt x="1395" y="20172"/>
                      <a:pt x="1499" y="19741"/>
                    </a:cubicBezTo>
                    <a:cubicBezTo>
                      <a:pt x="1521" y="19649"/>
                      <a:pt x="1537" y="19551"/>
                      <a:pt x="1553" y="19453"/>
                    </a:cubicBezTo>
                    <a:cubicBezTo>
                      <a:pt x="1673" y="19622"/>
                      <a:pt x="1766" y="19801"/>
                      <a:pt x="1842" y="19992"/>
                    </a:cubicBezTo>
                    <a:cubicBezTo>
                      <a:pt x="1946" y="20297"/>
                      <a:pt x="1946" y="20640"/>
                      <a:pt x="1973" y="20962"/>
                    </a:cubicBezTo>
                    <a:cubicBezTo>
                      <a:pt x="1973" y="20965"/>
                      <a:pt x="1977" y="20966"/>
                      <a:pt x="1981" y="20966"/>
                    </a:cubicBezTo>
                    <a:cubicBezTo>
                      <a:pt x="1985" y="20966"/>
                      <a:pt x="1989" y="20965"/>
                      <a:pt x="1989" y="20962"/>
                    </a:cubicBezTo>
                    <a:cubicBezTo>
                      <a:pt x="2060" y="20297"/>
                      <a:pt x="1913" y="19790"/>
                      <a:pt x="1575" y="19235"/>
                    </a:cubicBezTo>
                    <a:cubicBezTo>
                      <a:pt x="1586" y="19055"/>
                      <a:pt x="1564" y="18875"/>
                      <a:pt x="1521" y="18701"/>
                    </a:cubicBezTo>
                    <a:cubicBezTo>
                      <a:pt x="1515" y="18673"/>
                      <a:pt x="1493" y="18657"/>
                      <a:pt x="1466" y="18652"/>
                    </a:cubicBezTo>
                    <a:cubicBezTo>
                      <a:pt x="1548" y="18483"/>
                      <a:pt x="1613" y="18303"/>
                      <a:pt x="1673" y="18129"/>
                    </a:cubicBezTo>
                    <a:cubicBezTo>
                      <a:pt x="1717" y="17976"/>
                      <a:pt x="1755" y="17823"/>
                      <a:pt x="1782" y="17676"/>
                    </a:cubicBezTo>
                    <a:cubicBezTo>
                      <a:pt x="1804" y="17802"/>
                      <a:pt x="1831" y="17927"/>
                      <a:pt x="1848" y="18058"/>
                    </a:cubicBezTo>
                    <a:cubicBezTo>
                      <a:pt x="1880" y="18319"/>
                      <a:pt x="1869" y="18592"/>
                      <a:pt x="1946" y="18848"/>
                    </a:cubicBezTo>
                    <a:cubicBezTo>
                      <a:pt x="1946" y="18853"/>
                      <a:pt x="1950" y="18856"/>
                      <a:pt x="1955" y="18856"/>
                    </a:cubicBezTo>
                    <a:cubicBezTo>
                      <a:pt x="1959" y="18856"/>
                      <a:pt x="1965" y="18853"/>
                      <a:pt x="1967" y="18848"/>
                    </a:cubicBezTo>
                    <a:cubicBezTo>
                      <a:pt x="2087" y="18363"/>
                      <a:pt x="1978" y="17785"/>
                      <a:pt x="1869" y="17306"/>
                    </a:cubicBezTo>
                    <a:cubicBezTo>
                      <a:pt x="1864" y="17295"/>
                      <a:pt x="1859" y="17284"/>
                      <a:pt x="1848" y="17278"/>
                    </a:cubicBezTo>
                    <a:cubicBezTo>
                      <a:pt x="1886" y="16941"/>
                      <a:pt x="1902" y="16603"/>
                      <a:pt x="1891" y="16270"/>
                    </a:cubicBezTo>
                    <a:cubicBezTo>
                      <a:pt x="1880" y="15867"/>
                      <a:pt x="1880" y="15475"/>
                      <a:pt x="2017" y="15088"/>
                    </a:cubicBezTo>
                    <a:cubicBezTo>
                      <a:pt x="2093" y="14870"/>
                      <a:pt x="2196" y="14663"/>
                      <a:pt x="2289" y="14450"/>
                    </a:cubicBezTo>
                    <a:cubicBezTo>
                      <a:pt x="2300" y="14554"/>
                      <a:pt x="2316" y="14658"/>
                      <a:pt x="2349" y="14756"/>
                    </a:cubicBezTo>
                    <a:cubicBezTo>
                      <a:pt x="2351" y="14769"/>
                      <a:pt x="2361" y="14775"/>
                      <a:pt x="2372" y="14775"/>
                    </a:cubicBezTo>
                    <a:cubicBezTo>
                      <a:pt x="2387" y="14775"/>
                      <a:pt x="2403" y="14764"/>
                      <a:pt x="2403" y="14745"/>
                    </a:cubicBezTo>
                    <a:cubicBezTo>
                      <a:pt x="2382" y="14200"/>
                      <a:pt x="2507" y="13693"/>
                      <a:pt x="2676" y="13203"/>
                    </a:cubicBezTo>
                    <a:cubicBezTo>
                      <a:pt x="2703" y="13410"/>
                      <a:pt x="2752" y="13617"/>
                      <a:pt x="2796" y="13829"/>
                    </a:cubicBezTo>
                    <a:cubicBezTo>
                      <a:pt x="2867" y="14178"/>
                      <a:pt x="2856" y="14538"/>
                      <a:pt x="2768" y="14881"/>
                    </a:cubicBezTo>
                    <a:cubicBezTo>
                      <a:pt x="2627" y="15480"/>
                      <a:pt x="2414" y="16047"/>
                      <a:pt x="2420" y="16668"/>
                    </a:cubicBezTo>
                    <a:cubicBezTo>
                      <a:pt x="2420" y="16685"/>
                      <a:pt x="2432" y="16693"/>
                      <a:pt x="2445" y="16693"/>
                    </a:cubicBezTo>
                    <a:cubicBezTo>
                      <a:pt x="2458" y="16693"/>
                      <a:pt x="2472" y="16685"/>
                      <a:pt x="2474" y="16668"/>
                    </a:cubicBezTo>
                    <a:cubicBezTo>
                      <a:pt x="2512" y="16009"/>
                      <a:pt x="2807" y="15426"/>
                      <a:pt x="2970" y="14799"/>
                    </a:cubicBezTo>
                    <a:cubicBezTo>
                      <a:pt x="3139" y="14129"/>
                      <a:pt x="2856" y="13524"/>
                      <a:pt x="2867" y="12859"/>
                    </a:cubicBezTo>
                    <a:cubicBezTo>
                      <a:pt x="2867" y="12832"/>
                      <a:pt x="2856" y="12805"/>
                      <a:pt x="2828" y="12783"/>
                    </a:cubicBezTo>
                    <a:cubicBezTo>
                      <a:pt x="2992" y="12374"/>
                      <a:pt x="3166" y="11960"/>
                      <a:pt x="3302" y="11530"/>
                    </a:cubicBezTo>
                    <a:cubicBezTo>
                      <a:pt x="3608" y="10549"/>
                      <a:pt x="3313" y="9546"/>
                      <a:pt x="3537" y="8549"/>
                    </a:cubicBezTo>
                    <a:cubicBezTo>
                      <a:pt x="3755" y="7552"/>
                      <a:pt x="4338" y="6653"/>
                      <a:pt x="5215" y="6108"/>
                    </a:cubicBezTo>
                    <a:cubicBezTo>
                      <a:pt x="5628" y="5856"/>
                      <a:pt x="6171" y="5629"/>
                      <a:pt x="6669" y="5629"/>
                    </a:cubicBezTo>
                    <a:cubicBezTo>
                      <a:pt x="6730" y="5629"/>
                      <a:pt x="6791" y="5632"/>
                      <a:pt x="6850" y="5639"/>
                    </a:cubicBezTo>
                    <a:cubicBezTo>
                      <a:pt x="7498" y="5710"/>
                      <a:pt x="7874" y="6386"/>
                      <a:pt x="8288" y="6806"/>
                    </a:cubicBezTo>
                    <a:cubicBezTo>
                      <a:pt x="8318" y="6836"/>
                      <a:pt x="8355" y="6849"/>
                      <a:pt x="8392" y="6849"/>
                    </a:cubicBezTo>
                    <a:cubicBezTo>
                      <a:pt x="8502" y="6849"/>
                      <a:pt x="8614" y="6733"/>
                      <a:pt x="8561" y="6615"/>
                    </a:cubicBezTo>
                    <a:cubicBezTo>
                      <a:pt x="8343" y="6141"/>
                      <a:pt x="7891" y="5716"/>
                      <a:pt x="7427" y="5454"/>
                    </a:cubicBezTo>
                    <a:cubicBezTo>
                      <a:pt x="7389" y="5035"/>
                      <a:pt x="7340" y="4620"/>
                      <a:pt x="7340" y="4195"/>
                    </a:cubicBezTo>
                    <a:cubicBezTo>
                      <a:pt x="7340" y="3700"/>
                      <a:pt x="7362" y="3204"/>
                      <a:pt x="7346" y="2702"/>
                    </a:cubicBezTo>
                    <a:cubicBezTo>
                      <a:pt x="7335" y="2425"/>
                      <a:pt x="7307" y="2147"/>
                      <a:pt x="7253" y="1874"/>
                    </a:cubicBezTo>
                    <a:cubicBezTo>
                      <a:pt x="7406" y="1220"/>
                      <a:pt x="8087" y="724"/>
                      <a:pt x="7869" y="11"/>
                    </a:cubicBezTo>
                    <a:cubicBezTo>
                      <a:pt x="7866" y="4"/>
                      <a:pt x="7860" y="1"/>
                      <a:pt x="785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5" name="Google Shape;9445;p62"/>
              <p:cNvSpPr/>
              <p:nvPr/>
            </p:nvSpPr>
            <p:spPr>
              <a:xfrm>
                <a:off x="4802227" y="3815202"/>
                <a:ext cx="106498" cy="536763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21239" extrusionOk="0">
                    <a:moveTo>
                      <a:pt x="3219" y="1"/>
                    </a:moveTo>
                    <a:cubicBezTo>
                      <a:pt x="3164" y="1"/>
                      <a:pt x="3110" y="42"/>
                      <a:pt x="3110" y="109"/>
                    </a:cubicBezTo>
                    <a:cubicBezTo>
                      <a:pt x="3110" y="300"/>
                      <a:pt x="3126" y="490"/>
                      <a:pt x="3153" y="681"/>
                    </a:cubicBezTo>
                    <a:cubicBezTo>
                      <a:pt x="3142" y="681"/>
                      <a:pt x="3131" y="687"/>
                      <a:pt x="3120" y="692"/>
                    </a:cubicBezTo>
                    <a:cubicBezTo>
                      <a:pt x="3028" y="779"/>
                      <a:pt x="2930" y="856"/>
                      <a:pt x="2826" y="926"/>
                    </a:cubicBezTo>
                    <a:cubicBezTo>
                      <a:pt x="2821" y="924"/>
                      <a:pt x="2815" y="922"/>
                      <a:pt x="2811" y="922"/>
                    </a:cubicBezTo>
                    <a:cubicBezTo>
                      <a:pt x="2806" y="922"/>
                      <a:pt x="2802" y="924"/>
                      <a:pt x="2799" y="926"/>
                    </a:cubicBezTo>
                    <a:cubicBezTo>
                      <a:pt x="2396" y="1014"/>
                      <a:pt x="1954" y="986"/>
                      <a:pt x="1638" y="1281"/>
                    </a:cubicBezTo>
                    <a:cubicBezTo>
                      <a:pt x="1612" y="1307"/>
                      <a:pt x="1643" y="1348"/>
                      <a:pt x="1673" y="1348"/>
                    </a:cubicBezTo>
                    <a:cubicBezTo>
                      <a:pt x="1680" y="1348"/>
                      <a:pt x="1687" y="1346"/>
                      <a:pt x="1693" y="1340"/>
                    </a:cubicBezTo>
                    <a:cubicBezTo>
                      <a:pt x="1933" y="1155"/>
                      <a:pt x="2216" y="1155"/>
                      <a:pt x="2494" y="1128"/>
                    </a:cubicBezTo>
                    <a:lnTo>
                      <a:pt x="2494" y="1128"/>
                    </a:lnTo>
                    <a:cubicBezTo>
                      <a:pt x="2161" y="1324"/>
                      <a:pt x="1824" y="1509"/>
                      <a:pt x="1567" y="1825"/>
                    </a:cubicBezTo>
                    <a:cubicBezTo>
                      <a:pt x="1547" y="1850"/>
                      <a:pt x="1572" y="1883"/>
                      <a:pt x="1600" y="1883"/>
                    </a:cubicBezTo>
                    <a:cubicBezTo>
                      <a:pt x="1609" y="1883"/>
                      <a:pt x="1619" y="1879"/>
                      <a:pt x="1627" y="1869"/>
                    </a:cubicBezTo>
                    <a:cubicBezTo>
                      <a:pt x="1938" y="1504"/>
                      <a:pt x="2379" y="1324"/>
                      <a:pt x="2777" y="1084"/>
                    </a:cubicBezTo>
                    <a:lnTo>
                      <a:pt x="2832" y="1073"/>
                    </a:lnTo>
                    <a:cubicBezTo>
                      <a:pt x="2853" y="1068"/>
                      <a:pt x="2870" y="1046"/>
                      <a:pt x="2875" y="1024"/>
                    </a:cubicBezTo>
                    <a:cubicBezTo>
                      <a:pt x="2957" y="970"/>
                      <a:pt x="3033" y="915"/>
                      <a:pt x="3110" y="856"/>
                    </a:cubicBezTo>
                    <a:lnTo>
                      <a:pt x="3110" y="856"/>
                    </a:lnTo>
                    <a:cubicBezTo>
                      <a:pt x="3006" y="1090"/>
                      <a:pt x="2913" y="1324"/>
                      <a:pt x="2744" y="1537"/>
                    </a:cubicBezTo>
                    <a:cubicBezTo>
                      <a:pt x="2521" y="1809"/>
                      <a:pt x="2200" y="2016"/>
                      <a:pt x="1954" y="2272"/>
                    </a:cubicBezTo>
                    <a:cubicBezTo>
                      <a:pt x="1524" y="2725"/>
                      <a:pt x="1121" y="3351"/>
                      <a:pt x="1148" y="3994"/>
                    </a:cubicBezTo>
                    <a:cubicBezTo>
                      <a:pt x="1148" y="4030"/>
                      <a:pt x="1173" y="4048"/>
                      <a:pt x="1200" y="4048"/>
                    </a:cubicBezTo>
                    <a:cubicBezTo>
                      <a:pt x="1225" y="4048"/>
                      <a:pt x="1252" y="4032"/>
                      <a:pt x="1257" y="4000"/>
                    </a:cubicBezTo>
                    <a:cubicBezTo>
                      <a:pt x="1355" y="3531"/>
                      <a:pt x="1551" y="3090"/>
                      <a:pt x="1840" y="2703"/>
                    </a:cubicBezTo>
                    <a:lnTo>
                      <a:pt x="1840" y="2703"/>
                    </a:lnTo>
                    <a:cubicBezTo>
                      <a:pt x="1807" y="3111"/>
                      <a:pt x="1873" y="3531"/>
                      <a:pt x="1785" y="3934"/>
                    </a:cubicBezTo>
                    <a:cubicBezTo>
                      <a:pt x="1785" y="3941"/>
                      <a:pt x="1792" y="3946"/>
                      <a:pt x="1798" y="3946"/>
                    </a:cubicBezTo>
                    <a:cubicBezTo>
                      <a:pt x="1801" y="3946"/>
                      <a:pt x="1805" y="3944"/>
                      <a:pt x="1807" y="3940"/>
                    </a:cubicBezTo>
                    <a:cubicBezTo>
                      <a:pt x="1998" y="3526"/>
                      <a:pt x="2020" y="2986"/>
                      <a:pt x="1976" y="2523"/>
                    </a:cubicBezTo>
                    <a:cubicBezTo>
                      <a:pt x="2129" y="2349"/>
                      <a:pt x="2298" y="2180"/>
                      <a:pt x="2472" y="2027"/>
                    </a:cubicBezTo>
                    <a:lnTo>
                      <a:pt x="2505" y="2000"/>
                    </a:lnTo>
                    <a:lnTo>
                      <a:pt x="2505" y="2000"/>
                    </a:lnTo>
                    <a:cubicBezTo>
                      <a:pt x="2494" y="2332"/>
                      <a:pt x="2516" y="2670"/>
                      <a:pt x="2570" y="3002"/>
                    </a:cubicBezTo>
                    <a:cubicBezTo>
                      <a:pt x="2573" y="3024"/>
                      <a:pt x="2589" y="3035"/>
                      <a:pt x="2606" y="3035"/>
                    </a:cubicBezTo>
                    <a:cubicBezTo>
                      <a:pt x="2623" y="3035"/>
                      <a:pt x="2641" y="3024"/>
                      <a:pt x="2646" y="3002"/>
                    </a:cubicBezTo>
                    <a:cubicBezTo>
                      <a:pt x="2695" y="2632"/>
                      <a:pt x="2701" y="2250"/>
                      <a:pt x="2663" y="1874"/>
                    </a:cubicBezTo>
                    <a:cubicBezTo>
                      <a:pt x="2657" y="1869"/>
                      <a:pt x="2657" y="1864"/>
                      <a:pt x="2657" y="1858"/>
                    </a:cubicBezTo>
                    <a:cubicBezTo>
                      <a:pt x="2859" y="1667"/>
                      <a:pt x="3028" y="1444"/>
                      <a:pt x="3164" y="1204"/>
                    </a:cubicBezTo>
                    <a:cubicBezTo>
                      <a:pt x="3219" y="1629"/>
                      <a:pt x="3246" y="2060"/>
                      <a:pt x="3246" y="2490"/>
                    </a:cubicBezTo>
                    <a:cubicBezTo>
                      <a:pt x="3240" y="2501"/>
                      <a:pt x="3229" y="2507"/>
                      <a:pt x="3229" y="2517"/>
                    </a:cubicBezTo>
                    <a:cubicBezTo>
                      <a:pt x="2832" y="3302"/>
                      <a:pt x="2374" y="4038"/>
                      <a:pt x="2096" y="4882"/>
                    </a:cubicBezTo>
                    <a:cubicBezTo>
                      <a:pt x="2047" y="5019"/>
                      <a:pt x="2020" y="5160"/>
                      <a:pt x="2009" y="5302"/>
                    </a:cubicBezTo>
                    <a:cubicBezTo>
                      <a:pt x="1638" y="5542"/>
                      <a:pt x="1388" y="5809"/>
                      <a:pt x="1333" y="6272"/>
                    </a:cubicBezTo>
                    <a:cubicBezTo>
                      <a:pt x="1330" y="6281"/>
                      <a:pt x="1338" y="6287"/>
                      <a:pt x="1346" y="6287"/>
                    </a:cubicBezTo>
                    <a:cubicBezTo>
                      <a:pt x="1352" y="6287"/>
                      <a:pt x="1358" y="6284"/>
                      <a:pt x="1360" y="6277"/>
                    </a:cubicBezTo>
                    <a:cubicBezTo>
                      <a:pt x="1388" y="6054"/>
                      <a:pt x="1480" y="5847"/>
                      <a:pt x="1633" y="5683"/>
                    </a:cubicBezTo>
                    <a:cubicBezTo>
                      <a:pt x="1742" y="5574"/>
                      <a:pt x="1867" y="5482"/>
                      <a:pt x="1998" y="5411"/>
                    </a:cubicBezTo>
                    <a:lnTo>
                      <a:pt x="1998" y="5411"/>
                    </a:lnTo>
                    <a:cubicBezTo>
                      <a:pt x="1993" y="5591"/>
                      <a:pt x="1993" y="5771"/>
                      <a:pt x="1998" y="5950"/>
                    </a:cubicBezTo>
                    <a:cubicBezTo>
                      <a:pt x="2020" y="6457"/>
                      <a:pt x="1949" y="6964"/>
                      <a:pt x="1785" y="7449"/>
                    </a:cubicBezTo>
                    <a:cubicBezTo>
                      <a:pt x="1573" y="8092"/>
                      <a:pt x="1333" y="8691"/>
                      <a:pt x="1382" y="9378"/>
                    </a:cubicBezTo>
                    <a:cubicBezTo>
                      <a:pt x="1398" y="9598"/>
                      <a:pt x="1414" y="10318"/>
                      <a:pt x="1760" y="10318"/>
                    </a:cubicBezTo>
                    <a:cubicBezTo>
                      <a:pt x="1773" y="10318"/>
                      <a:pt x="1787" y="10317"/>
                      <a:pt x="1802" y="10315"/>
                    </a:cubicBezTo>
                    <a:cubicBezTo>
                      <a:pt x="1840" y="10310"/>
                      <a:pt x="1851" y="10255"/>
                      <a:pt x="1813" y="10239"/>
                    </a:cubicBezTo>
                    <a:cubicBezTo>
                      <a:pt x="1486" y="10081"/>
                      <a:pt x="1535" y="9247"/>
                      <a:pt x="1551" y="8942"/>
                    </a:cubicBezTo>
                    <a:cubicBezTo>
                      <a:pt x="1551" y="8893"/>
                      <a:pt x="1557" y="8844"/>
                      <a:pt x="1562" y="8800"/>
                    </a:cubicBezTo>
                    <a:cubicBezTo>
                      <a:pt x="1606" y="8893"/>
                      <a:pt x="1660" y="8985"/>
                      <a:pt x="1720" y="9073"/>
                    </a:cubicBezTo>
                    <a:cubicBezTo>
                      <a:pt x="1829" y="9231"/>
                      <a:pt x="1922" y="9400"/>
                      <a:pt x="1993" y="9579"/>
                    </a:cubicBezTo>
                    <a:cubicBezTo>
                      <a:pt x="1997" y="9588"/>
                      <a:pt x="2005" y="9593"/>
                      <a:pt x="2013" y="9593"/>
                    </a:cubicBezTo>
                    <a:cubicBezTo>
                      <a:pt x="2024" y="9593"/>
                      <a:pt x="2034" y="9584"/>
                      <a:pt x="2031" y="9568"/>
                    </a:cubicBezTo>
                    <a:cubicBezTo>
                      <a:pt x="2020" y="9247"/>
                      <a:pt x="1802" y="8871"/>
                      <a:pt x="1589" y="8642"/>
                    </a:cubicBezTo>
                    <a:cubicBezTo>
                      <a:pt x="1693" y="8059"/>
                      <a:pt x="1971" y="7509"/>
                      <a:pt x="2096" y="6937"/>
                    </a:cubicBezTo>
                    <a:cubicBezTo>
                      <a:pt x="2172" y="6610"/>
                      <a:pt x="2167" y="6277"/>
                      <a:pt x="2145" y="5939"/>
                    </a:cubicBezTo>
                    <a:cubicBezTo>
                      <a:pt x="2134" y="5732"/>
                      <a:pt x="2140" y="5520"/>
                      <a:pt x="2167" y="5307"/>
                    </a:cubicBezTo>
                    <a:cubicBezTo>
                      <a:pt x="2167" y="5302"/>
                      <a:pt x="2167" y="5296"/>
                      <a:pt x="2167" y="5286"/>
                    </a:cubicBezTo>
                    <a:cubicBezTo>
                      <a:pt x="2200" y="5040"/>
                      <a:pt x="2265" y="4801"/>
                      <a:pt x="2358" y="4577"/>
                    </a:cubicBezTo>
                    <a:cubicBezTo>
                      <a:pt x="2494" y="4228"/>
                      <a:pt x="2652" y="3885"/>
                      <a:pt x="2837" y="3558"/>
                    </a:cubicBezTo>
                    <a:cubicBezTo>
                      <a:pt x="2973" y="3318"/>
                      <a:pt x="3126" y="3084"/>
                      <a:pt x="3246" y="2834"/>
                    </a:cubicBezTo>
                    <a:lnTo>
                      <a:pt x="3246" y="3585"/>
                    </a:lnTo>
                    <a:cubicBezTo>
                      <a:pt x="3246" y="4436"/>
                      <a:pt x="3159" y="5280"/>
                      <a:pt x="2984" y="6114"/>
                    </a:cubicBezTo>
                    <a:cubicBezTo>
                      <a:pt x="2821" y="6904"/>
                      <a:pt x="2499" y="7650"/>
                      <a:pt x="2358" y="8441"/>
                    </a:cubicBezTo>
                    <a:cubicBezTo>
                      <a:pt x="2298" y="8773"/>
                      <a:pt x="2276" y="9111"/>
                      <a:pt x="2287" y="9449"/>
                    </a:cubicBezTo>
                    <a:cubicBezTo>
                      <a:pt x="2276" y="10037"/>
                      <a:pt x="2379" y="10631"/>
                      <a:pt x="2450" y="11219"/>
                    </a:cubicBezTo>
                    <a:cubicBezTo>
                      <a:pt x="2161" y="11525"/>
                      <a:pt x="1965" y="11890"/>
                      <a:pt x="1971" y="12320"/>
                    </a:cubicBezTo>
                    <a:cubicBezTo>
                      <a:pt x="1971" y="12337"/>
                      <a:pt x="1983" y="12345"/>
                      <a:pt x="1995" y="12345"/>
                    </a:cubicBezTo>
                    <a:cubicBezTo>
                      <a:pt x="2007" y="12345"/>
                      <a:pt x="2020" y="12337"/>
                      <a:pt x="2020" y="12320"/>
                    </a:cubicBezTo>
                    <a:cubicBezTo>
                      <a:pt x="2047" y="11950"/>
                      <a:pt x="2227" y="11655"/>
                      <a:pt x="2472" y="11399"/>
                    </a:cubicBezTo>
                    <a:cubicBezTo>
                      <a:pt x="2483" y="11514"/>
                      <a:pt x="2494" y="11634"/>
                      <a:pt x="2505" y="11748"/>
                    </a:cubicBezTo>
                    <a:cubicBezTo>
                      <a:pt x="2521" y="12162"/>
                      <a:pt x="2488" y="12576"/>
                      <a:pt x="2407" y="12980"/>
                    </a:cubicBezTo>
                    <a:cubicBezTo>
                      <a:pt x="2401" y="12978"/>
                      <a:pt x="2396" y="12978"/>
                      <a:pt x="2391" y="12978"/>
                    </a:cubicBezTo>
                    <a:cubicBezTo>
                      <a:pt x="2375" y="12978"/>
                      <a:pt x="2360" y="12985"/>
                      <a:pt x="2352" y="13001"/>
                    </a:cubicBezTo>
                    <a:cubicBezTo>
                      <a:pt x="2134" y="13426"/>
                      <a:pt x="1742" y="13699"/>
                      <a:pt x="1480" y="14091"/>
                    </a:cubicBezTo>
                    <a:cubicBezTo>
                      <a:pt x="1262" y="14413"/>
                      <a:pt x="1153" y="14783"/>
                      <a:pt x="1083" y="15159"/>
                    </a:cubicBezTo>
                    <a:cubicBezTo>
                      <a:pt x="1079" y="15169"/>
                      <a:pt x="1087" y="15174"/>
                      <a:pt x="1095" y="15174"/>
                    </a:cubicBezTo>
                    <a:cubicBezTo>
                      <a:pt x="1101" y="15174"/>
                      <a:pt x="1107" y="15171"/>
                      <a:pt x="1110" y="15165"/>
                    </a:cubicBezTo>
                    <a:cubicBezTo>
                      <a:pt x="1235" y="14690"/>
                      <a:pt x="1415" y="14244"/>
                      <a:pt x="1736" y="13868"/>
                    </a:cubicBezTo>
                    <a:cubicBezTo>
                      <a:pt x="1954" y="13612"/>
                      <a:pt x="2200" y="13410"/>
                      <a:pt x="2379" y="13121"/>
                    </a:cubicBezTo>
                    <a:lnTo>
                      <a:pt x="2379" y="13121"/>
                    </a:lnTo>
                    <a:cubicBezTo>
                      <a:pt x="2309" y="13443"/>
                      <a:pt x="2232" y="13764"/>
                      <a:pt x="2156" y="14086"/>
                    </a:cubicBezTo>
                    <a:cubicBezTo>
                      <a:pt x="2052" y="14511"/>
                      <a:pt x="1982" y="14947"/>
                      <a:pt x="1922" y="15377"/>
                    </a:cubicBezTo>
                    <a:cubicBezTo>
                      <a:pt x="1905" y="15377"/>
                      <a:pt x="1884" y="15388"/>
                      <a:pt x="1873" y="15404"/>
                    </a:cubicBezTo>
                    <a:cubicBezTo>
                      <a:pt x="1666" y="15655"/>
                      <a:pt x="1480" y="15917"/>
                      <a:pt x="1311" y="16194"/>
                    </a:cubicBezTo>
                    <a:cubicBezTo>
                      <a:pt x="1164" y="16461"/>
                      <a:pt x="1159" y="16783"/>
                      <a:pt x="1132" y="17077"/>
                    </a:cubicBezTo>
                    <a:cubicBezTo>
                      <a:pt x="1129" y="17104"/>
                      <a:pt x="1149" y="17120"/>
                      <a:pt x="1169" y="17120"/>
                    </a:cubicBezTo>
                    <a:cubicBezTo>
                      <a:pt x="1185" y="17120"/>
                      <a:pt x="1200" y="17110"/>
                      <a:pt x="1202" y="17088"/>
                    </a:cubicBezTo>
                    <a:cubicBezTo>
                      <a:pt x="1251" y="16805"/>
                      <a:pt x="1333" y="16521"/>
                      <a:pt x="1453" y="16260"/>
                    </a:cubicBezTo>
                    <a:cubicBezTo>
                      <a:pt x="1562" y="16036"/>
                      <a:pt x="1747" y="15873"/>
                      <a:pt x="1884" y="15671"/>
                    </a:cubicBezTo>
                    <a:lnTo>
                      <a:pt x="1884" y="15671"/>
                    </a:lnTo>
                    <a:cubicBezTo>
                      <a:pt x="1851" y="15911"/>
                      <a:pt x="1813" y="16156"/>
                      <a:pt x="1780" y="16401"/>
                    </a:cubicBezTo>
                    <a:cubicBezTo>
                      <a:pt x="1726" y="16777"/>
                      <a:pt x="1606" y="17197"/>
                      <a:pt x="1589" y="17600"/>
                    </a:cubicBezTo>
                    <a:cubicBezTo>
                      <a:pt x="1208" y="17775"/>
                      <a:pt x="1044" y="18161"/>
                      <a:pt x="903" y="18537"/>
                    </a:cubicBezTo>
                    <a:cubicBezTo>
                      <a:pt x="647" y="19159"/>
                      <a:pt x="358" y="19758"/>
                      <a:pt x="25" y="20341"/>
                    </a:cubicBezTo>
                    <a:cubicBezTo>
                      <a:pt x="21" y="20349"/>
                      <a:pt x="29" y="20354"/>
                      <a:pt x="36" y="20354"/>
                    </a:cubicBezTo>
                    <a:cubicBezTo>
                      <a:pt x="38" y="20354"/>
                      <a:pt x="40" y="20353"/>
                      <a:pt x="42" y="20352"/>
                    </a:cubicBezTo>
                    <a:cubicBezTo>
                      <a:pt x="374" y="19938"/>
                      <a:pt x="614" y="19464"/>
                      <a:pt x="826" y="18984"/>
                    </a:cubicBezTo>
                    <a:cubicBezTo>
                      <a:pt x="854" y="18913"/>
                      <a:pt x="881" y="18848"/>
                      <a:pt x="908" y="18777"/>
                    </a:cubicBezTo>
                    <a:lnTo>
                      <a:pt x="908" y="18777"/>
                    </a:lnTo>
                    <a:cubicBezTo>
                      <a:pt x="903" y="19044"/>
                      <a:pt x="897" y="19306"/>
                      <a:pt x="826" y="19562"/>
                    </a:cubicBezTo>
                    <a:cubicBezTo>
                      <a:pt x="817" y="19589"/>
                      <a:pt x="837" y="19605"/>
                      <a:pt x="859" y="19605"/>
                    </a:cubicBezTo>
                    <a:cubicBezTo>
                      <a:pt x="876" y="19605"/>
                      <a:pt x="895" y="19595"/>
                      <a:pt x="903" y="19573"/>
                    </a:cubicBezTo>
                    <a:cubicBezTo>
                      <a:pt x="995" y="19251"/>
                      <a:pt x="979" y="18919"/>
                      <a:pt x="990" y="18586"/>
                    </a:cubicBezTo>
                    <a:cubicBezTo>
                      <a:pt x="990" y="18581"/>
                      <a:pt x="990" y="18570"/>
                      <a:pt x="990" y="18565"/>
                    </a:cubicBezTo>
                    <a:cubicBezTo>
                      <a:pt x="1115" y="18227"/>
                      <a:pt x="1268" y="17878"/>
                      <a:pt x="1584" y="17698"/>
                    </a:cubicBezTo>
                    <a:cubicBezTo>
                      <a:pt x="1584" y="17867"/>
                      <a:pt x="1611" y="18042"/>
                      <a:pt x="1671" y="18200"/>
                    </a:cubicBezTo>
                    <a:cubicBezTo>
                      <a:pt x="1671" y="18202"/>
                      <a:pt x="1672" y="18204"/>
                      <a:pt x="1674" y="18204"/>
                    </a:cubicBezTo>
                    <a:cubicBezTo>
                      <a:pt x="1675" y="18204"/>
                      <a:pt x="1676" y="18202"/>
                      <a:pt x="1676" y="18200"/>
                    </a:cubicBezTo>
                    <a:cubicBezTo>
                      <a:pt x="1671" y="18042"/>
                      <a:pt x="1676" y="17884"/>
                      <a:pt x="1682" y="17731"/>
                    </a:cubicBezTo>
                    <a:cubicBezTo>
                      <a:pt x="1834" y="18031"/>
                      <a:pt x="1911" y="18358"/>
                      <a:pt x="1911" y="18690"/>
                    </a:cubicBezTo>
                    <a:cubicBezTo>
                      <a:pt x="1905" y="18695"/>
                      <a:pt x="1900" y="18701"/>
                      <a:pt x="1894" y="18712"/>
                    </a:cubicBezTo>
                    <a:cubicBezTo>
                      <a:pt x="1709" y="19066"/>
                      <a:pt x="1377" y="19289"/>
                      <a:pt x="1164" y="19622"/>
                    </a:cubicBezTo>
                    <a:cubicBezTo>
                      <a:pt x="1148" y="19646"/>
                      <a:pt x="1168" y="19677"/>
                      <a:pt x="1191" y="19677"/>
                    </a:cubicBezTo>
                    <a:cubicBezTo>
                      <a:pt x="1199" y="19677"/>
                      <a:pt x="1206" y="19674"/>
                      <a:pt x="1213" y="19665"/>
                    </a:cubicBezTo>
                    <a:cubicBezTo>
                      <a:pt x="1399" y="19404"/>
                      <a:pt x="1682" y="19229"/>
                      <a:pt x="1884" y="18990"/>
                    </a:cubicBezTo>
                    <a:lnTo>
                      <a:pt x="1884" y="18990"/>
                    </a:lnTo>
                    <a:cubicBezTo>
                      <a:pt x="1834" y="19289"/>
                      <a:pt x="1726" y="19584"/>
                      <a:pt x="1573" y="19851"/>
                    </a:cubicBezTo>
                    <a:cubicBezTo>
                      <a:pt x="1241" y="20439"/>
                      <a:pt x="549" y="20837"/>
                      <a:pt x="9" y="21218"/>
                    </a:cubicBezTo>
                    <a:cubicBezTo>
                      <a:pt x="1" y="21227"/>
                      <a:pt x="5" y="21238"/>
                      <a:pt x="13" y="21238"/>
                    </a:cubicBezTo>
                    <a:cubicBezTo>
                      <a:pt x="15" y="21238"/>
                      <a:pt x="17" y="21237"/>
                      <a:pt x="20" y="21235"/>
                    </a:cubicBezTo>
                    <a:cubicBezTo>
                      <a:pt x="668" y="20782"/>
                      <a:pt x="1366" y="20374"/>
                      <a:pt x="1780" y="19687"/>
                    </a:cubicBezTo>
                    <a:cubicBezTo>
                      <a:pt x="2189" y="19022"/>
                      <a:pt x="2178" y="18183"/>
                      <a:pt x="1758" y="17524"/>
                    </a:cubicBezTo>
                    <a:cubicBezTo>
                      <a:pt x="1747" y="17508"/>
                      <a:pt x="1726" y="17491"/>
                      <a:pt x="1704" y="17491"/>
                    </a:cubicBezTo>
                    <a:cubicBezTo>
                      <a:pt x="1747" y="17039"/>
                      <a:pt x="1834" y="16603"/>
                      <a:pt x="1900" y="16140"/>
                    </a:cubicBezTo>
                    <a:cubicBezTo>
                      <a:pt x="2003" y="15366"/>
                      <a:pt x="2151" y="14603"/>
                      <a:pt x="2336" y="13846"/>
                    </a:cubicBezTo>
                    <a:cubicBezTo>
                      <a:pt x="2510" y="13181"/>
                      <a:pt x="2646" y="12533"/>
                      <a:pt x="2646" y="11846"/>
                    </a:cubicBezTo>
                    <a:cubicBezTo>
                      <a:pt x="2701" y="11944"/>
                      <a:pt x="2761" y="12037"/>
                      <a:pt x="2815" y="12135"/>
                    </a:cubicBezTo>
                    <a:cubicBezTo>
                      <a:pt x="2984" y="12435"/>
                      <a:pt x="3061" y="12778"/>
                      <a:pt x="3028" y="13121"/>
                    </a:cubicBezTo>
                    <a:cubicBezTo>
                      <a:pt x="3028" y="13131"/>
                      <a:pt x="3035" y="13136"/>
                      <a:pt x="3042" y="13136"/>
                    </a:cubicBezTo>
                    <a:cubicBezTo>
                      <a:pt x="3048" y="13136"/>
                      <a:pt x="3053" y="13133"/>
                      <a:pt x="3055" y="13127"/>
                    </a:cubicBezTo>
                    <a:cubicBezTo>
                      <a:pt x="3099" y="12876"/>
                      <a:pt x="3088" y="12620"/>
                      <a:pt x="3028" y="12375"/>
                    </a:cubicBezTo>
                    <a:cubicBezTo>
                      <a:pt x="2952" y="12091"/>
                      <a:pt x="2761" y="11841"/>
                      <a:pt x="2646" y="11574"/>
                    </a:cubicBezTo>
                    <a:cubicBezTo>
                      <a:pt x="2619" y="10844"/>
                      <a:pt x="2527" y="10113"/>
                      <a:pt x="2461" y="9389"/>
                    </a:cubicBezTo>
                    <a:cubicBezTo>
                      <a:pt x="2461" y="9378"/>
                      <a:pt x="2461" y="9372"/>
                      <a:pt x="2456" y="9361"/>
                    </a:cubicBezTo>
                    <a:cubicBezTo>
                      <a:pt x="2461" y="8980"/>
                      <a:pt x="2510" y="8599"/>
                      <a:pt x="2592" y="8228"/>
                    </a:cubicBezTo>
                    <a:cubicBezTo>
                      <a:pt x="2772" y="7438"/>
                      <a:pt x="3088" y="6691"/>
                      <a:pt x="3246" y="5890"/>
                    </a:cubicBezTo>
                    <a:cubicBezTo>
                      <a:pt x="3387" y="5187"/>
                      <a:pt x="3475" y="4474"/>
                      <a:pt x="3507" y="3760"/>
                    </a:cubicBezTo>
                    <a:cubicBezTo>
                      <a:pt x="3556" y="3809"/>
                      <a:pt x="3605" y="3852"/>
                      <a:pt x="3649" y="3896"/>
                    </a:cubicBezTo>
                    <a:cubicBezTo>
                      <a:pt x="3709" y="3951"/>
                      <a:pt x="3763" y="4005"/>
                      <a:pt x="3823" y="4065"/>
                    </a:cubicBezTo>
                    <a:cubicBezTo>
                      <a:pt x="3660" y="4299"/>
                      <a:pt x="3714" y="4561"/>
                      <a:pt x="3725" y="4844"/>
                    </a:cubicBezTo>
                    <a:cubicBezTo>
                      <a:pt x="3725" y="4854"/>
                      <a:pt x="3734" y="4860"/>
                      <a:pt x="3743" y="4860"/>
                    </a:cubicBezTo>
                    <a:cubicBezTo>
                      <a:pt x="3753" y="4860"/>
                      <a:pt x="3763" y="4853"/>
                      <a:pt x="3763" y="4839"/>
                    </a:cubicBezTo>
                    <a:cubicBezTo>
                      <a:pt x="3769" y="4588"/>
                      <a:pt x="3736" y="4337"/>
                      <a:pt x="3883" y="4130"/>
                    </a:cubicBezTo>
                    <a:cubicBezTo>
                      <a:pt x="4041" y="4299"/>
                      <a:pt x="4167" y="4485"/>
                      <a:pt x="4172" y="4735"/>
                    </a:cubicBezTo>
                    <a:cubicBezTo>
                      <a:pt x="4172" y="4738"/>
                      <a:pt x="4175" y="4739"/>
                      <a:pt x="4178" y="4739"/>
                    </a:cubicBezTo>
                    <a:cubicBezTo>
                      <a:pt x="4182" y="4739"/>
                      <a:pt x="4186" y="4738"/>
                      <a:pt x="4188" y="4735"/>
                    </a:cubicBezTo>
                    <a:cubicBezTo>
                      <a:pt x="4199" y="4468"/>
                      <a:pt x="4079" y="4245"/>
                      <a:pt x="3932" y="4027"/>
                    </a:cubicBezTo>
                    <a:cubicBezTo>
                      <a:pt x="3834" y="3891"/>
                      <a:pt x="3725" y="3760"/>
                      <a:pt x="3622" y="3624"/>
                    </a:cubicBezTo>
                    <a:cubicBezTo>
                      <a:pt x="3584" y="3569"/>
                      <a:pt x="3551" y="3515"/>
                      <a:pt x="3518" y="3455"/>
                    </a:cubicBezTo>
                    <a:cubicBezTo>
                      <a:pt x="3524" y="3133"/>
                      <a:pt x="3529" y="2812"/>
                      <a:pt x="3529" y="2490"/>
                    </a:cubicBezTo>
                    <a:cubicBezTo>
                      <a:pt x="3709" y="2817"/>
                      <a:pt x="4074" y="3084"/>
                      <a:pt x="4172" y="3444"/>
                    </a:cubicBezTo>
                    <a:cubicBezTo>
                      <a:pt x="4174" y="3453"/>
                      <a:pt x="4179" y="3456"/>
                      <a:pt x="4185" y="3456"/>
                    </a:cubicBezTo>
                    <a:cubicBezTo>
                      <a:pt x="4198" y="3456"/>
                      <a:pt x="4214" y="3440"/>
                      <a:pt x="4210" y="3422"/>
                    </a:cubicBezTo>
                    <a:cubicBezTo>
                      <a:pt x="4156" y="3215"/>
                      <a:pt x="4063" y="3019"/>
                      <a:pt x="3932" y="2844"/>
                    </a:cubicBezTo>
                    <a:cubicBezTo>
                      <a:pt x="3780" y="2616"/>
                      <a:pt x="3654" y="2370"/>
                      <a:pt x="3551" y="2109"/>
                    </a:cubicBezTo>
                    <a:cubicBezTo>
                      <a:pt x="3545" y="2092"/>
                      <a:pt x="3535" y="2082"/>
                      <a:pt x="3518" y="2071"/>
                    </a:cubicBezTo>
                    <a:cubicBezTo>
                      <a:pt x="3518" y="1755"/>
                      <a:pt x="3562" y="1400"/>
                      <a:pt x="3458" y="1095"/>
                    </a:cubicBezTo>
                    <a:cubicBezTo>
                      <a:pt x="3458" y="736"/>
                      <a:pt x="3436" y="376"/>
                      <a:pt x="3317" y="65"/>
                    </a:cubicBezTo>
                    <a:cubicBezTo>
                      <a:pt x="3296" y="21"/>
                      <a:pt x="3258" y="1"/>
                      <a:pt x="32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6" name="Google Shape;9446;p62"/>
              <p:cNvSpPr/>
              <p:nvPr/>
            </p:nvSpPr>
            <p:spPr>
              <a:xfrm>
                <a:off x="4927478" y="3678983"/>
                <a:ext cx="72886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5871" extrusionOk="0">
                    <a:moveTo>
                      <a:pt x="6" y="1"/>
                    </a:moveTo>
                    <a:cubicBezTo>
                      <a:pt x="33" y="377"/>
                      <a:pt x="1" y="742"/>
                      <a:pt x="121" y="1085"/>
                    </a:cubicBezTo>
                    <a:cubicBezTo>
                      <a:pt x="300" y="1619"/>
                      <a:pt x="595" y="2099"/>
                      <a:pt x="883" y="2584"/>
                    </a:cubicBezTo>
                    <a:cubicBezTo>
                      <a:pt x="867" y="2791"/>
                      <a:pt x="883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1" y="3884"/>
                    </a:cubicBezTo>
                    <a:cubicBezTo>
                      <a:pt x="892" y="3884"/>
                      <a:pt x="904" y="3878"/>
                      <a:pt x="911" y="3864"/>
                    </a:cubicBezTo>
                    <a:cubicBezTo>
                      <a:pt x="1031" y="3614"/>
                      <a:pt x="1085" y="3276"/>
                      <a:pt x="1107" y="2954"/>
                    </a:cubicBezTo>
                    <a:cubicBezTo>
                      <a:pt x="1150" y="3036"/>
                      <a:pt x="1194" y="3118"/>
                      <a:pt x="1243" y="3200"/>
                    </a:cubicBezTo>
                    <a:cubicBezTo>
                      <a:pt x="1439" y="3554"/>
                      <a:pt x="1608" y="3919"/>
                      <a:pt x="1744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8" y="5709"/>
                      <a:pt x="1947" y="5727"/>
                      <a:pt x="1978" y="5727"/>
                    </a:cubicBezTo>
                    <a:cubicBezTo>
                      <a:pt x="2012" y="5727"/>
                      <a:pt x="2049" y="5703"/>
                      <a:pt x="2055" y="5662"/>
                    </a:cubicBezTo>
                    <a:cubicBezTo>
                      <a:pt x="2060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8" y="5870"/>
                    </a:cubicBezTo>
                    <a:cubicBezTo>
                      <a:pt x="2642" y="5870"/>
                      <a:pt x="2669" y="5787"/>
                      <a:pt x="2622" y="5744"/>
                    </a:cubicBezTo>
                    <a:cubicBezTo>
                      <a:pt x="2431" y="5597"/>
                      <a:pt x="2338" y="5412"/>
                      <a:pt x="2251" y="5216"/>
                    </a:cubicBezTo>
                    <a:lnTo>
                      <a:pt x="2251" y="5216"/>
                    </a:lnTo>
                    <a:cubicBezTo>
                      <a:pt x="2376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83" y="5259"/>
                      <a:pt x="2867" y="5096"/>
                      <a:pt x="2763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42" y="4807"/>
                      <a:pt x="2131" y="4802"/>
                    </a:cubicBezTo>
                    <a:cubicBezTo>
                      <a:pt x="2126" y="4693"/>
                      <a:pt x="2110" y="4578"/>
                      <a:pt x="2088" y="4475"/>
                    </a:cubicBezTo>
                    <a:cubicBezTo>
                      <a:pt x="2001" y="4093"/>
                      <a:pt x="1870" y="3728"/>
                      <a:pt x="1695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0" y="437"/>
                      <a:pt x="2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7" name="Google Shape;9447;p62"/>
              <p:cNvSpPr/>
              <p:nvPr/>
            </p:nvSpPr>
            <p:spPr>
              <a:xfrm>
                <a:off x="4920098" y="3320695"/>
                <a:ext cx="217419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03" h="21681" extrusionOk="0">
                    <a:moveTo>
                      <a:pt x="760" y="1"/>
                    </a:moveTo>
                    <a:cubicBezTo>
                      <a:pt x="753" y="1"/>
                      <a:pt x="747" y="4"/>
                      <a:pt x="745" y="11"/>
                    </a:cubicBezTo>
                    <a:cubicBezTo>
                      <a:pt x="522" y="724"/>
                      <a:pt x="1208" y="1220"/>
                      <a:pt x="1361" y="1874"/>
                    </a:cubicBezTo>
                    <a:cubicBezTo>
                      <a:pt x="1306" y="2147"/>
                      <a:pt x="1274" y="2425"/>
                      <a:pt x="1268" y="2702"/>
                    </a:cubicBezTo>
                    <a:cubicBezTo>
                      <a:pt x="1246" y="3204"/>
                      <a:pt x="1274" y="3700"/>
                      <a:pt x="1274" y="4195"/>
                    </a:cubicBezTo>
                    <a:cubicBezTo>
                      <a:pt x="1274" y="4620"/>
                      <a:pt x="1219" y="5035"/>
                      <a:pt x="1186" y="5454"/>
                    </a:cubicBezTo>
                    <a:cubicBezTo>
                      <a:pt x="723" y="5716"/>
                      <a:pt x="266" y="6141"/>
                      <a:pt x="53" y="6615"/>
                    </a:cubicBezTo>
                    <a:cubicBezTo>
                      <a:pt x="0" y="6732"/>
                      <a:pt x="110" y="6846"/>
                      <a:pt x="217" y="6846"/>
                    </a:cubicBezTo>
                    <a:cubicBezTo>
                      <a:pt x="254" y="6846"/>
                      <a:pt x="290" y="6832"/>
                      <a:pt x="320" y="6800"/>
                    </a:cubicBezTo>
                    <a:cubicBezTo>
                      <a:pt x="734" y="6375"/>
                      <a:pt x="1105" y="5705"/>
                      <a:pt x="1759" y="5629"/>
                    </a:cubicBezTo>
                    <a:cubicBezTo>
                      <a:pt x="1818" y="5621"/>
                      <a:pt x="1878" y="5618"/>
                      <a:pt x="1939" y="5618"/>
                    </a:cubicBezTo>
                    <a:cubicBezTo>
                      <a:pt x="2438" y="5618"/>
                      <a:pt x="2980" y="5845"/>
                      <a:pt x="3393" y="6097"/>
                    </a:cubicBezTo>
                    <a:cubicBezTo>
                      <a:pt x="4271" y="6642"/>
                      <a:pt x="4854" y="7541"/>
                      <a:pt x="5072" y="8538"/>
                    </a:cubicBezTo>
                    <a:cubicBezTo>
                      <a:pt x="5295" y="9535"/>
                      <a:pt x="5001" y="10544"/>
                      <a:pt x="5306" y="11524"/>
                    </a:cubicBezTo>
                    <a:cubicBezTo>
                      <a:pt x="5442" y="11955"/>
                      <a:pt x="5616" y="12363"/>
                      <a:pt x="5780" y="12778"/>
                    </a:cubicBezTo>
                    <a:cubicBezTo>
                      <a:pt x="5753" y="12794"/>
                      <a:pt x="5742" y="12821"/>
                      <a:pt x="5742" y="12854"/>
                    </a:cubicBezTo>
                    <a:cubicBezTo>
                      <a:pt x="5753" y="13519"/>
                      <a:pt x="5469" y="14124"/>
                      <a:pt x="5638" y="14788"/>
                    </a:cubicBezTo>
                    <a:cubicBezTo>
                      <a:pt x="5802" y="15420"/>
                      <a:pt x="6096" y="15998"/>
                      <a:pt x="6134" y="16663"/>
                    </a:cubicBezTo>
                    <a:cubicBezTo>
                      <a:pt x="6137" y="16676"/>
                      <a:pt x="6150" y="16683"/>
                      <a:pt x="6163" y="16683"/>
                    </a:cubicBezTo>
                    <a:cubicBezTo>
                      <a:pt x="6176" y="16683"/>
                      <a:pt x="6189" y="16676"/>
                      <a:pt x="6189" y="16663"/>
                    </a:cubicBezTo>
                    <a:cubicBezTo>
                      <a:pt x="6194" y="16036"/>
                      <a:pt x="5981" y="15469"/>
                      <a:pt x="5840" y="14870"/>
                    </a:cubicBezTo>
                    <a:cubicBezTo>
                      <a:pt x="5747" y="14527"/>
                      <a:pt x="5742" y="14167"/>
                      <a:pt x="5813" y="13824"/>
                    </a:cubicBezTo>
                    <a:cubicBezTo>
                      <a:pt x="5856" y="13611"/>
                      <a:pt x="5905" y="13404"/>
                      <a:pt x="5932" y="13192"/>
                    </a:cubicBezTo>
                    <a:cubicBezTo>
                      <a:pt x="6101" y="13682"/>
                      <a:pt x="6227" y="14189"/>
                      <a:pt x="6205" y="14734"/>
                    </a:cubicBezTo>
                    <a:cubicBezTo>
                      <a:pt x="6205" y="14753"/>
                      <a:pt x="6222" y="14767"/>
                      <a:pt x="6237" y="14767"/>
                    </a:cubicBezTo>
                    <a:cubicBezTo>
                      <a:pt x="6248" y="14767"/>
                      <a:pt x="6257" y="14760"/>
                      <a:pt x="6259" y="14745"/>
                    </a:cubicBezTo>
                    <a:cubicBezTo>
                      <a:pt x="6287" y="14647"/>
                      <a:pt x="6308" y="14543"/>
                      <a:pt x="6319" y="14440"/>
                    </a:cubicBezTo>
                    <a:cubicBezTo>
                      <a:pt x="6412" y="14652"/>
                      <a:pt x="6515" y="14859"/>
                      <a:pt x="6592" y="15083"/>
                    </a:cubicBezTo>
                    <a:cubicBezTo>
                      <a:pt x="6728" y="15464"/>
                      <a:pt x="6728" y="15856"/>
                      <a:pt x="6717" y="16260"/>
                    </a:cubicBezTo>
                    <a:cubicBezTo>
                      <a:pt x="6706" y="16597"/>
                      <a:pt x="6723" y="16935"/>
                      <a:pt x="6761" y="17268"/>
                    </a:cubicBezTo>
                    <a:cubicBezTo>
                      <a:pt x="6750" y="17273"/>
                      <a:pt x="6744" y="17284"/>
                      <a:pt x="6739" y="17295"/>
                    </a:cubicBezTo>
                    <a:cubicBezTo>
                      <a:pt x="6630" y="17774"/>
                      <a:pt x="6521" y="18352"/>
                      <a:pt x="6641" y="18837"/>
                    </a:cubicBezTo>
                    <a:cubicBezTo>
                      <a:pt x="6641" y="18843"/>
                      <a:pt x="6647" y="18847"/>
                      <a:pt x="6653" y="18847"/>
                    </a:cubicBezTo>
                    <a:cubicBezTo>
                      <a:pt x="6658" y="18847"/>
                      <a:pt x="6663" y="18844"/>
                      <a:pt x="6663" y="18837"/>
                    </a:cubicBezTo>
                    <a:cubicBezTo>
                      <a:pt x="6739" y="18581"/>
                      <a:pt x="6728" y="18308"/>
                      <a:pt x="6755" y="18047"/>
                    </a:cubicBezTo>
                    <a:cubicBezTo>
                      <a:pt x="6777" y="17921"/>
                      <a:pt x="6804" y="17791"/>
                      <a:pt x="6826" y="17665"/>
                    </a:cubicBezTo>
                    <a:cubicBezTo>
                      <a:pt x="6853" y="17818"/>
                      <a:pt x="6891" y="17965"/>
                      <a:pt x="6935" y="18118"/>
                    </a:cubicBezTo>
                    <a:cubicBezTo>
                      <a:pt x="6990" y="18297"/>
                      <a:pt x="7055" y="18477"/>
                      <a:pt x="7137" y="18652"/>
                    </a:cubicBezTo>
                    <a:cubicBezTo>
                      <a:pt x="7109" y="18657"/>
                      <a:pt x="7088" y="18673"/>
                      <a:pt x="7082" y="18701"/>
                    </a:cubicBezTo>
                    <a:cubicBezTo>
                      <a:pt x="7033" y="18875"/>
                      <a:pt x="7017" y="19055"/>
                      <a:pt x="7028" y="19235"/>
                    </a:cubicBezTo>
                    <a:cubicBezTo>
                      <a:pt x="6690" y="19790"/>
                      <a:pt x="6537" y="20297"/>
                      <a:pt x="6608" y="20962"/>
                    </a:cubicBezTo>
                    <a:cubicBezTo>
                      <a:pt x="6608" y="20967"/>
                      <a:pt x="6614" y="20970"/>
                      <a:pt x="6619" y="20970"/>
                    </a:cubicBezTo>
                    <a:cubicBezTo>
                      <a:pt x="6624" y="20970"/>
                      <a:pt x="6630" y="20967"/>
                      <a:pt x="6630" y="20962"/>
                    </a:cubicBezTo>
                    <a:cubicBezTo>
                      <a:pt x="6657" y="20640"/>
                      <a:pt x="6663" y="20297"/>
                      <a:pt x="6766" y="19992"/>
                    </a:cubicBezTo>
                    <a:cubicBezTo>
                      <a:pt x="6837" y="19801"/>
                      <a:pt x="6935" y="19622"/>
                      <a:pt x="7055" y="19453"/>
                    </a:cubicBezTo>
                    <a:cubicBezTo>
                      <a:pt x="7066" y="19551"/>
                      <a:pt x="7082" y="19649"/>
                      <a:pt x="7104" y="19741"/>
                    </a:cubicBezTo>
                    <a:cubicBezTo>
                      <a:pt x="7213" y="20172"/>
                      <a:pt x="7267" y="20613"/>
                      <a:pt x="7267" y="21055"/>
                    </a:cubicBezTo>
                    <a:cubicBezTo>
                      <a:pt x="7267" y="21061"/>
                      <a:pt x="7276" y="21066"/>
                      <a:pt x="7282" y="21066"/>
                    </a:cubicBezTo>
                    <a:cubicBezTo>
                      <a:pt x="7286" y="21066"/>
                      <a:pt x="7289" y="21064"/>
                      <a:pt x="7289" y="21060"/>
                    </a:cubicBezTo>
                    <a:cubicBezTo>
                      <a:pt x="7393" y="20706"/>
                      <a:pt x="7333" y="20335"/>
                      <a:pt x="7267" y="19981"/>
                    </a:cubicBezTo>
                    <a:cubicBezTo>
                      <a:pt x="7202" y="19600"/>
                      <a:pt x="7191" y="19213"/>
                      <a:pt x="7224" y="18831"/>
                    </a:cubicBezTo>
                    <a:lnTo>
                      <a:pt x="7224" y="18831"/>
                    </a:lnTo>
                    <a:cubicBezTo>
                      <a:pt x="7316" y="19017"/>
                      <a:pt x="7420" y="19191"/>
                      <a:pt x="7540" y="19360"/>
                    </a:cubicBezTo>
                    <a:cubicBezTo>
                      <a:pt x="7524" y="19371"/>
                      <a:pt x="7513" y="19393"/>
                      <a:pt x="7513" y="19414"/>
                    </a:cubicBezTo>
                    <a:cubicBezTo>
                      <a:pt x="7529" y="19774"/>
                      <a:pt x="7600" y="20128"/>
                      <a:pt x="7731" y="20466"/>
                    </a:cubicBezTo>
                    <a:cubicBezTo>
                      <a:pt x="7872" y="20864"/>
                      <a:pt x="7921" y="21251"/>
                      <a:pt x="7998" y="21665"/>
                    </a:cubicBezTo>
                    <a:cubicBezTo>
                      <a:pt x="7998" y="21676"/>
                      <a:pt x="8004" y="21681"/>
                      <a:pt x="8011" y="21681"/>
                    </a:cubicBezTo>
                    <a:cubicBezTo>
                      <a:pt x="8022" y="21681"/>
                      <a:pt x="8036" y="21670"/>
                      <a:pt x="8036" y="21654"/>
                    </a:cubicBezTo>
                    <a:cubicBezTo>
                      <a:pt x="8009" y="21224"/>
                      <a:pt x="8009" y="20842"/>
                      <a:pt x="7872" y="20423"/>
                    </a:cubicBezTo>
                    <a:cubicBezTo>
                      <a:pt x="7785" y="20139"/>
                      <a:pt x="7763" y="19839"/>
                      <a:pt x="7692" y="19562"/>
                    </a:cubicBezTo>
                    <a:lnTo>
                      <a:pt x="7692" y="19562"/>
                    </a:lnTo>
                    <a:cubicBezTo>
                      <a:pt x="8068" y="20019"/>
                      <a:pt x="8548" y="20488"/>
                      <a:pt x="8548" y="21120"/>
                    </a:cubicBezTo>
                    <a:cubicBezTo>
                      <a:pt x="8548" y="21135"/>
                      <a:pt x="8561" y="21143"/>
                      <a:pt x="8573" y="21143"/>
                    </a:cubicBezTo>
                    <a:cubicBezTo>
                      <a:pt x="8583" y="21143"/>
                      <a:pt x="8592" y="21138"/>
                      <a:pt x="8592" y="21125"/>
                    </a:cubicBezTo>
                    <a:cubicBezTo>
                      <a:pt x="8602" y="20640"/>
                      <a:pt x="8341" y="20243"/>
                      <a:pt x="8052" y="19878"/>
                    </a:cubicBezTo>
                    <a:cubicBezTo>
                      <a:pt x="7616" y="19327"/>
                      <a:pt x="7235" y="18782"/>
                      <a:pt x="7039" y="18101"/>
                    </a:cubicBezTo>
                    <a:cubicBezTo>
                      <a:pt x="6832" y="17360"/>
                      <a:pt x="6853" y="16646"/>
                      <a:pt x="6864" y="15889"/>
                    </a:cubicBezTo>
                    <a:cubicBezTo>
                      <a:pt x="6875" y="15600"/>
                      <a:pt x="6842" y="15306"/>
                      <a:pt x="6761" y="15028"/>
                    </a:cubicBezTo>
                    <a:cubicBezTo>
                      <a:pt x="6668" y="14734"/>
                      <a:pt x="6526" y="14461"/>
                      <a:pt x="6434" y="14167"/>
                    </a:cubicBezTo>
                    <a:cubicBezTo>
                      <a:pt x="6423" y="14124"/>
                      <a:pt x="6385" y="14091"/>
                      <a:pt x="6341" y="14085"/>
                    </a:cubicBezTo>
                    <a:cubicBezTo>
                      <a:pt x="6330" y="13900"/>
                      <a:pt x="6303" y="13715"/>
                      <a:pt x="6259" y="13535"/>
                    </a:cubicBezTo>
                    <a:lnTo>
                      <a:pt x="6259" y="13535"/>
                    </a:lnTo>
                    <a:cubicBezTo>
                      <a:pt x="6554" y="13780"/>
                      <a:pt x="6913" y="14058"/>
                      <a:pt x="6951" y="14456"/>
                    </a:cubicBezTo>
                    <a:cubicBezTo>
                      <a:pt x="6954" y="14477"/>
                      <a:pt x="6970" y="14486"/>
                      <a:pt x="6987" y="14486"/>
                    </a:cubicBezTo>
                    <a:cubicBezTo>
                      <a:pt x="7009" y="14486"/>
                      <a:pt x="7032" y="14470"/>
                      <a:pt x="7022" y="14445"/>
                    </a:cubicBezTo>
                    <a:cubicBezTo>
                      <a:pt x="6913" y="14036"/>
                      <a:pt x="6597" y="13535"/>
                      <a:pt x="6205" y="13344"/>
                    </a:cubicBezTo>
                    <a:cubicBezTo>
                      <a:pt x="5998" y="12630"/>
                      <a:pt x="5606" y="11938"/>
                      <a:pt x="5447" y="11246"/>
                    </a:cubicBezTo>
                    <a:cubicBezTo>
                      <a:pt x="5409" y="11056"/>
                      <a:pt x="5382" y="10860"/>
                      <a:pt x="5382" y="10669"/>
                    </a:cubicBezTo>
                    <a:lnTo>
                      <a:pt x="5382" y="10669"/>
                    </a:lnTo>
                    <a:cubicBezTo>
                      <a:pt x="5497" y="10800"/>
                      <a:pt x="5633" y="10920"/>
                      <a:pt x="5753" y="11056"/>
                    </a:cubicBezTo>
                    <a:cubicBezTo>
                      <a:pt x="5720" y="11230"/>
                      <a:pt x="5725" y="11410"/>
                      <a:pt x="5753" y="11584"/>
                    </a:cubicBezTo>
                    <a:cubicBezTo>
                      <a:pt x="5760" y="11610"/>
                      <a:pt x="5780" y="11622"/>
                      <a:pt x="5800" y="11622"/>
                    </a:cubicBezTo>
                    <a:cubicBezTo>
                      <a:pt x="5826" y="11622"/>
                      <a:pt x="5851" y="11602"/>
                      <a:pt x="5845" y="11568"/>
                    </a:cubicBezTo>
                    <a:cubicBezTo>
                      <a:pt x="5834" y="11443"/>
                      <a:pt x="5840" y="11323"/>
                      <a:pt x="5862" y="11203"/>
                    </a:cubicBezTo>
                    <a:cubicBezTo>
                      <a:pt x="6074" y="11519"/>
                      <a:pt x="6161" y="11851"/>
                      <a:pt x="6205" y="12233"/>
                    </a:cubicBezTo>
                    <a:cubicBezTo>
                      <a:pt x="6208" y="12262"/>
                      <a:pt x="6231" y="12276"/>
                      <a:pt x="6254" y="12276"/>
                    </a:cubicBezTo>
                    <a:cubicBezTo>
                      <a:pt x="6279" y="12276"/>
                      <a:pt x="6303" y="12261"/>
                      <a:pt x="6303" y="12233"/>
                    </a:cubicBezTo>
                    <a:cubicBezTo>
                      <a:pt x="6292" y="11862"/>
                      <a:pt x="6259" y="11513"/>
                      <a:pt x="6063" y="11192"/>
                    </a:cubicBezTo>
                    <a:cubicBezTo>
                      <a:pt x="5878" y="10887"/>
                      <a:pt x="5622" y="10647"/>
                      <a:pt x="5382" y="10391"/>
                    </a:cubicBezTo>
                    <a:cubicBezTo>
                      <a:pt x="5388" y="10168"/>
                      <a:pt x="5404" y="9939"/>
                      <a:pt x="5409" y="9710"/>
                    </a:cubicBezTo>
                    <a:cubicBezTo>
                      <a:pt x="5546" y="9852"/>
                      <a:pt x="5714" y="9971"/>
                      <a:pt x="5851" y="10113"/>
                    </a:cubicBezTo>
                    <a:cubicBezTo>
                      <a:pt x="6031" y="10315"/>
                      <a:pt x="6183" y="10549"/>
                      <a:pt x="6292" y="10800"/>
                    </a:cubicBezTo>
                    <a:cubicBezTo>
                      <a:pt x="6294" y="10803"/>
                      <a:pt x="6299" y="10805"/>
                      <a:pt x="6304" y="10805"/>
                    </a:cubicBezTo>
                    <a:cubicBezTo>
                      <a:pt x="6313" y="10805"/>
                      <a:pt x="6323" y="10799"/>
                      <a:pt x="6319" y="10789"/>
                    </a:cubicBezTo>
                    <a:cubicBezTo>
                      <a:pt x="6238" y="10500"/>
                      <a:pt x="6172" y="10244"/>
                      <a:pt x="5960" y="10020"/>
                    </a:cubicBezTo>
                    <a:cubicBezTo>
                      <a:pt x="5785" y="9835"/>
                      <a:pt x="5600" y="9650"/>
                      <a:pt x="5409" y="9481"/>
                    </a:cubicBezTo>
                    <a:lnTo>
                      <a:pt x="5409" y="9388"/>
                    </a:lnTo>
                    <a:cubicBezTo>
                      <a:pt x="5388" y="8860"/>
                      <a:pt x="5284" y="8342"/>
                      <a:pt x="5099" y="7852"/>
                    </a:cubicBezTo>
                    <a:lnTo>
                      <a:pt x="5099" y="7852"/>
                    </a:lnTo>
                    <a:cubicBezTo>
                      <a:pt x="5202" y="7895"/>
                      <a:pt x="5306" y="7955"/>
                      <a:pt x="5398" y="8021"/>
                    </a:cubicBezTo>
                    <a:cubicBezTo>
                      <a:pt x="5535" y="8119"/>
                      <a:pt x="5725" y="8271"/>
                      <a:pt x="5747" y="8446"/>
                    </a:cubicBezTo>
                    <a:cubicBezTo>
                      <a:pt x="5747" y="8465"/>
                      <a:pt x="5760" y="8473"/>
                      <a:pt x="5773" y="8473"/>
                    </a:cubicBezTo>
                    <a:cubicBezTo>
                      <a:pt x="5791" y="8473"/>
                      <a:pt x="5810" y="8459"/>
                      <a:pt x="5807" y="8435"/>
                    </a:cubicBezTo>
                    <a:cubicBezTo>
                      <a:pt x="5785" y="8255"/>
                      <a:pt x="5633" y="8086"/>
                      <a:pt x="5502" y="7972"/>
                    </a:cubicBezTo>
                    <a:cubicBezTo>
                      <a:pt x="5360" y="7852"/>
                      <a:pt x="5202" y="7759"/>
                      <a:pt x="5028" y="7688"/>
                    </a:cubicBezTo>
                    <a:cubicBezTo>
                      <a:pt x="4701" y="6925"/>
                      <a:pt x="4183" y="6244"/>
                      <a:pt x="3486" y="5797"/>
                    </a:cubicBezTo>
                    <a:cubicBezTo>
                      <a:pt x="3611" y="5787"/>
                      <a:pt x="3742" y="5765"/>
                      <a:pt x="3878" y="5743"/>
                    </a:cubicBezTo>
                    <a:cubicBezTo>
                      <a:pt x="3911" y="5738"/>
                      <a:pt x="3949" y="5732"/>
                      <a:pt x="3987" y="5727"/>
                    </a:cubicBezTo>
                    <a:lnTo>
                      <a:pt x="3987" y="5732"/>
                    </a:lnTo>
                    <a:cubicBezTo>
                      <a:pt x="4129" y="6141"/>
                      <a:pt x="4478" y="6451"/>
                      <a:pt x="4815" y="6702"/>
                    </a:cubicBezTo>
                    <a:cubicBezTo>
                      <a:pt x="4984" y="6838"/>
                      <a:pt x="5164" y="6953"/>
                      <a:pt x="5355" y="7056"/>
                    </a:cubicBezTo>
                    <a:cubicBezTo>
                      <a:pt x="5535" y="7143"/>
                      <a:pt x="5791" y="7236"/>
                      <a:pt x="5867" y="7443"/>
                    </a:cubicBezTo>
                    <a:cubicBezTo>
                      <a:pt x="5873" y="7464"/>
                      <a:pt x="5891" y="7472"/>
                      <a:pt x="5910" y="7472"/>
                    </a:cubicBezTo>
                    <a:cubicBezTo>
                      <a:pt x="5941" y="7472"/>
                      <a:pt x="5975" y="7448"/>
                      <a:pt x="5965" y="7410"/>
                    </a:cubicBezTo>
                    <a:cubicBezTo>
                      <a:pt x="5878" y="7122"/>
                      <a:pt x="5546" y="7007"/>
                      <a:pt x="5311" y="6855"/>
                    </a:cubicBezTo>
                    <a:cubicBezTo>
                      <a:pt x="4848" y="6560"/>
                      <a:pt x="4456" y="6168"/>
                      <a:pt x="4162" y="5710"/>
                    </a:cubicBezTo>
                    <a:cubicBezTo>
                      <a:pt x="4221" y="5707"/>
                      <a:pt x="4280" y="5705"/>
                      <a:pt x="4339" y="5705"/>
                    </a:cubicBezTo>
                    <a:cubicBezTo>
                      <a:pt x="4734" y="5705"/>
                      <a:pt x="5131" y="5789"/>
                      <a:pt x="5453" y="6021"/>
                    </a:cubicBezTo>
                    <a:cubicBezTo>
                      <a:pt x="5459" y="6025"/>
                      <a:pt x="5464" y="6026"/>
                      <a:pt x="5469" y="6026"/>
                    </a:cubicBezTo>
                    <a:cubicBezTo>
                      <a:pt x="5494" y="6026"/>
                      <a:pt x="5508" y="5991"/>
                      <a:pt x="5486" y="5977"/>
                    </a:cubicBezTo>
                    <a:cubicBezTo>
                      <a:pt x="5148" y="5754"/>
                      <a:pt x="4761" y="5612"/>
                      <a:pt x="4358" y="5558"/>
                    </a:cubicBezTo>
                    <a:cubicBezTo>
                      <a:pt x="4277" y="5547"/>
                      <a:pt x="4197" y="5543"/>
                      <a:pt x="4117" y="5543"/>
                    </a:cubicBezTo>
                    <a:cubicBezTo>
                      <a:pt x="3986" y="5543"/>
                      <a:pt x="3855" y="5556"/>
                      <a:pt x="3726" y="5580"/>
                    </a:cubicBezTo>
                    <a:cubicBezTo>
                      <a:pt x="3598" y="5602"/>
                      <a:pt x="3465" y="5614"/>
                      <a:pt x="3333" y="5614"/>
                    </a:cubicBezTo>
                    <a:cubicBezTo>
                      <a:pt x="3275" y="5614"/>
                      <a:pt x="3216" y="5612"/>
                      <a:pt x="3159" y="5607"/>
                    </a:cubicBezTo>
                    <a:cubicBezTo>
                      <a:pt x="3104" y="5580"/>
                      <a:pt x="3044" y="5552"/>
                      <a:pt x="2990" y="5530"/>
                    </a:cubicBezTo>
                    <a:cubicBezTo>
                      <a:pt x="2658" y="5385"/>
                      <a:pt x="2272" y="5251"/>
                      <a:pt x="1897" y="5251"/>
                    </a:cubicBezTo>
                    <a:cubicBezTo>
                      <a:pt x="1736" y="5251"/>
                      <a:pt x="1578" y="5276"/>
                      <a:pt x="1426" y="5334"/>
                    </a:cubicBezTo>
                    <a:cubicBezTo>
                      <a:pt x="1617" y="4457"/>
                      <a:pt x="1426" y="3460"/>
                      <a:pt x="1470" y="2588"/>
                    </a:cubicBezTo>
                    <a:cubicBezTo>
                      <a:pt x="1486" y="2065"/>
                      <a:pt x="1617" y="1553"/>
                      <a:pt x="1851" y="1084"/>
                    </a:cubicBezTo>
                    <a:cubicBezTo>
                      <a:pt x="2020" y="724"/>
                      <a:pt x="2026" y="425"/>
                      <a:pt x="1976" y="32"/>
                    </a:cubicBezTo>
                    <a:cubicBezTo>
                      <a:pt x="1974" y="27"/>
                      <a:pt x="1970" y="24"/>
                      <a:pt x="1966" y="24"/>
                    </a:cubicBezTo>
                    <a:cubicBezTo>
                      <a:pt x="1962" y="24"/>
                      <a:pt x="1957" y="27"/>
                      <a:pt x="1955" y="32"/>
                    </a:cubicBezTo>
                    <a:cubicBezTo>
                      <a:pt x="1944" y="299"/>
                      <a:pt x="1922" y="572"/>
                      <a:pt x="1802" y="812"/>
                    </a:cubicBezTo>
                    <a:cubicBezTo>
                      <a:pt x="1699" y="1019"/>
                      <a:pt x="1584" y="1220"/>
                      <a:pt x="1497" y="1433"/>
                    </a:cubicBezTo>
                    <a:cubicBezTo>
                      <a:pt x="1475" y="1476"/>
                      <a:pt x="1464" y="1515"/>
                      <a:pt x="1448" y="1558"/>
                    </a:cubicBezTo>
                    <a:cubicBezTo>
                      <a:pt x="1257" y="1035"/>
                      <a:pt x="740" y="648"/>
                      <a:pt x="778" y="16"/>
                    </a:cubicBezTo>
                    <a:cubicBezTo>
                      <a:pt x="778" y="7"/>
                      <a:pt x="769" y="1"/>
                      <a:pt x="7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8" name="Google Shape;9448;p62"/>
              <p:cNvSpPr/>
              <p:nvPr/>
            </p:nvSpPr>
            <p:spPr>
              <a:xfrm>
                <a:off x="4953610" y="3815202"/>
                <a:ext cx="106625" cy="536712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1237" extrusionOk="0">
                    <a:moveTo>
                      <a:pt x="996" y="1"/>
                    </a:moveTo>
                    <a:cubicBezTo>
                      <a:pt x="957" y="1"/>
                      <a:pt x="919" y="21"/>
                      <a:pt x="901" y="65"/>
                    </a:cubicBezTo>
                    <a:cubicBezTo>
                      <a:pt x="781" y="376"/>
                      <a:pt x="759" y="736"/>
                      <a:pt x="759" y="1095"/>
                    </a:cubicBezTo>
                    <a:cubicBezTo>
                      <a:pt x="656" y="1400"/>
                      <a:pt x="694" y="1755"/>
                      <a:pt x="700" y="2071"/>
                    </a:cubicBezTo>
                    <a:cubicBezTo>
                      <a:pt x="683" y="2082"/>
                      <a:pt x="667" y="2092"/>
                      <a:pt x="661" y="2109"/>
                    </a:cubicBezTo>
                    <a:cubicBezTo>
                      <a:pt x="563" y="2370"/>
                      <a:pt x="433" y="2616"/>
                      <a:pt x="280" y="2844"/>
                    </a:cubicBezTo>
                    <a:cubicBezTo>
                      <a:pt x="155" y="3019"/>
                      <a:pt x="62" y="3215"/>
                      <a:pt x="8" y="3422"/>
                    </a:cubicBezTo>
                    <a:cubicBezTo>
                      <a:pt x="0" y="3440"/>
                      <a:pt x="18" y="3456"/>
                      <a:pt x="33" y="3456"/>
                    </a:cubicBezTo>
                    <a:cubicBezTo>
                      <a:pt x="41" y="3456"/>
                      <a:pt x="48" y="3453"/>
                      <a:pt x="51" y="3444"/>
                    </a:cubicBezTo>
                    <a:cubicBezTo>
                      <a:pt x="149" y="3084"/>
                      <a:pt x="514" y="2817"/>
                      <a:pt x="694" y="2490"/>
                    </a:cubicBezTo>
                    <a:cubicBezTo>
                      <a:pt x="694" y="2812"/>
                      <a:pt x="700" y="3133"/>
                      <a:pt x="705" y="3455"/>
                    </a:cubicBezTo>
                    <a:cubicBezTo>
                      <a:pt x="672" y="3515"/>
                      <a:pt x="640" y="3569"/>
                      <a:pt x="601" y="3624"/>
                    </a:cubicBezTo>
                    <a:cubicBezTo>
                      <a:pt x="498" y="3760"/>
                      <a:pt x="389" y="3891"/>
                      <a:pt x="291" y="4027"/>
                    </a:cubicBezTo>
                    <a:cubicBezTo>
                      <a:pt x="144" y="4245"/>
                      <a:pt x="24" y="4468"/>
                      <a:pt x="40" y="4735"/>
                    </a:cubicBezTo>
                    <a:cubicBezTo>
                      <a:pt x="40" y="4738"/>
                      <a:pt x="43" y="4739"/>
                      <a:pt x="46" y="4739"/>
                    </a:cubicBezTo>
                    <a:cubicBezTo>
                      <a:pt x="48" y="4739"/>
                      <a:pt x="51" y="4738"/>
                      <a:pt x="51" y="4735"/>
                    </a:cubicBezTo>
                    <a:cubicBezTo>
                      <a:pt x="62" y="4485"/>
                      <a:pt x="182" y="4299"/>
                      <a:pt x="340" y="4130"/>
                    </a:cubicBezTo>
                    <a:cubicBezTo>
                      <a:pt x="487" y="4337"/>
                      <a:pt x="454" y="4588"/>
                      <a:pt x="460" y="4839"/>
                    </a:cubicBezTo>
                    <a:cubicBezTo>
                      <a:pt x="460" y="4853"/>
                      <a:pt x="470" y="4860"/>
                      <a:pt x="480" y="4860"/>
                    </a:cubicBezTo>
                    <a:cubicBezTo>
                      <a:pt x="489" y="4860"/>
                      <a:pt x="498" y="4854"/>
                      <a:pt x="498" y="4844"/>
                    </a:cubicBezTo>
                    <a:cubicBezTo>
                      <a:pt x="509" y="4561"/>
                      <a:pt x="563" y="4299"/>
                      <a:pt x="400" y="4065"/>
                    </a:cubicBezTo>
                    <a:cubicBezTo>
                      <a:pt x="460" y="4005"/>
                      <a:pt x="514" y="3951"/>
                      <a:pt x="574" y="3896"/>
                    </a:cubicBezTo>
                    <a:cubicBezTo>
                      <a:pt x="618" y="3852"/>
                      <a:pt x="667" y="3809"/>
                      <a:pt x="716" y="3760"/>
                    </a:cubicBezTo>
                    <a:cubicBezTo>
                      <a:pt x="749" y="4474"/>
                      <a:pt x="836" y="5187"/>
                      <a:pt x="977" y="5890"/>
                    </a:cubicBezTo>
                    <a:cubicBezTo>
                      <a:pt x="1135" y="6691"/>
                      <a:pt x="1451" y="7438"/>
                      <a:pt x="1631" y="8228"/>
                    </a:cubicBezTo>
                    <a:cubicBezTo>
                      <a:pt x="1718" y="8599"/>
                      <a:pt x="1762" y="8980"/>
                      <a:pt x="1768" y="9361"/>
                    </a:cubicBezTo>
                    <a:cubicBezTo>
                      <a:pt x="1762" y="9372"/>
                      <a:pt x="1762" y="9378"/>
                      <a:pt x="1762" y="9389"/>
                    </a:cubicBezTo>
                    <a:cubicBezTo>
                      <a:pt x="1697" y="10113"/>
                      <a:pt x="1604" y="10844"/>
                      <a:pt x="1582" y="11574"/>
                    </a:cubicBezTo>
                    <a:cubicBezTo>
                      <a:pt x="1462" y="11841"/>
                      <a:pt x="1272" y="12091"/>
                      <a:pt x="1195" y="12375"/>
                    </a:cubicBezTo>
                    <a:cubicBezTo>
                      <a:pt x="1135" y="12620"/>
                      <a:pt x="1125" y="12876"/>
                      <a:pt x="1174" y="13127"/>
                    </a:cubicBezTo>
                    <a:cubicBezTo>
                      <a:pt x="1174" y="13133"/>
                      <a:pt x="1177" y="13136"/>
                      <a:pt x="1182" y="13136"/>
                    </a:cubicBezTo>
                    <a:cubicBezTo>
                      <a:pt x="1188" y="13136"/>
                      <a:pt x="1195" y="13131"/>
                      <a:pt x="1195" y="13121"/>
                    </a:cubicBezTo>
                    <a:cubicBezTo>
                      <a:pt x="1174" y="12772"/>
                      <a:pt x="1228" y="12440"/>
                      <a:pt x="1408" y="12135"/>
                    </a:cubicBezTo>
                    <a:cubicBezTo>
                      <a:pt x="1468" y="12037"/>
                      <a:pt x="1522" y="11944"/>
                      <a:pt x="1577" y="11846"/>
                    </a:cubicBezTo>
                    <a:cubicBezTo>
                      <a:pt x="1582" y="12533"/>
                      <a:pt x="1713" y="13181"/>
                      <a:pt x="1887" y="13846"/>
                    </a:cubicBezTo>
                    <a:cubicBezTo>
                      <a:pt x="2073" y="14603"/>
                      <a:pt x="2220" y="15366"/>
                      <a:pt x="2323" y="16140"/>
                    </a:cubicBezTo>
                    <a:cubicBezTo>
                      <a:pt x="2394" y="16603"/>
                      <a:pt x="2481" y="17039"/>
                      <a:pt x="2525" y="17491"/>
                    </a:cubicBezTo>
                    <a:cubicBezTo>
                      <a:pt x="2498" y="17491"/>
                      <a:pt x="2481" y="17508"/>
                      <a:pt x="2465" y="17524"/>
                    </a:cubicBezTo>
                    <a:cubicBezTo>
                      <a:pt x="2045" y="18183"/>
                      <a:pt x="2040" y="19022"/>
                      <a:pt x="2443" y="19687"/>
                    </a:cubicBezTo>
                    <a:cubicBezTo>
                      <a:pt x="2863" y="20374"/>
                      <a:pt x="3555" y="20782"/>
                      <a:pt x="4203" y="21235"/>
                    </a:cubicBezTo>
                    <a:cubicBezTo>
                      <a:pt x="4205" y="21236"/>
                      <a:pt x="4207" y="21236"/>
                      <a:pt x="4209" y="21236"/>
                    </a:cubicBezTo>
                    <a:cubicBezTo>
                      <a:pt x="4216" y="21236"/>
                      <a:pt x="4219" y="21227"/>
                      <a:pt x="4214" y="21218"/>
                    </a:cubicBezTo>
                    <a:cubicBezTo>
                      <a:pt x="3675" y="20837"/>
                      <a:pt x="2988" y="20439"/>
                      <a:pt x="2650" y="19851"/>
                    </a:cubicBezTo>
                    <a:cubicBezTo>
                      <a:pt x="2498" y="19584"/>
                      <a:pt x="2389" y="19289"/>
                      <a:pt x="2340" y="18990"/>
                    </a:cubicBezTo>
                    <a:lnTo>
                      <a:pt x="2340" y="18990"/>
                    </a:lnTo>
                    <a:cubicBezTo>
                      <a:pt x="2541" y="19229"/>
                      <a:pt x="2830" y="19404"/>
                      <a:pt x="3015" y="19665"/>
                    </a:cubicBezTo>
                    <a:cubicBezTo>
                      <a:pt x="3021" y="19674"/>
                      <a:pt x="3028" y="19677"/>
                      <a:pt x="3034" y="19677"/>
                    </a:cubicBezTo>
                    <a:cubicBezTo>
                      <a:pt x="3055" y="19677"/>
                      <a:pt x="3075" y="19646"/>
                      <a:pt x="3059" y="19622"/>
                    </a:cubicBezTo>
                    <a:cubicBezTo>
                      <a:pt x="2846" y="19289"/>
                      <a:pt x="2514" y="19066"/>
                      <a:pt x="2329" y="18712"/>
                    </a:cubicBezTo>
                    <a:cubicBezTo>
                      <a:pt x="2329" y="18701"/>
                      <a:pt x="2323" y="18695"/>
                      <a:pt x="2312" y="18690"/>
                    </a:cubicBezTo>
                    <a:cubicBezTo>
                      <a:pt x="2312" y="18358"/>
                      <a:pt x="2394" y="18031"/>
                      <a:pt x="2541" y="17731"/>
                    </a:cubicBezTo>
                    <a:cubicBezTo>
                      <a:pt x="2552" y="17889"/>
                      <a:pt x="2552" y="18047"/>
                      <a:pt x="2547" y="18200"/>
                    </a:cubicBezTo>
                    <a:cubicBezTo>
                      <a:pt x="2547" y="18200"/>
                      <a:pt x="2552" y="18202"/>
                      <a:pt x="2555" y="18202"/>
                    </a:cubicBezTo>
                    <a:cubicBezTo>
                      <a:pt x="2556" y="18202"/>
                      <a:pt x="2558" y="18201"/>
                      <a:pt x="2558" y="18200"/>
                    </a:cubicBezTo>
                    <a:cubicBezTo>
                      <a:pt x="2612" y="18042"/>
                      <a:pt x="2639" y="17867"/>
                      <a:pt x="2639" y="17698"/>
                    </a:cubicBezTo>
                    <a:cubicBezTo>
                      <a:pt x="2961" y="17878"/>
                      <a:pt x="3108" y="18227"/>
                      <a:pt x="3239" y="18565"/>
                    </a:cubicBezTo>
                    <a:cubicBezTo>
                      <a:pt x="3233" y="18570"/>
                      <a:pt x="3233" y="18581"/>
                      <a:pt x="3233" y="18586"/>
                    </a:cubicBezTo>
                    <a:cubicBezTo>
                      <a:pt x="3250" y="18919"/>
                      <a:pt x="3228" y="19251"/>
                      <a:pt x="3326" y="19573"/>
                    </a:cubicBezTo>
                    <a:cubicBezTo>
                      <a:pt x="3331" y="19595"/>
                      <a:pt x="3349" y="19605"/>
                      <a:pt x="3366" y="19605"/>
                    </a:cubicBezTo>
                    <a:cubicBezTo>
                      <a:pt x="3387" y="19605"/>
                      <a:pt x="3408" y="19589"/>
                      <a:pt x="3402" y="19562"/>
                    </a:cubicBezTo>
                    <a:cubicBezTo>
                      <a:pt x="3326" y="19306"/>
                      <a:pt x="3320" y="19044"/>
                      <a:pt x="3315" y="18777"/>
                    </a:cubicBezTo>
                    <a:lnTo>
                      <a:pt x="3315" y="18777"/>
                    </a:lnTo>
                    <a:cubicBezTo>
                      <a:pt x="3342" y="18848"/>
                      <a:pt x="3370" y="18913"/>
                      <a:pt x="3397" y="18984"/>
                    </a:cubicBezTo>
                    <a:cubicBezTo>
                      <a:pt x="3615" y="19464"/>
                      <a:pt x="3854" y="19938"/>
                      <a:pt x="4181" y="20352"/>
                    </a:cubicBezTo>
                    <a:cubicBezTo>
                      <a:pt x="4184" y="20353"/>
                      <a:pt x="4187" y="20354"/>
                      <a:pt x="4190" y="20354"/>
                    </a:cubicBezTo>
                    <a:cubicBezTo>
                      <a:pt x="4197" y="20354"/>
                      <a:pt x="4202" y="20349"/>
                      <a:pt x="4198" y="20341"/>
                    </a:cubicBezTo>
                    <a:cubicBezTo>
                      <a:pt x="3871" y="19758"/>
                      <a:pt x="3577" y="19159"/>
                      <a:pt x="3326" y="18537"/>
                    </a:cubicBezTo>
                    <a:cubicBezTo>
                      <a:pt x="3179" y="18161"/>
                      <a:pt x="3021" y="17775"/>
                      <a:pt x="2639" y="17600"/>
                    </a:cubicBezTo>
                    <a:cubicBezTo>
                      <a:pt x="2618" y="17197"/>
                      <a:pt x="2498" y="16777"/>
                      <a:pt x="2443" y="16401"/>
                    </a:cubicBezTo>
                    <a:cubicBezTo>
                      <a:pt x="2411" y="16156"/>
                      <a:pt x="2378" y="15911"/>
                      <a:pt x="2340" y="15671"/>
                    </a:cubicBezTo>
                    <a:lnTo>
                      <a:pt x="2340" y="15671"/>
                    </a:lnTo>
                    <a:cubicBezTo>
                      <a:pt x="2476" y="15873"/>
                      <a:pt x="2667" y="16036"/>
                      <a:pt x="2770" y="16260"/>
                    </a:cubicBezTo>
                    <a:cubicBezTo>
                      <a:pt x="2890" y="16521"/>
                      <a:pt x="2977" y="16805"/>
                      <a:pt x="3021" y="17088"/>
                    </a:cubicBezTo>
                    <a:cubicBezTo>
                      <a:pt x="3026" y="17110"/>
                      <a:pt x="3041" y="17120"/>
                      <a:pt x="3057" y="17120"/>
                    </a:cubicBezTo>
                    <a:cubicBezTo>
                      <a:pt x="3076" y="17120"/>
                      <a:pt x="3095" y="17104"/>
                      <a:pt x="3092" y="17077"/>
                    </a:cubicBezTo>
                    <a:cubicBezTo>
                      <a:pt x="3064" y="16783"/>
                      <a:pt x="3059" y="16461"/>
                      <a:pt x="2912" y="16194"/>
                    </a:cubicBezTo>
                    <a:cubicBezTo>
                      <a:pt x="2743" y="15917"/>
                      <a:pt x="2558" y="15655"/>
                      <a:pt x="2351" y="15404"/>
                    </a:cubicBezTo>
                    <a:cubicBezTo>
                      <a:pt x="2340" y="15388"/>
                      <a:pt x="2323" y="15377"/>
                      <a:pt x="2302" y="15377"/>
                    </a:cubicBezTo>
                    <a:cubicBezTo>
                      <a:pt x="2242" y="14947"/>
                      <a:pt x="2171" y="14511"/>
                      <a:pt x="2067" y="14086"/>
                    </a:cubicBezTo>
                    <a:cubicBezTo>
                      <a:pt x="1991" y="13764"/>
                      <a:pt x="1915" y="13443"/>
                      <a:pt x="1849" y="13121"/>
                    </a:cubicBezTo>
                    <a:lnTo>
                      <a:pt x="1849" y="13121"/>
                    </a:lnTo>
                    <a:cubicBezTo>
                      <a:pt x="2024" y="13410"/>
                      <a:pt x="2269" y="13612"/>
                      <a:pt x="2492" y="13868"/>
                    </a:cubicBezTo>
                    <a:cubicBezTo>
                      <a:pt x="2814" y="14244"/>
                      <a:pt x="2988" y="14690"/>
                      <a:pt x="3113" y="15165"/>
                    </a:cubicBezTo>
                    <a:cubicBezTo>
                      <a:pt x="3116" y="15171"/>
                      <a:pt x="3122" y="15174"/>
                      <a:pt x="3128" y="15174"/>
                    </a:cubicBezTo>
                    <a:cubicBezTo>
                      <a:pt x="3137" y="15174"/>
                      <a:pt x="3146" y="15169"/>
                      <a:pt x="3146" y="15159"/>
                    </a:cubicBezTo>
                    <a:cubicBezTo>
                      <a:pt x="3070" y="14783"/>
                      <a:pt x="2961" y="14413"/>
                      <a:pt x="2748" y="14091"/>
                    </a:cubicBezTo>
                    <a:cubicBezTo>
                      <a:pt x="2487" y="13699"/>
                      <a:pt x="2089" y="13426"/>
                      <a:pt x="1871" y="13001"/>
                    </a:cubicBezTo>
                    <a:cubicBezTo>
                      <a:pt x="1863" y="12985"/>
                      <a:pt x="1848" y="12978"/>
                      <a:pt x="1832" y="12978"/>
                    </a:cubicBezTo>
                    <a:cubicBezTo>
                      <a:pt x="1827" y="12978"/>
                      <a:pt x="1822" y="12978"/>
                      <a:pt x="1817" y="12980"/>
                    </a:cubicBezTo>
                    <a:cubicBezTo>
                      <a:pt x="1735" y="12576"/>
                      <a:pt x="1702" y="12162"/>
                      <a:pt x="1724" y="11748"/>
                    </a:cubicBezTo>
                    <a:cubicBezTo>
                      <a:pt x="1729" y="11634"/>
                      <a:pt x="1740" y="11514"/>
                      <a:pt x="1751" y="11399"/>
                    </a:cubicBezTo>
                    <a:cubicBezTo>
                      <a:pt x="2002" y="11655"/>
                      <a:pt x="2176" y="11950"/>
                      <a:pt x="2203" y="12320"/>
                    </a:cubicBezTo>
                    <a:cubicBezTo>
                      <a:pt x="2203" y="12334"/>
                      <a:pt x="2216" y="12341"/>
                      <a:pt x="2228" y="12341"/>
                    </a:cubicBezTo>
                    <a:cubicBezTo>
                      <a:pt x="2240" y="12341"/>
                      <a:pt x="2252" y="12334"/>
                      <a:pt x="2252" y="12320"/>
                    </a:cubicBezTo>
                    <a:cubicBezTo>
                      <a:pt x="2258" y="11890"/>
                      <a:pt x="2062" y="11525"/>
                      <a:pt x="1773" y="11219"/>
                    </a:cubicBezTo>
                    <a:cubicBezTo>
                      <a:pt x="1844" y="10631"/>
                      <a:pt x="1947" y="10037"/>
                      <a:pt x="1942" y="9449"/>
                    </a:cubicBezTo>
                    <a:cubicBezTo>
                      <a:pt x="1953" y="9111"/>
                      <a:pt x="1926" y="8773"/>
                      <a:pt x="1866" y="8441"/>
                    </a:cubicBezTo>
                    <a:cubicBezTo>
                      <a:pt x="1724" y="7650"/>
                      <a:pt x="1402" y="6904"/>
                      <a:pt x="1239" y="6114"/>
                    </a:cubicBezTo>
                    <a:cubicBezTo>
                      <a:pt x="1065" y="5280"/>
                      <a:pt x="977" y="4436"/>
                      <a:pt x="977" y="3585"/>
                    </a:cubicBezTo>
                    <a:lnTo>
                      <a:pt x="977" y="2834"/>
                    </a:lnTo>
                    <a:cubicBezTo>
                      <a:pt x="1097" y="3084"/>
                      <a:pt x="1255" y="3318"/>
                      <a:pt x="1392" y="3558"/>
                    </a:cubicBezTo>
                    <a:cubicBezTo>
                      <a:pt x="1571" y="3885"/>
                      <a:pt x="1729" y="4228"/>
                      <a:pt x="1866" y="4577"/>
                    </a:cubicBezTo>
                    <a:cubicBezTo>
                      <a:pt x="1964" y="4801"/>
                      <a:pt x="2029" y="5040"/>
                      <a:pt x="2056" y="5286"/>
                    </a:cubicBezTo>
                    <a:cubicBezTo>
                      <a:pt x="2056" y="5296"/>
                      <a:pt x="2056" y="5302"/>
                      <a:pt x="2056" y="5307"/>
                    </a:cubicBezTo>
                    <a:cubicBezTo>
                      <a:pt x="2084" y="5520"/>
                      <a:pt x="2089" y="5732"/>
                      <a:pt x="2078" y="5939"/>
                    </a:cubicBezTo>
                    <a:cubicBezTo>
                      <a:pt x="2056" y="6277"/>
                      <a:pt x="2051" y="6610"/>
                      <a:pt x="2127" y="6937"/>
                    </a:cubicBezTo>
                    <a:cubicBezTo>
                      <a:pt x="2258" y="7509"/>
                      <a:pt x="2530" y="8059"/>
                      <a:pt x="2634" y="8642"/>
                    </a:cubicBezTo>
                    <a:cubicBezTo>
                      <a:pt x="2416" y="8871"/>
                      <a:pt x="2203" y="9247"/>
                      <a:pt x="2187" y="9568"/>
                    </a:cubicBezTo>
                    <a:cubicBezTo>
                      <a:pt x="2187" y="9584"/>
                      <a:pt x="2198" y="9593"/>
                      <a:pt x="2209" y="9593"/>
                    </a:cubicBezTo>
                    <a:cubicBezTo>
                      <a:pt x="2216" y="9593"/>
                      <a:pt x="2223" y="9588"/>
                      <a:pt x="2225" y="9579"/>
                    </a:cubicBezTo>
                    <a:cubicBezTo>
                      <a:pt x="2302" y="9400"/>
                      <a:pt x="2394" y="9231"/>
                      <a:pt x="2498" y="9073"/>
                    </a:cubicBezTo>
                    <a:cubicBezTo>
                      <a:pt x="2563" y="8985"/>
                      <a:pt x="2612" y="8893"/>
                      <a:pt x="2661" y="8800"/>
                    </a:cubicBezTo>
                    <a:cubicBezTo>
                      <a:pt x="2667" y="8844"/>
                      <a:pt x="2672" y="8893"/>
                      <a:pt x="2672" y="8942"/>
                    </a:cubicBezTo>
                    <a:cubicBezTo>
                      <a:pt x="2688" y="9247"/>
                      <a:pt x="2737" y="10081"/>
                      <a:pt x="2405" y="10239"/>
                    </a:cubicBezTo>
                    <a:cubicBezTo>
                      <a:pt x="2372" y="10255"/>
                      <a:pt x="2378" y="10310"/>
                      <a:pt x="2421" y="10315"/>
                    </a:cubicBezTo>
                    <a:cubicBezTo>
                      <a:pt x="2436" y="10317"/>
                      <a:pt x="2449" y="10318"/>
                      <a:pt x="2463" y="10318"/>
                    </a:cubicBezTo>
                    <a:cubicBezTo>
                      <a:pt x="2804" y="10318"/>
                      <a:pt x="2825" y="9598"/>
                      <a:pt x="2841" y="9378"/>
                    </a:cubicBezTo>
                    <a:cubicBezTo>
                      <a:pt x="2890" y="8691"/>
                      <a:pt x="2650" y="8092"/>
                      <a:pt x="2438" y="7449"/>
                    </a:cubicBezTo>
                    <a:cubicBezTo>
                      <a:pt x="2274" y="6964"/>
                      <a:pt x="2198" y="6457"/>
                      <a:pt x="2220" y="5950"/>
                    </a:cubicBezTo>
                    <a:cubicBezTo>
                      <a:pt x="2225" y="5771"/>
                      <a:pt x="2231" y="5585"/>
                      <a:pt x="2220" y="5411"/>
                    </a:cubicBezTo>
                    <a:lnTo>
                      <a:pt x="2220" y="5411"/>
                    </a:lnTo>
                    <a:cubicBezTo>
                      <a:pt x="2356" y="5482"/>
                      <a:pt x="2481" y="5574"/>
                      <a:pt x="2590" y="5683"/>
                    </a:cubicBezTo>
                    <a:cubicBezTo>
                      <a:pt x="2737" y="5847"/>
                      <a:pt x="2836" y="6054"/>
                      <a:pt x="2863" y="6277"/>
                    </a:cubicBezTo>
                    <a:cubicBezTo>
                      <a:pt x="2863" y="6284"/>
                      <a:pt x="2868" y="6287"/>
                      <a:pt x="2873" y="6287"/>
                    </a:cubicBezTo>
                    <a:cubicBezTo>
                      <a:pt x="2881" y="6287"/>
                      <a:pt x="2890" y="6281"/>
                      <a:pt x="2890" y="6272"/>
                    </a:cubicBezTo>
                    <a:cubicBezTo>
                      <a:pt x="2830" y="5809"/>
                      <a:pt x="2585" y="5542"/>
                      <a:pt x="2214" y="5302"/>
                    </a:cubicBezTo>
                    <a:cubicBezTo>
                      <a:pt x="2198" y="5160"/>
                      <a:pt x="2165" y="5019"/>
                      <a:pt x="2122" y="4882"/>
                    </a:cubicBezTo>
                    <a:cubicBezTo>
                      <a:pt x="1838" y="4038"/>
                      <a:pt x="1386" y="3302"/>
                      <a:pt x="988" y="2517"/>
                    </a:cubicBezTo>
                    <a:cubicBezTo>
                      <a:pt x="983" y="2507"/>
                      <a:pt x="977" y="2501"/>
                      <a:pt x="967" y="2490"/>
                    </a:cubicBezTo>
                    <a:cubicBezTo>
                      <a:pt x="972" y="2060"/>
                      <a:pt x="999" y="1629"/>
                      <a:pt x="1048" y="1204"/>
                    </a:cubicBezTo>
                    <a:cubicBezTo>
                      <a:pt x="1184" y="1444"/>
                      <a:pt x="1359" y="1667"/>
                      <a:pt x="1560" y="1858"/>
                    </a:cubicBezTo>
                    <a:cubicBezTo>
                      <a:pt x="1555" y="1864"/>
                      <a:pt x="1555" y="1869"/>
                      <a:pt x="1555" y="1874"/>
                    </a:cubicBezTo>
                    <a:cubicBezTo>
                      <a:pt x="1517" y="2250"/>
                      <a:pt x="1522" y="2632"/>
                      <a:pt x="1571" y="3002"/>
                    </a:cubicBezTo>
                    <a:cubicBezTo>
                      <a:pt x="1574" y="3024"/>
                      <a:pt x="1592" y="3035"/>
                      <a:pt x="1610" y="3035"/>
                    </a:cubicBezTo>
                    <a:cubicBezTo>
                      <a:pt x="1627" y="3035"/>
                      <a:pt x="1645" y="3024"/>
                      <a:pt x="1648" y="3002"/>
                    </a:cubicBezTo>
                    <a:cubicBezTo>
                      <a:pt x="1697" y="2670"/>
                      <a:pt x="1718" y="2332"/>
                      <a:pt x="1708" y="2000"/>
                    </a:cubicBezTo>
                    <a:lnTo>
                      <a:pt x="1708" y="2000"/>
                    </a:lnTo>
                    <a:cubicBezTo>
                      <a:pt x="1718" y="2005"/>
                      <a:pt x="1729" y="2016"/>
                      <a:pt x="1740" y="2027"/>
                    </a:cubicBezTo>
                    <a:cubicBezTo>
                      <a:pt x="1920" y="2180"/>
                      <a:pt x="2084" y="2349"/>
                      <a:pt x="2236" y="2523"/>
                    </a:cubicBezTo>
                    <a:cubicBezTo>
                      <a:pt x="2198" y="2986"/>
                      <a:pt x="2220" y="3526"/>
                      <a:pt x="2411" y="3940"/>
                    </a:cubicBezTo>
                    <a:cubicBezTo>
                      <a:pt x="2413" y="3944"/>
                      <a:pt x="2415" y="3946"/>
                      <a:pt x="2418" y="3946"/>
                    </a:cubicBezTo>
                    <a:cubicBezTo>
                      <a:pt x="2423" y="3946"/>
                      <a:pt x="2427" y="3941"/>
                      <a:pt x="2427" y="3934"/>
                    </a:cubicBezTo>
                    <a:cubicBezTo>
                      <a:pt x="2345" y="3531"/>
                      <a:pt x="2411" y="3111"/>
                      <a:pt x="2378" y="2703"/>
                    </a:cubicBezTo>
                    <a:lnTo>
                      <a:pt x="2378" y="2703"/>
                    </a:lnTo>
                    <a:cubicBezTo>
                      <a:pt x="2667" y="3090"/>
                      <a:pt x="2863" y="3531"/>
                      <a:pt x="2955" y="4000"/>
                    </a:cubicBezTo>
                    <a:cubicBezTo>
                      <a:pt x="2963" y="4032"/>
                      <a:pt x="2991" y="4048"/>
                      <a:pt x="3017" y="4048"/>
                    </a:cubicBezTo>
                    <a:cubicBezTo>
                      <a:pt x="3044" y="4048"/>
                      <a:pt x="3070" y="4030"/>
                      <a:pt x="3070" y="3994"/>
                    </a:cubicBezTo>
                    <a:cubicBezTo>
                      <a:pt x="3097" y="3351"/>
                      <a:pt x="2694" y="2725"/>
                      <a:pt x="2263" y="2272"/>
                    </a:cubicBezTo>
                    <a:cubicBezTo>
                      <a:pt x="2018" y="2016"/>
                      <a:pt x="1697" y="1809"/>
                      <a:pt x="1473" y="1537"/>
                    </a:cubicBezTo>
                    <a:cubicBezTo>
                      <a:pt x="1304" y="1324"/>
                      <a:pt x="1212" y="1090"/>
                      <a:pt x="1103" y="856"/>
                    </a:cubicBezTo>
                    <a:lnTo>
                      <a:pt x="1103" y="856"/>
                    </a:lnTo>
                    <a:cubicBezTo>
                      <a:pt x="1179" y="915"/>
                      <a:pt x="1261" y="970"/>
                      <a:pt x="1343" y="1024"/>
                    </a:cubicBezTo>
                    <a:cubicBezTo>
                      <a:pt x="1348" y="1046"/>
                      <a:pt x="1364" y="1068"/>
                      <a:pt x="1386" y="1073"/>
                    </a:cubicBezTo>
                    <a:lnTo>
                      <a:pt x="1435" y="1084"/>
                    </a:lnTo>
                    <a:cubicBezTo>
                      <a:pt x="1838" y="1324"/>
                      <a:pt x="2280" y="1504"/>
                      <a:pt x="2590" y="1869"/>
                    </a:cubicBezTo>
                    <a:cubicBezTo>
                      <a:pt x="2599" y="1879"/>
                      <a:pt x="2609" y="1883"/>
                      <a:pt x="2618" y="1883"/>
                    </a:cubicBezTo>
                    <a:cubicBezTo>
                      <a:pt x="2645" y="1883"/>
                      <a:pt x="2669" y="1850"/>
                      <a:pt x="2645" y="1825"/>
                    </a:cubicBezTo>
                    <a:cubicBezTo>
                      <a:pt x="2394" y="1509"/>
                      <a:pt x="2056" y="1324"/>
                      <a:pt x="1718" y="1128"/>
                    </a:cubicBezTo>
                    <a:lnTo>
                      <a:pt x="1718" y="1128"/>
                    </a:lnTo>
                    <a:cubicBezTo>
                      <a:pt x="2002" y="1155"/>
                      <a:pt x="2285" y="1155"/>
                      <a:pt x="2519" y="1340"/>
                    </a:cubicBezTo>
                    <a:cubicBezTo>
                      <a:pt x="2527" y="1346"/>
                      <a:pt x="2535" y="1348"/>
                      <a:pt x="2542" y="1348"/>
                    </a:cubicBezTo>
                    <a:cubicBezTo>
                      <a:pt x="2575" y="1348"/>
                      <a:pt x="2606" y="1307"/>
                      <a:pt x="2579" y="1281"/>
                    </a:cubicBezTo>
                    <a:cubicBezTo>
                      <a:pt x="2263" y="986"/>
                      <a:pt x="1817" y="1014"/>
                      <a:pt x="1419" y="926"/>
                    </a:cubicBezTo>
                    <a:cubicBezTo>
                      <a:pt x="1413" y="924"/>
                      <a:pt x="1408" y="922"/>
                      <a:pt x="1403" y="922"/>
                    </a:cubicBezTo>
                    <a:cubicBezTo>
                      <a:pt x="1398" y="922"/>
                      <a:pt x="1394" y="924"/>
                      <a:pt x="1392" y="926"/>
                    </a:cubicBezTo>
                    <a:cubicBezTo>
                      <a:pt x="1283" y="856"/>
                      <a:pt x="1184" y="779"/>
                      <a:pt x="1092" y="692"/>
                    </a:cubicBezTo>
                    <a:cubicBezTo>
                      <a:pt x="1086" y="687"/>
                      <a:pt x="1076" y="681"/>
                      <a:pt x="1065" y="681"/>
                    </a:cubicBezTo>
                    <a:cubicBezTo>
                      <a:pt x="1092" y="490"/>
                      <a:pt x="1103" y="300"/>
                      <a:pt x="1103" y="109"/>
                    </a:cubicBezTo>
                    <a:cubicBezTo>
                      <a:pt x="1106" y="42"/>
                      <a:pt x="1051" y="1"/>
                      <a:pt x="99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9" name="Google Shape;9449;p62"/>
              <p:cNvSpPr/>
              <p:nvPr/>
            </p:nvSpPr>
            <p:spPr>
              <a:xfrm>
                <a:off x="4906830" y="3546656"/>
                <a:ext cx="45870" cy="41902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58" extrusionOk="0">
                    <a:moveTo>
                      <a:pt x="1008" y="1"/>
                    </a:moveTo>
                    <a:cubicBezTo>
                      <a:pt x="1008" y="1"/>
                      <a:pt x="246" y="693"/>
                      <a:pt x="0" y="1014"/>
                    </a:cubicBezTo>
                    <a:lnTo>
                      <a:pt x="175" y="1199"/>
                    </a:lnTo>
                    <a:cubicBezTo>
                      <a:pt x="175" y="1199"/>
                      <a:pt x="474" y="960"/>
                      <a:pt x="616" y="921"/>
                    </a:cubicBezTo>
                    <a:cubicBezTo>
                      <a:pt x="622" y="920"/>
                      <a:pt x="627" y="919"/>
                      <a:pt x="631" y="919"/>
                    </a:cubicBezTo>
                    <a:cubicBezTo>
                      <a:pt x="731" y="919"/>
                      <a:pt x="494" y="1378"/>
                      <a:pt x="442" y="1477"/>
                    </a:cubicBezTo>
                    <a:cubicBezTo>
                      <a:pt x="382" y="1581"/>
                      <a:pt x="485" y="1613"/>
                      <a:pt x="518" y="1624"/>
                    </a:cubicBezTo>
                    <a:cubicBezTo>
                      <a:pt x="551" y="1637"/>
                      <a:pt x="585" y="1658"/>
                      <a:pt x="624" y="1658"/>
                    </a:cubicBezTo>
                    <a:cubicBezTo>
                      <a:pt x="680" y="1658"/>
                      <a:pt x="745" y="1613"/>
                      <a:pt x="823" y="1434"/>
                    </a:cubicBezTo>
                    <a:cubicBezTo>
                      <a:pt x="923" y="1196"/>
                      <a:pt x="974" y="1099"/>
                      <a:pt x="1048" y="1099"/>
                    </a:cubicBezTo>
                    <a:cubicBezTo>
                      <a:pt x="1068" y="1099"/>
                      <a:pt x="1088" y="1105"/>
                      <a:pt x="1112" y="1118"/>
                    </a:cubicBezTo>
                    <a:cubicBezTo>
                      <a:pt x="1254" y="1194"/>
                      <a:pt x="1330" y="1592"/>
                      <a:pt x="1330" y="1592"/>
                    </a:cubicBezTo>
                    <a:lnTo>
                      <a:pt x="1608" y="1472"/>
                    </a:lnTo>
                    <a:cubicBezTo>
                      <a:pt x="1608" y="1472"/>
                      <a:pt x="1308" y="867"/>
                      <a:pt x="1559" y="475"/>
                    </a:cubicBezTo>
                    <a:cubicBezTo>
                      <a:pt x="1815" y="82"/>
                      <a:pt x="1008" y="1"/>
                      <a:pt x="10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50" name="Google Shape;9450;p62"/>
              <p:cNvSpPr/>
              <p:nvPr/>
            </p:nvSpPr>
            <p:spPr>
              <a:xfrm>
                <a:off x="4938193" y="3484991"/>
                <a:ext cx="70662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1377" extrusionOk="0">
                    <a:moveTo>
                      <a:pt x="1463" y="0"/>
                    </a:moveTo>
                    <a:cubicBezTo>
                      <a:pt x="906" y="0"/>
                      <a:pt x="154" y="379"/>
                      <a:pt x="29" y="893"/>
                    </a:cubicBezTo>
                    <a:cubicBezTo>
                      <a:pt x="1" y="996"/>
                      <a:pt x="98" y="1067"/>
                      <a:pt x="189" y="1067"/>
                    </a:cubicBezTo>
                    <a:cubicBezTo>
                      <a:pt x="203" y="1067"/>
                      <a:pt x="217" y="1066"/>
                      <a:pt x="231" y="1062"/>
                    </a:cubicBezTo>
                    <a:cubicBezTo>
                      <a:pt x="421" y="1013"/>
                      <a:pt x="552" y="871"/>
                      <a:pt x="705" y="751"/>
                    </a:cubicBezTo>
                    <a:cubicBezTo>
                      <a:pt x="890" y="610"/>
                      <a:pt x="1097" y="506"/>
                      <a:pt x="1315" y="430"/>
                    </a:cubicBezTo>
                    <a:cubicBezTo>
                      <a:pt x="1438" y="393"/>
                      <a:pt x="1548" y="368"/>
                      <a:pt x="1654" y="368"/>
                    </a:cubicBezTo>
                    <a:cubicBezTo>
                      <a:pt x="1735" y="368"/>
                      <a:pt x="1814" y="383"/>
                      <a:pt x="1893" y="419"/>
                    </a:cubicBezTo>
                    <a:cubicBezTo>
                      <a:pt x="1800" y="544"/>
                      <a:pt x="1756" y="697"/>
                      <a:pt x="1773" y="849"/>
                    </a:cubicBezTo>
                    <a:cubicBezTo>
                      <a:pt x="1773" y="881"/>
                      <a:pt x="1798" y="897"/>
                      <a:pt x="1823" y="897"/>
                    </a:cubicBezTo>
                    <a:cubicBezTo>
                      <a:pt x="1846" y="897"/>
                      <a:pt x="1868" y="883"/>
                      <a:pt x="1871" y="855"/>
                    </a:cubicBezTo>
                    <a:cubicBezTo>
                      <a:pt x="1882" y="730"/>
                      <a:pt x="1931" y="604"/>
                      <a:pt x="2018" y="512"/>
                    </a:cubicBezTo>
                    <a:lnTo>
                      <a:pt x="2029" y="495"/>
                    </a:lnTo>
                    <a:cubicBezTo>
                      <a:pt x="2045" y="512"/>
                      <a:pt x="2056" y="522"/>
                      <a:pt x="2072" y="539"/>
                    </a:cubicBezTo>
                    <a:cubicBezTo>
                      <a:pt x="2105" y="566"/>
                      <a:pt x="2132" y="593"/>
                      <a:pt x="2160" y="631"/>
                    </a:cubicBezTo>
                    <a:cubicBezTo>
                      <a:pt x="1963" y="795"/>
                      <a:pt x="1942" y="1029"/>
                      <a:pt x="1936" y="1274"/>
                    </a:cubicBezTo>
                    <a:cubicBezTo>
                      <a:pt x="1936" y="1302"/>
                      <a:pt x="1955" y="1314"/>
                      <a:pt x="1976" y="1314"/>
                    </a:cubicBezTo>
                    <a:cubicBezTo>
                      <a:pt x="2001" y="1314"/>
                      <a:pt x="2029" y="1296"/>
                      <a:pt x="2029" y="1264"/>
                    </a:cubicBezTo>
                    <a:cubicBezTo>
                      <a:pt x="2023" y="1165"/>
                      <a:pt x="2034" y="1067"/>
                      <a:pt x="2051" y="964"/>
                    </a:cubicBezTo>
                    <a:cubicBezTo>
                      <a:pt x="2072" y="866"/>
                      <a:pt x="2127" y="768"/>
                      <a:pt x="2203" y="691"/>
                    </a:cubicBezTo>
                    <a:cubicBezTo>
                      <a:pt x="2296" y="882"/>
                      <a:pt x="2328" y="1095"/>
                      <a:pt x="2301" y="1307"/>
                    </a:cubicBezTo>
                    <a:cubicBezTo>
                      <a:pt x="2295" y="1351"/>
                      <a:pt x="2330" y="1376"/>
                      <a:pt x="2364" y="1376"/>
                    </a:cubicBezTo>
                    <a:cubicBezTo>
                      <a:pt x="2391" y="1376"/>
                      <a:pt x="2417" y="1362"/>
                      <a:pt x="2427" y="1329"/>
                    </a:cubicBezTo>
                    <a:cubicBezTo>
                      <a:pt x="2481" y="1138"/>
                      <a:pt x="2487" y="937"/>
                      <a:pt x="2437" y="740"/>
                    </a:cubicBezTo>
                    <a:lnTo>
                      <a:pt x="2437" y="740"/>
                    </a:lnTo>
                    <a:cubicBezTo>
                      <a:pt x="2481" y="757"/>
                      <a:pt x="2519" y="773"/>
                      <a:pt x="2557" y="789"/>
                    </a:cubicBezTo>
                    <a:cubicBezTo>
                      <a:pt x="2634" y="822"/>
                      <a:pt x="2704" y="871"/>
                      <a:pt x="2754" y="937"/>
                    </a:cubicBezTo>
                    <a:cubicBezTo>
                      <a:pt x="2758" y="939"/>
                      <a:pt x="2763" y="940"/>
                      <a:pt x="2768" y="940"/>
                    </a:cubicBezTo>
                    <a:cubicBezTo>
                      <a:pt x="2784" y="940"/>
                      <a:pt x="2796" y="926"/>
                      <a:pt x="2792" y="909"/>
                    </a:cubicBezTo>
                    <a:cubicBezTo>
                      <a:pt x="2737" y="762"/>
                      <a:pt x="2574" y="593"/>
                      <a:pt x="2405" y="582"/>
                    </a:cubicBezTo>
                    <a:lnTo>
                      <a:pt x="2378" y="582"/>
                    </a:lnTo>
                    <a:cubicBezTo>
                      <a:pt x="2318" y="452"/>
                      <a:pt x="2236" y="332"/>
                      <a:pt x="2127" y="239"/>
                    </a:cubicBezTo>
                    <a:cubicBezTo>
                      <a:pt x="2196" y="218"/>
                      <a:pt x="2268" y="207"/>
                      <a:pt x="2340" y="207"/>
                    </a:cubicBezTo>
                    <a:cubicBezTo>
                      <a:pt x="2432" y="207"/>
                      <a:pt x="2523" y="224"/>
                      <a:pt x="2612" y="261"/>
                    </a:cubicBezTo>
                    <a:cubicBezTo>
                      <a:pt x="2616" y="262"/>
                      <a:pt x="2619" y="262"/>
                      <a:pt x="2623" y="262"/>
                    </a:cubicBezTo>
                    <a:cubicBezTo>
                      <a:pt x="2654" y="262"/>
                      <a:pt x="2669" y="221"/>
                      <a:pt x="2639" y="201"/>
                    </a:cubicBezTo>
                    <a:cubicBezTo>
                      <a:pt x="2509" y="127"/>
                      <a:pt x="2362" y="88"/>
                      <a:pt x="2213" y="88"/>
                    </a:cubicBezTo>
                    <a:cubicBezTo>
                      <a:pt x="2144" y="88"/>
                      <a:pt x="2075" y="96"/>
                      <a:pt x="2007" y="114"/>
                    </a:cubicBezTo>
                    <a:cubicBezTo>
                      <a:pt x="1991" y="119"/>
                      <a:pt x="1980" y="125"/>
                      <a:pt x="1969" y="136"/>
                    </a:cubicBezTo>
                    <a:cubicBezTo>
                      <a:pt x="1876" y="87"/>
                      <a:pt x="1778" y="48"/>
                      <a:pt x="1675" y="21"/>
                    </a:cubicBezTo>
                    <a:cubicBezTo>
                      <a:pt x="1609" y="7"/>
                      <a:pt x="1538" y="0"/>
                      <a:pt x="146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51" name="Google Shape;9451;p62"/>
              <p:cNvSpPr/>
              <p:nvPr/>
            </p:nvSpPr>
            <p:spPr>
              <a:xfrm>
                <a:off x="4903671" y="3485219"/>
                <a:ext cx="80164" cy="84739"/>
              </a:xfrm>
              <a:custGeom>
                <a:avLst/>
                <a:gdLst/>
                <a:ahLst/>
                <a:cxnLst/>
                <a:rect l="l" t="t" r="r" b="b"/>
                <a:pathLst>
                  <a:path w="3172" h="3353" extrusionOk="0">
                    <a:moveTo>
                      <a:pt x="1276" y="0"/>
                    </a:moveTo>
                    <a:cubicBezTo>
                      <a:pt x="1226" y="0"/>
                      <a:pt x="1184" y="5"/>
                      <a:pt x="1155" y="12"/>
                    </a:cubicBezTo>
                    <a:cubicBezTo>
                      <a:pt x="1155" y="12"/>
                      <a:pt x="0" y="230"/>
                      <a:pt x="136" y="1238"/>
                    </a:cubicBezTo>
                    <a:cubicBezTo>
                      <a:pt x="278" y="2241"/>
                      <a:pt x="578" y="2497"/>
                      <a:pt x="1052" y="2715"/>
                    </a:cubicBezTo>
                    <a:cubicBezTo>
                      <a:pt x="1390" y="2872"/>
                      <a:pt x="1972" y="3352"/>
                      <a:pt x="2398" y="3352"/>
                    </a:cubicBezTo>
                    <a:cubicBezTo>
                      <a:pt x="2563" y="3352"/>
                      <a:pt x="2705" y="3281"/>
                      <a:pt x="2801" y="3091"/>
                    </a:cubicBezTo>
                    <a:cubicBezTo>
                      <a:pt x="3150" y="2410"/>
                      <a:pt x="3171" y="1838"/>
                      <a:pt x="2725" y="1304"/>
                    </a:cubicBezTo>
                    <a:cubicBezTo>
                      <a:pt x="2272" y="775"/>
                      <a:pt x="1820" y="661"/>
                      <a:pt x="1880" y="350"/>
                    </a:cubicBezTo>
                    <a:cubicBezTo>
                      <a:pt x="1929" y="93"/>
                      <a:pt x="1514" y="0"/>
                      <a:pt x="127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9452" name="Google Shape;9452;p62"/>
          <p:cNvSpPr/>
          <p:nvPr/>
        </p:nvSpPr>
        <p:spPr>
          <a:xfrm>
            <a:off x="7853574" y="2078658"/>
            <a:ext cx="601351" cy="1514833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9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7" name="Google Shape;9457;p63"/>
          <p:cNvSpPr/>
          <p:nvPr/>
        </p:nvSpPr>
        <p:spPr>
          <a:xfrm>
            <a:off x="7977701" y="2160433"/>
            <a:ext cx="238300" cy="227467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458" name="Google Shape;9458;p63"/>
          <p:cNvGrpSpPr/>
          <p:nvPr/>
        </p:nvGrpSpPr>
        <p:grpSpPr>
          <a:xfrm>
            <a:off x="7841434" y="2142001"/>
            <a:ext cx="519033" cy="1732167"/>
            <a:chOff x="5881075" y="1606500"/>
            <a:chExt cx="389275" cy="1299125"/>
          </a:xfrm>
        </p:grpSpPr>
        <p:sp>
          <p:nvSpPr>
            <p:cNvPr id="9459" name="Google Shape;9459;p63"/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460" name="Google Shape;9460;p63"/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9461" name="Google Shape;9461;p63"/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2" name="Google Shape;9462;p63"/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3" name="Google Shape;9463;p63"/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4" name="Google Shape;9464;p63"/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5" name="Google Shape;9465;p63"/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6" name="Google Shape;9466;p63"/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7" name="Google Shape;9467;p63"/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8" name="Google Shape;9468;p63"/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9" name="Google Shape;9469;p63"/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0" name="Google Shape;9470;p63"/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1" name="Google Shape;9471;p63"/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2" name="Google Shape;9472;p63"/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3" name="Google Shape;9473;p63"/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4" name="Google Shape;9474;p63"/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5" name="Google Shape;9475;p63"/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6" name="Google Shape;9476;p63"/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7" name="Google Shape;9477;p63"/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8" name="Google Shape;9478;p63"/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9" name="Google Shape;9479;p63"/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0" name="Google Shape;9480;p63"/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1" name="Google Shape;9481;p63"/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2" name="Google Shape;9482;p63"/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3" name="Google Shape;9483;p63"/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4" name="Google Shape;9484;p63"/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5" name="Google Shape;9485;p63"/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6" name="Google Shape;9486;p63"/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7" name="Google Shape;9487;p63"/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8" name="Google Shape;9488;p63"/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9" name="Google Shape;9489;p63"/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0" name="Google Shape;9490;p63"/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1" name="Google Shape;9491;p63"/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2" name="Google Shape;9492;p63"/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3" name="Google Shape;9493;p63"/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4" name="Google Shape;9494;p63"/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5" name="Google Shape;9495;p63"/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6" name="Google Shape;9496;p63"/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7" name="Google Shape;9497;p63"/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8" name="Google Shape;9498;p63"/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9" name="Google Shape;9499;p63"/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0" name="Google Shape;9500;p63"/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1" name="Google Shape;9501;p63"/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2" name="Google Shape;9502;p63"/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3" name="Google Shape;9503;p63"/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4" name="Google Shape;9504;p63"/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5" name="Google Shape;9505;p63"/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6" name="Google Shape;9506;p63"/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7" name="Google Shape;9507;p63"/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8" name="Google Shape;9508;p63"/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9" name="Google Shape;9509;p63"/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0" name="Google Shape;9510;p63"/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1" name="Google Shape;9511;p63"/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2" name="Google Shape;9512;p63"/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3" name="Google Shape;9513;p63"/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4" name="Google Shape;9514;p63"/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5" name="Google Shape;9515;p63"/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6" name="Google Shape;9516;p63"/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7" name="Google Shape;9517;p63"/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8" name="Google Shape;9518;p63"/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9" name="Google Shape;9519;p63"/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0" name="Google Shape;9520;p63"/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1" name="Google Shape;9521;p63"/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2" name="Google Shape;9522;p63"/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523" name="Google Shape;9523;p63"/>
          <p:cNvSpPr/>
          <p:nvPr/>
        </p:nvSpPr>
        <p:spPr>
          <a:xfrm>
            <a:off x="7960067" y="2065301"/>
            <a:ext cx="258400" cy="297167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4" name="Google Shape;9524;p63"/>
          <p:cNvSpPr/>
          <p:nvPr/>
        </p:nvSpPr>
        <p:spPr>
          <a:xfrm>
            <a:off x="9018133" y="3423567"/>
            <a:ext cx="40400" cy="40900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5" name="Google Shape;9525;p63"/>
          <p:cNvSpPr/>
          <p:nvPr/>
        </p:nvSpPr>
        <p:spPr>
          <a:xfrm>
            <a:off x="9017934" y="3718201"/>
            <a:ext cx="32933" cy="133833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6" name="Google Shape;9526;p63"/>
          <p:cNvSpPr/>
          <p:nvPr/>
        </p:nvSpPr>
        <p:spPr>
          <a:xfrm>
            <a:off x="9183268" y="3431401"/>
            <a:ext cx="29433" cy="400967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7" name="Google Shape;9527;p63"/>
          <p:cNvSpPr/>
          <p:nvPr/>
        </p:nvSpPr>
        <p:spPr>
          <a:xfrm>
            <a:off x="9190234" y="3727400"/>
            <a:ext cx="30767" cy="118267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528" name="Google Shape;9528;p63"/>
          <p:cNvGrpSpPr/>
          <p:nvPr/>
        </p:nvGrpSpPr>
        <p:grpSpPr>
          <a:xfrm>
            <a:off x="6798934" y="4030117"/>
            <a:ext cx="580300" cy="1827000"/>
            <a:chOff x="5099200" y="2992450"/>
            <a:chExt cx="435225" cy="1370250"/>
          </a:xfrm>
        </p:grpSpPr>
        <p:grpSp>
          <p:nvGrpSpPr>
            <p:cNvPr id="9529" name="Google Shape;9529;p63"/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9530" name="Google Shape;9530;p63"/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1" name="Google Shape;9531;p63"/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532" name="Google Shape;9532;p63"/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9533" name="Google Shape;9533;p63"/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4" name="Google Shape;9534;p63"/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5" name="Google Shape;9535;p63"/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6" name="Google Shape;9536;p63"/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7" name="Google Shape;9537;p63"/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8" name="Google Shape;9538;p63"/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9" name="Google Shape;9539;p63"/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0" name="Google Shape;9540;p63"/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1" name="Google Shape;9541;p63"/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2" name="Google Shape;9542;p63"/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3" name="Google Shape;9543;p63"/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4" name="Google Shape;9544;p63"/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5" name="Google Shape;9545;p63"/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6" name="Google Shape;9546;p63"/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7" name="Google Shape;9547;p63"/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8" name="Google Shape;9548;p63"/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9" name="Google Shape;9549;p63"/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0" name="Google Shape;9550;p63"/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1" name="Google Shape;9551;p63"/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2" name="Google Shape;9552;p63"/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3" name="Google Shape;9553;p63"/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4" name="Google Shape;9554;p63"/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5" name="Google Shape;9555;p63"/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6" name="Google Shape;9556;p63"/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7" name="Google Shape;9557;p63"/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8" name="Google Shape;9558;p63"/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9" name="Google Shape;9559;p63"/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0" name="Google Shape;9560;p63"/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1" name="Google Shape;9561;p63"/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2" name="Google Shape;9562;p63"/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3" name="Google Shape;9563;p63"/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4" name="Google Shape;9564;p63"/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5" name="Google Shape;9565;p63"/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6" name="Google Shape;9566;p63"/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7" name="Google Shape;9567;p63"/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8" name="Google Shape;9568;p63"/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9" name="Google Shape;9569;p63"/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0" name="Google Shape;9570;p63"/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1" name="Google Shape;9571;p63"/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2" name="Google Shape;9572;p63"/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3" name="Google Shape;9573;p63"/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4" name="Google Shape;9574;p63"/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5" name="Google Shape;9575;p63"/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6" name="Google Shape;9576;p63"/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7" name="Google Shape;9577;p63"/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8" name="Google Shape;9578;p63"/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9" name="Google Shape;9579;p63"/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0" name="Google Shape;9580;p63"/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1" name="Google Shape;9581;p63"/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2" name="Google Shape;9582;p63"/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3" name="Google Shape;9583;p63"/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4" name="Google Shape;9584;p63"/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5" name="Google Shape;9585;p63"/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6" name="Google Shape;9586;p63"/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7" name="Google Shape;9587;p63"/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8" name="Google Shape;9588;p63"/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9" name="Google Shape;9589;p63"/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0" name="Google Shape;9590;p63"/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1" name="Google Shape;9591;p63"/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2" name="Google Shape;9592;p63"/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3" name="Google Shape;9593;p63"/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4" name="Google Shape;9594;p63"/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5" name="Google Shape;9595;p63"/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6" name="Google Shape;9596;p63"/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7" name="Google Shape;9597;p63"/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8" name="Google Shape;9598;p63"/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9" name="Google Shape;9599;p63"/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0" name="Google Shape;9600;p63"/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1" name="Google Shape;9601;p63"/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2" name="Google Shape;9602;p63"/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3" name="Google Shape;9603;p63"/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4" name="Google Shape;9604;p63"/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5" name="Google Shape;9605;p63"/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6" name="Google Shape;9606;p63"/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7" name="Google Shape;9607;p63"/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8" name="Google Shape;9608;p63"/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9" name="Google Shape;9609;p63"/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0" name="Google Shape;9610;p63"/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1" name="Google Shape;9611;p63"/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2" name="Google Shape;9612;p63"/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3" name="Google Shape;9613;p63"/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4" name="Google Shape;9614;p63"/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5" name="Google Shape;9615;p63"/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6" name="Google Shape;9616;p63"/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7" name="Google Shape;9617;p63"/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8" name="Google Shape;9618;p63"/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9" name="Google Shape;9619;p63"/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0" name="Google Shape;9620;p63"/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1" name="Google Shape;9621;p63"/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2" name="Google Shape;9622;p63"/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3" name="Google Shape;9623;p63"/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4" name="Google Shape;9624;p63"/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5" name="Google Shape;9625;p63"/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6" name="Google Shape;9626;p63"/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7" name="Google Shape;9627;p63"/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8" name="Google Shape;9628;p63"/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9" name="Google Shape;9629;p63"/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0" name="Google Shape;9630;p63"/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1" name="Google Shape;9631;p63"/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2" name="Google Shape;9632;p63"/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3" name="Google Shape;9633;p63"/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4" name="Google Shape;9634;p63"/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5" name="Google Shape;9635;p63"/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6" name="Google Shape;9636;p63"/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7" name="Google Shape;9637;p63"/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8" name="Google Shape;9638;p63"/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9" name="Google Shape;9639;p63"/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0" name="Google Shape;9640;p63"/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1" name="Google Shape;9641;p63"/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2" name="Google Shape;9642;p63"/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3" name="Google Shape;9643;p63"/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4" name="Google Shape;9644;p63"/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5" name="Google Shape;9645;p63"/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6" name="Google Shape;9646;p63"/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7" name="Google Shape;9647;p63"/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8" name="Google Shape;9648;p63"/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9" name="Google Shape;9649;p63"/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0" name="Google Shape;9650;p63"/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1" name="Google Shape;9651;p63"/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2" name="Google Shape;9652;p63"/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3" name="Google Shape;9653;p63"/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4" name="Google Shape;9654;p63"/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5" name="Google Shape;9655;p63"/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6" name="Google Shape;9656;p63"/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7" name="Google Shape;9657;p63"/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8" name="Google Shape;9658;p63"/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9" name="Google Shape;9659;p63"/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0" name="Google Shape;9660;p63"/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1" name="Google Shape;9661;p63"/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2" name="Google Shape;9662;p63"/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663" name="Google Shape;9663;p63"/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64" name="Google Shape;9664;p63"/>
          <p:cNvGrpSpPr/>
          <p:nvPr/>
        </p:nvGrpSpPr>
        <p:grpSpPr>
          <a:xfrm>
            <a:off x="7822567" y="4030117"/>
            <a:ext cx="580300" cy="1827000"/>
            <a:chOff x="5866925" y="2992450"/>
            <a:chExt cx="435225" cy="1370250"/>
          </a:xfrm>
        </p:grpSpPr>
        <p:grpSp>
          <p:nvGrpSpPr>
            <p:cNvPr id="9665" name="Google Shape;9665;p63"/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9666" name="Google Shape;9666;p63"/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7" name="Google Shape;9667;p63"/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668" name="Google Shape;9668;p63"/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9669" name="Google Shape;9669;p63"/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0" name="Google Shape;9670;p63"/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1" name="Google Shape;9671;p63"/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2" name="Google Shape;9672;p63"/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3" name="Google Shape;9673;p63"/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4" name="Google Shape;9674;p63"/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5" name="Google Shape;9675;p63"/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6" name="Google Shape;9676;p63"/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7" name="Google Shape;9677;p63"/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8" name="Google Shape;9678;p63"/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9" name="Google Shape;9679;p63"/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0" name="Google Shape;9680;p63"/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1" name="Google Shape;9681;p63"/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2" name="Google Shape;9682;p63"/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3" name="Google Shape;9683;p63"/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4" name="Google Shape;9684;p63"/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5" name="Google Shape;9685;p63"/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6" name="Google Shape;9686;p63"/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7" name="Google Shape;9687;p63"/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8" name="Google Shape;9688;p63"/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9" name="Google Shape;9689;p63"/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0" name="Google Shape;9690;p63"/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1" name="Google Shape;9691;p63"/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2" name="Google Shape;9692;p63"/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3" name="Google Shape;9693;p63"/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4" name="Google Shape;9694;p63"/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5" name="Google Shape;9695;p63"/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6" name="Google Shape;9696;p63"/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7" name="Google Shape;9697;p63"/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8" name="Google Shape;9698;p63"/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9" name="Google Shape;9699;p63"/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0" name="Google Shape;9700;p63"/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1" name="Google Shape;9701;p63"/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2" name="Google Shape;9702;p63"/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3" name="Google Shape;9703;p63"/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4" name="Google Shape;9704;p63"/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5" name="Google Shape;9705;p63"/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6" name="Google Shape;9706;p63"/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7" name="Google Shape;9707;p63"/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8" name="Google Shape;9708;p63"/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9" name="Google Shape;9709;p63"/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0" name="Google Shape;9710;p63"/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1" name="Google Shape;9711;p63"/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2" name="Google Shape;9712;p63"/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3" name="Google Shape;9713;p63"/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4" name="Google Shape;9714;p63"/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5" name="Google Shape;9715;p63"/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6" name="Google Shape;9716;p63"/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7" name="Google Shape;9717;p63"/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8" name="Google Shape;9718;p63"/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9" name="Google Shape;9719;p63"/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0" name="Google Shape;9720;p63"/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1" name="Google Shape;9721;p63"/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2" name="Google Shape;9722;p63"/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3" name="Google Shape;9723;p63"/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4" name="Google Shape;9724;p63"/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5" name="Google Shape;9725;p63"/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6" name="Google Shape;9726;p63"/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7" name="Google Shape;9727;p63"/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8" name="Google Shape;9728;p63"/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9" name="Google Shape;9729;p63"/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30" name="Google Shape;9730;p63"/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31" name="Google Shape;9731;p63"/>
          <p:cNvGrpSpPr/>
          <p:nvPr/>
        </p:nvGrpSpPr>
        <p:grpSpPr>
          <a:xfrm>
            <a:off x="8846001" y="4030117"/>
            <a:ext cx="580300" cy="1827000"/>
            <a:chOff x="6634500" y="2992450"/>
            <a:chExt cx="435225" cy="1370250"/>
          </a:xfrm>
        </p:grpSpPr>
        <p:sp>
          <p:nvSpPr>
            <p:cNvPr id="9732" name="Google Shape;9732;p63"/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3" name="Google Shape;9733;p63"/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4" name="Google Shape;9734;p63"/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735" name="Google Shape;9735;p63"/>
          <p:cNvSpPr/>
          <p:nvPr/>
        </p:nvSpPr>
        <p:spPr>
          <a:xfrm>
            <a:off x="8833100" y="4901718"/>
            <a:ext cx="71267" cy="139533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6" name="Google Shape;9736;p63"/>
          <p:cNvSpPr/>
          <p:nvPr/>
        </p:nvSpPr>
        <p:spPr>
          <a:xfrm>
            <a:off x="9373801" y="4867584"/>
            <a:ext cx="54967" cy="176733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7" name="Google Shape;9737;p63"/>
          <p:cNvSpPr/>
          <p:nvPr/>
        </p:nvSpPr>
        <p:spPr>
          <a:xfrm>
            <a:off x="8856667" y="4908185"/>
            <a:ext cx="39567" cy="115633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8" name="Google Shape;9738;p63"/>
          <p:cNvSpPr/>
          <p:nvPr/>
        </p:nvSpPr>
        <p:spPr>
          <a:xfrm>
            <a:off x="9371533" y="4900451"/>
            <a:ext cx="47800" cy="126467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9" name="Google Shape;9739;p63"/>
          <p:cNvSpPr/>
          <p:nvPr/>
        </p:nvSpPr>
        <p:spPr>
          <a:xfrm>
            <a:off x="9030500" y="5392984"/>
            <a:ext cx="43400" cy="418067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0" name="Google Shape;9740;p63"/>
          <p:cNvSpPr/>
          <p:nvPr/>
        </p:nvSpPr>
        <p:spPr>
          <a:xfrm>
            <a:off x="9028367" y="5654533"/>
            <a:ext cx="39133" cy="122667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1" name="Google Shape;9741;p63"/>
          <p:cNvSpPr/>
          <p:nvPr/>
        </p:nvSpPr>
        <p:spPr>
          <a:xfrm>
            <a:off x="9201500" y="5401651"/>
            <a:ext cx="36400" cy="407333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2" name="Google Shape;9742;p63"/>
          <p:cNvSpPr/>
          <p:nvPr/>
        </p:nvSpPr>
        <p:spPr>
          <a:xfrm>
            <a:off x="9205334" y="5659101"/>
            <a:ext cx="39033" cy="107633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743" name="Google Shape;9743;p63"/>
          <p:cNvGrpSpPr/>
          <p:nvPr/>
        </p:nvGrpSpPr>
        <p:grpSpPr>
          <a:xfrm>
            <a:off x="8878400" y="4171551"/>
            <a:ext cx="510000" cy="1658533"/>
            <a:chOff x="6658800" y="3098525"/>
            <a:chExt cx="382500" cy="1243900"/>
          </a:xfrm>
        </p:grpSpPr>
        <p:grpSp>
          <p:nvGrpSpPr>
            <p:cNvPr id="9744" name="Google Shape;9744;p63"/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9745" name="Google Shape;9745;p63"/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6" name="Google Shape;9746;p63"/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7" name="Google Shape;9747;p63"/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8" name="Google Shape;9748;p63"/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49" name="Google Shape;9749;p63"/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0" name="Google Shape;9750;p63"/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1" name="Google Shape;9751;p63"/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2" name="Google Shape;9752;p63"/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3" name="Google Shape;9753;p63"/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4" name="Google Shape;9754;p63"/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5" name="Google Shape;9755;p63"/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6" name="Google Shape;9756;p63"/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7" name="Google Shape;9757;p63"/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8" name="Google Shape;9758;p63"/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9" name="Google Shape;9759;p63"/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0" name="Google Shape;9760;p63"/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1" name="Google Shape;9761;p63"/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2" name="Google Shape;9762;p63"/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63" name="Google Shape;9763;p63"/>
          <p:cNvGrpSpPr/>
          <p:nvPr/>
        </p:nvGrpSpPr>
        <p:grpSpPr>
          <a:xfrm>
            <a:off x="3841626" y="2079492"/>
            <a:ext cx="1576101" cy="1493467"/>
            <a:chOff x="2834338" y="1606500"/>
            <a:chExt cx="1182076" cy="1120100"/>
          </a:xfrm>
        </p:grpSpPr>
        <p:grpSp>
          <p:nvGrpSpPr>
            <p:cNvPr id="9764" name="Google Shape;9764;p63"/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9765" name="Google Shape;9765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6" name="Google Shape;9766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767" name="Google Shape;9767;p63"/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9768" name="Google Shape;9768;p63"/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9" name="Google Shape;9769;p63"/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0" name="Google Shape;9770;p63"/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1" name="Google Shape;9771;p63"/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2" name="Google Shape;9772;p63"/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3" name="Google Shape;9773;p63"/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4" name="Google Shape;9774;p63"/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5" name="Google Shape;9775;p63"/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776" name="Google Shape;9776;p63"/>
          <p:cNvGrpSpPr/>
          <p:nvPr/>
        </p:nvGrpSpPr>
        <p:grpSpPr>
          <a:xfrm>
            <a:off x="4110426" y="3756934"/>
            <a:ext cx="1350900" cy="2081933"/>
            <a:chOff x="3035938" y="2817700"/>
            <a:chExt cx="1013175" cy="1561450"/>
          </a:xfrm>
        </p:grpSpPr>
        <p:grpSp>
          <p:nvGrpSpPr>
            <p:cNvPr id="9777" name="Google Shape;9777;p63"/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9778" name="Google Shape;9778;p63"/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779" name="Google Shape;9779;p63"/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9780" name="Google Shape;9780;p63"/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1" name="Google Shape;9781;p63"/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2" name="Google Shape;9782;p63"/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3" name="Google Shape;9783;p63"/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4" name="Google Shape;9784;p63"/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5" name="Google Shape;9785;p63"/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6" name="Google Shape;9786;p63"/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7" name="Google Shape;9787;p63"/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8" name="Google Shape;9788;p63"/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9" name="Google Shape;9789;p63"/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0" name="Google Shape;9790;p63"/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1" name="Google Shape;9791;p63"/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2" name="Google Shape;9792;p63"/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3" name="Google Shape;9793;p63"/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4" name="Google Shape;9794;p63"/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5" name="Google Shape;9795;p63"/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6" name="Google Shape;9796;p63"/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7" name="Google Shape;9797;p63"/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8" name="Google Shape;9798;p63"/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9" name="Google Shape;9799;p63"/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0" name="Google Shape;9800;p63"/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1" name="Google Shape;9801;p63"/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2" name="Google Shape;9802;p63"/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03" name="Google Shape;9803;p63"/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9804" name="Google Shape;9804;p63"/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9805" name="Google Shape;9805;p63"/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6" name="Google Shape;9806;p63"/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07" name="Google Shape;9807;p63"/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9808" name="Google Shape;9808;p63"/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9" name="Google Shape;9809;p63"/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0" name="Google Shape;9810;p63"/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9811" name="Google Shape;9811;p63"/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2" name="Google Shape;9812;p63"/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3" name="Google Shape;9813;p63"/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9814" name="Google Shape;9814;p63"/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5" name="Google Shape;9815;p63"/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6" name="Google Shape;9816;p63"/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9817" name="Google Shape;9817;p63"/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8" name="Google Shape;9818;p63"/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19" name="Google Shape;9819;p63"/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9820" name="Google Shape;9820;p63"/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9821" name="Google Shape;9821;p63"/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2" name="Google Shape;9822;p63"/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3" name="Google Shape;9823;p63"/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9824" name="Google Shape;9824;p63"/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5" name="Google Shape;9825;p63"/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6" name="Google Shape;9826;p63"/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9827" name="Google Shape;9827;p63"/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8" name="Google Shape;9828;p63"/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9" name="Google Shape;9829;p63"/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9830" name="Google Shape;9830;p63"/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1" name="Google Shape;9831;p63"/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32" name="Google Shape;9832;p63"/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9833" name="Google Shape;9833;p63"/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4" name="Google Shape;9834;p63"/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9835" name="Google Shape;9835;p63"/>
          <p:cNvGrpSpPr/>
          <p:nvPr/>
        </p:nvGrpSpPr>
        <p:grpSpPr>
          <a:xfrm>
            <a:off x="5811367" y="2083533"/>
            <a:ext cx="508567" cy="1772000"/>
            <a:chOff x="4358525" y="1562650"/>
            <a:chExt cx="381425" cy="1329000"/>
          </a:xfrm>
        </p:grpSpPr>
        <p:grpSp>
          <p:nvGrpSpPr>
            <p:cNvPr id="9836" name="Google Shape;9836;p63"/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9837" name="Google Shape;9837;p63"/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38" name="Google Shape;9838;p63"/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9839" name="Google Shape;9839;p63"/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0" name="Google Shape;9840;p63"/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1" name="Google Shape;9841;p63"/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42" name="Google Shape;9842;p63"/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843" name="Google Shape;9843;p63"/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4" name="Google Shape;9844;p63"/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45" name="Google Shape;9845;p63"/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9846" name="Google Shape;9846;p63"/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7" name="Google Shape;9847;p63"/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8" name="Google Shape;9848;p63"/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49" name="Google Shape;9849;p63"/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9850" name="Google Shape;9850;p63"/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1" name="Google Shape;9851;p63"/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2" name="Google Shape;9852;p63"/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53" name="Google Shape;9853;p63"/>
          <p:cNvGrpSpPr/>
          <p:nvPr/>
        </p:nvGrpSpPr>
        <p:grpSpPr>
          <a:xfrm>
            <a:off x="5775501" y="4030117"/>
            <a:ext cx="580300" cy="1827000"/>
            <a:chOff x="4331625" y="2992450"/>
            <a:chExt cx="435225" cy="1370250"/>
          </a:xfrm>
        </p:grpSpPr>
        <p:grpSp>
          <p:nvGrpSpPr>
            <p:cNvPr id="9854" name="Google Shape;9854;p63"/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9855" name="Google Shape;9855;p63"/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6" name="Google Shape;9856;p63"/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7" name="Google Shape;9857;p63"/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8" name="Google Shape;9858;p63"/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59" name="Google Shape;9859;p63"/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9860" name="Google Shape;9860;p63"/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1" name="Google Shape;9861;p63"/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2" name="Google Shape;9862;p63"/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3" name="Google Shape;9863;p63"/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4" name="Google Shape;9864;p63"/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5" name="Google Shape;9865;p63"/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6" name="Google Shape;9866;p63"/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7" name="Google Shape;9867;p63"/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8" name="Google Shape;9868;p63"/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69" name="Google Shape;9869;p63"/>
          <p:cNvGrpSpPr/>
          <p:nvPr/>
        </p:nvGrpSpPr>
        <p:grpSpPr>
          <a:xfrm>
            <a:off x="1331035" y="2056967"/>
            <a:ext cx="2381067" cy="3791533"/>
            <a:chOff x="998276" y="1542725"/>
            <a:chExt cx="1785800" cy="2843650"/>
          </a:xfrm>
        </p:grpSpPr>
        <p:sp>
          <p:nvSpPr>
            <p:cNvPr id="9870" name="Google Shape;9870;p63"/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71" name="Google Shape;9871;p63"/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9872" name="Google Shape;9872;p63"/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3" name="Google Shape;9873;p63"/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9874" name="Google Shape;9874;p63"/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75" name="Google Shape;9875;p63"/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76" name="Google Shape;9876;p63"/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7" name="Google Shape;9877;p63"/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8" name="Google Shape;9878;p63"/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9" name="Google Shape;9879;p63"/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9880" name="Google Shape;9880;p63"/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1" name="Google Shape;9881;p63"/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2" name="Google Shape;9882;p63"/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83" name="Google Shape;9883;p63"/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84" name="Google Shape;9884;p63"/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85" name="Google Shape;9885;p63"/>
          <p:cNvGrpSpPr/>
          <p:nvPr/>
        </p:nvGrpSpPr>
        <p:grpSpPr>
          <a:xfrm>
            <a:off x="1646146" y="3223426"/>
            <a:ext cx="299343" cy="287977"/>
            <a:chOff x="2648935" y="1948120"/>
            <a:chExt cx="233594" cy="224748"/>
          </a:xfrm>
        </p:grpSpPr>
        <p:sp>
          <p:nvSpPr>
            <p:cNvPr id="9886" name="Google Shape;9886;p63"/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7" name="Google Shape;9887;p63"/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88" name="Google Shape;9888;p63"/>
          <p:cNvGrpSpPr/>
          <p:nvPr/>
        </p:nvGrpSpPr>
        <p:grpSpPr>
          <a:xfrm>
            <a:off x="3284815" y="4402088"/>
            <a:ext cx="440095" cy="423440"/>
            <a:chOff x="3628558" y="2776198"/>
            <a:chExt cx="257045" cy="247375"/>
          </a:xfrm>
        </p:grpSpPr>
        <p:sp>
          <p:nvSpPr>
            <p:cNvPr id="9889" name="Google Shape;9889;p63"/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0" name="Google Shape;9890;p63"/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1" name="Google Shape;9891;p63"/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92" name="Google Shape;9892;p63"/>
          <p:cNvGrpSpPr/>
          <p:nvPr/>
        </p:nvGrpSpPr>
        <p:grpSpPr>
          <a:xfrm>
            <a:off x="6823734" y="2065201"/>
            <a:ext cx="519033" cy="1808967"/>
            <a:chOff x="5117800" y="1548900"/>
            <a:chExt cx="389275" cy="1356725"/>
          </a:xfrm>
        </p:grpSpPr>
        <p:sp>
          <p:nvSpPr>
            <p:cNvPr id="9893" name="Google Shape;9893;p63"/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94" name="Google Shape;9894;p63"/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9895" name="Google Shape;9895;p63"/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9896" name="Google Shape;9896;p63"/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97" name="Google Shape;9897;p63"/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98" name="Google Shape;9898;p63"/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9899" name="Google Shape;9899;p63"/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0" name="Google Shape;9900;p63"/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1" name="Google Shape;9901;p63"/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2" name="Google Shape;9902;p63"/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3" name="Google Shape;9903;p63"/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4" name="Google Shape;9904;p63"/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5" name="Google Shape;9905;p63"/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6" name="Google Shape;9906;p63"/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7" name="Google Shape;9907;p63"/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8" name="Google Shape;9908;p63"/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9" name="Google Shape;9909;p63"/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0" name="Google Shape;9910;p63"/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1" name="Google Shape;9911;p63"/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2" name="Google Shape;9912;p63"/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3" name="Google Shape;9913;p63"/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4" name="Google Shape;9914;p63"/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5" name="Google Shape;9915;p63"/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6" name="Google Shape;9916;p63"/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7" name="Google Shape;9917;p63"/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8" name="Google Shape;9918;p63"/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9" name="Google Shape;9919;p63"/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0" name="Google Shape;9920;p63"/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1" name="Google Shape;9921;p63"/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2" name="Google Shape;9922;p63"/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3" name="Google Shape;9923;p63"/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4" name="Google Shape;9924;p63"/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5" name="Google Shape;9925;p63"/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6" name="Google Shape;9926;p63"/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7" name="Google Shape;9927;p63"/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8" name="Google Shape;9928;p63"/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9" name="Google Shape;9929;p63"/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0" name="Google Shape;9930;p63"/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1" name="Google Shape;9931;p63"/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2" name="Google Shape;9932;p63"/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3" name="Google Shape;9933;p63"/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4" name="Google Shape;9934;p63"/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5" name="Google Shape;9935;p63"/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6" name="Google Shape;9936;p63"/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7" name="Google Shape;9937;p63"/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8" name="Google Shape;9938;p63"/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9" name="Google Shape;9939;p63"/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0" name="Google Shape;9940;p63"/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1" name="Google Shape;9941;p63"/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2" name="Google Shape;9942;p63"/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3" name="Google Shape;9943;p63"/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4" name="Google Shape;9944;p63"/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5" name="Google Shape;9945;p63"/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6" name="Google Shape;9946;p63"/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7" name="Google Shape;9947;p63"/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8" name="Google Shape;9948;p63"/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9" name="Google Shape;9949;p63"/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0" name="Google Shape;9950;p63"/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1" name="Google Shape;9951;p63"/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2" name="Google Shape;9952;p63"/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3" name="Google Shape;9953;p63"/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4" name="Google Shape;9954;p63"/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5" name="Google Shape;9955;p63"/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6" name="Google Shape;9956;p63"/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7" name="Google Shape;9957;p63"/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8" name="Google Shape;9958;p63"/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9" name="Google Shape;9959;p63"/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0" name="Google Shape;9960;p63"/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1" name="Google Shape;9961;p63"/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2" name="Google Shape;9962;p63"/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3" name="Google Shape;9963;p63"/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4" name="Google Shape;9964;p63"/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5" name="Google Shape;9965;p63"/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6" name="Google Shape;9966;p63"/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7" name="Google Shape;9967;p63"/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8" name="Google Shape;9968;p63"/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9" name="Google Shape;9969;p63"/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0" name="Google Shape;9970;p63"/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1" name="Google Shape;9971;p63"/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2" name="Google Shape;9972;p63"/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3" name="Google Shape;9973;p63"/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4" name="Google Shape;9974;p63"/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5" name="Google Shape;9975;p63"/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6" name="Google Shape;9976;p63"/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7" name="Google Shape;9977;p63"/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8" name="Google Shape;9978;p63"/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9" name="Google Shape;9979;p63"/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0" name="Google Shape;9980;p63"/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1" name="Google Shape;9981;p63"/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2" name="Google Shape;9982;p63"/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3" name="Google Shape;9983;p63"/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4" name="Google Shape;9984;p63"/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5" name="Google Shape;9985;p63"/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6" name="Google Shape;9986;p63"/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7" name="Google Shape;9987;p63"/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8" name="Google Shape;9988;p63"/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9" name="Google Shape;9989;p63"/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0" name="Google Shape;9990;p63"/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1" name="Google Shape;9991;p63"/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2" name="Google Shape;9992;p63"/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3" name="Google Shape;9993;p63"/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4" name="Google Shape;9994;p63"/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5" name="Google Shape;9995;p63"/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6" name="Google Shape;9996;p63"/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7" name="Google Shape;9997;p63"/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8" name="Google Shape;9998;p63"/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9" name="Google Shape;9999;p63"/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0" name="Google Shape;10000;p63"/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1" name="Google Shape;10001;p63"/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2" name="Google Shape;10002;p63"/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3" name="Google Shape;10003;p63"/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4" name="Google Shape;10004;p63"/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5" name="Google Shape;10005;p63"/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6" name="Google Shape;10006;p63"/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7" name="Google Shape;10007;p63"/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8" name="Google Shape;10008;p63"/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9" name="Google Shape;10009;p63"/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0" name="Google Shape;10010;p63"/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1" name="Google Shape;10011;p63"/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2" name="Google Shape;10012;p63"/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3" name="Google Shape;10013;p63"/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4" name="Google Shape;10014;p63"/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5" name="Google Shape;10015;p63"/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6" name="Google Shape;10016;p63"/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7" name="Google Shape;10017;p63"/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8" name="Google Shape;10018;p63"/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9" name="Google Shape;10019;p63"/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0" name="Google Shape;10020;p63"/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1" name="Google Shape;10021;p63"/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2" name="Google Shape;10022;p63"/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3" name="Google Shape;10023;p63"/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4" name="Google Shape;10024;p63"/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5" name="Google Shape;10025;p63"/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6" name="Google Shape;10026;p63"/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7" name="Google Shape;10027;p63"/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8" name="Google Shape;10028;p63"/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29" name="Google Shape;10029;p63"/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30" name="Google Shape;10030;p63"/>
          <p:cNvGrpSpPr/>
          <p:nvPr/>
        </p:nvGrpSpPr>
        <p:grpSpPr>
          <a:xfrm>
            <a:off x="8859134" y="2065300"/>
            <a:ext cx="519033" cy="1808867"/>
            <a:chOff x="6644350" y="1548975"/>
            <a:chExt cx="389275" cy="1356650"/>
          </a:xfrm>
        </p:grpSpPr>
        <p:sp>
          <p:nvSpPr>
            <p:cNvPr id="10031" name="Google Shape;10031;p63"/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32" name="Google Shape;10032;p63"/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10033" name="Google Shape;10033;p63"/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34" name="Google Shape;10034;p63"/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035" name="Google Shape;10035;p63"/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10036" name="Google Shape;10036;p63"/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10037" name="Google Shape;10037;p63"/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8" name="Google Shape;10038;p63"/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9" name="Google Shape;10039;p63"/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40" name="Google Shape;10040;p63"/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0041" name="Google Shape;10041;p63"/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2" name="Google Shape;10042;p63"/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3" name="Google Shape;10043;p63"/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4" name="Google Shape;10044;p63"/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5" name="Google Shape;10045;p63"/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6" name="Google Shape;10046;p63"/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7" name="Google Shape;10047;p63"/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8" name="Google Shape;10048;p63"/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9" name="Google Shape;10049;p63"/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0" name="Google Shape;10050;p63"/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1" name="Google Shape;10051;p63"/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2" name="Google Shape;10052;p63"/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3" name="Google Shape;10053;p63"/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4" name="Google Shape;10054;p63"/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5" name="Google Shape;10055;p63"/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6" name="Google Shape;10056;p63"/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57" name="Google Shape;10057;p63"/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10058" name="Google Shape;10058;p63"/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59" name="Google Shape;10059;p63"/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60" name="Google Shape;10060;p63"/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61" name="Google Shape;10061;p63"/>
          <p:cNvGrpSpPr/>
          <p:nvPr/>
        </p:nvGrpSpPr>
        <p:grpSpPr>
          <a:xfrm>
            <a:off x="9735929" y="2056963"/>
            <a:ext cx="1215609" cy="3798693"/>
            <a:chOff x="2972675" y="239500"/>
            <a:chExt cx="1672550" cy="5226600"/>
          </a:xfrm>
        </p:grpSpPr>
        <p:sp>
          <p:nvSpPr>
            <p:cNvPr id="10062" name="Google Shape;10062;p63"/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3" name="Google Shape;10063;p63"/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4" name="Google Shape;10064;p63"/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5" name="Google Shape;10065;p63"/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5245707" y="2057010"/>
            <a:ext cx="743152" cy="1747127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2560652" y="2057010"/>
            <a:ext cx="744027" cy="1747127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3918766" y="2057010"/>
            <a:ext cx="743388" cy="1747127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6547873" y="2057010"/>
            <a:ext cx="744903" cy="1747127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7868014" y="2057010"/>
            <a:ext cx="743388" cy="1747127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2565499" y="4086277"/>
            <a:ext cx="734365" cy="1747329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3922941" y="4086277"/>
            <a:ext cx="734164" cy="1747329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5238470" y="4086277"/>
            <a:ext cx="734399" cy="1747329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9062894" y="4086277"/>
            <a:ext cx="734164" cy="1747329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8176739" y="4331346"/>
            <a:ext cx="909" cy="33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7872188" y="4086277"/>
            <a:ext cx="734601" cy="1747329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9058719" y="2059973"/>
            <a:ext cx="742512" cy="1741068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6618968" y="576917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0" name="Google Shape;10580;p64"/>
          <p:cNvSpPr/>
          <p:nvPr/>
        </p:nvSpPr>
        <p:spPr>
          <a:xfrm>
            <a:off x="6553359" y="4087257"/>
            <a:ext cx="734365" cy="1703903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1" name="Google Shape;10581;p64"/>
          <p:cNvSpPr/>
          <p:nvPr/>
        </p:nvSpPr>
        <p:spPr>
          <a:xfrm>
            <a:off x="6903526" y="4548646"/>
            <a:ext cx="33159" cy="219013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2" name="Google Shape;10582;p64"/>
          <p:cNvSpPr/>
          <p:nvPr/>
        </p:nvSpPr>
        <p:spPr>
          <a:xfrm>
            <a:off x="6864914" y="4741032"/>
            <a:ext cx="107117" cy="73352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3" name="Google Shape;10583;p64"/>
          <p:cNvSpPr/>
          <p:nvPr/>
        </p:nvSpPr>
        <p:spPr>
          <a:xfrm>
            <a:off x="6784290" y="4720666"/>
            <a:ext cx="121457" cy="263381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4" name="Google Shape;10584;p64"/>
          <p:cNvSpPr/>
          <p:nvPr/>
        </p:nvSpPr>
        <p:spPr>
          <a:xfrm>
            <a:off x="6935775" y="4720666"/>
            <a:ext cx="121491" cy="263381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1328507" y="2057010"/>
            <a:ext cx="742479" cy="1747127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1331132" y="4086478"/>
            <a:ext cx="734365" cy="1747127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10214550" y="2057010"/>
            <a:ext cx="743353" cy="1747127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10283223" y="576819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10221318" y="4089906"/>
            <a:ext cx="734365" cy="1703903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n 23">
            <a:extLst>
              <a:ext uri="{FF2B5EF4-FFF2-40B4-BE49-F238E27FC236}">
                <a16:creationId xmlns:a16="http://schemas.microsoft.com/office/drawing/2014/main" id="{34982B95-3DE4-4F99-908D-3AEC4B0BE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01" y="875462"/>
            <a:ext cx="7643051" cy="366191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35F46515-8964-47B7-9981-744E866CEA64}"/>
              </a:ext>
            </a:extLst>
          </p:cNvPr>
          <p:cNvGrpSpPr/>
          <p:nvPr/>
        </p:nvGrpSpPr>
        <p:grpSpPr>
          <a:xfrm>
            <a:off x="440501" y="3997943"/>
            <a:ext cx="4728210" cy="2002155"/>
            <a:chOff x="7248" y="3199"/>
            <a:chExt cx="7446" cy="3153"/>
          </a:xfrm>
          <a:solidFill>
            <a:schemeClr val="bg1"/>
          </a:solidFill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F0A7855-57EE-4D4D-BA61-F7FD096D4E32}"/>
                </a:ext>
              </a:extLst>
            </p:cNvPr>
            <p:cNvSpPr txBox="1"/>
            <p:nvPr/>
          </p:nvSpPr>
          <p:spPr>
            <a:xfrm>
              <a:off x="7788" y="3199"/>
              <a:ext cx="6435" cy="13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4800" b="1" dirty="0">
                  <a:solidFill>
                    <a:srgbClr val="527C57"/>
                  </a:solidFill>
                  <a:latin typeface="+mn-ea"/>
                  <a:cs typeface="B Nazanin" panose="00000400000000000000" pitchFamily="2" charset="-78"/>
                </a:rPr>
                <a:t>قسمت </a:t>
              </a:r>
              <a:r>
                <a:rPr lang="en-US" altLang="zh-CN" sz="4800" b="1" dirty="0">
                  <a:solidFill>
                    <a:srgbClr val="527C57"/>
                  </a:solidFill>
                  <a:latin typeface="+mn-ea"/>
                  <a:cs typeface="B Nazanin" panose="00000400000000000000" pitchFamily="2" charset="-78"/>
                </a:rPr>
                <a:t>O1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76F745D-CCCB-4D88-A0A6-7B1B9D23FFF9}"/>
                </a:ext>
              </a:extLst>
            </p:cNvPr>
            <p:cNvSpPr txBox="1"/>
            <p:nvPr/>
          </p:nvSpPr>
          <p:spPr>
            <a:xfrm>
              <a:off x="7248" y="4496"/>
              <a:ext cx="7446" cy="9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 یک عنوان متن اضافه کنید</a:t>
              </a:r>
              <a:endParaRPr lang="zh-CN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0E37B8A-6FF0-4842-9B52-58643FAB1C97}"/>
                </a:ext>
              </a:extLst>
            </p:cNvPr>
            <p:cNvSpPr txBox="1"/>
            <p:nvPr/>
          </p:nvSpPr>
          <p:spPr>
            <a:xfrm>
              <a:off x="7821" y="5427"/>
              <a:ext cx="6402" cy="925"/>
            </a:xfrm>
            <a:prstGeom prst="rect">
              <a:avLst/>
            </a:prstGeom>
            <a:grp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ts val="2000"/>
                </a:lnSpc>
                <a:defRPr/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36" name="Grupo 35">
            <a:extLst>
              <a:ext uri="{FF2B5EF4-FFF2-40B4-BE49-F238E27FC236}">
                <a16:creationId xmlns:a16="http://schemas.microsoft.com/office/drawing/2014/main" id="{64C567ED-A78B-4105-B1D5-D9EDF44846F7}"/>
              </a:ext>
            </a:extLst>
          </p:cNvPr>
          <p:cNvGrpSpPr/>
          <p:nvPr/>
        </p:nvGrpSpPr>
        <p:grpSpPr>
          <a:xfrm rot="16200000">
            <a:off x="8118584" y="-900290"/>
            <a:ext cx="6866513" cy="8667091"/>
            <a:chOff x="7959435" y="-443345"/>
            <a:chExt cx="1787237" cy="2094172"/>
          </a:xfrm>
        </p:grpSpPr>
        <p:sp>
          <p:nvSpPr>
            <p:cNvPr id="37" name="Rombo 36">
              <a:extLst>
                <a:ext uri="{FF2B5EF4-FFF2-40B4-BE49-F238E27FC236}">
                  <a16:creationId xmlns:a16="http://schemas.microsoft.com/office/drawing/2014/main" id="{822D15CE-AD3C-4961-9147-F5CCD226E0A1}"/>
                </a:ext>
              </a:extLst>
            </p:cNvPr>
            <p:cNvSpPr/>
            <p:nvPr/>
          </p:nvSpPr>
          <p:spPr>
            <a:xfrm>
              <a:off x="8257309" y="-443345"/>
              <a:ext cx="1191490" cy="1191490"/>
            </a:xfrm>
            <a:prstGeom prst="diamond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38" name="Arco de bloque 37">
              <a:extLst>
                <a:ext uri="{FF2B5EF4-FFF2-40B4-BE49-F238E27FC236}">
                  <a16:creationId xmlns:a16="http://schemas.microsoft.com/office/drawing/2014/main" id="{0DEF7773-5775-4BBF-B958-0E37683E747F}"/>
                </a:ext>
              </a:extLst>
            </p:cNvPr>
            <p:cNvSpPr/>
            <p:nvPr/>
          </p:nvSpPr>
          <p:spPr>
            <a:xfrm>
              <a:off x="7959435" y="-136410"/>
              <a:ext cx="1787237" cy="1787237"/>
            </a:xfrm>
            <a:prstGeom prst="blockArc">
              <a:avLst/>
            </a:prstGeom>
            <a:solidFill>
              <a:srgbClr val="589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LID4096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9" name="Imagen 38">
            <a:extLst>
              <a:ext uri="{FF2B5EF4-FFF2-40B4-BE49-F238E27FC236}">
                <a16:creationId xmlns:a16="http://schemas.microsoft.com/office/drawing/2014/main" id="{272CF641-C200-432F-9203-37E9C8ADBC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000">
            <a:off x="-825591" y="1338848"/>
            <a:ext cx="2531988" cy="2531988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D7A71DC1-447A-49EF-B276-282C18E5AF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731" y="1312016"/>
            <a:ext cx="6082144" cy="582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322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Freeform 108">
            <a:extLst>
              <a:ext uri="{FF2B5EF4-FFF2-40B4-BE49-F238E27FC236}">
                <a16:creationId xmlns:a16="http://schemas.microsoft.com/office/drawing/2014/main" id="{4C79048F-DD49-3BD8-703C-D67421281CB1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087E5FA9-79BA-D118-B9D9-E3E3B0783079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6" name="Group 110">
            <a:extLst>
              <a:ext uri="{FF2B5EF4-FFF2-40B4-BE49-F238E27FC236}">
                <a16:creationId xmlns:a16="http://schemas.microsoft.com/office/drawing/2014/main" id="{DA4DE7DF-4CEF-0A09-BF03-A18142FF0611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rgbClr val="589461"/>
          </a:solidFill>
        </p:grpSpPr>
        <p:sp>
          <p:nvSpPr>
            <p:cNvPr id="8" name="Freeform 111">
              <a:extLst>
                <a:ext uri="{FF2B5EF4-FFF2-40B4-BE49-F238E27FC236}">
                  <a16:creationId xmlns:a16="http://schemas.microsoft.com/office/drawing/2014/main" id="{9AB47499-BCDD-8BC2-ADEC-0FF3DE7379EF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9" name="Oval 37">
              <a:extLst>
                <a:ext uri="{FF2B5EF4-FFF2-40B4-BE49-F238E27FC236}">
                  <a16:creationId xmlns:a16="http://schemas.microsoft.com/office/drawing/2014/main" id="{2A5ED0F1-D5B8-5354-63AC-B0DB70FD674B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0" name="Rectangle 19">
            <a:extLst>
              <a:ext uri="{FF2B5EF4-FFF2-40B4-BE49-F238E27FC236}">
                <a16:creationId xmlns:a16="http://schemas.microsoft.com/office/drawing/2014/main" id="{4ADCE943-A3BC-78E2-6155-0198B73F6F15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CE84818D-B6C4-3D83-E7B5-D5A662CCCBDB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A75CC0B6-5A0D-CE83-5621-0EA9C2F41E46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8">
            <a:extLst>
              <a:ext uri="{FF2B5EF4-FFF2-40B4-BE49-F238E27FC236}">
                <a16:creationId xmlns:a16="http://schemas.microsoft.com/office/drawing/2014/main" id="{707B5B72-45F8-A403-C4BF-7A3BD043E24D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2">
            <a:extLst>
              <a:ext uri="{FF2B5EF4-FFF2-40B4-BE49-F238E27FC236}">
                <a16:creationId xmlns:a16="http://schemas.microsoft.com/office/drawing/2014/main" id="{068AEE5F-A939-AA3A-2FD2-DF922D5BB379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23C20AB7-3C2B-5BA7-CE55-E5195FDCE07D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ounded Rectangle 10">
            <a:extLst>
              <a:ext uri="{FF2B5EF4-FFF2-40B4-BE49-F238E27FC236}">
                <a16:creationId xmlns:a16="http://schemas.microsoft.com/office/drawing/2014/main" id="{341098BC-2200-4482-B866-466649544684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Block Arc 6">
            <a:extLst>
              <a:ext uri="{FF2B5EF4-FFF2-40B4-BE49-F238E27FC236}">
                <a16:creationId xmlns:a16="http://schemas.microsoft.com/office/drawing/2014/main" id="{7A911028-346C-53B9-371C-8AF9718BEBFA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9" name="Google Shape;10001;p74">
            <a:extLst>
              <a:ext uri="{FF2B5EF4-FFF2-40B4-BE49-F238E27FC236}">
                <a16:creationId xmlns:a16="http://schemas.microsoft.com/office/drawing/2014/main" id="{80569EDD-FA0D-0260-ED6C-69B7C61B2FBA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rgbClr val="589461"/>
          </a:solidFill>
        </p:grpSpPr>
        <p:sp>
          <p:nvSpPr>
            <p:cNvPr id="20" name="Google Shape;10002;p74">
              <a:extLst>
                <a:ext uri="{FF2B5EF4-FFF2-40B4-BE49-F238E27FC236}">
                  <a16:creationId xmlns:a16="http://schemas.microsoft.com/office/drawing/2014/main" id="{333E0BCE-2958-0C2C-4412-86A0AFE5311E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03;p74">
              <a:extLst>
                <a:ext uri="{FF2B5EF4-FFF2-40B4-BE49-F238E27FC236}">
                  <a16:creationId xmlns:a16="http://schemas.microsoft.com/office/drawing/2014/main" id="{2A3DAFD3-EBFA-091B-319D-94788F052417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27;p74">
            <a:extLst>
              <a:ext uri="{FF2B5EF4-FFF2-40B4-BE49-F238E27FC236}">
                <a16:creationId xmlns:a16="http://schemas.microsoft.com/office/drawing/2014/main" id="{0F8A24D6-7B36-D81E-D10E-EF53CE81C9F8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rgbClr val="589461"/>
          </a:solidFill>
        </p:grpSpPr>
        <p:sp>
          <p:nvSpPr>
            <p:cNvPr id="23" name="Google Shape;10028;p74">
              <a:extLst>
                <a:ext uri="{FF2B5EF4-FFF2-40B4-BE49-F238E27FC236}">
                  <a16:creationId xmlns:a16="http://schemas.microsoft.com/office/drawing/2014/main" id="{717AD555-DCED-59F9-98F6-FF4918E752E5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29;p74">
              <a:extLst>
                <a:ext uri="{FF2B5EF4-FFF2-40B4-BE49-F238E27FC236}">
                  <a16:creationId xmlns:a16="http://schemas.microsoft.com/office/drawing/2014/main" id="{6DEF6189-9AD6-4AA4-A0E5-087329FCFB7B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30;p74">
              <a:extLst>
                <a:ext uri="{FF2B5EF4-FFF2-40B4-BE49-F238E27FC236}">
                  <a16:creationId xmlns:a16="http://schemas.microsoft.com/office/drawing/2014/main" id="{ADC84BD8-2E90-20F8-2945-26512850F040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74;p74">
            <a:extLst>
              <a:ext uri="{FF2B5EF4-FFF2-40B4-BE49-F238E27FC236}">
                <a16:creationId xmlns:a16="http://schemas.microsoft.com/office/drawing/2014/main" id="{FD9F542C-7D1E-EA22-28DD-305FC048447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rgbClr val="589461"/>
          </a:solidFill>
        </p:grpSpPr>
        <p:sp>
          <p:nvSpPr>
            <p:cNvPr id="27" name="Google Shape;10075;p74">
              <a:extLst>
                <a:ext uri="{FF2B5EF4-FFF2-40B4-BE49-F238E27FC236}">
                  <a16:creationId xmlns:a16="http://schemas.microsoft.com/office/drawing/2014/main" id="{21072D63-1CF4-F4D8-3F7A-C00E83F84ABE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76;p74">
              <a:extLst>
                <a:ext uri="{FF2B5EF4-FFF2-40B4-BE49-F238E27FC236}">
                  <a16:creationId xmlns:a16="http://schemas.microsoft.com/office/drawing/2014/main" id="{76C487E7-7687-A3CC-B39E-D2E783D546A1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77;p74">
              <a:extLst>
                <a:ext uri="{FF2B5EF4-FFF2-40B4-BE49-F238E27FC236}">
                  <a16:creationId xmlns:a16="http://schemas.microsoft.com/office/drawing/2014/main" id="{39801850-E4CA-F817-6FE7-908BBE81BFF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10084;p74">
            <a:extLst>
              <a:ext uri="{FF2B5EF4-FFF2-40B4-BE49-F238E27FC236}">
                <a16:creationId xmlns:a16="http://schemas.microsoft.com/office/drawing/2014/main" id="{2DFE5341-1287-1CBF-DCE9-40D1FE209309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rgbClr val="589461"/>
          </a:solidFill>
        </p:grpSpPr>
        <p:sp>
          <p:nvSpPr>
            <p:cNvPr id="31" name="Google Shape;10085;p74">
              <a:extLst>
                <a:ext uri="{FF2B5EF4-FFF2-40B4-BE49-F238E27FC236}">
                  <a16:creationId xmlns:a16="http://schemas.microsoft.com/office/drawing/2014/main" id="{AB5330A1-6A71-CACB-A3B3-146464173A8D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0086;p74">
              <a:extLst>
                <a:ext uri="{FF2B5EF4-FFF2-40B4-BE49-F238E27FC236}">
                  <a16:creationId xmlns:a16="http://schemas.microsoft.com/office/drawing/2014/main" id="{48855731-3B23-C675-37E9-D34C9BCC0960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87;p74">
              <a:extLst>
                <a:ext uri="{FF2B5EF4-FFF2-40B4-BE49-F238E27FC236}">
                  <a16:creationId xmlns:a16="http://schemas.microsoft.com/office/drawing/2014/main" id="{4F3C303A-EF47-8A67-F7CF-2CB766E0FE67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88;p74">
              <a:extLst>
                <a:ext uri="{FF2B5EF4-FFF2-40B4-BE49-F238E27FC236}">
                  <a16:creationId xmlns:a16="http://schemas.microsoft.com/office/drawing/2014/main" id="{56532E3D-25DA-AF21-9AFC-04151B794269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10089;p74">
            <a:extLst>
              <a:ext uri="{FF2B5EF4-FFF2-40B4-BE49-F238E27FC236}">
                <a16:creationId xmlns:a16="http://schemas.microsoft.com/office/drawing/2014/main" id="{37300C17-3232-56BC-29AD-354E08DD5B5C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rgbClr val="589461"/>
          </a:solidFill>
        </p:grpSpPr>
        <p:sp>
          <p:nvSpPr>
            <p:cNvPr id="36" name="Google Shape;10090;p74">
              <a:extLst>
                <a:ext uri="{FF2B5EF4-FFF2-40B4-BE49-F238E27FC236}">
                  <a16:creationId xmlns:a16="http://schemas.microsoft.com/office/drawing/2014/main" id="{B5F63483-BE91-9B8D-2BF5-9970A94DF61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091;p74">
              <a:extLst>
                <a:ext uri="{FF2B5EF4-FFF2-40B4-BE49-F238E27FC236}">
                  <a16:creationId xmlns:a16="http://schemas.microsoft.com/office/drawing/2014/main" id="{8FC507F0-9575-B2FB-5FB4-4BDE5801BF8E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8" name="Google Shape;10113;p74">
            <a:extLst>
              <a:ext uri="{FF2B5EF4-FFF2-40B4-BE49-F238E27FC236}">
                <a16:creationId xmlns:a16="http://schemas.microsoft.com/office/drawing/2014/main" id="{58A0BCA2-3EB3-4D4D-5FF6-D9DAA672AC9A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9" name="Google Shape;10118;p74">
            <a:extLst>
              <a:ext uri="{FF2B5EF4-FFF2-40B4-BE49-F238E27FC236}">
                <a16:creationId xmlns:a16="http://schemas.microsoft.com/office/drawing/2014/main" id="{FB8E4ACE-A98A-7059-ED88-9A28E870CD48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rgbClr val="589461"/>
          </a:solidFill>
        </p:grpSpPr>
        <p:sp>
          <p:nvSpPr>
            <p:cNvPr id="40" name="Google Shape;10119;p74">
              <a:extLst>
                <a:ext uri="{FF2B5EF4-FFF2-40B4-BE49-F238E27FC236}">
                  <a16:creationId xmlns:a16="http://schemas.microsoft.com/office/drawing/2014/main" id="{76C4073B-5309-298A-9F1D-23CA18C3C9FE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0;p74">
              <a:extLst>
                <a:ext uri="{FF2B5EF4-FFF2-40B4-BE49-F238E27FC236}">
                  <a16:creationId xmlns:a16="http://schemas.microsoft.com/office/drawing/2014/main" id="{5EF0F87E-00E2-2220-FBAC-FF53C1FF00E4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0121;p74">
              <a:extLst>
                <a:ext uri="{FF2B5EF4-FFF2-40B4-BE49-F238E27FC236}">
                  <a16:creationId xmlns:a16="http://schemas.microsoft.com/office/drawing/2014/main" id="{92996965-F135-C6C9-EEED-AA932C2F9FE8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2;p74">
              <a:extLst>
                <a:ext uri="{FF2B5EF4-FFF2-40B4-BE49-F238E27FC236}">
                  <a16:creationId xmlns:a16="http://schemas.microsoft.com/office/drawing/2014/main" id="{EC2D5313-3700-D381-D199-437C7422682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23;p74">
              <a:extLst>
                <a:ext uri="{FF2B5EF4-FFF2-40B4-BE49-F238E27FC236}">
                  <a16:creationId xmlns:a16="http://schemas.microsoft.com/office/drawing/2014/main" id="{83223250-8744-7BDC-26D0-15C338890A5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24;p74">
              <a:extLst>
                <a:ext uri="{FF2B5EF4-FFF2-40B4-BE49-F238E27FC236}">
                  <a16:creationId xmlns:a16="http://schemas.microsoft.com/office/drawing/2014/main" id="{C41A003A-66F4-0D4E-042B-5E920C2B3326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29;p74">
            <a:extLst>
              <a:ext uri="{FF2B5EF4-FFF2-40B4-BE49-F238E27FC236}">
                <a16:creationId xmlns:a16="http://schemas.microsoft.com/office/drawing/2014/main" id="{1AD028E3-D8BF-6F96-D591-204325B16B7D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rgbClr val="589461"/>
          </a:solidFill>
        </p:grpSpPr>
        <p:sp>
          <p:nvSpPr>
            <p:cNvPr id="47" name="Google Shape;10130;p74">
              <a:extLst>
                <a:ext uri="{FF2B5EF4-FFF2-40B4-BE49-F238E27FC236}">
                  <a16:creationId xmlns:a16="http://schemas.microsoft.com/office/drawing/2014/main" id="{E0585510-905F-0130-6BCF-D06D5314F109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31;p74">
              <a:extLst>
                <a:ext uri="{FF2B5EF4-FFF2-40B4-BE49-F238E27FC236}">
                  <a16:creationId xmlns:a16="http://schemas.microsoft.com/office/drawing/2014/main" id="{AB842DA1-39CC-59D9-A9DD-7661F5F727DA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32;p74">
              <a:extLst>
                <a:ext uri="{FF2B5EF4-FFF2-40B4-BE49-F238E27FC236}">
                  <a16:creationId xmlns:a16="http://schemas.microsoft.com/office/drawing/2014/main" id="{B4B5A6FE-E649-EDF0-262F-5A75D1DB15E9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0154;p74">
            <a:extLst>
              <a:ext uri="{FF2B5EF4-FFF2-40B4-BE49-F238E27FC236}">
                <a16:creationId xmlns:a16="http://schemas.microsoft.com/office/drawing/2014/main" id="{0CCD612B-3484-4151-3004-02EFA39C9C1B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rgbClr val="589461"/>
          </a:solidFill>
        </p:grpSpPr>
        <p:sp>
          <p:nvSpPr>
            <p:cNvPr id="51" name="Google Shape;10155;p74">
              <a:extLst>
                <a:ext uri="{FF2B5EF4-FFF2-40B4-BE49-F238E27FC236}">
                  <a16:creationId xmlns:a16="http://schemas.microsoft.com/office/drawing/2014/main" id="{11739062-1C28-07DF-AEF6-016ED11C5CDA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56;p74">
              <a:extLst>
                <a:ext uri="{FF2B5EF4-FFF2-40B4-BE49-F238E27FC236}">
                  <a16:creationId xmlns:a16="http://schemas.microsoft.com/office/drawing/2014/main" id="{AF460092-7D39-8180-7286-B6A081D75FBE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57;p74">
              <a:extLst>
                <a:ext uri="{FF2B5EF4-FFF2-40B4-BE49-F238E27FC236}">
                  <a16:creationId xmlns:a16="http://schemas.microsoft.com/office/drawing/2014/main" id="{C0F4CF9B-1522-FB00-BCC4-0F06626924B8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58;p74">
              <a:extLst>
                <a:ext uri="{FF2B5EF4-FFF2-40B4-BE49-F238E27FC236}">
                  <a16:creationId xmlns:a16="http://schemas.microsoft.com/office/drawing/2014/main" id="{38F11567-B18A-D743-16EB-93C62C988125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59;p74">
              <a:extLst>
                <a:ext uri="{FF2B5EF4-FFF2-40B4-BE49-F238E27FC236}">
                  <a16:creationId xmlns:a16="http://schemas.microsoft.com/office/drawing/2014/main" id="{403AAA7A-2562-EC92-BC00-A2D3066B3D91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60;p74">
              <a:extLst>
                <a:ext uri="{FF2B5EF4-FFF2-40B4-BE49-F238E27FC236}">
                  <a16:creationId xmlns:a16="http://schemas.microsoft.com/office/drawing/2014/main" id="{F8700665-585F-1B25-2C9E-55D5548439D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61;p74">
              <a:extLst>
                <a:ext uri="{FF2B5EF4-FFF2-40B4-BE49-F238E27FC236}">
                  <a16:creationId xmlns:a16="http://schemas.microsoft.com/office/drawing/2014/main" id="{3446C18D-A845-CD5A-5AD0-27956D2F9D9F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72;p74">
            <a:extLst>
              <a:ext uri="{FF2B5EF4-FFF2-40B4-BE49-F238E27FC236}">
                <a16:creationId xmlns:a16="http://schemas.microsoft.com/office/drawing/2014/main" id="{D900C7AB-FF2D-9257-8C84-E4CEDDEC8696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rgbClr val="589461"/>
          </a:solidFill>
        </p:grpSpPr>
        <p:sp>
          <p:nvSpPr>
            <p:cNvPr id="59" name="Google Shape;10173;p74">
              <a:extLst>
                <a:ext uri="{FF2B5EF4-FFF2-40B4-BE49-F238E27FC236}">
                  <a16:creationId xmlns:a16="http://schemas.microsoft.com/office/drawing/2014/main" id="{CBDCBC04-9715-A90A-69CD-345925F5CAC9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74;p74">
              <a:extLst>
                <a:ext uri="{FF2B5EF4-FFF2-40B4-BE49-F238E27FC236}">
                  <a16:creationId xmlns:a16="http://schemas.microsoft.com/office/drawing/2014/main" id="{A0158DED-C1EB-3F2C-649D-D33C625D09DD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75;p74">
              <a:extLst>
                <a:ext uri="{FF2B5EF4-FFF2-40B4-BE49-F238E27FC236}">
                  <a16:creationId xmlns:a16="http://schemas.microsoft.com/office/drawing/2014/main" id="{236E1A65-EC02-E1AF-7C0E-FB4A6A42A5AB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10184;p74">
            <a:extLst>
              <a:ext uri="{FF2B5EF4-FFF2-40B4-BE49-F238E27FC236}">
                <a16:creationId xmlns:a16="http://schemas.microsoft.com/office/drawing/2014/main" id="{FF504450-4542-8EF8-1E9E-28CD29A9ABD9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rgbClr val="589461"/>
          </a:solidFill>
        </p:grpSpPr>
        <p:sp>
          <p:nvSpPr>
            <p:cNvPr id="63" name="Google Shape;10185;p74">
              <a:extLst>
                <a:ext uri="{FF2B5EF4-FFF2-40B4-BE49-F238E27FC236}">
                  <a16:creationId xmlns:a16="http://schemas.microsoft.com/office/drawing/2014/main" id="{8469277B-11F9-77D9-81A5-CFE6020C483B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86;p74">
              <a:extLst>
                <a:ext uri="{FF2B5EF4-FFF2-40B4-BE49-F238E27FC236}">
                  <a16:creationId xmlns:a16="http://schemas.microsoft.com/office/drawing/2014/main" id="{AC8D40FB-2197-954E-5C7F-9DE844599C94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5" name="Google Shape;10189;p74">
            <a:extLst>
              <a:ext uri="{FF2B5EF4-FFF2-40B4-BE49-F238E27FC236}">
                <a16:creationId xmlns:a16="http://schemas.microsoft.com/office/drawing/2014/main" id="{E14E8D1D-D98E-0C46-EE45-D2E3483A8087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6" name="Google Shape;10190;p74">
            <a:extLst>
              <a:ext uri="{FF2B5EF4-FFF2-40B4-BE49-F238E27FC236}">
                <a16:creationId xmlns:a16="http://schemas.microsoft.com/office/drawing/2014/main" id="{4577854B-FE6C-FB5A-8201-30BA4DC424ED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rgbClr val="589461"/>
          </a:solidFill>
        </p:grpSpPr>
        <p:sp>
          <p:nvSpPr>
            <p:cNvPr id="67" name="Google Shape;10191;p74">
              <a:extLst>
                <a:ext uri="{FF2B5EF4-FFF2-40B4-BE49-F238E27FC236}">
                  <a16:creationId xmlns:a16="http://schemas.microsoft.com/office/drawing/2014/main" id="{2DE0016B-B43B-7AAF-7E1D-B3E3E188C06A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0192;p74">
              <a:extLst>
                <a:ext uri="{FF2B5EF4-FFF2-40B4-BE49-F238E27FC236}">
                  <a16:creationId xmlns:a16="http://schemas.microsoft.com/office/drawing/2014/main" id="{55093599-D359-2517-3567-E45E105699C5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193;p74">
              <a:extLst>
                <a:ext uri="{FF2B5EF4-FFF2-40B4-BE49-F238E27FC236}">
                  <a16:creationId xmlns:a16="http://schemas.microsoft.com/office/drawing/2014/main" id="{9082937E-588E-8E2F-AB8E-B6065D9612CC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194;p74">
              <a:extLst>
                <a:ext uri="{FF2B5EF4-FFF2-40B4-BE49-F238E27FC236}">
                  <a16:creationId xmlns:a16="http://schemas.microsoft.com/office/drawing/2014/main" id="{AC04A50D-88DD-CD5F-345A-2A124F9A35A1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21;p74">
            <a:extLst>
              <a:ext uri="{FF2B5EF4-FFF2-40B4-BE49-F238E27FC236}">
                <a16:creationId xmlns:a16="http://schemas.microsoft.com/office/drawing/2014/main" id="{2B111137-ACE0-4594-7FA2-6971A68652B3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rgbClr val="589461"/>
          </a:solidFill>
        </p:grpSpPr>
        <p:sp>
          <p:nvSpPr>
            <p:cNvPr id="72" name="Google Shape;10222;p74">
              <a:extLst>
                <a:ext uri="{FF2B5EF4-FFF2-40B4-BE49-F238E27FC236}">
                  <a16:creationId xmlns:a16="http://schemas.microsoft.com/office/drawing/2014/main" id="{17AF0C34-0B6F-506C-7ECB-581210647EAE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23;p74">
              <a:extLst>
                <a:ext uri="{FF2B5EF4-FFF2-40B4-BE49-F238E27FC236}">
                  <a16:creationId xmlns:a16="http://schemas.microsoft.com/office/drawing/2014/main" id="{BEBE85BA-4726-B845-9321-29A29C66506A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224;p74">
              <a:extLst>
                <a:ext uri="{FF2B5EF4-FFF2-40B4-BE49-F238E27FC236}">
                  <a16:creationId xmlns:a16="http://schemas.microsoft.com/office/drawing/2014/main" id="{4F161EED-A69F-2072-1153-C2464DB30F11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0240;p74">
            <a:extLst>
              <a:ext uri="{FF2B5EF4-FFF2-40B4-BE49-F238E27FC236}">
                <a16:creationId xmlns:a16="http://schemas.microsoft.com/office/drawing/2014/main" id="{A85AFD36-BF28-F360-5C1F-43EBDC461975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rgbClr val="589461"/>
          </a:solidFill>
        </p:grpSpPr>
        <p:sp>
          <p:nvSpPr>
            <p:cNvPr id="76" name="Google Shape;10241;p74">
              <a:extLst>
                <a:ext uri="{FF2B5EF4-FFF2-40B4-BE49-F238E27FC236}">
                  <a16:creationId xmlns:a16="http://schemas.microsoft.com/office/drawing/2014/main" id="{45D46A7A-3888-8538-5BA7-B251C86C630B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242;p74">
              <a:extLst>
                <a:ext uri="{FF2B5EF4-FFF2-40B4-BE49-F238E27FC236}">
                  <a16:creationId xmlns:a16="http://schemas.microsoft.com/office/drawing/2014/main" id="{20C034CE-0C98-B406-91D4-590611674D78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0303;p74">
            <a:extLst>
              <a:ext uri="{FF2B5EF4-FFF2-40B4-BE49-F238E27FC236}">
                <a16:creationId xmlns:a16="http://schemas.microsoft.com/office/drawing/2014/main" id="{F9D26D30-6D04-4CE8-89B8-04E28CB8499F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rgbClr val="589461"/>
          </a:solidFill>
        </p:grpSpPr>
        <p:sp>
          <p:nvSpPr>
            <p:cNvPr id="79" name="Google Shape;10304;p74">
              <a:extLst>
                <a:ext uri="{FF2B5EF4-FFF2-40B4-BE49-F238E27FC236}">
                  <a16:creationId xmlns:a16="http://schemas.microsoft.com/office/drawing/2014/main" id="{91957441-FACF-7BF3-C10B-CF1DED579BDE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5;p74">
              <a:extLst>
                <a:ext uri="{FF2B5EF4-FFF2-40B4-BE49-F238E27FC236}">
                  <a16:creationId xmlns:a16="http://schemas.microsoft.com/office/drawing/2014/main" id="{ED0E10E7-375A-D250-FA21-39432CA6CF81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06;p74">
              <a:extLst>
                <a:ext uri="{FF2B5EF4-FFF2-40B4-BE49-F238E27FC236}">
                  <a16:creationId xmlns:a16="http://schemas.microsoft.com/office/drawing/2014/main" id="{AA74FF07-A8A4-0122-FF11-A48397147EDA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7;p74">
              <a:extLst>
                <a:ext uri="{FF2B5EF4-FFF2-40B4-BE49-F238E27FC236}">
                  <a16:creationId xmlns:a16="http://schemas.microsoft.com/office/drawing/2014/main" id="{0A03436C-6316-888B-1D85-3AA58F67ACEB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08;p74">
              <a:extLst>
                <a:ext uri="{FF2B5EF4-FFF2-40B4-BE49-F238E27FC236}">
                  <a16:creationId xmlns:a16="http://schemas.microsoft.com/office/drawing/2014/main" id="{FB0F2F6E-F5A9-C013-5AD5-4C3724422080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09;p74">
              <a:extLst>
                <a:ext uri="{FF2B5EF4-FFF2-40B4-BE49-F238E27FC236}">
                  <a16:creationId xmlns:a16="http://schemas.microsoft.com/office/drawing/2014/main" id="{B98ABA32-2407-6F33-E68F-7B0C4B745846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0;p74">
              <a:extLst>
                <a:ext uri="{FF2B5EF4-FFF2-40B4-BE49-F238E27FC236}">
                  <a16:creationId xmlns:a16="http://schemas.microsoft.com/office/drawing/2014/main" id="{2420E3D0-B615-0390-800D-E2A80329ADF4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1;p74">
              <a:extLst>
                <a:ext uri="{FF2B5EF4-FFF2-40B4-BE49-F238E27FC236}">
                  <a16:creationId xmlns:a16="http://schemas.microsoft.com/office/drawing/2014/main" id="{7D1BCF23-E924-3FEC-CC2D-BB9DC9A6A097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2;p74">
              <a:extLst>
                <a:ext uri="{FF2B5EF4-FFF2-40B4-BE49-F238E27FC236}">
                  <a16:creationId xmlns:a16="http://schemas.microsoft.com/office/drawing/2014/main" id="{CDA149D2-273A-022F-92D9-E05CD8ABA82F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3;p74">
              <a:extLst>
                <a:ext uri="{FF2B5EF4-FFF2-40B4-BE49-F238E27FC236}">
                  <a16:creationId xmlns:a16="http://schemas.microsoft.com/office/drawing/2014/main" id="{7EF38416-08D8-F6A1-71DB-CE18EEB518F9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14;p74">
              <a:extLst>
                <a:ext uri="{FF2B5EF4-FFF2-40B4-BE49-F238E27FC236}">
                  <a16:creationId xmlns:a16="http://schemas.microsoft.com/office/drawing/2014/main" id="{B1516EB9-A645-3022-D8CD-EB5021C2A111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15;p74">
              <a:extLst>
                <a:ext uri="{FF2B5EF4-FFF2-40B4-BE49-F238E27FC236}">
                  <a16:creationId xmlns:a16="http://schemas.microsoft.com/office/drawing/2014/main" id="{2B4EB079-95B7-D7A8-E732-ED19EAC2D17E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10341;p74">
            <a:extLst>
              <a:ext uri="{FF2B5EF4-FFF2-40B4-BE49-F238E27FC236}">
                <a16:creationId xmlns:a16="http://schemas.microsoft.com/office/drawing/2014/main" id="{AC8C34CB-8B5B-CD8B-D889-46FA4474536A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rgbClr val="589461"/>
          </a:solidFill>
        </p:grpSpPr>
        <p:sp>
          <p:nvSpPr>
            <p:cNvPr id="92" name="Google Shape;10342;p74">
              <a:extLst>
                <a:ext uri="{FF2B5EF4-FFF2-40B4-BE49-F238E27FC236}">
                  <a16:creationId xmlns:a16="http://schemas.microsoft.com/office/drawing/2014/main" id="{92CE4871-259F-DB11-DE52-C06B9DF017F8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43;p74">
              <a:extLst>
                <a:ext uri="{FF2B5EF4-FFF2-40B4-BE49-F238E27FC236}">
                  <a16:creationId xmlns:a16="http://schemas.microsoft.com/office/drawing/2014/main" id="{42CB5BCA-9C30-B0D7-AB80-AEB885BD6E7E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344;p74">
              <a:extLst>
                <a:ext uri="{FF2B5EF4-FFF2-40B4-BE49-F238E27FC236}">
                  <a16:creationId xmlns:a16="http://schemas.microsoft.com/office/drawing/2014/main" id="{8B30CA37-7E83-1AEC-5B65-88A5DF03CD54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45;p74">
              <a:extLst>
                <a:ext uri="{FF2B5EF4-FFF2-40B4-BE49-F238E27FC236}">
                  <a16:creationId xmlns:a16="http://schemas.microsoft.com/office/drawing/2014/main" id="{8A7C1442-5B12-27C9-20EB-FA07E9C87F9B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46;p74">
              <a:extLst>
                <a:ext uri="{FF2B5EF4-FFF2-40B4-BE49-F238E27FC236}">
                  <a16:creationId xmlns:a16="http://schemas.microsoft.com/office/drawing/2014/main" id="{D217B4EF-8A10-E775-EA7C-406A7F40EBC1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0359;p74">
            <a:extLst>
              <a:ext uri="{FF2B5EF4-FFF2-40B4-BE49-F238E27FC236}">
                <a16:creationId xmlns:a16="http://schemas.microsoft.com/office/drawing/2014/main" id="{38F8A7E7-DDE1-C5CA-5B5D-331EEE3B358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rgbClr val="589461"/>
          </a:solidFill>
        </p:grpSpPr>
        <p:sp>
          <p:nvSpPr>
            <p:cNvPr id="98" name="Google Shape;10360;p74">
              <a:extLst>
                <a:ext uri="{FF2B5EF4-FFF2-40B4-BE49-F238E27FC236}">
                  <a16:creationId xmlns:a16="http://schemas.microsoft.com/office/drawing/2014/main" id="{654B6AF5-B958-AE64-9ADC-37B7EC41A203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1;p74">
              <a:extLst>
                <a:ext uri="{FF2B5EF4-FFF2-40B4-BE49-F238E27FC236}">
                  <a16:creationId xmlns:a16="http://schemas.microsoft.com/office/drawing/2014/main" id="{8AE7B252-7D9B-50C7-8CC3-ED08AC59C0FF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2;p74">
              <a:extLst>
                <a:ext uri="{FF2B5EF4-FFF2-40B4-BE49-F238E27FC236}">
                  <a16:creationId xmlns:a16="http://schemas.microsoft.com/office/drawing/2014/main" id="{73719D0E-0C4B-036C-0D58-01431652C49C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3;p74">
              <a:extLst>
                <a:ext uri="{FF2B5EF4-FFF2-40B4-BE49-F238E27FC236}">
                  <a16:creationId xmlns:a16="http://schemas.microsoft.com/office/drawing/2014/main" id="{F6296EDE-C39F-8CD1-A112-C5A16596795F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4;p74">
              <a:extLst>
                <a:ext uri="{FF2B5EF4-FFF2-40B4-BE49-F238E27FC236}">
                  <a16:creationId xmlns:a16="http://schemas.microsoft.com/office/drawing/2014/main" id="{7087636B-73E1-3F8A-E612-908971994710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65;p74">
              <a:extLst>
                <a:ext uri="{FF2B5EF4-FFF2-40B4-BE49-F238E27FC236}">
                  <a16:creationId xmlns:a16="http://schemas.microsoft.com/office/drawing/2014/main" id="{50FC59AA-6DED-DD73-60D8-5AF97F1BEC9C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66;p74">
              <a:extLst>
                <a:ext uri="{FF2B5EF4-FFF2-40B4-BE49-F238E27FC236}">
                  <a16:creationId xmlns:a16="http://schemas.microsoft.com/office/drawing/2014/main" id="{837A8644-AF4C-EC14-CBFD-6A668EAD4164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10399;p74">
            <a:extLst>
              <a:ext uri="{FF2B5EF4-FFF2-40B4-BE49-F238E27FC236}">
                <a16:creationId xmlns:a16="http://schemas.microsoft.com/office/drawing/2014/main" id="{F31F04A6-E26E-6BD9-BA72-168BA4AA45B6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rgbClr val="589461"/>
          </a:solidFill>
        </p:grpSpPr>
        <p:sp>
          <p:nvSpPr>
            <p:cNvPr id="106" name="Google Shape;10400;p74">
              <a:extLst>
                <a:ext uri="{FF2B5EF4-FFF2-40B4-BE49-F238E27FC236}">
                  <a16:creationId xmlns:a16="http://schemas.microsoft.com/office/drawing/2014/main" id="{26FC93D8-8C53-CD42-7287-7B75760CED94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1;p74">
              <a:extLst>
                <a:ext uri="{FF2B5EF4-FFF2-40B4-BE49-F238E27FC236}">
                  <a16:creationId xmlns:a16="http://schemas.microsoft.com/office/drawing/2014/main" id="{1026CAE3-63E1-A8FB-CD27-0CF922933958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2;p74">
              <a:extLst>
                <a:ext uri="{FF2B5EF4-FFF2-40B4-BE49-F238E27FC236}">
                  <a16:creationId xmlns:a16="http://schemas.microsoft.com/office/drawing/2014/main" id="{69DE2B19-85ED-FF3C-FB79-945351A9807A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3;p74">
              <a:extLst>
                <a:ext uri="{FF2B5EF4-FFF2-40B4-BE49-F238E27FC236}">
                  <a16:creationId xmlns:a16="http://schemas.microsoft.com/office/drawing/2014/main" id="{EC36B6D6-7E95-9EEF-853C-C6F080232E24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4;p74">
              <a:extLst>
                <a:ext uri="{FF2B5EF4-FFF2-40B4-BE49-F238E27FC236}">
                  <a16:creationId xmlns:a16="http://schemas.microsoft.com/office/drawing/2014/main" id="{775B784D-F768-2C94-2FC9-5ABAE3019948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5;p74">
              <a:extLst>
                <a:ext uri="{FF2B5EF4-FFF2-40B4-BE49-F238E27FC236}">
                  <a16:creationId xmlns:a16="http://schemas.microsoft.com/office/drawing/2014/main" id="{740E3FB0-23A2-A170-384A-AE0E0C7362BF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06;p74">
              <a:extLst>
                <a:ext uri="{FF2B5EF4-FFF2-40B4-BE49-F238E27FC236}">
                  <a16:creationId xmlns:a16="http://schemas.microsoft.com/office/drawing/2014/main" id="{B5EA8252-E16A-04D3-0437-DD2B76A7B0C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07;p74">
              <a:extLst>
                <a:ext uri="{FF2B5EF4-FFF2-40B4-BE49-F238E27FC236}">
                  <a16:creationId xmlns:a16="http://schemas.microsoft.com/office/drawing/2014/main" id="{476C1360-535F-C514-DC7B-E93E6EB3C8B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10421;p74">
            <a:extLst>
              <a:ext uri="{FF2B5EF4-FFF2-40B4-BE49-F238E27FC236}">
                <a16:creationId xmlns:a16="http://schemas.microsoft.com/office/drawing/2014/main" id="{3914F6DA-76A2-55BB-BEF8-BC5038179873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rgbClr val="589461"/>
          </a:solidFill>
        </p:grpSpPr>
        <p:sp>
          <p:nvSpPr>
            <p:cNvPr id="115" name="Google Shape;10422;p74">
              <a:extLst>
                <a:ext uri="{FF2B5EF4-FFF2-40B4-BE49-F238E27FC236}">
                  <a16:creationId xmlns:a16="http://schemas.microsoft.com/office/drawing/2014/main" id="{11587938-3281-9C70-6F7D-D60583336753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3;p74">
              <a:extLst>
                <a:ext uri="{FF2B5EF4-FFF2-40B4-BE49-F238E27FC236}">
                  <a16:creationId xmlns:a16="http://schemas.microsoft.com/office/drawing/2014/main" id="{5275C4E7-5DA4-3330-2452-2B228370D7C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4;p74">
              <a:extLst>
                <a:ext uri="{FF2B5EF4-FFF2-40B4-BE49-F238E27FC236}">
                  <a16:creationId xmlns:a16="http://schemas.microsoft.com/office/drawing/2014/main" id="{C667636A-60BA-37A5-BE5A-CF0D3936B877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5;p74">
              <a:extLst>
                <a:ext uri="{FF2B5EF4-FFF2-40B4-BE49-F238E27FC236}">
                  <a16:creationId xmlns:a16="http://schemas.microsoft.com/office/drawing/2014/main" id="{4846CEB6-D2BE-AEAC-9E40-15E950FA07EC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6;p74">
              <a:extLst>
                <a:ext uri="{FF2B5EF4-FFF2-40B4-BE49-F238E27FC236}">
                  <a16:creationId xmlns:a16="http://schemas.microsoft.com/office/drawing/2014/main" id="{C0A654F2-9DBB-6BC5-B1A3-83FF2D7AAE5F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7;p74">
              <a:extLst>
                <a:ext uri="{FF2B5EF4-FFF2-40B4-BE49-F238E27FC236}">
                  <a16:creationId xmlns:a16="http://schemas.microsoft.com/office/drawing/2014/main" id="{91E353B8-48D2-174A-AB25-D8CB6CEAB361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28;p74">
              <a:extLst>
                <a:ext uri="{FF2B5EF4-FFF2-40B4-BE49-F238E27FC236}">
                  <a16:creationId xmlns:a16="http://schemas.microsoft.com/office/drawing/2014/main" id="{2F5AF24F-28E2-94FA-CA8F-9277FB3D6F7C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29;p74">
              <a:extLst>
                <a:ext uri="{FF2B5EF4-FFF2-40B4-BE49-F238E27FC236}">
                  <a16:creationId xmlns:a16="http://schemas.microsoft.com/office/drawing/2014/main" id="{41CA0D19-B8EE-8B2E-466D-10B803B397D2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10435;p74">
            <a:extLst>
              <a:ext uri="{FF2B5EF4-FFF2-40B4-BE49-F238E27FC236}">
                <a16:creationId xmlns:a16="http://schemas.microsoft.com/office/drawing/2014/main" id="{0E7C9C77-7173-A5B0-EAA8-CB0B276BE8F9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rgbClr val="589461"/>
          </a:solidFill>
        </p:grpSpPr>
        <p:sp>
          <p:nvSpPr>
            <p:cNvPr id="124" name="Google Shape;10436;p74">
              <a:extLst>
                <a:ext uri="{FF2B5EF4-FFF2-40B4-BE49-F238E27FC236}">
                  <a16:creationId xmlns:a16="http://schemas.microsoft.com/office/drawing/2014/main" id="{3F69BD16-BE74-B3BC-60EF-0DCFD3D5BE3C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37;p74">
              <a:extLst>
                <a:ext uri="{FF2B5EF4-FFF2-40B4-BE49-F238E27FC236}">
                  <a16:creationId xmlns:a16="http://schemas.microsoft.com/office/drawing/2014/main" id="{698ED25B-084D-AA0A-A3B2-29B10EA47132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38;p74">
              <a:extLst>
                <a:ext uri="{FF2B5EF4-FFF2-40B4-BE49-F238E27FC236}">
                  <a16:creationId xmlns:a16="http://schemas.microsoft.com/office/drawing/2014/main" id="{05DBC8E1-2DC1-14DD-9DAA-BB87BB1AA08D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39;p74">
              <a:extLst>
                <a:ext uri="{FF2B5EF4-FFF2-40B4-BE49-F238E27FC236}">
                  <a16:creationId xmlns:a16="http://schemas.microsoft.com/office/drawing/2014/main" id="{E28AB243-709F-F7E9-F66A-1A3A4AE6D3FF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40;p74">
              <a:extLst>
                <a:ext uri="{FF2B5EF4-FFF2-40B4-BE49-F238E27FC236}">
                  <a16:creationId xmlns:a16="http://schemas.microsoft.com/office/drawing/2014/main" id="{B81FB35D-7AEB-AE41-F9A6-F049052E4551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1;p74">
              <a:extLst>
                <a:ext uri="{FF2B5EF4-FFF2-40B4-BE49-F238E27FC236}">
                  <a16:creationId xmlns:a16="http://schemas.microsoft.com/office/drawing/2014/main" id="{D372582C-87E6-D308-2CF3-258FF25E7FC6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2;p74">
              <a:extLst>
                <a:ext uri="{FF2B5EF4-FFF2-40B4-BE49-F238E27FC236}">
                  <a16:creationId xmlns:a16="http://schemas.microsoft.com/office/drawing/2014/main" id="{A58A6415-93AB-AD7C-E5C7-912DF64A323F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1" name="Google Shape;10443;p74">
            <a:extLst>
              <a:ext uri="{FF2B5EF4-FFF2-40B4-BE49-F238E27FC236}">
                <a16:creationId xmlns:a16="http://schemas.microsoft.com/office/drawing/2014/main" id="{4804E989-2E51-337B-C82E-27292079E983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rgbClr val="589461"/>
          </a:solidFill>
        </p:grpSpPr>
        <p:sp>
          <p:nvSpPr>
            <p:cNvPr id="132" name="Google Shape;10444;p74">
              <a:extLst>
                <a:ext uri="{FF2B5EF4-FFF2-40B4-BE49-F238E27FC236}">
                  <a16:creationId xmlns:a16="http://schemas.microsoft.com/office/drawing/2014/main" id="{74FDB945-7138-F358-146E-1E8BF79DF8AC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5;p74">
              <a:extLst>
                <a:ext uri="{FF2B5EF4-FFF2-40B4-BE49-F238E27FC236}">
                  <a16:creationId xmlns:a16="http://schemas.microsoft.com/office/drawing/2014/main" id="{0BDE0E78-EF2D-CD03-A626-9EA11C320F33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6;p74">
              <a:extLst>
                <a:ext uri="{FF2B5EF4-FFF2-40B4-BE49-F238E27FC236}">
                  <a16:creationId xmlns:a16="http://schemas.microsoft.com/office/drawing/2014/main" id="{0133A6E5-2E7E-BA8C-33AD-C5DD9A241ADB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7;p74">
              <a:extLst>
                <a:ext uri="{FF2B5EF4-FFF2-40B4-BE49-F238E27FC236}">
                  <a16:creationId xmlns:a16="http://schemas.microsoft.com/office/drawing/2014/main" id="{50D8B1C8-C0C6-A8B9-5E03-90951E3617A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8;p74">
              <a:extLst>
                <a:ext uri="{FF2B5EF4-FFF2-40B4-BE49-F238E27FC236}">
                  <a16:creationId xmlns:a16="http://schemas.microsoft.com/office/drawing/2014/main" id="{8B9B6560-B23A-9832-B494-5087A8DD0FF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9;p74">
              <a:extLst>
                <a:ext uri="{FF2B5EF4-FFF2-40B4-BE49-F238E27FC236}">
                  <a16:creationId xmlns:a16="http://schemas.microsoft.com/office/drawing/2014/main" id="{45D6241D-A6D9-B292-59F1-99769F0C23D7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68;p74">
            <a:extLst>
              <a:ext uri="{FF2B5EF4-FFF2-40B4-BE49-F238E27FC236}">
                <a16:creationId xmlns:a16="http://schemas.microsoft.com/office/drawing/2014/main" id="{E7859253-2AA3-1D4A-7E8E-0C80D52079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rgbClr val="589461"/>
          </a:solidFill>
        </p:grpSpPr>
        <p:sp>
          <p:nvSpPr>
            <p:cNvPr id="139" name="Google Shape;10469;p74">
              <a:extLst>
                <a:ext uri="{FF2B5EF4-FFF2-40B4-BE49-F238E27FC236}">
                  <a16:creationId xmlns:a16="http://schemas.microsoft.com/office/drawing/2014/main" id="{B2CA7D5A-C9DF-A7DC-F0B7-AE47D8260EC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70;p74">
              <a:extLst>
                <a:ext uri="{FF2B5EF4-FFF2-40B4-BE49-F238E27FC236}">
                  <a16:creationId xmlns:a16="http://schemas.microsoft.com/office/drawing/2014/main" id="{1659486A-724D-BF44-75FE-5E718BB4A842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71;p74">
              <a:extLst>
                <a:ext uri="{FF2B5EF4-FFF2-40B4-BE49-F238E27FC236}">
                  <a16:creationId xmlns:a16="http://schemas.microsoft.com/office/drawing/2014/main" id="{8BF907E2-947C-C869-A912-6D8AAFF118C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10483;p74">
            <a:extLst>
              <a:ext uri="{FF2B5EF4-FFF2-40B4-BE49-F238E27FC236}">
                <a16:creationId xmlns:a16="http://schemas.microsoft.com/office/drawing/2014/main" id="{01DCCFA9-B7E6-F0EC-18DF-454086DE6753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rgbClr val="589461"/>
          </a:solidFill>
        </p:grpSpPr>
        <p:sp>
          <p:nvSpPr>
            <p:cNvPr id="143" name="Google Shape;10484;p74">
              <a:extLst>
                <a:ext uri="{FF2B5EF4-FFF2-40B4-BE49-F238E27FC236}">
                  <a16:creationId xmlns:a16="http://schemas.microsoft.com/office/drawing/2014/main" id="{DDBC07B8-DE78-D8E5-14CA-7144E8B22EC0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85;p74">
              <a:extLst>
                <a:ext uri="{FF2B5EF4-FFF2-40B4-BE49-F238E27FC236}">
                  <a16:creationId xmlns:a16="http://schemas.microsoft.com/office/drawing/2014/main" id="{29F3A1DF-C7C3-60C0-7379-9E48D04B3E42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86;p74">
              <a:extLst>
                <a:ext uri="{FF2B5EF4-FFF2-40B4-BE49-F238E27FC236}">
                  <a16:creationId xmlns:a16="http://schemas.microsoft.com/office/drawing/2014/main" id="{F082AA50-435D-25D5-855E-570FE594D08E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87;p74">
              <a:extLst>
                <a:ext uri="{FF2B5EF4-FFF2-40B4-BE49-F238E27FC236}">
                  <a16:creationId xmlns:a16="http://schemas.microsoft.com/office/drawing/2014/main" id="{250EFEE0-9564-0245-F772-0B83CAFC6A13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88;p74">
              <a:extLst>
                <a:ext uri="{FF2B5EF4-FFF2-40B4-BE49-F238E27FC236}">
                  <a16:creationId xmlns:a16="http://schemas.microsoft.com/office/drawing/2014/main" id="{96058CD3-D9B3-EBDF-3347-5655E93018CD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10497;p74">
            <a:extLst>
              <a:ext uri="{FF2B5EF4-FFF2-40B4-BE49-F238E27FC236}">
                <a16:creationId xmlns:a16="http://schemas.microsoft.com/office/drawing/2014/main" id="{836BA2FF-1DC4-9D5D-891D-DFE27040C8D1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rgbClr val="589461"/>
          </a:solidFill>
        </p:grpSpPr>
        <p:sp>
          <p:nvSpPr>
            <p:cNvPr id="149" name="Google Shape;10498;p74">
              <a:extLst>
                <a:ext uri="{FF2B5EF4-FFF2-40B4-BE49-F238E27FC236}">
                  <a16:creationId xmlns:a16="http://schemas.microsoft.com/office/drawing/2014/main" id="{7D4185B3-6D67-BF31-C27A-0F170C104E35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499;p74">
              <a:extLst>
                <a:ext uri="{FF2B5EF4-FFF2-40B4-BE49-F238E27FC236}">
                  <a16:creationId xmlns:a16="http://schemas.microsoft.com/office/drawing/2014/main" id="{5164EA51-DD26-D092-8BBC-16C69AE99D4C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500;p74">
              <a:extLst>
                <a:ext uri="{FF2B5EF4-FFF2-40B4-BE49-F238E27FC236}">
                  <a16:creationId xmlns:a16="http://schemas.microsoft.com/office/drawing/2014/main" id="{E54FE0B7-DD71-DA27-D79E-78F9ABEF71D5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501;p74">
              <a:extLst>
                <a:ext uri="{FF2B5EF4-FFF2-40B4-BE49-F238E27FC236}">
                  <a16:creationId xmlns:a16="http://schemas.microsoft.com/office/drawing/2014/main" id="{320DCE73-3EF7-3252-ED0D-824815C8F52D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502;p74">
              <a:extLst>
                <a:ext uri="{FF2B5EF4-FFF2-40B4-BE49-F238E27FC236}">
                  <a16:creationId xmlns:a16="http://schemas.microsoft.com/office/drawing/2014/main" id="{BD4282C2-CDFC-2D56-8666-B755F2679355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503;p74">
              <a:extLst>
                <a:ext uri="{FF2B5EF4-FFF2-40B4-BE49-F238E27FC236}">
                  <a16:creationId xmlns:a16="http://schemas.microsoft.com/office/drawing/2014/main" id="{014E5D6B-EBC5-2C90-34D9-4CF491C024D2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0234;p74">
            <a:extLst>
              <a:ext uri="{FF2B5EF4-FFF2-40B4-BE49-F238E27FC236}">
                <a16:creationId xmlns:a16="http://schemas.microsoft.com/office/drawing/2014/main" id="{722103C6-2791-715D-EA93-AD6CFF4C1C42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rgbClr val="589461"/>
          </a:solidFill>
        </p:grpSpPr>
        <p:sp>
          <p:nvSpPr>
            <p:cNvPr id="156" name="Google Shape;10235;p74">
              <a:extLst>
                <a:ext uri="{FF2B5EF4-FFF2-40B4-BE49-F238E27FC236}">
                  <a16:creationId xmlns:a16="http://schemas.microsoft.com/office/drawing/2014/main" id="{1C1FE04B-0F35-CE71-49B4-900EC03AE73C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236;p74">
              <a:extLst>
                <a:ext uri="{FF2B5EF4-FFF2-40B4-BE49-F238E27FC236}">
                  <a16:creationId xmlns:a16="http://schemas.microsoft.com/office/drawing/2014/main" id="{0C68F74B-27D2-5983-2485-6CEE04820C2A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237;p74">
              <a:extLst>
                <a:ext uri="{FF2B5EF4-FFF2-40B4-BE49-F238E27FC236}">
                  <a16:creationId xmlns:a16="http://schemas.microsoft.com/office/drawing/2014/main" id="{9C5E87EA-A077-82C4-E3BB-3299AA56CC39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38;p74">
              <a:extLst>
                <a:ext uri="{FF2B5EF4-FFF2-40B4-BE49-F238E27FC236}">
                  <a16:creationId xmlns:a16="http://schemas.microsoft.com/office/drawing/2014/main" id="{BE443715-9AF8-9ED6-A71A-E46C5623D7D7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39;p74">
              <a:extLst>
                <a:ext uri="{FF2B5EF4-FFF2-40B4-BE49-F238E27FC236}">
                  <a16:creationId xmlns:a16="http://schemas.microsoft.com/office/drawing/2014/main" id="{786D3155-A12C-C699-F67F-FC5DDCF2B137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10251;p74">
            <a:extLst>
              <a:ext uri="{FF2B5EF4-FFF2-40B4-BE49-F238E27FC236}">
                <a16:creationId xmlns:a16="http://schemas.microsoft.com/office/drawing/2014/main" id="{2B6AF182-3217-53F5-7AE1-BEE82C93A706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rgbClr val="589461"/>
          </a:solidFill>
        </p:grpSpPr>
        <p:sp>
          <p:nvSpPr>
            <p:cNvPr id="162" name="Google Shape;10252;p74">
              <a:extLst>
                <a:ext uri="{FF2B5EF4-FFF2-40B4-BE49-F238E27FC236}">
                  <a16:creationId xmlns:a16="http://schemas.microsoft.com/office/drawing/2014/main" id="{D8CA5BA3-28CD-F380-6188-B062CF8362C8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3;p74">
              <a:extLst>
                <a:ext uri="{FF2B5EF4-FFF2-40B4-BE49-F238E27FC236}">
                  <a16:creationId xmlns:a16="http://schemas.microsoft.com/office/drawing/2014/main" id="{CE5F4BF0-AB9C-1F8F-028A-D9195866D662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4;p74">
              <a:extLst>
                <a:ext uri="{FF2B5EF4-FFF2-40B4-BE49-F238E27FC236}">
                  <a16:creationId xmlns:a16="http://schemas.microsoft.com/office/drawing/2014/main" id="{6D847E40-074F-1533-56A7-1094544EBC40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5;p74">
              <a:extLst>
                <a:ext uri="{FF2B5EF4-FFF2-40B4-BE49-F238E27FC236}">
                  <a16:creationId xmlns:a16="http://schemas.microsoft.com/office/drawing/2014/main" id="{BE7DD1E1-BB66-FB65-3C17-450CC3E15EFB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6;p74">
              <a:extLst>
                <a:ext uri="{FF2B5EF4-FFF2-40B4-BE49-F238E27FC236}">
                  <a16:creationId xmlns:a16="http://schemas.microsoft.com/office/drawing/2014/main" id="{D5CE4343-972C-7A92-0598-E047D7DB1BA5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57;p74">
              <a:extLst>
                <a:ext uri="{FF2B5EF4-FFF2-40B4-BE49-F238E27FC236}">
                  <a16:creationId xmlns:a16="http://schemas.microsoft.com/office/drawing/2014/main" id="{60564E98-3A3F-CCDB-C820-2F50E6885BB2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58;p74">
              <a:extLst>
                <a:ext uri="{FF2B5EF4-FFF2-40B4-BE49-F238E27FC236}">
                  <a16:creationId xmlns:a16="http://schemas.microsoft.com/office/drawing/2014/main" id="{8E35C1D2-7365-FEE9-DB29-E5DC14FE50A2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10297;p74">
            <a:extLst>
              <a:ext uri="{FF2B5EF4-FFF2-40B4-BE49-F238E27FC236}">
                <a16:creationId xmlns:a16="http://schemas.microsoft.com/office/drawing/2014/main" id="{4C8429EF-CEB2-9B55-B0A6-4EC1E3DD17B1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rgbClr val="589461"/>
          </a:solidFill>
        </p:grpSpPr>
        <p:sp>
          <p:nvSpPr>
            <p:cNvPr id="170" name="Google Shape;10298;p74">
              <a:extLst>
                <a:ext uri="{FF2B5EF4-FFF2-40B4-BE49-F238E27FC236}">
                  <a16:creationId xmlns:a16="http://schemas.microsoft.com/office/drawing/2014/main" id="{A2D32C86-C3A8-B441-92F3-A5B1EA078488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299;p74">
              <a:extLst>
                <a:ext uri="{FF2B5EF4-FFF2-40B4-BE49-F238E27FC236}">
                  <a16:creationId xmlns:a16="http://schemas.microsoft.com/office/drawing/2014/main" id="{19F62521-E09A-C155-D25F-6004C2AA8C51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300;p74">
              <a:extLst>
                <a:ext uri="{FF2B5EF4-FFF2-40B4-BE49-F238E27FC236}">
                  <a16:creationId xmlns:a16="http://schemas.microsoft.com/office/drawing/2014/main" id="{517A5EF5-9909-76AB-C44B-278D8A2F1B0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01;p74">
              <a:extLst>
                <a:ext uri="{FF2B5EF4-FFF2-40B4-BE49-F238E27FC236}">
                  <a16:creationId xmlns:a16="http://schemas.microsoft.com/office/drawing/2014/main" id="{4EE2F86A-F5FD-0FDC-C2F1-677468925399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02;p74">
              <a:extLst>
                <a:ext uri="{FF2B5EF4-FFF2-40B4-BE49-F238E27FC236}">
                  <a16:creationId xmlns:a16="http://schemas.microsoft.com/office/drawing/2014/main" id="{E4B0E020-4C48-62D6-A009-FEBE9B34DDB4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0352;p74">
            <a:extLst>
              <a:ext uri="{FF2B5EF4-FFF2-40B4-BE49-F238E27FC236}">
                <a16:creationId xmlns:a16="http://schemas.microsoft.com/office/drawing/2014/main" id="{44A17068-9B07-BDE1-6720-DEA5F1BCB22A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rgbClr val="589461"/>
          </a:solidFill>
        </p:grpSpPr>
        <p:sp>
          <p:nvSpPr>
            <p:cNvPr id="176" name="Google Shape;10353;p74">
              <a:extLst>
                <a:ext uri="{FF2B5EF4-FFF2-40B4-BE49-F238E27FC236}">
                  <a16:creationId xmlns:a16="http://schemas.microsoft.com/office/drawing/2014/main" id="{B0198C17-1C16-C55A-67BE-1513C64B8DD0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4;p74">
              <a:extLst>
                <a:ext uri="{FF2B5EF4-FFF2-40B4-BE49-F238E27FC236}">
                  <a16:creationId xmlns:a16="http://schemas.microsoft.com/office/drawing/2014/main" id="{0C7349CD-C844-4366-50B8-8FA7CA0FFA12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55;p74">
              <a:extLst>
                <a:ext uri="{FF2B5EF4-FFF2-40B4-BE49-F238E27FC236}">
                  <a16:creationId xmlns:a16="http://schemas.microsoft.com/office/drawing/2014/main" id="{F4F2F782-CBD2-BC93-50BE-174A005217DB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6;p74">
              <a:extLst>
                <a:ext uri="{FF2B5EF4-FFF2-40B4-BE49-F238E27FC236}">
                  <a16:creationId xmlns:a16="http://schemas.microsoft.com/office/drawing/2014/main" id="{A6DF4F4A-D834-060E-550B-F333896AFDCE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57;p74">
              <a:extLst>
                <a:ext uri="{FF2B5EF4-FFF2-40B4-BE49-F238E27FC236}">
                  <a16:creationId xmlns:a16="http://schemas.microsoft.com/office/drawing/2014/main" id="{891F54BA-90F8-89DE-0149-ABD17A697D52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58;p74">
              <a:extLst>
                <a:ext uri="{FF2B5EF4-FFF2-40B4-BE49-F238E27FC236}">
                  <a16:creationId xmlns:a16="http://schemas.microsoft.com/office/drawing/2014/main" id="{B4D665FE-3F64-95BD-ED0E-937CD8433F12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0390;p74">
            <a:extLst>
              <a:ext uri="{FF2B5EF4-FFF2-40B4-BE49-F238E27FC236}">
                <a16:creationId xmlns:a16="http://schemas.microsoft.com/office/drawing/2014/main" id="{2525B163-9F8B-10B9-AD64-5A466B2E1F7B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rgbClr val="589461"/>
          </a:solidFill>
        </p:grpSpPr>
        <p:sp>
          <p:nvSpPr>
            <p:cNvPr id="183" name="Google Shape;10391;p74">
              <a:extLst>
                <a:ext uri="{FF2B5EF4-FFF2-40B4-BE49-F238E27FC236}">
                  <a16:creationId xmlns:a16="http://schemas.microsoft.com/office/drawing/2014/main" id="{B2B996DD-F24B-D4C4-DEA3-E65732A00520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2;p74">
              <a:extLst>
                <a:ext uri="{FF2B5EF4-FFF2-40B4-BE49-F238E27FC236}">
                  <a16:creationId xmlns:a16="http://schemas.microsoft.com/office/drawing/2014/main" id="{2BD6481B-EACC-822D-9BD5-92061FEB0204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3;p74">
              <a:extLst>
                <a:ext uri="{FF2B5EF4-FFF2-40B4-BE49-F238E27FC236}">
                  <a16:creationId xmlns:a16="http://schemas.microsoft.com/office/drawing/2014/main" id="{E5415BEA-4FC3-297E-5E17-9444BB6333A4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4;p74">
              <a:extLst>
                <a:ext uri="{FF2B5EF4-FFF2-40B4-BE49-F238E27FC236}">
                  <a16:creationId xmlns:a16="http://schemas.microsoft.com/office/drawing/2014/main" id="{861948FC-1D44-69EE-2939-55B32CA8D1C5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5;p74">
              <a:extLst>
                <a:ext uri="{FF2B5EF4-FFF2-40B4-BE49-F238E27FC236}">
                  <a16:creationId xmlns:a16="http://schemas.microsoft.com/office/drawing/2014/main" id="{A41CA43D-5D88-79BA-7A83-479598D515E9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6;p74">
              <a:extLst>
                <a:ext uri="{FF2B5EF4-FFF2-40B4-BE49-F238E27FC236}">
                  <a16:creationId xmlns:a16="http://schemas.microsoft.com/office/drawing/2014/main" id="{45EAA334-D4F3-16BD-160B-9D7E8D414D10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97;p74">
              <a:extLst>
                <a:ext uri="{FF2B5EF4-FFF2-40B4-BE49-F238E27FC236}">
                  <a16:creationId xmlns:a16="http://schemas.microsoft.com/office/drawing/2014/main" id="{EB78341D-8075-670F-94AC-BF8D5767870F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398;p74">
              <a:extLst>
                <a:ext uri="{FF2B5EF4-FFF2-40B4-BE49-F238E27FC236}">
                  <a16:creationId xmlns:a16="http://schemas.microsoft.com/office/drawing/2014/main" id="{6F841ED4-6016-6C26-16B4-300AECFDE40B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10412;p74">
            <a:extLst>
              <a:ext uri="{FF2B5EF4-FFF2-40B4-BE49-F238E27FC236}">
                <a16:creationId xmlns:a16="http://schemas.microsoft.com/office/drawing/2014/main" id="{E60D8CCA-E2F9-BFC0-EB09-439B86849AF6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rgbClr val="589461"/>
          </a:solidFill>
        </p:grpSpPr>
        <p:sp>
          <p:nvSpPr>
            <p:cNvPr id="192" name="Google Shape;10413;p74">
              <a:extLst>
                <a:ext uri="{FF2B5EF4-FFF2-40B4-BE49-F238E27FC236}">
                  <a16:creationId xmlns:a16="http://schemas.microsoft.com/office/drawing/2014/main" id="{65FD8ADB-087F-88F9-4200-5661D83AE459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4;p74">
              <a:extLst>
                <a:ext uri="{FF2B5EF4-FFF2-40B4-BE49-F238E27FC236}">
                  <a16:creationId xmlns:a16="http://schemas.microsoft.com/office/drawing/2014/main" id="{9723B636-8C4B-1970-38D6-3FFE3ED78BAA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5;p74">
              <a:extLst>
                <a:ext uri="{FF2B5EF4-FFF2-40B4-BE49-F238E27FC236}">
                  <a16:creationId xmlns:a16="http://schemas.microsoft.com/office/drawing/2014/main" id="{E2C88D36-77EB-4F9E-5CFE-6AE97700AEC6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6;p74">
              <a:extLst>
                <a:ext uri="{FF2B5EF4-FFF2-40B4-BE49-F238E27FC236}">
                  <a16:creationId xmlns:a16="http://schemas.microsoft.com/office/drawing/2014/main" id="{C6233E26-5BF9-DAB0-9A42-BDA81DC86CB7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7;p74">
              <a:extLst>
                <a:ext uri="{FF2B5EF4-FFF2-40B4-BE49-F238E27FC236}">
                  <a16:creationId xmlns:a16="http://schemas.microsoft.com/office/drawing/2014/main" id="{B7605D1B-223C-E4C8-6883-577E2E950F4E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18;p74">
              <a:extLst>
                <a:ext uri="{FF2B5EF4-FFF2-40B4-BE49-F238E27FC236}">
                  <a16:creationId xmlns:a16="http://schemas.microsoft.com/office/drawing/2014/main" id="{C491B48B-EE32-C734-6096-0BBFC01E8E25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19;p74">
              <a:extLst>
                <a:ext uri="{FF2B5EF4-FFF2-40B4-BE49-F238E27FC236}">
                  <a16:creationId xmlns:a16="http://schemas.microsoft.com/office/drawing/2014/main" id="{E8F4AE25-18D7-6E25-3EDE-3362ECF66DE3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20;p74">
              <a:extLst>
                <a:ext uri="{FF2B5EF4-FFF2-40B4-BE49-F238E27FC236}">
                  <a16:creationId xmlns:a16="http://schemas.microsoft.com/office/drawing/2014/main" id="{DBCD362B-C09C-3BDD-6112-5FF59A06848C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10478;p74">
            <a:extLst>
              <a:ext uri="{FF2B5EF4-FFF2-40B4-BE49-F238E27FC236}">
                <a16:creationId xmlns:a16="http://schemas.microsoft.com/office/drawing/2014/main" id="{7E841BB1-C732-07C8-019E-4935F171E5B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rgbClr val="589461"/>
          </a:solidFill>
        </p:grpSpPr>
        <p:sp>
          <p:nvSpPr>
            <p:cNvPr id="201" name="Google Shape;10479;p74">
              <a:extLst>
                <a:ext uri="{FF2B5EF4-FFF2-40B4-BE49-F238E27FC236}">
                  <a16:creationId xmlns:a16="http://schemas.microsoft.com/office/drawing/2014/main" id="{AB196837-DAAB-533B-CD93-8D0BD72E6F2F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480;p74">
              <a:extLst>
                <a:ext uri="{FF2B5EF4-FFF2-40B4-BE49-F238E27FC236}">
                  <a16:creationId xmlns:a16="http://schemas.microsoft.com/office/drawing/2014/main" id="{B291DDFA-7D8C-AB35-8100-D9C72FDD0494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481;p74">
              <a:extLst>
                <a:ext uri="{FF2B5EF4-FFF2-40B4-BE49-F238E27FC236}">
                  <a16:creationId xmlns:a16="http://schemas.microsoft.com/office/drawing/2014/main" id="{3DCD15E9-AF26-904B-0B87-8945BCDF101D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82;p74">
              <a:extLst>
                <a:ext uri="{FF2B5EF4-FFF2-40B4-BE49-F238E27FC236}">
                  <a16:creationId xmlns:a16="http://schemas.microsoft.com/office/drawing/2014/main" id="{9447539F-4549-5D07-178E-32F0587420A0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5" name="Google Shape;10101;p74">
            <a:extLst>
              <a:ext uri="{FF2B5EF4-FFF2-40B4-BE49-F238E27FC236}">
                <a16:creationId xmlns:a16="http://schemas.microsoft.com/office/drawing/2014/main" id="{64635F7C-0556-475C-FE03-1E25885EE66A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rgbClr val="589461"/>
          </a:solidFill>
        </p:grpSpPr>
        <p:sp>
          <p:nvSpPr>
            <p:cNvPr id="206" name="Google Shape;10102;p74">
              <a:extLst>
                <a:ext uri="{FF2B5EF4-FFF2-40B4-BE49-F238E27FC236}">
                  <a16:creationId xmlns:a16="http://schemas.microsoft.com/office/drawing/2014/main" id="{E402AEA2-6CD0-761E-2D2B-596E8A43D673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0103;p74">
              <a:extLst>
                <a:ext uri="{FF2B5EF4-FFF2-40B4-BE49-F238E27FC236}">
                  <a16:creationId xmlns:a16="http://schemas.microsoft.com/office/drawing/2014/main" id="{29ED0BC0-3744-7EC5-053F-0F81281E7BDB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104;p74">
              <a:extLst>
                <a:ext uri="{FF2B5EF4-FFF2-40B4-BE49-F238E27FC236}">
                  <a16:creationId xmlns:a16="http://schemas.microsoft.com/office/drawing/2014/main" id="{60F26938-B803-884B-B763-70E8D0216EE4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05;p74">
              <a:extLst>
                <a:ext uri="{FF2B5EF4-FFF2-40B4-BE49-F238E27FC236}">
                  <a16:creationId xmlns:a16="http://schemas.microsoft.com/office/drawing/2014/main" id="{19790A5F-073D-B3A7-AEAF-74024440F868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06;p74">
              <a:extLst>
                <a:ext uri="{FF2B5EF4-FFF2-40B4-BE49-F238E27FC236}">
                  <a16:creationId xmlns:a16="http://schemas.microsoft.com/office/drawing/2014/main" id="{8B0C43A4-B75B-0A70-B6FE-4403FC25D280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1" name="Google Shape;10125;p74">
            <a:extLst>
              <a:ext uri="{FF2B5EF4-FFF2-40B4-BE49-F238E27FC236}">
                <a16:creationId xmlns:a16="http://schemas.microsoft.com/office/drawing/2014/main" id="{A4CB3090-0AE8-F21B-F346-03D3ED5BCD1B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rgbClr val="589461"/>
          </a:solidFill>
        </p:grpSpPr>
        <p:sp>
          <p:nvSpPr>
            <p:cNvPr id="212" name="Google Shape;10126;p74">
              <a:extLst>
                <a:ext uri="{FF2B5EF4-FFF2-40B4-BE49-F238E27FC236}">
                  <a16:creationId xmlns:a16="http://schemas.microsoft.com/office/drawing/2014/main" id="{9E0C85B4-4853-D4CB-CF53-C75A3359BD68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0127;p74">
              <a:extLst>
                <a:ext uri="{FF2B5EF4-FFF2-40B4-BE49-F238E27FC236}">
                  <a16:creationId xmlns:a16="http://schemas.microsoft.com/office/drawing/2014/main" id="{51670570-57B1-C14D-C098-BD31EFC6AAA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128;p74">
              <a:extLst>
                <a:ext uri="{FF2B5EF4-FFF2-40B4-BE49-F238E27FC236}">
                  <a16:creationId xmlns:a16="http://schemas.microsoft.com/office/drawing/2014/main" id="{3DDE1650-F026-D89E-288E-0232612B0738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5" name="Text Placeholder 1">
            <a:extLst>
              <a:ext uri="{FF2B5EF4-FFF2-40B4-BE49-F238E27FC236}">
                <a16:creationId xmlns:a16="http://schemas.microsoft.com/office/drawing/2014/main" id="{F1B69D20-A2AC-BF8D-E2E9-2FCCC8FDFD29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1462415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772607F4-E8A4-A93B-42BA-E042D6667E8D}"/>
              </a:ext>
            </a:extLst>
          </p:cNvPr>
          <p:cNvSpPr/>
          <p:nvPr/>
        </p:nvSpPr>
        <p:spPr>
          <a:xfrm rot="10799991">
            <a:off x="6756143" y="4784766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87D42FB-0888-5E75-DF3B-9FA599370BCB}"/>
              </a:ext>
            </a:extLst>
          </p:cNvPr>
          <p:cNvSpPr/>
          <p:nvPr/>
        </p:nvSpPr>
        <p:spPr>
          <a:xfrm>
            <a:off x="7393811" y="4874546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58DFBFE6-15D0-C79C-613C-609710982828}"/>
              </a:ext>
            </a:extLst>
          </p:cNvPr>
          <p:cNvSpPr/>
          <p:nvPr/>
        </p:nvSpPr>
        <p:spPr>
          <a:xfrm>
            <a:off x="9282621" y="4940139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ounded Rectangle 25">
            <a:extLst>
              <a:ext uri="{FF2B5EF4-FFF2-40B4-BE49-F238E27FC236}">
                <a16:creationId xmlns:a16="http://schemas.microsoft.com/office/drawing/2014/main" id="{DB13E157-3210-D8EA-71B5-8B54695D8671}"/>
              </a:ext>
            </a:extLst>
          </p:cNvPr>
          <p:cNvSpPr/>
          <p:nvPr/>
        </p:nvSpPr>
        <p:spPr>
          <a:xfrm>
            <a:off x="9341178" y="6141551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Donut 39">
            <a:extLst>
              <a:ext uri="{FF2B5EF4-FFF2-40B4-BE49-F238E27FC236}">
                <a16:creationId xmlns:a16="http://schemas.microsoft.com/office/drawing/2014/main" id="{EB0A55D0-62B1-110D-28D1-D126AD96A4BB}"/>
              </a:ext>
            </a:extLst>
          </p:cNvPr>
          <p:cNvSpPr/>
          <p:nvPr/>
        </p:nvSpPr>
        <p:spPr>
          <a:xfrm>
            <a:off x="2547430" y="4848006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Chord 38">
            <a:extLst>
              <a:ext uri="{FF2B5EF4-FFF2-40B4-BE49-F238E27FC236}">
                <a16:creationId xmlns:a16="http://schemas.microsoft.com/office/drawing/2014/main" id="{A988556A-2F4D-A51F-AB0D-F900DDE7F9E8}"/>
              </a:ext>
            </a:extLst>
          </p:cNvPr>
          <p:cNvSpPr/>
          <p:nvPr/>
        </p:nvSpPr>
        <p:spPr>
          <a:xfrm>
            <a:off x="5033328" y="5928545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CB44C2EA-7A11-E2D6-1F79-B2DA05628F94}"/>
              </a:ext>
            </a:extLst>
          </p:cNvPr>
          <p:cNvSpPr/>
          <p:nvPr/>
        </p:nvSpPr>
        <p:spPr>
          <a:xfrm>
            <a:off x="5870774" y="6098917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25">
            <a:extLst>
              <a:ext uri="{FF2B5EF4-FFF2-40B4-BE49-F238E27FC236}">
                <a16:creationId xmlns:a16="http://schemas.microsoft.com/office/drawing/2014/main" id="{BBC4BB76-0CB2-E6CC-1AAD-1D9D6B9FB463}"/>
              </a:ext>
            </a:extLst>
          </p:cNvPr>
          <p:cNvSpPr/>
          <p:nvPr/>
        </p:nvSpPr>
        <p:spPr>
          <a:xfrm>
            <a:off x="3492335" y="5992991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31">
            <a:extLst>
              <a:ext uri="{FF2B5EF4-FFF2-40B4-BE49-F238E27FC236}">
                <a16:creationId xmlns:a16="http://schemas.microsoft.com/office/drawing/2014/main" id="{53494452-B07B-56A2-8734-F94746860465}"/>
              </a:ext>
            </a:extLst>
          </p:cNvPr>
          <p:cNvSpPr/>
          <p:nvPr/>
        </p:nvSpPr>
        <p:spPr>
          <a:xfrm>
            <a:off x="6716788" y="6035261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Freeform 53">
            <a:extLst>
              <a:ext uri="{FF2B5EF4-FFF2-40B4-BE49-F238E27FC236}">
                <a16:creationId xmlns:a16="http://schemas.microsoft.com/office/drawing/2014/main" id="{6C71138D-0C6A-192F-9543-639E0DCDE8FC}"/>
              </a:ext>
            </a:extLst>
          </p:cNvPr>
          <p:cNvSpPr/>
          <p:nvPr/>
        </p:nvSpPr>
        <p:spPr>
          <a:xfrm>
            <a:off x="8443652" y="6070363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Block Arc 10">
            <a:extLst>
              <a:ext uri="{FF2B5EF4-FFF2-40B4-BE49-F238E27FC236}">
                <a16:creationId xmlns:a16="http://schemas.microsoft.com/office/drawing/2014/main" id="{0FBBC45C-AB23-9EFD-5AD3-94E94EC7628E}"/>
              </a:ext>
            </a:extLst>
          </p:cNvPr>
          <p:cNvSpPr/>
          <p:nvPr/>
        </p:nvSpPr>
        <p:spPr>
          <a:xfrm>
            <a:off x="3357698" y="4978519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eeform 55">
            <a:extLst>
              <a:ext uri="{FF2B5EF4-FFF2-40B4-BE49-F238E27FC236}">
                <a16:creationId xmlns:a16="http://schemas.microsoft.com/office/drawing/2014/main" id="{9923763F-6DBE-5042-DF5C-84C2839A09AD}"/>
              </a:ext>
            </a:extLst>
          </p:cNvPr>
          <p:cNvSpPr/>
          <p:nvPr/>
        </p:nvSpPr>
        <p:spPr>
          <a:xfrm>
            <a:off x="2747292" y="5840349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ound Same Side Corner Rectangle 36">
            <a:extLst>
              <a:ext uri="{FF2B5EF4-FFF2-40B4-BE49-F238E27FC236}">
                <a16:creationId xmlns:a16="http://schemas.microsoft.com/office/drawing/2014/main" id="{6F820206-A602-7CF6-656D-750BC424DC26}"/>
              </a:ext>
            </a:extLst>
          </p:cNvPr>
          <p:cNvSpPr/>
          <p:nvPr/>
        </p:nvSpPr>
        <p:spPr>
          <a:xfrm>
            <a:off x="7456029" y="6070351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Oval 21">
            <a:extLst>
              <a:ext uri="{FF2B5EF4-FFF2-40B4-BE49-F238E27FC236}">
                <a16:creationId xmlns:a16="http://schemas.microsoft.com/office/drawing/2014/main" id="{73631760-805C-9E55-3D3B-71BE69A1B563}"/>
              </a:ext>
            </a:extLst>
          </p:cNvPr>
          <p:cNvSpPr/>
          <p:nvPr/>
        </p:nvSpPr>
        <p:spPr>
          <a:xfrm>
            <a:off x="4261235" y="6044443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Oval 32">
            <a:extLst>
              <a:ext uri="{FF2B5EF4-FFF2-40B4-BE49-F238E27FC236}">
                <a16:creationId xmlns:a16="http://schemas.microsoft.com/office/drawing/2014/main" id="{20940392-7AF0-6CC9-6CF8-1B808E1A1CF7}"/>
              </a:ext>
            </a:extLst>
          </p:cNvPr>
          <p:cNvSpPr/>
          <p:nvPr/>
        </p:nvSpPr>
        <p:spPr>
          <a:xfrm>
            <a:off x="8380839" y="4864526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1" name="Google Shape;6783;p88">
            <a:extLst>
              <a:ext uri="{FF2B5EF4-FFF2-40B4-BE49-F238E27FC236}">
                <a16:creationId xmlns:a16="http://schemas.microsoft.com/office/drawing/2014/main" id="{C157D96F-34E1-1550-49DE-93E7FA113551}"/>
              </a:ext>
            </a:extLst>
          </p:cNvPr>
          <p:cNvGrpSpPr/>
          <p:nvPr/>
        </p:nvGrpSpPr>
        <p:grpSpPr>
          <a:xfrm>
            <a:off x="9310198" y="1527391"/>
            <a:ext cx="566855" cy="566464"/>
            <a:chOff x="8211055" y="926488"/>
            <a:chExt cx="425141" cy="424848"/>
          </a:xfrm>
          <a:solidFill>
            <a:srgbClr val="589461"/>
          </a:solidFill>
        </p:grpSpPr>
        <p:sp>
          <p:nvSpPr>
            <p:cNvPr id="22" name="Google Shape;6784;p88">
              <a:extLst>
                <a:ext uri="{FF2B5EF4-FFF2-40B4-BE49-F238E27FC236}">
                  <a16:creationId xmlns:a16="http://schemas.microsoft.com/office/drawing/2014/main" id="{E97D222F-35B5-B6C2-7AFC-E72C31D076B1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6785;p88">
              <a:extLst>
                <a:ext uri="{FF2B5EF4-FFF2-40B4-BE49-F238E27FC236}">
                  <a16:creationId xmlns:a16="http://schemas.microsoft.com/office/drawing/2014/main" id="{ED2DB1BD-8748-5F5C-C4E7-8368628FCEC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6786;p88">
              <a:extLst>
                <a:ext uri="{FF2B5EF4-FFF2-40B4-BE49-F238E27FC236}">
                  <a16:creationId xmlns:a16="http://schemas.microsoft.com/office/drawing/2014/main" id="{E1EBC627-F968-E20D-84A2-40B285D18C78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787;p88">
              <a:extLst>
                <a:ext uri="{FF2B5EF4-FFF2-40B4-BE49-F238E27FC236}">
                  <a16:creationId xmlns:a16="http://schemas.microsoft.com/office/drawing/2014/main" id="{D172247C-6A1B-3770-C370-220CEA5AD26B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788;p88">
              <a:extLst>
                <a:ext uri="{FF2B5EF4-FFF2-40B4-BE49-F238E27FC236}">
                  <a16:creationId xmlns:a16="http://schemas.microsoft.com/office/drawing/2014/main" id="{E72D56E9-8366-81C2-DA70-A5CAB65C15A5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6800;p88">
            <a:extLst>
              <a:ext uri="{FF2B5EF4-FFF2-40B4-BE49-F238E27FC236}">
                <a16:creationId xmlns:a16="http://schemas.microsoft.com/office/drawing/2014/main" id="{847ED17C-6CD4-F3A2-119E-539A1FA35B20}"/>
              </a:ext>
            </a:extLst>
          </p:cNvPr>
          <p:cNvGrpSpPr/>
          <p:nvPr/>
        </p:nvGrpSpPr>
        <p:grpSpPr>
          <a:xfrm>
            <a:off x="8355687" y="2596802"/>
            <a:ext cx="552076" cy="550615"/>
            <a:chOff x="7495172" y="1728545"/>
            <a:chExt cx="414057" cy="412961"/>
          </a:xfrm>
          <a:solidFill>
            <a:srgbClr val="589461"/>
          </a:solidFill>
        </p:grpSpPr>
        <p:sp>
          <p:nvSpPr>
            <p:cNvPr id="28" name="Google Shape;6801;p88">
              <a:extLst>
                <a:ext uri="{FF2B5EF4-FFF2-40B4-BE49-F238E27FC236}">
                  <a16:creationId xmlns:a16="http://schemas.microsoft.com/office/drawing/2014/main" id="{00D0BBD9-210E-345A-1347-1C0234F5B8FF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802;p88">
              <a:extLst>
                <a:ext uri="{FF2B5EF4-FFF2-40B4-BE49-F238E27FC236}">
                  <a16:creationId xmlns:a16="http://schemas.microsoft.com/office/drawing/2014/main" id="{4E5B8E11-CE3E-F86F-64B2-AB9A4B58397F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803;p88">
              <a:extLst>
                <a:ext uri="{FF2B5EF4-FFF2-40B4-BE49-F238E27FC236}">
                  <a16:creationId xmlns:a16="http://schemas.microsoft.com/office/drawing/2014/main" id="{9C407FF8-0837-DF58-F888-3E84CCC6CD83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04;p88">
              <a:extLst>
                <a:ext uri="{FF2B5EF4-FFF2-40B4-BE49-F238E27FC236}">
                  <a16:creationId xmlns:a16="http://schemas.microsoft.com/office/drawing/2014/main" id="{74963338-E66B-1B65-471B-257C919CBF22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05;p88">
              <a:extLst>
                <a:ext uri="{FF2B5EF4-FFF2-40B4-BE49-F238E27FC236}">
                  <a16:creationId xmlns:a16="http://schemas.microsoft.com/office/drawing/2014/main" id="{CE035B06-2A22-0CBE-4FD3-AD63BEC7504E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6866;p88">
            <a:extLst>
              <a:ext uri="{FF2B5EF4-FFF2-40B4-BE49-F238E27FC236}">
                <a16:creationId xmlns:a16="http://schemas.microsoft.com/office/drawing/2014/main" id="{357B0DB1-0C8B-E61F-AB9D-A22E4E9B1DA0}"/>
              </a:ext>
            </a:extLst>
          </p:cNvPr>
          <p:cNvGrpSpPr/>
          <p:nvPr/>
        </p:nvGrpSpPr>
        <p:grpSpPr>
          <a:xfrm>
            <a:off x="4275707" y="4936103"/>
            <a:ext cx="508856" cy="563075"/>
            <a:chOff x="4435187" y="3483022"/>
            <a:chExt cx="381642" cy="422306"/>
          </a:xfrm>
          <a:solidFill>
            <a:srgbClr val="589461"/>
          </a:solidFill>
        </p:grpSpPr>
        <p:sp>
          <p:nvSpPr>
            <p:cNvPr id="34" name="Google Shape;6867;p88">
              <a:extLst>
                <a:ext uri="{FF2B5EF4-FFF2-40B4-BE49-F238E27FC236}">
                  <a16:creationId xmlns:a16="http://schemas.microsoft.com/office/drawing/2014/main" id="{8908CB04-5D52-20E0-6831-B888117759C5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68;p88">
              <a:extLst>
                <a:ext uri="{FF2B5EF4-FFF2-40B4-BE49-F238E27FC236}">
                  <a16:creationId xmlns:a16="http://schemas.microsoft.com/office/drawing/2014/main" id="{9F315212-2E26-C1E9-ADE9-4B54C7FA99EA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69;p88">
              <a:extLst>
                <a:ext uri="{FF2B5EF4-FFF2-40B4-BE49-F238E27FC236}">
                  <a16:creationId xmlns:a16="http://schemas.microsoft.com/office/drawing/2014/main" id="{D4383F84-D258-453A-79C1-C5C21872B0AD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70;p88">
              <a:extLst>
                <a:ext uri="{FF2B5EF4-FFF2-40B4-BE49-F238E27FC236}">
                  <a16:creationId xmlns:a16="http://schemas.microsoft.com/office/drawing/2014/main" id="{7CF42E09-FF1C-77F8-4C6B-41D8E9A511B9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71;p88">
              <a:extLst>
                <a:ext uri="{FF2B5EF4-FFF2-40B4-BE49-F238E27FC236}">
                  <a16:creationId xmlns:a16="http://schemas.microsoft.com/office/drawing/2014/main" id="{BF0CEDE3-6751-2E62-C4E9-7BD6DB44EE63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72;p88">
              <a:extLst>
                <a:ext uri="{FF2B5EF4-FFF2-40B4-BE49-F238E27FC236}">
                  <a16:creationId xmlns:a16="http://schemas.microsoft.com/office/drawing/2014/main" id="{2758F13A-0A3C-945E-250E-E0DA24FBCB20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6957;p88">
            <a:extLst>
              <a:ext uri="{FF2B5EF4-FFF2-40B4-BE49-F238E27FC236}">
                <a16:creationId xmlns:a16="http://schemas.microsoft.com/office/drawing/2014/main" id="{9E2B68A0-202F-9CE3-A52C-41A32DF0E200}"/>
              </a:ext>
            </a:extLst>
          </p:cNvPr>
          <p:cNvGrpSpPr/>
          <p:nvPr/>
        </p:nvGrpSpPr>
        <p:grpSpPr>
          <a:xfrm>
            <a:off x="3336718" y="1606811"/>
            <a:ext cx="498079" cy="497116"/>
            <a:chOff x="3730944" y="986052"/>
            <a:chExt cx="373559" cy="372837"/>
          </a:xfrm>
          <a:solidFill>
            <a:srgbClr val="589461"/>
          </a:solidFill>
        </p:grpSpPr>
        <p:sp>
          <p:nvSpPr>
            <p:cNvPr id="41" name="Google Shape;6958;p88">
              <a:extLst>
                <a:ext uri="{FF2B5EF4-FFF2-40B4-BE49-F238E27FC236}">
                  <a16:creationId xmlns:a16="http://schemas.microsoft.com/office/drawing/2014/main" id="{0307FA3C-5B54-8075-043A-8C8276CBEF89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59;p88">
              <a:extLst>
                <a:ext uri="{FF2B5EF4-FFF2-40B4-BE49-F238E27FC236}">
                  <a16:creationId xmlns:a16="http://schemas.microsoft.com/office/drawing/2014/main" id="{DC0F65C1-2169-A84D-4FFF-38F567487DB1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0;p88">
              <a:extLst>
                <a:ext uri="{FF2B5EF4-FFF2-40B4-BE49-F238E27FC236}">
                  <a16:creationId xmlns:a16="http://schemas.microsoft.com/office/drawing/2014/main" id="{D58EB87F-9A06-F46D-DAFE-3E4203A177D6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1;p88">
              <a:extLst>
                <a:ext uri="{FF2B5EF4-FFF2-40B4-BE49-F238E27FC236}">
                  <a16:creationId xmlns:a16="http://schemas.microsoft.com/office/drawing/2014/main" id="{B62422B6-6B6A-2432-16D4-F786BB2E331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2;p88">
              <a:extLst>
                <a:ext uri="{FF2B5EF4-FFF2-40B4-BE49-F238E27FC236}">
                  <a16:creationId xmlns:a16="http://schemas.microsoft.com/office/drawing/2014/main" id="{14C81ECA-3B95-76F9-CEE6-7D4067650BBF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63;p88">
              <a:extLst>
                <a:ext uri="{FF2B5EF4-FFF2-40B4-BE49-F238E27FC236}">
                  <a16:creationId xmlns:a16="http://schemas.microsoft.com/office/drawing/2014/main" id="{488CCF91-B3FD-A345-E947-5D855D0E2C9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4;p88">
              <a:extLst>
                <a:ext uri="{FF2B5EF4-FFF2-40B4-BE49-F238E27FC236}">
                  <a16:creationId xmlns:a16="http://schemas.microsoft.com/office/drawing/2014/main" id="{15A2F67E-64D3-3C20-B36F-79D26F2A99FE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5;p88">
              <a:extLst>
                <a:ext uri="{FF2B5EF4-FFF2-40B4-BE49-F238E27FC236}">
                  <a16:creationId xmlns:a16="http://schemas.microsoft.com/office/drawing/2014/main" id="{1C5C6BD7-A5AE-396A-00B5-62B6E4EFDCC6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oogle Shape;6966;p88">
            <a:extLst>
              <a:ext uri="{FF2B5EF4-FFF2-40B4-BE49-F238E27FC236}">
                <a16:creationId xmlns:a16="http://schemas.microsoft.com/office/drawing/2014/main" id="{0AE4616B-710B-1275-2851-8A2CA9201DDB}"/>
              </a:ext>
            </a:extLst>
          </p:cNvPr>
          <p:cNvGrpSpPr/>
          <p:nvPr/>
        </p:nvGrpSpPr>
        <p:grpSpPr>
          <a:xfrm>
            <a:off x="9281645" y="3703249"/>
            <a:ext cx="604881" cy="605820"/>
            <a:chOff x="8189640" y="2558381"/>
            <a:chExt cx="453661" cy="454365"/>
          </a:xfrm>
          <a:solidFill>
            <a:srgbClr val="589461"/>
          </a:solidFill>
        </p:grpSpPr>
        <p:sp>
          <p:nvSpPr>
            <p:cNvPr id="50" name="Google Shape;6967;p88">
              <a:extLst>
                <a:ext uri="{FF2B5EF4-FFF2-40B4-BE49-F238E27FC236}">
                  <a16:creationId xmlns:a16="http://schemas.microsoft.com/office/drawing/2014/main" id="{2C1702F1-A163-4F84-992C-C673D34FF738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968;p88">
              <a:extLst>
                <a:ext uri="{FF2B5EF4-FFF2-40B4-BE49-F238E27FC236}">
                  <a16:creationId xmlns:a16="http://schemas.microsoft.com/office/drawing/2014/main" id="{EBFE26D0-6996-569F-42F8-6CD2E31AC0EF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969;p88">
              <a:extLst>
                <a:ext uri="{FF2B5EF4-FFF2-40B4-BE49-F238E27FC236}">
                  <a16:creationId xmlns:a16="http://schemas.microsoft.com/office/drawing/2014/main" id="{3BCF1EDF-A4ED-F0D8-356F-9F9DF5DD93AF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70;p88">
              <a:extLst>
                <a:ext uri="{FF2B5EF4-FFF2-40B4-BE49-F238E27FC236}">
                  <a16:creationId xmlns:a16="http://schemas.microsoft.com/office/drawing/2014/main" id="{9C9BABDC-8861-CA30-2440-69660DA891F5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6760;p88">
            <a:extLst>
              <a:ext uri="{FF2B5EF4-FFF2-40B4-BE49-F238E27FC236}">
                <a16:creationId xmlns:a16="http://schemas.microsoft.com/office/drawing/2014/main" id="{8FF572D4-BA2C-87DC-12AE-71D0701823AC}"/>
              </a:ext>
            </a:extLst>
          </p:cNvPr>
          <p:cNvGrpSpPr/>
          <p:nvPr/>
        </p:nvGrpSpPr>
        <p:grpSpPr>
          <a:xfrm>
            <a:off x="2565011" y="1539084"/>
            <a:ext cx="499957" cy="600565"/>
            <a:chOff x="3152165" y="935257"/>
            <a:chExt cx="374968" cy="450424"/>
          </a:xfrm>
          <a:solidFill>
            <a:srgbClr val="589461"/>
          </a:solidFill>
        </p:grpSpPr>
        <p:sp>
          <p:nvSpPr>
            <p:cNvPr id="55" name="Google Shape;6761;p88">
              <a:extLst>
                <a:ext uri="{FF2B5EF4-FFF2-40B4-BE49-F238E27FC236}">
                  <a16:creationId xmlns:a16="http://schemas.microsoft.com/office/drawing/2014/main" id="{8C33C1E7-19CF-B2DD-F25A-095B200E4C30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2;p88">
              <a:extLst>
                <a:ext uri="{FF2B5EF4-FFF2-40B4-BE49-F238E27FC236}">
                  <a16:creationId xmlns:a16="http://schemas.microsoft.com/office/drawing/2014/main" id="{EF79921E-1EA8-6418-5960-D6AAC3552EA2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3;p88">
              <a:extLst>
                <a:ext uri="{FF2B5EF4-FFF2-40B4-BE49-F238E27FC236}">
                  <a16:creationId xmlns:a16="http://schemas.microsoft.com/office/drawing/2014/main" id="{AF388669-413F-D4FC-F05B-D9181AEC237F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4;p88">
              <a:extLst>
                <a:ext uri="{FF2B5EF4-FFF2-40B4-BE49-F238E27FC236}">
                  <a16:creationId xmlns:a16="http://schemas.microsoft.com/office/drawing/2014/main" id="{A4DB5BF0-2111-0A6E-FFC3-A12BAA5C495C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5;p88">
              <a:extLst>
                <a:ext uri="{FF2B5EF4-FFF2-40B4-BE49-F238E27FC236}">
                  <a16:creationId xmlns:a16="http://schemas.microsoft.com/office/drawing/2014/main" id="{A9D9489A-F4BF-D8B6-0AC9-F5511BFF5E29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6;p88">
              <a:extLst>
                <a:ext uri="{FF2B5EF4-FFF2-40B4-BE49-F238E27FC236}">
                  <a16:creationId xmlns:a16="http://schemas.microsoft.com/office/drawing/2014/main" id="{1C7296FD-E7AA-F6D7-6099-805799A52876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7;p88">
              <a:extLst>
                <a:ext uri="{FF2B5EF4-FFF2-40B4-BE49-F238E27FC236}">
                  <a16:creationId xmlns:a16="http://schemas.microsoft.com/office/drawing/2014/main" id="{1AAC84DC-7218-290B-DC66-E180DFB77D4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777;p88">
            <a:extLst>
              <a:ext uri="{FF2B5EF4-FFF2-40B4-BE49-F238E27FC236}">
                <a16:creationId xmlns:a16="http://schemas.microsoft.com/office/drawing/2014/main" id="{1AEB584B-8EB2-12A5-89AC-6655D0899288}"/>
              </a:ext>
            </a:extLst>
          </p:cNvPr>
          <p:cNvGrpSpPr/>
          <p:nvPr/>
        </p:nvGrpSpPr>
        <p:grpSpPr>
          <a:xfrm>
            <a:off x="6532422" y="1503361"/>
            <a:ext cx="600565" cy="600564"/>
            <a:chOff x="6127723" y="908465"/>
            <a:chExt cx="450424" cy="450423"/>
          </a:xfrm>
          <a:solidFill>
            <a:srgbClr val="589461"/>
          </a:solidFill>
        </p:grpSpPr>
        <p:sp>
          <p:nvSpPr>
            <p:cNvPr id="63" name="Google Shape;6778;p88">
              <a:extLst>
                <a:ext uri="{FF2B5EF4-FFF2-40B4-BE49-F238E27FC236}">
                  <a16:creationId xmlns:a16="http://schemas.microsoft.com/office/drawing/2014/main" id="{011D60ED-BE65-C09F-85E3-FB3CEE4C2AA8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79;p88">
              <a:extLst>
                <a:ext uri="{FF2B5EF4-FFF2-40B4-BE49-F238E27FC236}">
                  <a16:creationId xmlns:a16="http://schemas.microsoft.com/office/drawing/2014/main" id="{A14887EB-6BB7-3A69-C45B-ED1E4A2161E6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80;p88">
              <a:extLst>
                <a:ext uri="{FF2B5EF4-FFF2-40B4-BE49-F238E27FC236}">
                  <a16:creationId xmlns:a16="http://schemas.microsoft.com/office/drawing/2014/main" id="{25D921FF-0224-B2C8-5093-EF9156620453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81;p88">
              <a:extLst>
                <a:ext uri="{FF2B5EF4-FFF2-40B4-BE49-F238E27FC236}">
                  <a16:creationId xmlns:a16="http://schemas.microsoft.com/office/drawing/2014/main" id="{BF9B2603-2A92-67C8-CB4A-9C9146B244D2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82;p88">
              <a:extLst>
                <a:ext uri="{FF2B5EF4-FFF2-40B4-BE49-F238E27FC236}">
                  <a16:creationId xmlns:a16="http://schemas.microsoft.com/office/drawing/2014/main" id="{9D056AF1-6B3B-F08B-D3AA-B6AC2C75FA92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6827;p88">
            <a:extLst>
              <a:ext uri="{FF2B5EF4-FFF2-40B4-BE49-F238E27FC236}">
                <a16:creationId xmlns:a16="http://schemas.microsoft.com/office/drawing/2014/main" id="{A19CF4BC-22BF-1CC2-8C81-CF8B7F2AC959}"/>
              </a:ext>
            </a:extLst>
          </p:cNvPr>
          <p:cNvGrpSpPr/>
          <p:nvPr/>
        </p:nvGrpSpPr>
        <p:grpSpPr>
          <a:xfrm>
            <a:off x="7288716" y="1513881"/>
            <a:ext cx="607037" cy="598920"/>
            <a:chOff x="6694944" y="916356"/>
            <a:chExt cx="455278" cy="449190"/>
          </a:xfrm>
          <a:solidFill>
            <a:srgbClr val="589461"/>
          </a:solidFill>
        </p:grpSpPr>
        <p:sp>
          <p:nvSpPr>
            <p:cNvPr id="69" name="Google Shape;6828;p88">
              <a:extLst>
                <a:ext uri="{FF2B5EF4-FFF2-40B4-BE49-F238E27FC236}">
                  <a16:creationId xmlns:a16="http://schemas.microsoft.com/office/drawing/2014/main" id="{528C4BB1-6ACC-6C7C-D70D-F73008423903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29;p88">
              <a:extLst>
                <a:ext uri="{FF2B5EF4-FFF2-40B4-BE49-F238E27FC236}">
                  <a16:creationId xmlns:a16="http://schemas.microsoft.com/office/drawing/2014/main" id="{C1C339C8-1C8B-3B76-792A-A4AAF880531D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0;p88">
              <a:extLst>
                <a:ext uri="{FF2B5EF4-FFF2-40B4-BE49-F238E27FC236}">
                  <a16:creationId xmlns:a16="http://schemas.microsoft.com/office/drawing/2014/main" id="{960E02E3-40C3-0A7F-A9E7-0DEFDECCF897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31;p88">
              <a:extLst>
                <a:ext uri="{FF2B5EF4-FFF2-40B4-BE49-F238E27FC236}">
                  <a16:creationId xmlns:a16="http://schemas.microsoft.com/office/drawing/2014/main" id="{53BFC4E2-0D9E-70C9-09D3-E5F3097F3222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2;p88">
              <a:extLst>
                <a:ext uri="{FF2B5EF4-FFF2-40B4-BE49-F238E27FC236}">
                  <a16:creationId xmlns:a16="http://schemas.microsoft.com/office/drawing/2014/main" id="{09A54C87-6E62-384E-21DF-2AC7E85AD544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33;p88">
              <a:extLst>
                <a:ext uri="{FF2B5EF4-FFF2-40B4-BE49-F238E27FC236}">
                  <a16:creationId xmlns:a16="http://schemas.microsoft.com/office/drawing/2014/main" id="{A638BB9C-448D-1348-7ADE-374FB8A15B77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4;p88">
              <a:extLst>
                <a:ext uri="{FF2B5EF4-FFF2-40B4-BE49-F238E27FC236}">
                  <a16:creationId xmlns:a16="http://schemas.microsoft.com/office/drawing/2014/main" id="{432A6CDD-A963-CD22-4945-44040A46CE43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6873;p88">
            <a:extLst>
              <a:ext uri="{FF2B5EF4-FFF2-40B4-BE49-F238E27FC236}">
                <a16:creationId xmlns:a16="http://schemas.microsoft.com/office/drawing/2014/main" id="{45017032-0D95-E440-3258-B88C037F5E11}"/>
              </a:ext>
            </a:extLst>
          </p:cNvPr>
          <p:cNvGrpSpPr/>
          <p:nvPr/>
        </p:nvGrpSpPr>
        <p:grpSpPr>
          <a:xfrm>
            <a:off x="4222282" y="1514591"/>
            <a:ext cx="581033" cy="600564"/>
            <a:chOff x="4395118" y="916887"/>
            <a:chExt cx="435775" cy="450423"/>
          </a:xfrm>
          <a:solidFill>
            <a:srgbClr val="589461"/>
          </a:solidFill>
        </p:grpSpPr>
        <p:sp>
          <p:nvSpPr>
            <p:cNvPr id="77" name="Google Shape;6874;p88">
              <a:extLst>
                <a:ext uri="{FF2B5EF4-FFF2-40B4-BE49-F238E27FC236}">
                  <a16:creationId xmlns:a16="http://schemas.microsoft.com/office/drawing/2014/main" id="{853D23B5-ED3C-F00A-790D-CE903160E093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875;p88">
              <a:extLst>
                <a:ext uri="{FF2B5EF4-FFF2-40B4-BE49-F238E27FC236}">
                  <a16:creationId xmlns:a16="http://schemas.microsoft.com/office/drawing/2014/main" id="{5457DF2C-7F1A-FE3A-20D1-61918F63A733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76;p88">
              <a:extLst>
                <a:ext uri="{FF2B5EF4-FFF2-40B4-BE49-F238E27FC236}">
                  <a16:creationId xmlns:a16="http://schemas.microsoft.com/office/drawing/2014/main" id="{FDCA1697-DFFF-FAA9-7199-61CFCEDE08B2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77;p88">
              <a:extLst>
                <a:ext uri="{FF2B5EF4-FFF2-40B4-BE49-F238E27FC236}">
                  <a16:creationId xmlns:a16="http://schemas.microsoft.com/office/drawing/2014/main" id="{0BE8A3E3-3D3E-9646-A933-CD5E43F0BCD0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6884;p88">
            <a:extLst>
              <a:ext uri="{FF2B5EF4-FFF2-40B4-BE49-F238E27FC236}">
                <a16:creationId xmlns:a16="http://schemas.microsoft.com/office/drawing/2014/main" id="{C6304E8C-8290-74CC-80CF-7F2F4C12B384}"/>
              </a:ext>
            </a:extLst>
          </p:cNvPr>
          <p:cNvGrpSpPr/>
          <p:nvPr/>
        </p:nvGrpSpPr>
        <p:grpSpPr>
          <a:xfrm>
            <a:off x="8355677" y="1513882"/>
            <a:ext cx="571353" cy="601381"/>
            <a:chOff x="7495163" y="916356"/>
            <a:chExt cx="428515" cy="451036"/>
          </a:xfrm>
          <a:solidFill>
            <a:srgbClr val="589461"/>
          </a:solidFill>
        </p:grpSpPr>
        <p:sp>
          <p:nvSpPr>
            <p:cNvPr id="82" name="Google Shape;6885;p88">
              <a:extLst>
                <a:ext uri="{FF2B5EF4-FFF2-40B4-BE49-F238E27FC236}">
                  <a16:creationId xmlns:a16="http://schemas.microsoft.com/office/drawing/2014/main" id="{B92FE32C-1AC1-00FD-C5E6-1933A358BB8E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86;p88">
              <a:extLst>
                <a:ext uri="{FF2B5EF4-FFF2-40B4-BE49-F238E27FC236}">
                  <a16:creationId xmlns:a16="http://schemas.microsoft.com/office/drawing/2014/main" id="{67D8EF83-88C6-B8F2-216E-F346B00ABE8C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87;p88">
              <a:extLst>
                <a:ext uri="{FF2B5EF4-FFF2-40B4-BE49-F238E27FC236}">
                  <a16:creationId xmlns:a16="http://schemas.microsoft.com/office/drawing/2014/main" id="{D0F3E21F-DFA9-784B-DA8C-DE8EFA4CC88F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88;p88">
              <a:extLst>
                <a:ext uri="{FF2B5EF4-FFF2-40B4-BE49-F238E27FC236}">
                  <a16:creationId xmlns:a16="http://schemas.microsoft.com/office/drawing/2014/main" id="{BE5E3729-84F4-BC30-5074-CA28AAAE335A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89;p88">
              <a:extLst>
                <a:ext uri="{FF2B5EF4-FFF2-40B4-BE49-F238E27FC236}">
                  <a16:creationId xmlns:a16="http://schemas.microsoft.com/office/drawing/2014/main" id="{EFA54257-9718-4943-8475-DE8847A5FA9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90;p88">
              <a:extLst>
                <a:ext uri="{FF2B5EF4-FFF2-40B4-BE49-F238E27FC236}">
                  <a16:creationId xmlns:a16="http://schemas.microsoft.com/office/drawing/2014/main" id="{D6AF8BC0-A50A-8C52-DB96-05B73351173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91;p88">
              <a:extLst>
                <a:ext uri="{FF2B5EF4-FFF2-40B4-BE49-F238E27FC236}">
                  <a16:creationId xmlns:a16="http://schemas.microsoft.com/office/drawing/2014/main" id="{9A3ECCBA-9BAF-2A8E-C9F7-DE83F0FE0C12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6922;p88">
            <a:extLst>
              <a:ext uri="{FF2B5EF4-FFF2-40B4-BE49-F238E27FC236}">
                <a16:creationId xmlns:a16="http://schemas.microsoft.com/office/drawing/2014/main" id="{C17D08E6-E684-FF31-7F15-B5C943F42196}"/>
              </a:ext>
            </a:extLst>
          </p:cNvPr>
          <p:cNvGrpSpPr/>
          <p:nvPr/>
        </p:nvGrpSpPr>
        <p:grpSpPr>
          <a:xfrm>
            <a:off x="4989707" y="1514590"/>
            <a:ext cx="564795" cy="600565"/>
            <a:chOff x="4970687" y="916887"/>
            <a:chExt cx="423596" cy="450424"/>
          </a:xfrm>
          <a:solidFill>
            <a:srgbClr val="589461"/>
          </a:solidFill>
        </p:grpSpPr>
        <p:sp>
          <p:nvSpPr>
            <p:cNvPr id="90" name="Google Shape;6923;p88">
              <a:extLst>
                <a:ext uri="{FF2B5EF4-FFF2-40B4-BE49-F238E27FC236}">
                  <a16:creationId xmlns:a16="http://schemas.microsoft.com/office/drawing/2014/main" id="{02506599-987F-4250-F1ED-CCFEFF4E098C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4;p88">
              <a:extLst>
                <a:ext uri="{FF2B5EF4-FFF2-40B4-BE49-F238E27FC236}">
                  <a16:creationId xmlns:a16="http://schemas.microsoft.com/office/drawing/2014/main" id="{1EEF72D4-AEF9-8106-273A-42A875D82624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5;p88">
              <a:extLst>
                <a:ext uri="{FF2B5EF4-FFF2-40B4-BE49-F238E27FC236}">
                  <a16:creationId xmlns:a16="http://schemas.microsoft.com/office/drawing/2014/main" id="{0AA1B64D-7CD3-C3CE-153E-737604362FE2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6;p88">
              <a:extLst>
                <a:ext uri="{FF2B5EF4-FFF2-40B4-BE49-F238E27FC236}">
                  <a16:creationId xmlns:a16="http://schemas.microsoft.com/office/drawing/2014/main" id="{49FBBE2B-E2FB-8AB5-74B9-87C452AA1855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7;p88">
              <a:extLst>
                <a:ext uri="{FF2B5EF4-FFF2-40B4-BE49-F238E27FC236}">
                  <a16:creationId xmlns:a16="http://schemas.microsoft.com/office/drawing/2014/main" id="{06E96F2B-1770-DAE7-CFB1-DB7B1E7AD0A1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8;p88">
              <a:extLst>
                <a:ext uri="{FF2B5EF4-FFF2-40B4-BE49-F238E27FC236}">
                  <a16:creationId xmlns:a16="http://schemas.microsoft.com/office/drawing/2014/main" id="{8656BEFC-E886-EAF6-6239-BA610CEECE09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9;p88">
              <a:extLst>
                <a:ext uri="{FF2B5EF4-FFF2-40B4-BE49-F238E27FC236}">
                  <a16:creationId xmlns:a16="http://schemas.microsoft.com/office/drawing/2014/main" id="{1FC8F3B1-5F3F-6B9D-938C-BF831A1E8853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6981;p88">
            <a:extLst>
              <a:ext uri="{FF2B5EF4-FFF2-40B4-BE49-F238E27FC236}">
                <a16:creationId xmlns:a16="http://schemas.microsoft.com/office/drawing/2014/main" id="{4EECE24C-9A8C-A566-21F5-549F2DECAE07}"/>
              </a:ext>
            </a:extLst>
          </p:cNvPr>
          <p:cNvGrpSpPr/>
          <p:nvPr/>
        </p:nvGrpSpPr>
        <p:grpSpPr>
          <a:xfrm>
            <a:off x="5715836" y="1514163"/>
            <a:ext cx="608648" cy="601443"/>
            <a:chOff x="5515285" y="916567"/>
            <a:chExt cx="456486" cy="451082"/>
          </a:xfrm>
          <a:solidFill>
            <a:srgbClr val="589461"/>
          </a:solidFill>
        </p:grpSpPr>
        <p:sp>
          <p:nvSpPr>
            <p:cNvPr id="98" name="Google Shape;6982;p88">
              <a:extLst>
                <a:ext uri="{FF2B5EF4-FFF2-40B4-BE49-F238E27FC236}">
                  <a16:creationId xmlns:a16="http://schemas.microsoft.com/office/drawing/2014/main" id="{7F69D139-5756-9A97-43CA-417F32813AD8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983;p88">
              <a:extLst>
                <a:ext uri="{FF2B5EF4-FFF2-40B4-BE49-F238E27FC236}">
                  <a16:creationId xmlns:a16="http://schemas.microsoft.com/office/drawing/2014/main" id="{AFE76AD7-8B11-9EF1-2341-05B94AB7BB24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984;p88">
              <a:extLst>
                <a:ext uri="{FF2B5EF4-FFF2-40B4-BE49-F238E27FC236}">
                  <a16:creationId xmlns:a16="http://schemas.microsoft.com/office/drawing/2014/main" id="{D7F8BDB0-EB81-E7CE-A18B-B29F5DD47195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85;p88">
              <a:extLst>
                <a:ext uri="{FF2B5EF4-FFF2-40B4-BE49-F238E27FC236}">
                  <a16:creationId xmlns:a16="http://schemas.microsoft.com/office/drawing/2014/main" id="{95449E98-0E97-9AD3-6AF2-89565BF5FE1D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7015;p88">
            <a:extLst>
              <a:ext uri="{FF2B5EF4-FFF2-40B4-BE49-F238E27FC236}">
                <a16:creationId xmlns:a16="http://schemas.microsoft.com/office/drawing/2014/main" id="{1E5F6469-BDDC-D8D2-B12E-5386B3BBE853}"/>
              </a:ext>
            </a:extLst>
          </p:cNvPr>
          <p:cNvGrpSpPr/>
          <p:nvPr/>
        </p:nvGrpSpPr>
        <p:grpSpPr>
          <a:xfrm>
            <a:off x="9256530" y="2531538"/>
            <a:ext cx="664804" cy="661855"/>
            <a:chOff x="8170804" y="1679597"/>
            <a:chExt cx="498603" cy="496391"/>
          </a:xfrm>
          <a:solidFill>
            <a:srgbClr val="589461"/>
          </a:solidFill>
        </p:grpSpPr>
        <p:sp>
          <p:nvSpPr>
            <p:cNvPr id="103" name="Google Shape;7016;p88">
              <a:extLst>
                <a:ext uri="{FF2B5EF4-FFF2-40B4-BE49-F238E27FC236}">
                  <a16:creationId xmlns:a16="http://schemas.microsoft.com/office/drawing/2014/main" id="{FE302AD1-5E3C-2D42-495A-6FD37F715DB0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7017;p88">
              <a:extLst>
                <a:ext uri="{FF2B5EF4-FFF2-40B4-BE49-F238E27FC236}">
                  <a16:creationId xmlns:a16="http://schemas.microsoft.com/office/drawing/2014/main" id="{9903C713-39AB-1380-A81D-FF4D9847BC6F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5" name="Google Shape;6799;p88">
            <a:extLst>
              <a:ext uri="{FF2B5EF4-FFF2-40B4-BE49-F238E27FC236}">
                <a16:creationId xmlns:a16="http://schemas.microsoft.com/office/drawing/2014/main" id="{137C1E1B-DB3B-B8AD-0505-D0AC8F0FC3AA}"/>
              </a:ext>
            </a:extLst>
          </p:cNvPr>
          <p:cNvSpPr/>
          <p:nvPr/>
        </p:nvSpPr>
        <p:spPr>
          <a:xfrm>
            <a:off x="4157591" y="2569283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6" name="Google Shape;6862;p88">
            <a:extLst>
              <a:ext uri="{FF2B5EF4-FFF2-40B4-BE49-F238E27FC236}">
                <a16:creationId xmlns:a16="http://schemas.microsoft.com/office/drawing/2014/main" id="{EE59234A-E48F-59AA-6733-946AA6C38D64}"/>
              </a:ext>
            </a:extLst>
          </p:cNvPr>
          <p:cNvGrpSpPr/>
          <p:nvPr/>
        </p:nvGrpSpPr>
        <p:grpSpPr>
          <a:xfrm>
            <a:off x="4905703" y="2567261"/>
            <a:ext cx="614440" cy="598967"/>
            <a:chOff x="4907685" y="1706389"/>
            <a:chExt cx="460830" cy="449225"/>
          </a:xfrm>
          <a:solidFill>
            <a:srgbClr val="589461"/>
          </a:solidFill>
        </p:grpSpPr>
        <p:sp>
          <p:nvSpPr>
            <p:cNvPr id="107" name="Google Shape;6863;p88">
              <a:extLst>
                <a:ext uri="{FF2B5EF4-FFF2-40B4-BE49-F238E27FC236}">
                  <a16:creationId xmlns:a16="http://schemas.microsoft.com/office/drawing/2014/main" id="{5019C540-5271-DD96-A80D-82696AA1963D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864;p88">
              <a:extLst>
                <a:ext uri="{FF2B5EF4-FFF2-40B4-BE49-F238E27FC236}">
                  <a16:creationId xmlns:a16="http://schemas.microsoft.com/office/drawing/2014/main" id="{4146CA93-6E21-AEEB-E228-F467D2AE6754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865;p88">
              <a:extLst>
                <a:ext uri="{FF2B5EF4-FFF2-40B4-BE49-F238E27FC236}">
                  <a16:creationId xmlns:a16="http://schemas.microsoft.com/office/drawing/2014/main" id="{3526ECA5-7AC4-01EF-F67A-EEEAA89FBBAE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6913;p88">
            <a:extLst>
              <a:ext uri="{FF2B5EF4-FFF2-40B4-BE49-F238E27FC236}">
                <a16:creationId xmlns:a16="http://schemas.microsoft.com/office/drawing/2014/main" id="{769A6590-5B74-1E21-C1C9-B2CC70234472}"/>
              </a:ext>
            </a:extLst>
          </p:cNvPr>
          <p:cNvGrpSpPr/>
          <p:nvPr/>
        </p:nvGrpSpPr>
        <p:grpSpPr>
          <a:xfrm>
            <a:off x="5662621" y="2567541"/>
            <a:ext cx="600028" cy="598407"/>
            <a:chOff x="5475372" y="1706599"/>
            <a:chExt cx="450021" cy="448805"/>
          </a:xfrm>
          <a:solidFill>
            <a:srgbClr val="589461"/>
          </a:solidFill>
        </p:grpSpPr>
        <p:sp>
          <p:nvSpPr>
            <p:cNvPr id="111" name="Google Shape;6914;p88">
              <a:extLst>
                <a:ext uri="{FF2B5EF4-FFF2-40B4-BE49-F238E27FC236}">
                  <a16:creationId xmlns:a16="http://schemas.microsoft.com/office/drawing/2014/main" id="{8183E9E8-66C1-2CC4-4DD7-6B03DB521EE5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15;p88">
              <a:extLst>
                <a:ext uri="{FF2B5EF4-FFF2-40B4-BE49-F238E27FC236}">
                  <a16:creationId xmlns:a16="http://schemas.microsoft.com/office/drawing/2014/main" id="{A9086D02-8A02-A404-3DFF-FE1A2813930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6947;p88">
            <a:extLst>
              <a:ext uri="{FF2B5EF4-FFF2-40B4-BE49-F238E27FC236}">
                <a16:creationId xmlns:a16="http://schemas.microsoft.com/office/drawing/2014/main" id="{6E5E4827-47EB-162B-C6E8-D8201D4FD971}"/>
              </a:ext>
            </a:extLst>
          </p:cNvPr>
          <p:cNvGrpSpPr/>
          <p:nvPr/>
        </p:nvGrpSpPr>
        <p:grpSpPr>
          <a:xfrm>
            <a:off x="2559257" y="2593119"/>
            <a:ext cx="595188" cy="596823"/>
            <a:chOff x="3147849" y="1725783"/>
            <a:chExt cx="446391" cy="447617"/>
          </a:xfrm>
          <a:solidFill>
            <a:srgbClr val="589461"/>
          </a:solidFill>
        </p:grpSpPr>
        <p:sp>
          <p:nvSpPr>
            <p:cNvPr id="114" name="Google Shape;6948;p88">
              <a:extLst>
                <a:ext uri="{FF2B5EF4-FFF2-40B4-BE49-F238E27FC236}">
                  <a16:creationId xmlns:a16="http://schemas.microsoft.com/office/drawing/2014/main" id="{FC8532C3-17BF-EDE9-2A61-396F7AB834CD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49;p88">
              <a:extLst>
                <a:ext uri="{FF2B5EF4-FFF2-40B4-BE49-F238E27FC236}">
                  <a16:creationId xmlns:a16="http://schemas.microsoft.com/office/drawing/2014/main" id="{04822153-9092-FE49-D10B-1C320A55992E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0;p88">
              <a:extLst>
                <a:ext uri="{FF2B5EF4-FFF2-40B4-BE49-F238E27FC236}">
                  <a16:creationId xmlns:a16="http://schemas.microsoft.com/office/drawing/2014/main" id="{E9045E69-1130-B505-9901-EA69B5049FD2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1;p88">
              <a:extLst>
                <a:ext uri="{FF2B5EF4-FFF2-40B4-BE49-F238E27FC236}">
                  <a16:creationId xmlns:a16="http://schemas.microsoft.com/office/drawing/2014/main" id="{00A41AFC-803A-01DA-70A2-1851C2A4185C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2;p88">
              <a:extLst>
                <a:ext uri="{FF2B5EF4-FFF2-40B4-BE49-F238E27FC236}">
                  <a16:creationId xmlns:a16="http://schemas.microsoft.com/office/drawing/2014/main" id="{CA12FA9F-D54B-0AD0-B968-CFC7C95B6CBD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3;p88">
              <a:extLst>
                <a:ext uri="{FF2B5EF4-FFF2-40B4-BE49-F238E27FC236}">
                  <a16:creationId xmlns:a16="http://schemas.microsoft.com/office/drawing/2014/main" id="{DE87A382-A3AD-3891-E2C6-E395ADB87930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4;p88">
              <a:extLst>
                <a:ext uri="{FF2B5EF4-FFF2-40B4-BE49-F238E27FC236}">
                  <a16:creationId xmlns:a16="http://schemas.microsoft.com/office/drawing/2014/main" id="{E5987A5F-C516-3007-4F6E-8B234A334C0E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5;p88">
              <a:extLst>
                <a:ext uri="{FF2B5EF4-FFF2-40B4-BE49-F238E27FC236}">
                  <a16:creationId xmlns:a16="http://schemas.microsoft.com/office/drawing/2014/main" id="{684E8595-BF8B-9ECC-C5AE-882129BE5BBB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6;p88">
              <a:extLst>
                <a:ext uri="{FF2B5EF4-FFF2-40B4-BE49-F238E27FC236}">
                  <a16:creationId xmlns:a16="http://schemas.microsoft.com/office/drawing/2014/main" id="{F6D36CEE-3EF8-63AF-D6FC-0F6C8405618F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6971;p88">
            <a:extLst>
              <a:ext uri="{FF2B5EF4-FFF2-40B4-BE49-F238E27FC236}">
                <a16:creationId xmlns:a16="http://schemas.microsoft.com/office/drawing/2014/main" id="{6B74A2AC-9CDF-E42F-C8A9-989DEFB0EB4B}"/>
              </a:ext>
            </a:extLst>
          </p:cNvPr>
          <p:cNvGrpSpPr/>
          <p:nvPr/>
        </p:nvGrpSpPr>
        <p:grpSpPr>
          <a:xfrm>
            <a:off x="6505795" y="2559031"/>
            <a:ext cx="593616" cy="593567"/>
            <a:chOff x="6107753" y="1700217"/>
            <a:chExt cx="445212" cy="445175"/>
          </a:xfrm>
          <a:solidFill>
            <a:srgbClr val="589461"/>
          </a:solidFill>
        </p:grpSpPr>
        <p:sp>
          <p:nvSpPr>
            <p:cNvPr id="124" name="Google Shape;6972;p88">
              <a:extLst>
                <a:ext uri="{FF2B5EF4-FFF2-40B4-BE49-F238E27FC236}">
                  <a16:creationId xmlns:a16="http://schemas.microsoft.com/office/drawing/2014/main" id="{9A28C040-E33F-65A7-F3A1-E6B0EC5BDF0F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973;p88">
              <a:extLst>
                <a:ext uri="{FF2B5EF4-FFF2-40B4-BE49-F238E27FC236}">
                  <a16:creationId xmlns:a16="http://schemas.microsoft.com/office/drawing/2014/main" id="{7894D9A5-0463-F3CC-CAD1-D41DCDF2F42E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7004;p88">
            <a:extLst>
              <a:ext uri="{FF2B5EF4-FFF2-40B4-BE49-F238E27FC236}">
                <a16:creationId xmlns:a16="http://schemas.microsoft.com/office/drawing/2014/main" id="{72500A65-A926-73F3-0F27-729AA0D236E2}"/>
              </a:ext>
            </a:extLst>
          </p:cNvPr>
          <p:cNvGrpSpPr/>
          <p:nvPr/>
        </p:nvGrpSpPr>
        <p:grpSpPr>
          <a:xfrm>
            <a:off x="3404174" y="2569345"/>
            <a:ext cx="625693" cy="594799"/>
            <a:chOff x="3781537" y="1707952"/>
            <a:chExt cx="469270" cy="446099"/>
          </a:xfrm>
          <a:solidFill>
            <a:srgbClr val="589461"/>
          </a:solidFill>
        </p:grpSpPr>
        <p:sp>
          <p:nvSpPr>
            <p:cNvPr id="127" name="Google Shape;7005;p88">
              <a:extLst>
                <a:ext uri="{FF2B5EF4-FFF2-40B4-BE49-F238E27FC236}">
                  <a16:creationId xmlns:a16="http://schemas.microsoft.com/office/drawing/2014/main" id="{D6912DDF-5208-DD66-DABA-76A3F3C06905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7006;p88">
              <a:extLst>
                <a:ext uri="{FF2B5EF4-FFF2-40B4-BE49-F238E27FC236}">
                  <a16:creationId xmlns:a16="http://schemas.microsoft.com/office/drawing/2014/main" id="{50114F25-E6E9-F2A2-4025-6CA05143C26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7018;p88">
            <a:extLst>
              <a:ext uri="{FF2B5EF4-FFF2-40B4-BE49-F238E27FC236}">
                <a16:creationId xmlns:a16="http://schemas.microsoft.com/office/drawing/2014/main" id="{62C72C91-B100-08EA-CBDD-C9552D9A2740}"/>
              </a:ext>
            </a:extLst>
          </p:cNvPr>
          <p:cNvGrpSpPr/>
          <p:nvPr/>
        </p:nvGrpSpPr>
        <p:grpSpPr>
          <a:xfrm>
            <a:off x="7335923" y="2568392"/>
            <a:ext cx="595200" cy="593616"/>
            <a:chOff x="6730349" y="1707239"/>
            <a:chExt cx="446400" cy="445212"/>
          </a:xfrm>
          <a:solidFill>
            <a:srgbClr val="589461"/>
          </a:solidFill>
        </p:grpSpPr>
        <p:sp>
          <p:nvSpPr>
            <p:cNvPr id="130" name="Google Shape;7019;p88">
              <a:extLst>
                <a:ext uri="{FF2B5EF4-FFF2-40B4-BE49-F238E27FC236}">
                  <a16:creationId xmlns:a16="http://schemas.microsoft.com/office/drawing/2014/main" id="{DF9E457C-F60B-5013-AAE7-D6A9B74D2F01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7020;p88">
              <a:extLst>
                <a:ext uri="{FF2B5EF4-FFF2-40B4-BE49-F238E27FC236}">
                  <a16:creationId xmlns:a16="http://schemas.microsoft.com/office/drawing/2014/main" id="{410B2622-B2EF-4806-67B7-1225C53BECFF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2" name="Google Shape;5917;p86">
            <a:extLst>
              <a:ext uri="{FF2B5EF4-FFF2-40B4-BE49-F238E27FC236}">
                <a16:creationId xmlns:a16="http://schemas.microsoft.com/office/drawing/2014/main" id="{A1A7AF04-A6E6-8AEC-BFEC-96F6CB2358E2}"/>
              </a:ext>
            </a:extLst>
          </p:cNvPr>
          <p:cNvSpPr/>
          <p:nvPr/>
        </p:nvSpPr>
        <p:spPr>
          <a:xfrm>
            <a:off x="4148495" y="3728208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3" name="Google Shape;5955;p86">
            <a:extLst>
              <a:ext uri="{FF2B5EF4-FFF2-40B4-BE49-F238E27FC236}">
                <a16:creationId xmlns:a16="http://schemas.microsoft.com/office/drawing/2014/main" id="{84AB8130-12D5-0441-A2CA-D124901AD1AC}"/>
              </a:ext>
            </a:extLst>
          </p:cNvPr>
          <p:cNvSpPr/>
          <p:nvPr/>
        </p:nvSpPr>
        <p:spPr>
          <a:xfrm>
            <a:off x="4867958" y="3824729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4" name="Google Shape;5983;p86">
            <a:extLst>
              <a:ext uri="{FF2B5EF4-FFF2-40B4-BE49-F238E27FC236}">
                <a16:creationId xmlns:a16="http://schemas.microsoft.com/office/drawing/2014/main" id="{F866AD1A-117E-708A-73F7-06523A4A3746}"/>
              </a:ext>
            </a:extLst>
          </p:cNvPr>
          <p:cNvGrpSpPr/>
          <p:nvPr/>
        </p:nvGrpSpPr>
        <p:grpSpPr>
          <a:xfrm>
            <a:off x="5731237" y="3744396"/>
            <a:ext cx="615049" cy="616000"/>
            <a:chOff x="5526834" y="2589242"/>
            <a:chExt cx="461287" cy="462000"/>
          </a:xfrm>
          <a:solidFill>
            <a:srgbClr val="589461"/>
          </a:solidFill>
        </p:grpSpPr>
        <p:sp>
          <p:nvSpPr>
            <p:cNvPr id="135" name="Google Shape;5984;p86">
              <a:extLst>
                <a:ext uri="{FF2B5EF4-FFF2-40B4-BE49-F238E27FC236}">
                  <a16:creationId xmlns:a16="http://schemas.microsoft.com/office/drawing/2014/main" id="{F2551D09-EA41-0E80-7B61-1F7E1F2AD9F8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5985;p86">
              <a:extLst>
                <a:ext uri="{FF2B5EF4-FFF2-40B4-BE49-F238E27FC236}">
                  <a16:creationId xmlns:a16="http://schemas.microsoft.com/office/drawing/2014/main" id="{E5FBEAAA-4FCA-B486-BA37-59CBF050278A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5986;p86">
            <a:extLst>
              <a:ext uri="{FF2B5EF4-FFF2-40B4-BE49-F238E27FC236}">
                <a16:creationId xmlns:a16="http://schemas.microsoft.com/office/drawing/2014/main" id="{1885061B-133B-B35D-AD67-5A334C3D96CE}"/>
              </a:ext>
            </a:extLst>
          </p:cNvPr>
          <p:cNvGrpSpPr/>
          <p:nvPr/>
        </p:nvGrpSpPr>
        <p:grpSpPr>
          <a:xfrm>
            <a:off x="8167261" y="3720891"/>
            <a:ext cx="621097" cy="619060"/>
            <a:chOff x="7353851" y="2571612"/>
            <a:chExt cx="465823" cy="464295"/>
          </a:xfrm>
          <a:solidFill>
            <a:srgbClr val="589461"/>
          </a:solidFill>
        </p:grpSpPr>
        <p:sp>
          <p:nvSpPr>
            <p:cNvPr id="138" name="Google Shape;5987;p86">
              <a:extLst>
                <a:ext uri="{FF2B5EF4-FFF2-40B4-BE49-F238E27FC236}">
                  <a16:creationId xmlns:a16="http://schemas.microsoft.com/office/drawing/2014/main" id="{7C07C1A4-1CE0-DC2F-02C6-5A884BC50A86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5988;p86">
              <a:extLst>
                <a:ext uri="{FF2B5EF4-FFF2-40B4-BE49-F238E27FC236}">
                  <a16:creationId xmlns:a16="http://schemas.microsoft.com/office/drawing/2014/main" id="{6BA12D8E-73E8-2629-E3A2-92AD4085488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6005;p86">
            <a:extLst>
              <a:ext uri="{FF2B5EF4-FFF2-40B4-BE49-F238E27FC236}">
                <a16:creationId xmlns:a16="http://schemas.microsoft.com/office/drawing/2014/main" id="{CFAF9680-28D5-013B-4416-E53B0A1D37CD}"/>
              </a:ext>
            </a:extLst>
          </p:cNvPr>
          <p:cNvGrpSpPr/>
          <p:nvPr/>
        </p:nvGrpSpPr>
        <p:grpSpPr>
          <a:xfrm>
            <a:off x="4897255" y="4952465"/>
            <a:ext cx="541715" cy="545200"/>
            <a:chOff x="4901348" y="3495294"/>
            <a:chExt cx="406286" cy="408900"/>
          </a:xfrm>
          <a:solidFill>
            <a:srgbClr val="589461"/>
          </a:solidFill>
        </p:grpSpPr>
        <p:sp>
          <p:nvSpPr>
            <p:cNvPr id="141" name="Google Shape;6006;p86">
              <a:extLst>
                <a:ext uri="{FF2B5EF4-FFF2-40B4-BE49-F238E27FC236}">
                  <a16:creationId xmlns:a16="http://schemas.microsoft.com/office/drawing/2014/main" id="{69B12CC5-BE5A-6FDD-BB9C-FAD61431C86A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6007;p86">
              <a:extLst>
                <a:ext uri="{FF2B5EF4-FFF2-40B4-BE49-F238E27FC236}">
                  <a16:creationId xmlns:a16="http://schemas.microsoft.com/office/drawing/2014/main" id="{05756CED-81A0-8B05-C01E-99B6770DA27F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6020;p86">
            <a:extLst>
              <a:ext uri="{FF2B5EF4-FFF2-40B4-BE49-F238E27FC236}">
                <a16:creationId xmlns:a16="http://schemas.microsoft.com/office/drawing/2014/main" id="{BC2A4CBC-4228-D32F-2157-0B9A3DD6C455}"/>
              </a:ext>
            </a:extLst>
          </p:cNvPr>
          <p:cNvGrpSpPr/>
          <p:nvPr/>
        </p:nvGrpSpPr>
        <p:grpSpPr>
          <a:xfrm>
            <a:off x="6559878" y="3736093"/>
            <a:ext cx="363893" cy="616000"/>
            <a:chOff x="6148315" y="2583015"/>
            <a:chExt cx="272920" cy="462000"/>
          </a:xfrm>
          <a:solidFill>
            <a:srgbClr val="589461"/>
          </a:solidFill>
        </p:grpSpPr>
        <p:sp>
          <p:nvSpPr>
            <p:cNvPr id="144" name="Google Shape;6021;p86">
              <a:extLst>
                <a:ext uri="{FF2B5EF4-FFF2-40B4-BE49-F238E27FC236}">
                  <a16:creationId xmlns:a16="http://schemas.microsoft.com/office/drawing/2014/main" id="{21474469-71A6-2644-9376-5F0724D92942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22;p86">
              <a:extLst>
                <a:ext uri="{FF2B5EF4-FFF2-40B4-BE49-F238E27FC236}">
                  <a16:creationId xmlns:a16="http://schemas.microsoft.com/office/drawing/2014/main" id="{517BBC21-F5C1-FA6F-C0E0-1504346CBAE5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38;p86">
            <a:extLst>
              <a:ext uri="{FF2B5EF4-FFF2-40B4-BE49-F238E27FC236}">
                <a16:creationId xmlns:a16="http://schemas.microsoft.com/office/drawing/2014/main" id="{353A3116-419C-AF54-7437-688DA75E90E7}"/>
              </a:ext>
            </a:extLst>
          </p:cNvPr>
          <p:cNvGrpSpPr/>
          <p:nvPr/>
        </p:nvGrpSpPr>
        <p:grpSpPr>
          <a:xfrm>
            <a:off x="3423535" y="3764744"/>
            <a:ext cx="605917" cy="616781"/>
            <a:chOff x="3796058" y="2604503"/>
            <a:chExt cx="454438" cy="462586"/>
          </a:xfrm>
          <a:solidFill>
            <a:srgbClr val="589461"/>
          </a:solidFill>
        </p:grpSpPr>
        <p:sp>
          <p:nvSpPr>
            <p:cNvPr id="147" name="Google Shape;6039;p86">
              <a:extLst>
                <a:ext uri="{FF2B5EF4-FFF2-40B4-BE49-F238E27FC236}">
                  <a16:creationId xmlns:a16="http://schemas.microsoft.com/office/drawing/2014/main" id="{1ACF398F-9156-B800-F809-C157EB1CF8FC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40;p86">
              <a:extLst>
                <a:ext uri="{FF2B5EF4-FFF2-40B4-BE49-F238E27FC236}">
                  <a16:creationId xmlns:a16="http://schemas.microsoft.com/office/drawing/2014/main" id="{59D4BE1F-5E18-E93D-EC0B-9D0B5C9501F4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41;p86">
              <a:extLst>
                <a:ext uri="{FF2B5EF4-FFF2-40B4-BE49-F238E27FC236}">
                  <a16:creationId xmlns:a16="http://schemas.microsoft.com/office/drawing/2014/main" id="{A3B4F3B5-9FF6-9ABF-D927-09B7B7D66C28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6048;p86">
            <a:extLst>
              <a:ext uri="{FF2B5EF4-FFF2-40B4-BE49-F238E27FC236}">
                <a16:creationId xmlns:a16="http://schemas.microsoft.com/office/drawing/2014/main" id="{F1A59217-7471-B4D1-0DA7-850C208410AB}"/>
              </a:ext>
            </a:extLst>
          </p:cNvPr>
          <p:cNvGrpSpPr/>
          <p:nvPr/>
        </p:nvGrpSpPr>
        <p:grpSpPr>
          <a:xfrm>
            <a:off x="7302506" y="3727108"/>
            <a:ext cx="608964" cy="619072"/>
            <a:chOff x="6705286" y="2576276"/>
            <a:chExt cx="456723" cy="464304"/>
          </a:xfrm>
          <a:solidFill>
            <a:srgbClr val="589461"/>
          </a:solidFill>
        </p:grpSpPr>
        <p:sp>
          <p:nvSpPr>
            <p:cNvPr id="151" name="Google Shape;6049;p86">
              <a:extLst>
                <a:ext uri="{FF2B5EF4-FFF2-40B4-BE49-F238E27FC236}">
                  <a16:creationId xmlns:a16="http://schemas.microsoft.com/office/drawing/2014/main" id="{C44C8385-A393-71E8-7EB1-198051DB2C67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050;p86">
              <a:extLst>
                <a:ext uri="{FF2B5EF4-FFF2-40B4-BE49-F238E27FC236}">
                  <a16:creationId xmlns:a16="http://schemas.microsoft.com/office/drawing/2014/main" id="{50CEE4E3-8682-2407-9092-AC1DA89675A1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051;p86">
              <a:extLst>
                <a:ext uri="{FF2B5EF4-FFF2-40B4-BE49-F238E27FC236}">
                  <a16:creationId xmlns:a16="http://schemas.microsoft.com/office/drawing/2014/main" id="{595EE0EF-FA15-ADF6-9586-0C62BDEFC66F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5717;p85">
            <a:extLst>
              <a:ext uri="{FF2B5EF4-FFF2-40B4-BE49-F238E27FC236}">
                <a16:creationId xmlns:a16="http://schemas.microsoft.com/office/drawing/2014/main" id="{5540D7CF-2312-1F92-B9E9-FBB56CE0CCA8}"/>
              </a:ext>
            </a:extLst>
          </p:cNvPr>
          <p:cNvGrpSpPr/>
          <p:nvPr/>
        </p:nvGrpSpPr>
        <p:grpSpPr>
          <a:xfrm>
            <a:off x="5785906" y="4990138"/>
            <a:ext cx="656503" cy="517245"/>
            <a:chOff x="5567836" y="3523548"/>
            <a:chExt cx="492377" cy="387934"/>
          </a:xfrm>
          <a:solidFill>
            <a:srgbClr val="589461"/>
          </a:solidFill>
        </p:grpSpPr>
        <p:sp>
          <p:nvSpPr>
            <p:cNvPr id="155" name="Google Shape;5718;p85">
              <a:extLst>
                <a:ext uri="{FF2B5EF4-FFF2-40B4-BE49-F238E27FC236}">
                  <a16:creationId xmlns:a16="http://schemas.microsoft.com/office/drawing/2014/main" id="{5A2CC672-D8D9-BABF-FFB6-8A084994B49C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5719;p85">
              <a:extLst>
                <a:ext uri="{FF2B5EF4-FFF2-40B4-BE49-F238E27FC236}">
                  <a16:creationId xmlns:a16="http://schemas.microsoft.com/office/drawing/2014/main" id="{AF280E7F-9ED2-4B56-A6C3-4307B39C6D85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720;p85">
              <a:extLst>
                <a:ext uri="{FF2B5EF4-FFF2-40B4-BE49-F238E27FC236}">
                  <a16:creationId xmlns:a16="http://schemas.microsoft.com/office/drawing/2014/main" id="{F8F4E0C9-14A3-F1C4-D999-04BAB34862BA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1;p85">
              <a:extLst>
                <a:ext uri="{FF2B5EF4-FFF2-40B4-BE49-F238E27FC236}">
                  <a16:creationId xmlns:a16="http://schemas.microsoft.com/office/drawing/2014/main" id="{B0C33AD8-F247-FAEB-15EC-52228129F940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2;p85">
              <a:extLst>
                <a:ext uri="{FF2B5EF4-FFF2-40B4-BE49-F238E27FC236}">
                  <a16:creationId xmlns:a16="http://schemas.microsoft.com/office/drawing/2014/main" id="{2F3A6B68-7374-6AB2-2DE6-B80363952CC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5723;p85">
            <a:extLst>
              <a:ext uri="{FF2B5EF4-FFF2-40B4-BE49-F238E27FC236}">
                <a16:creationId xmlns:a16="http://schemas.microsoft.com/office/drawing/2014/main" id="{D9BB35A7-AD04-6A83-A6AA-ACD384DE1821}"/>
              </a:ext>
            </a:extLst>
          </p:cNvPr>
          <p:cNvGrpSpPr/>
          <p:nvPr/>
        </p:nvGrpSpPr>
        <p:grpSpPr>
          <a:xfrm>
            <a:off x="2466059" y="3753201"/>
            <a:ext cx="741944" cy="609831"/>
            <a:chOff x="3077952" y="2595844"/>
            <a:chExt cx="556458" cy="457373"/>
          </a:xfrm>
          <a:solidFill>
            <a:srgbClr val="589461"/>
          </a:solidFill>
        </p:grpSpPr>
        <p:sp>
          <p:nvSpPr>
            <p:cNvPr id="161" name="Google Shape;5724;p85">
              <a:extLst>
                <a:ext uri="{FF2B5EF4-FFF2-40B4-BE49-F238E27FC236}">
                  <a16:creationId xmlns:a16="http://schemas.microsoft.com/office/drawing/2014/main" id="{BAF910A3-17FD-2E56-743F-9B1DD7042E5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5;p85">
              <a:extLst>
                <a:ext uri="{FF2B5EF4-FFF2-40B4-BE49-F238E27FC236}">
                  <a16:creationId xmlns:a16="http://schemas.microsoft.com/office/drawing/2014/main" id="{4E6B80E9-660F-970E-D9FA-91D477D647A3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6;p85">
              <a:extLst>
                <a:ext uri="{FF2B5EF4-FFF2-40B4-BE49-F238E27FC236}">
                  <a16:creationId xmlns:a16="http://schemas.microsoft.com/office/drawing/2014/main" id="{A33D56A4-180E-1C26-1D1C-1901EAD743CC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7;p85">
              <a:extLst>
                <a:ext uri="{FF2B5EF4-FFF2-40B4-BE49-F238E27FC236}">
                  <a16:creationId xmlns:a16="http://schemas.microsoft.com/office/drawing/2014/main" id="{1139AE33-750C-9835-7AB2-07E0FB20420E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8;p85">
              <a:extLst>
                <a:ext uri="{FF2B5EF4-FFF2-40B4-BE49-F238E27FC236}">
                  <a16:creationId xmlns:a16="http://schemas.microsoft.com/office/drawing/2014/main" id="{7FEC3F53-3AE9-D3C2-953C-348154070A1C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9;p85">
              <a:extLst>
                <a:ext uri="{FF2B5EF4-FFF2-40B4-BE49-F238E27FC236}">
                  <a16:creationId xmlns:a16="http://schemas.microsoft.com/office/drawing/2014/main" id="{FAF1D094-2A62-1F0B-59F1-91D2B356A1E0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7" name="Text Placeholder 1">
            <a:extLst>
              <a:ext uri="{FF2B5EF4-FFF2-40B4-BE49-F238E27FC236}">
                <a16:creationId xmlns:a16="http://schemas.microsoft.com/office/drawing/2014/main" id="{E927FE3A-472D-A450-2BED-384045071245}"/>
              </a:ext>
            </a:extLst>
          </p:cNvPr>
          <p:cNvSpPr txBox="1">
            <a:spLocks/>
          </p:cNvSpPr>
          <p:nvPr/>
        </p:nvSpPr>
        <p:spPr>
          <a:xfrm>
            <a:off x="1221440" y="549932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0055940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7B43FB7C-0D25-C282-A976-7FAFA6B952F7}"/>
              </a:ext>
            </a:extLst>
          </p:cNvPr>
          <p:cNvSpPr txBox="1"/>
          <p:nvPr/>
        </p:nvSpPr>
        <p:spPr>
          <a:xfrm>
            <a:off x="955600" y="1339537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accent6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5" name="Google Shape;1198;p70">
            <a:extLst>
              <a:ext uri="{FF2B5EF4-FFF2-40B4-BE49-F238E27FC236}">
                <a16:creationId xmlns:a16="http://schemas.microsoft.com/office/drawing/2014/main" id="{9A2A5104-99CB-ED69-3ED1-BC7582F6EEAD}"/>
              </a:ext>
            </a:extLst>
          </p:cNvPr>
          <p:cNvGrpSpPr/>
          <p:nvPr/>
        </p:nvGrpSpPr>
        <p:grpSpPr>
          <a:xfrm>
            <a:off x="6823420" y="3869852"/>
            <a:ext cx="632392" cy="735055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E8F53CE5-6F35-F368-9E41-66BC1E3B8976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0;p70">
              <a:extLst>
                <a:ext uri="{FF2B5EF4-FFF2-40B4-BE49-F238E27FC236}">
                  <a16:creationId xmlns:a16="http://schemas.microsoft.com/office/drawing/2014/main" id="{D5437B5D-0F10-754E-197F-E602799E8CD0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oogle Shape;1201;p70">
            <a:extLst>
              <a:ext uri="{FF2B5EF4-FFF2-40B4-BE49-F238E27FC236}">
                <a16:creationId xmlns:a16="http://schemas.microsoft.com/office/drawing/2014/main" id="{9728A41F-75A2-2D97-88F2-E513587005D0}"/>
              </a:ext>
            </a:extLst>
          </p:cNvPr>
          <p:cNvGrpSpPr/>
          <p:nvPr/>
        </p:nvGrpSpPr>
        <p:grpSpPr>
          <a:xfrm>
            <a:off x="7641629" y="2841324"/>
            <a:ext cx="740871" cy="742708"/>
            <a:chOff x="4820425" y="1329900"/>
            <a:chExt cx="70175" cy="70350"/>
          </a:xfrm>
        </p:grpSpPr>
        <p:sp>
          <p:nvSpPr>
            <p:cNvPr id="10" name="Google Shape;1202;p70">
              <a:extLst>
                <a:ext uri="{FF2B5EF4-FFF2-40B4-BE49-F238E27FC236}">
                  <a16:creationId xmlns:a16="http://schemas.microsoft.com/office/drawing/2014/main" id="{954DC080-F13C-B03E-C6C1-CCAFFCA3AC92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3;p70">
              <a:extLst>
                <a:ext uri="{FF2B5EF4-FFF2-40B4-BE49-F238E27FC236}">
                  <a16:creationId xmlns:a16="http://schemas.microsoft.com/office/drawing/2014/main" id="{DB5E0202-A1EA-18F5-BBD7-B24A91AFED39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4;p70">
              <a:extLst>
                <a:ext uri="{FF2B5EF4-FFF2-40B4-BE49-F238E27FC236}">
                  <a16:creationId xmlns:a16="http://schemas.microsoft.com/office/drawing/2014/main" id="{21C6B3A6-528D-227D-7D42-D5D3743E54BE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5;p70">
              <a:extLst>
                <a:ext uri="{FF2B5EF4-FFF2-40B4-BE49-F238E27FC236}">
                  <a16:creationId xmlns:a16="http://schemas.microsoft.com/office/drawing/2014/main" id="{0068697A-5455-4DEC-4338-D2D6E29CF241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oogle Shape;1206;p70">
            <a:extLst>
              <a:ext uri="{FF2B5EF4-FFF2-40B4-BE49-F238E27FC236}">
                <a16:creationId xmlns:a16="http://schemas.microsoft.com/office/drawing/2014/main" id="{0CA2F778-B3B1-525B-1EFA-5B1CC335E147}"/>
              </a:ext>
            </a:extLst>
          </p:cNvPr>
          <p:cNvGrpSpPr/>
          <p:nvPr/>
        </p:nvGrpSpPr>
        <p:grpSpPr>
          <a:xfrm>
            <a:off x="8476786" y="2847331"/>
            <a:ext cx="776765" cy="711828"/>
            <a:chOff x="4903200" y="1331525"/>
            <a:chExt cx="73575" cy="67425"/>
          </a:xfrm>
        </p:grpSpPr>
        <p:sp>
          <p:nvSpPr>
            <p:cNvPr id="16" name="Google Shape;1207;p70">
              <a:extLst>
                <a:ext uri="{FF2B5EF4-FFF2-40B4-BE49-F238E27FC236}">
                  <a16:creationId xmlns:a16="http://schemas.microsoft.com/office/drawing/2014/main" id="{88B627F4-2A01-6B87-2174-BC7FBE467E87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08;p70">
              <a:extLst>
                <a:ext uri="{FF2B5EF4-FFF2-40B4-BE49-F238E27FC236}">
                  <a16:creationId xmlns:a16="http://schemas.microsoft.com/office/drawing/2014/main" id="{437AC988-EADB-C1B6-539B-E132B5DAA8AC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209;p70">
            <a:extLst>
              <a:ext uri="{FF2B5EF4-FFF2-40B4-BE49-F238E27FC236}">
                <a16:creationId xmlns:a16="http://schemas.microsoft.com/office/drawing/2014/main" id="{AD251EA6-96AC-85E1-5218-50CD532860EC}"/>
              </a:ext>
            </a:extLst>
          </p:cNvPr>
          <p:cNvGrpSpPr/>
          <p:nvPr/>
        </p:nvGrpSpPr>
        <p:grpSpPr>
          <a:xfrm>
            <a:off x="7622756" y="3860483"/>
            <a:ext cx="778613" cy="753793"/>
            <a:chOff x="4815575" y="1416800"/>
            <a:chExt cx="73750" cy="71400"/>
          </a:xfrm>
        </p:grpSpPr>
        <p:sp>
          <p:nvSpPr>
            <p:cNvPr id="19" name="Google Shape;1210;p70">
              <a:extLst>
                <a:ext uri="{FF2B5EF4-FFF2-40B4-BE49-F238E27FC236}">
                  <a16:creationId xmlns:a16="http://schemas.microsoft.com/office/drawing/2014/main" id="{5E2E7D7A-D084-6925-58F9-547C85F9EBFB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1;p70">
              <a:extLst>
                <a:ext uri="{FF2B5EF4-FFF2-40B4-BE49-F238E27FC236}">
                  <a16:creationId xmlns:a16="http://schemas.microsoft.com/office/drawing/2014/main" id="{690516E7-2275-17B0-4A92-73B7E9908880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12;p70">
              <a:extLst>
                <a:ext uri="{FF2B5EF4-FFF2-40B4-BE49-F238E27FC236}">
                  <a16:creationId xmlns:a16="http://schemas.microsoft.com/office/drawing/2014/main" id="{2D0E547D-5FC1-F672-D6F6-E2EE6CDA1D25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13;p70">
            <a:extLst>
              <a:ext uri="{FF2B5EF4-FFF2-40B4-BE49-F238E27FC236}">
                <a16:creationId xmlns:a16="http://schemas.microsoft.com/office/drawing/2014/main" id="{F5816FFE-3723-B4EB-8EDB-7EAF757D6D14}"/>
              </a:ext>
            </a:extLst>
          </p:cNvPr>
          <p:cNvGrpSpPr/>
          <p:nvPr/>
        </p:nvGrpSpPr>
        <p:grpSpPr>
          <a:xfrm>
            <a:off x="8469132" y="3900732"/>
            <a:ext cx="786531" cy="673293"/>
            <a:chOff x="4902475" y="1418875"/>
            <a:chExt cx="74500" cy="63775"/>
          </a:xfrm>
        </p:grpSpPr>
        <p:sp>
          <p:nvSpPr>
            <p:cNvPr id="23" name="Google Shape;1214;p70">
              <a:extLst>
                <a:ext uri="{FF2B5EF4-FFF2-40B4-BE49-F238E27FC236}">
                  <a16:creationId xmlns:a16="http://schemas.microsoft.com/office/drawing/2014/main" id="{2EEC0448-1DCB-ADB2-FC94-AC82C59E4BA2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5;p70">
              <a:extLst>
                <a:ext uri="{FF2B5EF4-FFF2-40B4-BE49-F238E27FC236}">
                  <a16:creationId xmlns:a16="http://schemas.microsoft.com/office/drawing/2014/main" id="{C9E85025-9025-3B35-ABA2-98FA4982CA29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oogle Shape;1216;p70">
            <a:extLst>
              <a:ext uri="{FF2B5EF4-FFF2-40B4-BE49-F238E27FC236}">
                <a16:creationId xmlns:a16="http://schemas.microsoft.com/office/drawing/2014/main" id="{1B09426D-572F-4596-0E0C-169D05B884B1}"/>
              </a:ext>
            </a:extLst>
          </p:cNvPr>
          <p:cNvGrpSpPr/>
          <p:nvPr/>
        </p:nvGrpSpPr>
        <p:grpSpPr>
          <a:xfrm>
            <a:off x="7636086" y="4856871"/>
            <a:ext cx="751956" cy="756169"/>
            <a:chOff x="4818100" y="1507675"/>
            <a:chExt cx="71225" cy="71625"/>
          </a:xfrm>
        </p:grpSpPr>
        <p:sp>
          <p:nvSpPr>
            <p:cNvPr id="26" name="Google Shape;1217;p70">
              <a:extLst>
                <a:ext uri="{FF2B5EF4-FFF2-40B4-BE49-F238E27FC236}">
                  <a16:creationId xmlns:a16="http://schemas.microsoft.com/office/drawing/2014/main" id="{19C2242F-B6CF-A6B2-D82A-88EBB4C22DD9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18;p70">
              <a:extLst>
                <a:ext uri="{FF2B5EF4-FFF2-40B4-BE49-F238E27FC236}">
                  <a16:creationId xmlns:a16="http://schemas.microsoft.com/office/drawing/2014/main" id="{7C1B32CA-CC5F-7A30-0659-ACC6E5380BA8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9;p70">
              <a:extLst>
                <a:ext uri="{FF2B5EF4-FFF2-40B4-BE49-F238E27FC236}">
                  <a16:creationId xmlns:a16="http://schemas.microsoft.com/office/drawing/2014/main" id="{AEC98C64-5CF7-BF09-8875-7A3E439B14B5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0;p70">
              <a:extLst>
                <a:ext uri="{FF2B5EF4-FFF2-40B4-BE49-F238E27FC236}">
                  <a16:creationId xmlns:a16="http://schemas.microsoft.com/office/drawing/2014/main" id="{FA76B108-6ED6-40C2-EAF4-32ADD33254D3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1221;p70">
            <a:extLst>
              <a:ext uri="{FF2B5EF4-FFF2-40B4-BE49-F238E27FC236}">
                <a16:creationId xmlns:a16="http://schemas.microsoft.com/office/drawing/2014/main" id="{C85757CD-3FEF-601C-08D8-1F5B9EFD7BD8}"/>
              </a:ext>
            </a:extLst>
          </p:cNvPr>
          <p:cNvGrpSpPr/>
          <p:nvPr/>
        </p:nvGrpSpPr>
        <p:grpSpPr>
          <a:xfrm>
            <a:off x="6720749" y="4861486"/>
            <a:ext cx="837735" cy="784673"/>
            <a:chOff x="4721450" y="1509475"/>
            <a:chExt cx="79350" cy="74325"/>
          </a:xfrm>
        </p:grpSpPr>
        <p:sp>
          <p:nvSpPr>
            <p:cNvPr id="31" name="Google Shape;1222;p70">
              <a:extLst>
                <a:ext uri="{FF2B5EF4-FFF2-40B4-BE49-F238E27FC236}">
                  <a16:creationId xmlns:a16="http://schemas.microsoft.com/office/drawing/2014/main" id="{8F339D1E-D008-2165-3827-C69BA72C04D2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3;p70">
              <a:extLst>
                <a:ext uri="{FF2B5EF4-FFF2-40B4-BE49-F238E27FC236}">
                  <a16:creationId xmlns:a16="http://schemas.microsoft.com/office/drawing/2014/main" id="{AACA47CD-E882-3D15-4713-53341AC60EA0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4;p70">
              <a:extLst>
                <a:ext uri="{FF2B5EF4-FFF2-40B4-BE49-F238E27FC236}">
                  <a16:creationId xmlns:a16="http://schemas.microsoft.com/office/drawing/2014/main" id="{9CE17A10-B18D-5E69-2720-BACD528AE57E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5;p70">
              <a:extLst>
                <a:ext uri="{FF2B5EF4-FFF2-40B4-BE49-F238E27FC236}">
                  <a16:creationId xmlns:a16="http://schemas.microsoft.com/office/drawing/2014/main" id="{DB74B3FB-F800-EB8C-E653-A6AF887C31B5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1226;p70">
            <a:extLst>
              <a:ext uri="{FF2B5EF4-FFF2-40B4-BE49-F238E27FC236}">
                <a16:creationId xmlns:a16="http://schemas.microsoft.com/office/drawing/2014/main" id="{8698125A-3511-B3F9-E0A0-F72D805B51CF}"/>
              </a:ext>
            </a:extLst>
          </p:cNvPr>
          <p:cNvGrpSpPr/>
          <p:nvPr/>
        </p:nvGrpSpPr>
        <p:grpSpPr>
          <a:xfrm>
            <a:off x="8514794" y="4840906"/>
            <a:ext cx="742717" cy="750363"/>
            <a:chOff x="4906800" y="1507500"/>
            <a:chExt cx="70350" cy="71075"/>
          </a:xfrm>
        </p:grpSpPr>
        <p:sp>
          <p:nvSpPr>
            <p:cNvPr id="36" name="Google Shape;1227;p70">
              <a:extLst>
                <a:ext uri="{FF2B5EF4-FFF2-40B4-BE49-F238E27FC236}">
                  <a16:creationId xmlns:a16="http://schemas.microsoft.com/office/drawing/2014/main" id="{20218CA4-82BA-F06F-501B-AA6C4DD3DB2E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28;p70">
              <a:extLst>
                <a:ext uri="{FF2B5EF4-FFF2-40B4-BE49-F238E27FC236}">
                  <a16:creationId xmlns:a16="http://schemas.microsoft.com/office/drawing/2014/main" id="{D4C4DEF6-8433-E430-3118-695B514B7CF5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29;p70">
              <a:extLst>
                <a:ext uri="{FF2B5EF4-FFF2-40B4-BE49-F238E27FC236}">
                  <a16:creationId xmlns:a16="http://schemas.microsoft.com/office/drawing/2014/main" id="{AD32BCD5-11D0-43ED-91CA-DA80573BA074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30;p70">
              <a:extLst>
                <a:ext uri="{FF2B5EF4-FFF2-40B4-BE49-F238E27FC236}">
                  <a16:creationId xmlns:a16="http://schemas.microsoft.com/office/drawing/2014/main" id="{7AD9E190-C12F-73D9-52E7-8B78DC281C63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1;p70">
              <a:extLst>
                <a:ext uri="{FF2B5EF4-FFF2-40B4-BE49-F238E27FC236}">
                  <a16:creationId xmlns:a16="http://schemas.microsoft.com/office/drawing/2014/main" id="{A9BB44C6-19CD-3332-5CE5-E323734FCAED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1232;p70">
            <a:extLst>
              <a:ext uri="{FF2B5EF4-FFF2-40B4-BE49-F238E27FC236}">
                <a16:creationId xmlns:a16="http://schemas.microsoft.com/office/drawing/2014/main" id="{E54D78D1-859A-66D7-4ACB-EE03B25356EB}"/>
              </a:ext>
            </a:extLst>
          </p:cNvPr>
          <p:cNvGrpSpPr/>
          <p:nvPr/>
        </p:nvGrpSpPr>
        <p:grpSpPr>
          <a:xfrm>
            <a:off x="5898271" y="2876821"/>
            <a:ext cx="690579" cy="690579"/>
            <a:chOff x="3736598" y="2170606"/>
            <a:chExt cx="404889" cy="404889"/>
          </a:xfrm>
        </p:grpSpPr>
        <p:sp>
          <p:nvSpPr>
            <p:cNvPr id="42" name="Google Shape;1233;p70">
              <a:extLst>
                <a:ext uri="{FF2B5EF4-FFF2-40B4-BE49-F238E27FC236}">
                  <a16:creationId xmlns:a16="http://schemas.microsoft.com/office/drawing/2014/main" id="{D410B7A2-0329-99AA-9B1E-BFBE4A489170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4;p70">
              <a:extLst>
                <a:ext uri="{FF2B5EF4-FFF2-40B4-BE49-F238E27FC236}">
                  <a16:creationId xmlns:a16="http://schemas.microsoft.com/office/drawing/2014/main" id="{E8CBEBCE-45B9-F4D2-9119-A748D4D67FD4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5;p70">
              <a:extLst>
                <a:ext uri="{FF2B5EF4-FFF2-40B4-BE49-F238E27FC236}">
                  <a16:creationId xmlns:a16="http://schemas.microsoft.com/office/drawing/2014/main" id="{942F7DBE-A2D5-FB29-D668-56A819DD58B3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6;p70">
              <a:extLst>
                <a:ext uri="{FF2B5EF4-FFF2-40B4-BE49-F238E27FC236}">
                  <a16:creationId xmlns:a16="http://schemas.microsoft.com/office/drawing/2014/main" id="{8D1890DD-64B6-8096-816E-396EB5744790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237;p70">
            <a:extLst>
              <a:ext uri="{FF2B5EF4-FFF2-40B4-BE49-F238E27FC236}">
                <a16:creationId xmlns:a16="http://schemas.microsoft.com/office/drawing/2014/main" id="{4E68A0AD-8C01-BAC7-4B4C-C9126C69E09C}"/>
              </a:ext>
            </a:extLst>
          </p:cNvPr>
          <p:cNvGrpSpPr/>
          <p:nvPr/>
        </p:nvGrpSpPr>
        <p:grpSpPr>
          <a:xfrm>
            <a:off x="4921019" y="2876952"/>
            <a:ext cx="782648" cy="690320"/>
            <a:chOff x="3161917" y="2170682"/>
            <a:chExt cx="458870" cy="404737"/>
          </a:xfrm>
        </p:grpSpPr>
        <p:sp>
          <p:nvSpPr>
            <p:cNvPr id="47" name="Google Shape;1238;p70">
              <a:extLst>
                <a:ext uri="{FF2B5EF4-FFF2-40B4-BE49-F238E27FC236}">
                  <a16:creationId xmlns:a16="http://schemas.microsoft.com/office/drawing/2014/main" id="{2AA8C923-3FC1-29BA-A844-BB62287A1819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39;p70">
              <a:extLst>
                <a:ext uri="{FF2B5EF4-FFF2-40B4-BE49-F238E27FC236}">
                  <a16:creationId xmlns:a16="http://schemas.microsoft.com/office/drawing/2014/main" id="{43D86481-645C-CC4C-CAE6-CDE7EED14523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40;p70">
              <a:extLst>
                <a:ext uri="{FF2B5EF4-FFF2-40B4-BE49-F238E27FC236}">
                  <a16:creationId xmlns:a16="http://schemas.microsoft.com/office/drawing/2014/main" id="{85E081B6-4AD1-63A0-0010-B670418871A1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241;p70">
            <a:extLst>
              <a:ext uri="{FF2B5EF4-FFF2-40B4-BE49-F238E27FC236}">
                <a16:creationId xmlns:a16="http://schemas.microsoft.com/office/drawing/2014/main" id="{86E2CB1A-D958-5CA6-656F-34639657FF04}"/>
              </a:ext>
            </a:extLst>
          </p:cNvPr>
          <p:cNvGrpSpPr/>
          <p:nvPr/>
        </p:nvGrpSpPr>
        <p:grpSpPr>
          <a:xfrm>
            <a:off x="4951714" y="3892071"/>
            <a:ext cx="721257" cy="690617"/>
            <a:chOff x="3179914" y="2889488"/>
            <a:chExt cx="422876" cy="404911"/>
          </a:xfrm>
        </p:grpSpPr>
        <p:sp>
          <p:nvSpPr>
            <p:cNvPr id="51" name="Google Shape;1242;p70">
              <a:extLst>
                <a:ext uri="{FF2B5EF4-FFF2-40B4-BE49-F238E27FC236}">
                  <a16:creationId xmlns:a16="http://schemas.microsoft.com/office/drawing/2014/main" id="{46551139-EC7A-4D8E-7CC0-0CA0D3CBE240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3;p70">
              <a:extLst>
                <a:ext uri="{FF2B5EF4-FFF2-40B4-BE49-F238E27FC236}">
                  <a16:creationId xmlns:a16="http://schemas.microsoft.com/office/drawing/2014/main" id="{26C2CAEB-B8D1-B29E-F9C4-FAA35E8B3A0F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4;p70">
              <a:extLst>
                <a:ext uri="{FF2B5EF4-FFF2-40B4-BE49-F238E27FC236}">
                  <a16:creationId xmlns:a16="http://schemas.microsoft.com/office/drawing/2014/main" id="{5D1BF92D-60CC-A0DE-CDD7-3DFB2C9AA00F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5;p70">
              <a:extLst>
                <a:ext uri="{FF2B5EF4-FFF2-40B4-BE49-F238E27FC236}">
                  <a16:creationId xmlns:a16="http://schemas.microsoft.com/office/drawing/2014/main" id="{03C858CC-5C34-CE5D-8DDA-0DA832FD57DB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6;p70">
              <a:extLst>
                <a:ext uri="{FF2B5EF4-FFF2-40B4-BE49-F238E27FC236}">
                  <a16:creationId xmlns:a16="http://schemas.microsoft.com/office/drawing/2014/main" id="{218F8606-9BFB-17E5-25E0-71A0AB40B701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7;p70">
              <a:extLst>
                <a:ext uri="{FF2B5EF4-FFF2-40B4-BE49-F238E27FC236}">
                  <a16:creationId xmlns:a16="http://schemas.microsoft.com/office/drawing/2014/main" id="{2DA5AE42-1982-DA92-340E-43447B846449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1248;p70">
            <a:extLst>
              <a:ext uri="{FF2B5EF4-FFF2-40B4-BE49-F238E27FC236}">
                <a16:creationId xmlns:a16="http://schemas.microsoft.com/office/drawing/2014/main" id="{B8065CFF-64FF-6E85-D4B1-5880B83AE6C0}"/>
              </a:ext>
            </a:extLst>
          </p:cNvPr>
          <p:cNvGrpSpPr/>
          <p:nvPr/>
        </p:nvGrpSpPr>
        <p:grpSpPr>
          <a:xfrm>
            <a:off x="5886105" y="3892015"/>
            <a:ext cx="714907" cy="690729"/>
            <a:chOff x="3729467" y="2889422"/>
            <a:chExt cx="419153" cy="404977"/>
          </a:xfrm>
        </p:grpSpPr>
        <p:sp>
          <p:nvSpPr>
            <p:cNvPr id="58" name="Google Shape;1249;p70">
              <a:extLst>
                <a:ext uri="{FF2B5EF4-FFF2-40B4-BE49-F238E27FC236}">
                  <a16:creationId xmlns:a16="http://schemas.microsoft.com/office/drawing/2014/main" id="{B9E4FCB0-D2A5-1432-587B-03DBB2593DEE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0;p70">
              <a:extLst>
                <a:ext uri="{FF2B5EF4-FFF2-40B4-BE49-F238E27FC236}">
                  <a16:creationId xmlns:a16="http://schemas.microsoft.com/office/drawing/2014/main" id="{83C8A81E-BD19-B129-CFA6-613B2A7C5C44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1;p70">
              <a:extLst>
                <a:ext uri="{FF2B5EF4-FFF2-40B4-BE49-F238E27FC236}">
                  <a16:creationId xmlns:a16="http://schemas.microsoft.com/office/drawing/2014/main" id="{46688A55-FC84-4D63-6822-BC009EE7937E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2;p70">
              <a:extLst>
                <a:ext uri="{FF2B5EF4-FFF2-40B4-BE49-F238E27FC236}">
                  <a16:creationId xmlns:a16="http://schemas.microsoft.com/office/drawing/2014/main" id="{C0205B99-CB76-9042-A811-0C92AC9D8E70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3;p70">
              <a:extLst>
                <a:ext uri="{FF2B5EF4-FFF2-40B4-BE49-F238E27FC236}">
                  <a16:creationId xmlns:a16="http://schemas.microsoft.com/office/drawing/2014/main" id="{AEC851BD-732D-0A31-0037-732705B1134C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4;p70">
              <a:extLst>
                <a:ext uri="{FF2B5EF4-FFF2-40B4-BE49-F238E27FC236}">
                  <a16:creationId xmlns:a16="http://schemas.microsoft.com/office/drawing/2014/main" id="{B20B6C14-CC00-0017-049F-FA0B6BE60190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5;p70">
              <a:extLst>
                <a:ext uri="{FF2B5EF4-FFF2-40B4-BE49-F238E27FC236}">
                  <a16:creationId xmlns:a16="http://schemas.microsoft.com/office/drawing/2014/main" id="{8BF8CC0D-4554-7B3F-2534-A5EA4236038C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1256;p70">
            <a:extLst>
              <a:ext uri="{FF2B5EF4-FFF2-40B4-BE49-F238E27FC236}">
                <a16:creationId xmlns:a16="http://schemas.microsoft.com/office/drawing/2014/main" id="{D27B029D-E99C-7687-0101-7353150C127E}"/>
              </a:ext>
            </a:extLst>
          </p:cNvPr>
          <p:cNvGrpSpPr/>
          <p:nvPr/>
        </p:nvGrpSpPr>
        <p:grpSpPr>
          <a:xfrm>
            <a:off x="2602151" y="4349921"/>
            <a:ext cx="1287135" cy="179481"/>
            <a:chOff x="4411970" y="2962952"/>
            <a:chExt cx="706544" cy="104212"/>
          </a:xfrm>
        </p:grpSpPr>
        <p:sp>
          <p:nvSpPr>
            <p:cNvPr id="66" name="Google Shape;1257;p70">
              <a:extLst>
                <a:ext uri="{FF2B5EF4-FFF2-40B4-BE49-F238E27FC236}">
                  <a16:creationId xmlns:a16="http://schemas.microsoft.com/office/drawing/2014/main" id="{408C03C1-F4CC-1C4B-697E-6DF5D23241AE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58;p70">
              <a:extLst>
                <a:ext uri="{FF2B5EF4-FFF2-40B4-BE49-F238E27FC236}">
                  <a16:creationId xmlns:a16="http://schemas.microsoft.com/office/drawing/2014/main" id="{4C90E757-F3D3-7EE3-9E1A-3C6B411CE2D8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9;p70">
              <a:extLst>
                <a:ext uri="{FF2B5EF4-FFF2-40B4-BE49-F238E27FC236}">
                  <a16:creationId xmlns:a16="http://schemas.microsoft.com/office/drawing/2014/main" id="{E8D976FE-8E32-0E60-0444-EB78FA7C426F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60;p70">
              <a:extLst>
                <a:ext uri="{FF2B5EF4-FFF2-40B4-BE49-F238E27FC236}">
                  <a16:creationId xmlns:a16="http://schemas.microsoft.com/office/drawing/2014/main" id="{5C1EB4A8-9DC9-1F0B-4E6A-A5EA74F62F2D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1261;p70">
            <a:extLst>
              <a:ext uri="{FF2B5EF4-FFF2-40B4-BE49-F238E27FC236}">
                <a16:creationId xmlns:a16="http://schemas.microsoft.com/office/drawing/2014/main" id="{F9808B22-44FB-1F63-3AA0-6D66FE374390}"/>
              </a:ext>
            </a:extLst>
          </p:cNvPr>
          <p:cNvGrpSpPr/>
          <p:nvPr/>
        </p:nvGrpSpPr>
        <p:grpSpPr>
          <a:xfrm>
            <a:off x="2602151" y="3810306"/>
            <a:ext cx="1280211" cy="385563"/>
            <a:chOff x="4411970" y="2726085"/>
            <a:chExt cx="643107" cy="193659"/>
          </a:xfrm>
        </p:grpSpPr>
        <p:sp>
          <p:nvSpPr>
            <p:cNvPr id="71" name="Google Shape;1262;p70">
              <a:extLst>
                <a:ext uri="{FF2B5EF4-FFF2-40B4-BE49-F238E27FC236}">
                  <a16:creationId xmlns:a16="http://schemas.microsoft.com/office/drawing/2014/main" id="{D66BDD00-11E1-DA9F-B444-042DE5D463F1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1263;p70">
              <a:extLst>
                <a:ext uri="{FF2B5EF4-FFF2-40B4-BE49-F238E27FC236}">
                  <a16:creationId xmlns:a16="http://schemas.microsoft.com/office/drawing/2014/main" id="{6D972218-C972-D94C-9CE6-F1F87953474F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4;p70">
              <a:extLst>
                <a:ext uri="{FF2B5EF4-FFF2-40B4-BE49-F238E27FC236}">
                  <a16:creationId xmlns:a16="http://schemas.microsoft.com/office/drawing/2014/main" id="{1E6F26EC-F10D-54BF-AF01-4235ED6869ED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65;p70">
            <a:extLst>
              <a:ext uri="{FF2B5EF4-FFF2-40B4-BE49-F238E27FC236}">
                <a16:creationId xmlns:a16="http://schemas.microsoft.com/office/drawing/2014/main" id="{7CD7AE4F-F1BD-FA20-5CA7-8EE48D8BA38B}"/>
              </a:ext>
            </a:extLst>
          </p:cNvPr>
          <p:cNvGrpSpPr/>
          <p:nvPr/>
        </p:nvGrpSpPr>
        <p:grpSpPr>
          <a:xfrm>
            <a:off x="1280147" y="4149404"/>
            <a:ext cx="1082004" cy="336779"/>
            <a:chOff x="4411970" y="4340222"/>
            <a:chExt cx="779467" cy="242683"/>
          </a:xfrm>
        </p:grpSpPr>
        <p:sp>
          <p:nvSpPr>
            <p:cNvPr id="75" name="Google Shape;1266;p70">
              <a:extLst>
                <a:ext uri="{FF2B5EF4-FFF2-40B4-BE49-F238E27FC236}">
                  <a16:creationId xmlns:a16="http://schemas.microsoft.com/office/drawing/2014/main" id="{3D710C1E-1A64-9988-4CC7-A3D0ED656F8C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67;p70">
              <a:extLst>
                <a:ext uri="{FF2B5EF4-FFF2-40B4-BE49-F238E27FC236}">
                  <a16:creationId xmlns:a16="http://schemas.microsoft.com/office/drawing/2014/main" id="{336BDA79-ED54-2B7D-33CE-E675E58C8087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68;p70">
              <a:extLst>
                <a:ext uri="{FF2B5EF4-FFF2-40B4-BE49-F238E27FC236}">
                  <a16:creationId xmlns:a16="http://schemas.microsoft.com/office/drawing/2014/main" id="{E3B2671A-F627-C913-1B6E-A3C1AE3272B3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269;p70">
            <a:extLst>
              <a:ext uri="{FF2B5EF4-FFF2-40B4-BE49-F238E27FC236}">
                <a16:creationId xmlns:a16="http://schemas.microsoft.com/office/drawing/2014/main" id="{4A3DF485-DD71-D60B-63B8-CF84D29EEF3D}"/>
              </a:ext>
            </a:extLst>
          </p:cNvPr>
          <p:cNvGrpSpPr/>
          <p:nvPr/>
        </p:nvGrpSpPr>
        <p:grpSpPr>
          <a:xfrm>
            <a:off x="2602151" y="3367948"/>
            <a:ext cx="1286880" cy="288307"/>
            <a:chOff x="4411970" y="2468674"/>
            <a:chExt cx="747317" cy="167425"/>
          </a:xfrm>
        </p:grpSpPr>
        <p:sp>
          <p:nvSpPr>
            <p:cNvPr id="79" name="Google Shape;1270;p70">
              <a:extLst>
                <a:ext uri="{FF2B5EF4-FFF2-40B4-BE49-F238E27FC236}">
                  <a16:creationId xmlns:a16="http://schemas.microsoft.com/office/drawing/2014/main" id="{0C6BA6CF-3525-5E44-6E19-7B8C48F85E58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71;p70">
              <a:extLst>
                <a:ext uri="{FF2B5EF4-FFF2-40B4-BE49-F238E27FC236}">
                  <a16:creationId xmlns:a16="http://schemas.microsoft.com/office/drawing/2014/main" id="{A95995A1-19D2-2243-F9B3-BFA15B5C08BA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1" name="Google Shape;1272;p70">
            <a:extLst>
              <a:ext uri="{FF2B5EF4-FFF2-40B4-BE49-F238E27FC236}">
                <a16:creationId xmlns:a16="http://schemas.microsoft.com/office/drawing/2014/main" id="{813CE59E-BECD-5A9D-13C7-EED03851C271}"/>
              </a:ext>
            </a:extLst>
          </p:cNvPr>
          <p:cNvSpPr/>
          <p:nvPr/>
        </p:nvSpPr>
        <p:spPr>
          <a:xfrm>
            <a:off x="1277813" y="3774323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2" name="Google Shape;1273;p70">
            <a:extLst>
              <a:ext uri="{FF2B5EF4-FFF2-40B4-BE49-F238E27FC236}">
                <a16:creationId xmlns:a16="http://schemas.microsoft.com/office/drawing/2014/main" id="{DE2F4C9C-B309-83B3-68A9-BA363C2040EE}"/>
              </a:ext>
            </a:extLst>
          </p:cNvPr>
          <p:cNvGrpSpPr/>
          <p:nvPr/>
        </p:nvGrpSpPr>
        <p:grpSpPr>
          <a:xfrm>
            <a:off x="1278906" y="2868453"/>
            <a:ext cx="2612055" cy="278379"/>
            <a:chOff x="6336019" y="3733725"/>
            <a:chExt cx="2566206" cy="351310"/>
          </a:xfrm>
        </p:grpSpPr>
        <p:sp>
          <p:nvSpPr>
            <p:cNvPr id="83" name="Google Shape;1274;p70">
              <a:extLst>
                <a:ext uri="{FF2B5EF4-FFF2-40B4-BE49-F238E27FC236}">
                  <a16:creationId xmlns:a16="http://schemas.microsoft.com/office/drawing/2014/main" id="{1607C7A1-8206-E799-0F84-AF279CBED921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5;p70">
              <a:extLst>
                <a:ext uri="{FF2B5EF4-FFF2-40B4-BE49-F238E27FC236}">
                  <a16:creationId xmlns:a16="http://schemas.microsoft.com/office/drawing/2014/main" id="{173D75C4-A271-D88C-2904-81B7871742E6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76;p70">
              <a:extLst>
                <a:ext uri="{FF2B5EF4-FFF2-40B4-BE49-F238E27FC236}">
                  <a16:creationId xmlns:a16="http://schemas.microsoft.com/office/drawing/2014/main" id="{BBCF363B-724F-7E67-6AFF-1EEA06B7B3E6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7;p70">
              <a:extLst>
                <a:ext uri="{FF2B5EF4-FFF2-40B4-BE49-F238E27FC236}">
                  <a16:creationId xmlns:a16="http://schemas.microsoft.com/office/drawing/2014/main" id="{12F21BBC-487D-55B9-DC18-3ACBD36CD58E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278;p70">
            <a:extLst>
              <a:ext uri="{FF2B5EF4-FFF2-40B4-BE49-F238E27FC236}">
                <a16:creationId xmlns:a16="http://schemas.microsoft.com/office/drawing/2014/main" id="{DA2CD237-0365-967C-99E0-06AB0839AF69}"/>
              </a:ext>
            </a:extLst>
          </p:cNvPr>
          <p:cNvGrpSpPr/>
          <p:nvPr/>
        </p:nvGrpSpPr>
        <p:grpSpPr>
          <a:xfrm>
            <a:off x="2602151" y="5023006"/>
            <a:ext cx="1262068" cy="204267"/>
            <a:chOff x="4404545" y="3301592"/>
            <a:chExt cx="782403" cy="129272"/>
          </a:xfrm>
        </p:grpSpPr>
        <p:sp>
          <p:nvSpPr>
            <p:cNvPr id="88" name="Google Shape;1279;p70">
              <a:extLst>
                <a:ext uri="{FF2B5EF4-FFF2-40B4-BE49-F238E27FC236}">
                  <a16:creationId xmlns:a16="http://schemas.microsoft.com/office/drawing/2014/main" id="{64BD215D-270B-8792-0E4D-AB9BDB6EFF20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80;p70">
              <a:extLst>
                <a:ext uri="{FF2B5EF4-FFF2-40B4-BE49-F238E27FC236}">
                  <a16:creationId xmlns:a16="http://schemas.microsoft.com/office/drawing/2014/main" id="{B55D9B24-95F0-3BA1-29D6-F2F704181C80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oogle Shape;1281;p70">
            <a:extLst>
              <a:ext uri="{FF2B5EF4-FFF2-40B4-BE49-F238E27FC236}">
                <a16:creationId xmlns:a16="http://schemas.microsoft.com/office/drawing/2014/main" id="{E4A4E04A-FD42-107A-560B-0FA49BAB129F}"/>
              </a:ext>
            </a:extLst>
          </p:cNvPr>
          <p:cNvGrpSpPr/>
          <p:nvPr/>
        </p:nvGrpSpPr>
        <p:grpSpPr>
          <a:xfrm>
            <a:off x="2602152" y="4683454"/>
            <a:ext cx="1283009" cy="185503"/>
            <a:chOff x="4411970" y="3131459"/>
            <a:chExt cx="710520" cy="117397"/>
          </a:xfrm>
        </p:grpSpPr>
        <p:sp>
          <p:nvSpPr>
            <p:cNvPr id="91" name="Google Shape;1282;p70">
              <a:extLst>
                <a:ext uri="{FF2B5EF4-FFF2-40B4-BE49-F238E27FC236}">
                  <a16:creationId xmlns:a16="http://schemas.microsoft.com/office/drawing/2014/main" id="{694F74CC-752A-CF2B-21C2-C2F9B07A39E5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83;p70">
              <a:extLst>
                <a:ext uri="{FF2B5EF4-FFF2-40B4-BE49-F238E27FC236}">
                  <a16:creationId xmlns:a16="http://schemas.microsoft.com/office/drawing/2014/main" id="{64806EFD-3EEA-B3CF-AA0B-C866874964A3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3" name="Google Shape;1284;p70" descr="Timeline background shape">
            <a:extLst>
              <a:ext uri="{FF2B5EF4-FFF2-40B4-BE49-F238E27FC236}">
                <a16:creationId xmlns:a16="http://schemas.microsoft.com/office/drawing/2014/main" id="{9DB34090-7963-3A97-E244-42B4ACF93C8C}"/>
              </a:ext>
            </a:extLst>
          </p:cNvPr>
          <p:cNvSpPr/>
          <p:nvPr/>
        </p:nvSpPr>
        <p:spPr>
          <a:xfrm>
            <a:off x="2602151" y="5381325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4" name="Google Shape;1285;p70">
            <a:extLst>
              <a:ext uri="{FF2B5EF4-FFF2-40B4-BE49-F238E27FC236}">
                <a16:creationId xmlns:a16="http://schemas.microsoft.com/office/drawing/2014/main" id="{46B9A86A-29A6-9119-12EA-63C5D7EBC198}"/>
              </a:ext>
            </a:extLst>
          </p:cNvPr>
          <p:cNvGrpSpPr/>
          <p:nvPr/>
        </p:nvGrpSpPr>
        <p:grpSpPr>
          <a:xfrm>
            <a:off x="1269011" y="4584341"/>
            <a:ext cx="1098451" cy="611984"/>
            <a:chOff x="4411970" y="1801825"/>
            <a:chExt cx="734586" cy="409262"/>
          </a:xfrm>
        </p:grpSpPr>
        <p:sp>
          <p:nvSpPr>
            <p:cNvPr id="95" name="Google Shape;1286;p70">
              <a:extLst>
                <a:ext uri="{FF2B5EF4-FFF2-40B4-BE49-F238E27FC236}">
                  <a16:creationId xmlns:a16="http://schemas.microsoft.com/office/drawing/2014/main" id="{CEDBEF5E-DE9D-FE0B-EE71-CD9E3C2BB3EA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87;p70">
              <a:extLst>
                <a:ext uri="{FF2B5EF4-FFF2-40B4-BE49-F238E27FC236}">
                  <a16:creationId xmlns:a16="http://schemas.microsoft.com/office/drawing/2014/main" id="{3036C0D4-A23C-3CBE-5F83-1524761A5F2B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288;p70">
            <a:extLst>
              <a:ext uri="{FF2B5EF4-FFF2-40B4-BE49-F238E27FC236}">
                <a16:creationId xmlns:a16="http://schemas.microsoft.com/office/drawing/2014/main" id="{21DE325B-0954-F341-C838-60252ED8F0A6}"/>
              </a:ext>
            </a:extLst>
          </p:cNvPr>
          <p:cNvGrpSpPr/>
          <p:nvPr/>
        </p:nvGrpSpPr>
        <p:grpSpPr>
          <a:xfrm>
            <a:off x="4075639" y="2874434"/>
            <a:ext cx="695352" cy="695352"/>
            <a:chOff x="5681300" y="2527788"/>
            <a:chExt cx="805800" cy="805800"/>
          </a:xfrm>
        </p:grpSpPr>
        <p:sp>
          <p:nvSpPr>
            <p:cNvPr id="98" name="Google Shape;1289;p70">
              <a:extLst>
                <a:ext uri="{FF2B5EF4-FFF2-40B4-BE49-F238E27FC236}">
                  <a16:creationId xmlns:a16="http://schemas.microsoft.com/office/drawing/2014/main" id="{BA34F090-1941-EFD6-75E3-F5C89B80DBF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90;p70">
              <a:extLst>
                <a:ext uri="{FF2B5EF4-FFF2-40B4-BE49-F238E27FC236}">
                  <a16:creationId xmlns:a16="http://schemas.microsoft.com/office/drawing/2014/main" id="{0D0C6BC3-7E94-6C1E-98AD-13EBD7BC6BE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1291;p70">
            <a:extLst>
              <a:ext uri="{FF2B5EF4-FFF2-40B4-BE49-F238E27FC236}">
                <a16:creationId xmlns:a16="http://schemas.microsoft.com/office/drawing/2014/main" id="{F5D2C5ED-5DA1-5F80-E0FF-D1EC9CA06728}"/>
              </a:ext>
            </a:extLst>
          </p:cNvPr>
          <p:cNvGrpSpPr/>
          <p:nvPr/>
        </p:nvGrpSpPr>
        <p:grpSpPr>
          <a:xfrm>
            <a:off x="4067959" y="3882024"/>
            <a:ext cx="710711" cy="710711"/>
            <a:chOff x="4049800" y="640400"/>
            <a:chExt cx="858900" cy="858900"/>
          </a:xfrm>
        </p:grpSpPr>
        <p:sp>
          <p:nvSpPr>
            <p:cNvPr id="101" name="Google Shape;1292;p70">
              <a:extLst>
                <a:ext uri="{FF2B5EF4-FFF2-40B4-BE49-F238E27FC236}">
                  <a16:creationId xmlns:a16="http://schemas.microsoft.com/office/drawing/2014/main" id="{2590DDE6-C744-D58E-417C-3402B756817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293;p70">
              <a:extLst>
                <a:ext uri="{FF2B5EF4-FFF2-40B4-BE49-F238E27FC236}">
                  <a16:creationId xmlns:a16="http://schemas.microsoft.com/office/drawing/2014/main" id="{EFFABC71-E892-0C02-88A3-5882BE06B221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1294;p70">
            <a:extLst>
              <a:ext uri="{FF2B5EF4-FFF2-40B4-BE49-F238E27FC236}">
                <a16:creationId xmlns:a16="http://schemas.microsoft.com/office/drawing/2014/main" id="{A589FE54-66CF-9143-B118-99B46510A57A}"/>
              </a:ext>
            </a:extLst>
          </p:cNvPr>
          <p:cNvGrpSpPr/>
          <p:nvPr/>
        </p:nvGrpSpPr>
        <p:grpSpPr>
          <a:xfrm>
            <a:off x="3968603" y="4785594"/>
            <a:ext cx="909424" cy="909424"/>
            <a:chOff x="5080188" y="927900"/>
            <a:chExt cx="961200" cy="961200"/>
          </a:xfrm>
        </p:grpSpPr>
        <p:sp>
          <p:nvSpPr>
            <p:cNvPr id="104" name="Google Shape;1295;p70">
              <a:extLst>
                <a:ext uri="{FF2B5EF4-FFF2-40B4-BE49-F238E27FC236}">
                  <a16:creationId xmlns:a16="http://schemas.microsoft.com/office/drawing/2014/main" id="{5E460F7A-45F2-D6B7-0877-32274856069A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6;p70">
              <a:extLst>
                <a:ext uri="{FF2B5EF4-FFF2-40B4-BE49-F238E27FC236}">
                  <a16:creationId xmlns:a16="http://schemas.microsoft.com/office/drawing/2014/main" id="{D4EC23E6-DAB7-0D84-1CBB-16F1DB64182C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7;p70">
              <a:extLst>
                <a:ext uri="{FF2B5EF4-FFF2-40B4-BE49-F238E27FC236}">
                  <a16:creationId xmlns:a16="http://schemas.microsoft.com/office/drawing/2014/main" id="{71175E4F-C10B-97AB-52EB-285245345018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8;p70">
              <a:extLst>
                <a:ext uri="{FF2B5EF4-FFF2-40B4-BE49-F238E27FC236}">
                  <a16:creationId xmlns:a16="http://schemas.microsoft.com/office/drawing/2014/main" id="{F3EFEC66-888B-AAB8-B408-781E6A739E2F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9;p70">
              <a:extLst>
                <a:ext uri="{FF2B5EF4-FFF2-40B4-BE49-F238E27FC236}">
                  <a16:creationId xmlns:a16="http://schemas.microsoft.com/office/drawing/2014/main" id="{3AC61B3B-46C5-82BC-A4F6-4847D511AAAB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0;p70">
              <a:extLst>
                <a:ext uri="{FF2B5EF4-FFF2-40B4-BE49-F238E27FC236}">
                  <a16:creationId xmlns:a16="http://schemas.microsoft.com/office/drawing/2014/main" id="{52463F97-0D22-404E-F464-DF0A8E1A5E11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301;p70">
              <a:extLst>
                <a:ext uri="{FF2B5EF4-FFF2-40B4-BE49-F238E27FC236}">
                  <a16:creationId xmlns:a16="http://schemas.microsoft.com/office/drawing/2014/main" id="{315D5846-17C2-3EC0-4999-1C6E46573F0A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2;p70">
              <a:extLst>
                <a:ext uri="{FF2B5EF4-FFF2-40B4-BE49-F238E27FC236}">
                  <a16:creationId xmlns:a16="http://schemas.microsoft.com/office/drawing/2014/main" id="{375E3636-9B50-E9A9-2075-63F2944F9A66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303;p70">
            <a:extLst>
              <a:ext uri="{FF2B5EF4-FFF2-40B4-BE49-F238E27FC236}">
                <a16:creationId xmlns:a16="http://schemas.microsoft.com/office/drawing/2014/main" id="{E24FED52-65E0-3FA2-E223-649DD193901A}"/>
              </a:ext>
            </a:extLst>
          </p:cNvPr>
          <p:cNvGrpSpPr/>
          <p:nvPr/>
        </p:nvGrpSpPr>
        <p:grpSpPr>
          <a:xfrm>
            <a:off x="5919935" y="4914516"/>
            <a:ext cx="674200" cy="672008"/>
            <a:chOff x="6039282" y="1042577"/>
            <a:chExt cx="734315" cy="731929"/>
          </a:xfrm>
        </p:grpSpPr>
        <p:sp>
          <p:nvSpPr>
            <p:cNvPr id="113" name="Google Shape;1304;p70">
              <a:extLst>
                <a:ext uri="{FF2B5EF4-FFF2-40B4-BE49-F238E27FC236}">
                  <a16:creationId xmlns:a16="http://schemas.microsoft.com/office/drawing/2014/main" id="{4C2AEDB3-D0E5-BFE7-1A18-503F5CFA6098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5;p70">
              <a:extLst>
                <a:ext uri="{FF2B5EF4-FFF2-40B4-BE49-F238E27FC236}">
                  <a16:creationId xmlns:a16="http://schemas.microsoft.com/office/drawing/2014/main" id="{29A37B22-1618-E6F1-AF1E-450B969ECB57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6;p70">
              <a:extLst>
                <a:ext uri="{FF2B5EF4-FFF2-40B4-BE49-F238E27FC236}">
                  <a16:creationId xmlns:a16="http://schemas.microsoft.com/office/drawing/2014/main" id="{EC7D3D55-E0CB-D2FA-0016-5C3C3C45C193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7;p70">
              <a:extLst>
                <a:ext uri="{FF2B5EF4-FFF2-40B4-BE49-F238E27FC236}">
                  <a16:creationId xmlns:a16="http://schemas.microsoft.com/office/drawing/2014/main" id="{78A66115-BCCF-E0F8-05DF-6843D2F9CF67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8;p70">
              <a:extLst>
                <a:ext uri="{FF2B5EF4-FFF2-40B4-BE49-F238E27FC236}">
                  <a16:creationId xmlns:a16="http://schemas.microsoft.com/office/drawing/2014/main" id="{9E43C756-55AB-C923-8636-F94A3EAECBC9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9;p70">
              <a:extLst>
                <a:ext uri="{FF2B5EF4-FFF2-40B4-BE49-F238E27FC236}">
                  <a16:creationId xmlns:a16="http://schemas.microsoft.com/office/drawing/2014/main" id="{FF0F1716-6603-44A8-5F7B-BE757701A8E3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0;p70">
              <a:extLst>
                <a:ext uri="{FF2B5EF4-FFF2-40B4-BE49-F238E27FC236}">
                  <a16:creationId xmlns:a16="http://schemas.microsoft.com/office/drawing/2014/main" id="{9ECB1AE5-8625-F933-F39B-532597E0AEFC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1;p70">
              <a:extLst>
                <a:ext uri="{FF2B5EF4-FFF2-40B4-BE49-F238E27FC236}">
                  <a16:creationId xmlns:a16="http://schemas.microsoft.com/office/drawing/2014/main" id="{BC1CE5F7-0EC0-2FD3-8C11-BBD776E4A1A8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2;p70">
              <a:extLst>
                <a:ext uri="{FF2B5EF4-FFF2-40B4-BE49-F238E27FC236}">
                  <a16:creationId xmlns:a16="http://schemas.microsoft.com/office/drawing/2014/main" id="{4ED49D2B-6546-E18D-695A-0E88416811AC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3;p70">
              <a:extLst>
                <a:ext uri="{FF2B5EF4-FFF2-40B4-BE49-F238E27FC236}">
                  <a16:creationId xmlns:a16="http://schemas.microsoft.com/office/drawing/2014/main" id="{3E57A4EE-70FF-9293-33B6-D4EDA2803AD5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4;p70">
              <a:extLst>
                <a:ext uri="{FF2B5EF4-FFF2-40B4-BE49-F238E27FC236}">
                  <a16:creationId xmlns:a16="http://schemas.microsoft.com/office/drawing/2014/main" id="{76B2CC97-1463-1A17-228E-85FF8312E357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5;p70">
              <a:extLst>
                <a:ext uri="{FF2B5EF4-FFF2-40B4-BE49-F238E27FC236}">
                  <a16:creationId xmlns:a16="http://schemas.microsoft.com/office/drawing/2014/main" id="{A5740318-C312-CA13-8E90-8328CD5AE302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6;p70">
              <a:extLst>
                <a:ext uri="{FF2B5EF4-FFF2-40B4-BE49-F238E27FC236}">
                  <a16:creationId xmlns:a16="http://schemas.microsoft.com/office/drawing/2014/main" id="{1E985243-163D-801C-E47E-8E82937450E9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7;p70">
              <a:extLst>
                <a:ext uri="{FF2B5EF4-FFF2-40B4-BE49-F238E27FC236}">
                  <a16:creationId xmlns:a16="http://schemas.microsoft.com/office/drawing/2014/main" id="{175C6547-F279-3BD2-DFCA-7E67C9AFCBED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8;p70">
              <a:extLst>
                <a:ext uri="{FF2B5EF4-FFF2-40B4-BE49-F238E27FC236}">
                  <a16:creationId xmlns:a16="http://schemas.microsoft.com/office/drawing/2014/main" id="{0CCB6FFA-2C8F-B960-9454-EE50A5475386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9;p70">
              <a:extLst>
                <a:ext uri="{FF2B5EF4-FFF2-40B4-BE49-F238E27FC236}">
                  <a16:creationId xmlns:a16="http://schemas.microsoft.com/office/drawing/2014/main" id="{201F8EC6-75D3-C4A4-CD8F-81984AA4CC4A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0;p70">
              <a:extLst>
                <a:ext uri="{FF2B5EF4-FFF2-40B4-BE49-F238E27FC236}">
                  <a16:creationId xmlns:a16="http://schemas.microsoft.com/office/drawing/2014/main" id="{97586AD1-7DEE-D9B8-A636-17A9D5A0D0B3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1;p70">
              <a:extLst>
                <a:ext uri="{FF2B5EF4-FFF2-40B4-BE49-F238E27FC236}">
                  <a16:creationId xmlns:a16="http://schemas.microsoft.com/office/drawing/2014/main" id="{11891AF1-BB62-C30C-B061-669B3975F9CF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2;p70">
              <a:extLst>
                <a:ext uri="{FF2B5EF4-FFF2-40B4-BE49-F238E27FC236}">
                  <a16:creationId xmlns:a16="http://schemas.microsoft.com/office/drawing/2014/main" id="{7A8DD26D-7FA0-5F10-9EF7-B74BABE8AFDA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3;p70">
              <a:extLst>
                <a:ext uri="{FF2B5EF4-FFF2-40B4-BE49-F238E27FC236}">
                  <a16:creationId xmlns:a16="http://schemas.microsoft.com/office/drawing/2014/main" id="{33D0122D-7339-1FEA-7832-3F20C4432240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4;p70">
              <a:extLst>
                <a:ext uri="{FF2B5EF4-FFF2-40B4-BE49-F238E27FC236}">
                  <a16:creationId xmlns:a16="http://schemas.microsoft.com/office/drawing/2014/main" id="{37EFC197-24A2-B02B-5D25-BE7193D9A01A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325;p70">
            <a:extLst>
              <a:ext uri="{FF2B5EF4-FFF2-40B4-BE49-F238E27FC236}">
                <a16:creationId xmlns:a16="http://schemas.microsoft.com/office/drawing/2014/main" id="{9F34F995-BE65-6112-A625-790DB2B96692}"/>
              </a:ext>
            </a:extLst>
          </p:cNvPr>
          <p:cNvGrpSpPr/>
          <p:nvPr/>
        </p:nvGrpSpPr>
        <p:grpSpPr>
          <a:xfrm>
            <a:off x="6736737" y="2820686"/>
            <a:ext cx="756992" cy="802848"/>
            <a:chOff x="1825800" y="1651625"/>
            <a:chExt cx="539989" cy="571775"/>
          </a:xfrm>
        </p:grpSpPr>
        <p:sp>
          <p:nvSpPr>
            <p:cNvPr id="135" name="Google Shape;1326;p70">
              <a:extLst>
                <a:ext uri="{FF2B5EF4-FFF2-40B4-BE49-F238E27FC236}">
                  <a16:creationId xmlns:a16="http://schemas.microsoft.com/office/drawing/2014/main" id="{25C1A85C-926B-7577-14BA-6D0B71DB7A06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7;p70">
              <a:extLst>
                <a:ext uri="{FF2B5EF4-FFF2-40B4-BE49-F238E27FC236}">
                  <a16:creationId xmlns:a16="http://schemas.microsoft.com/office/drawing/2014/main" id="{F23316E7-CA06-FCDF-C718-89274B3CD985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8;p70">
              <a:extLst>
                <a:ext uri="{FF2B5EF4-FFF2-40B4-BE49-F238E27FC236}">
                  <a16:creationId xmlns:a16="http://schemas.microsoft.com/office/drawing/2014/main" id="{F844AC1F-A1EB-E0E4-7042-B4B424F4D245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9;p70">
              <a:extLst>
                <a:ext uri="{FF2B5EF4-FFF2-40B4-BE49-F238E27FC236}">
                  <a16:creationId xmlns:a16="http://schemas.microsoft.com/office/drawing/2014/main" id="{4254022A-7FE5-5D40-C490-1548674FE2CE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330;p70">
            <a:extLst>
              <a:ext uri="{FF2B5EF4-FFF2-40B4-BE49-F238E27FC236}">
                <a16:creationId xmlns:a16="http://schemas.microsoft.com/office/drawing/2014/main" id="{CF1B71C4-E498-5D76-628E-9489B0888499}"/>
              </a:ext>
            </a:extLst>
          </p:cNvPr>
          <p:cNvGrpSpPr/>
          <p:nvPr/>
        </p:nvGrpSpPr>
        <p:grpSpPr>
          <a:xfrm>
            <a:off x="4969977" y="4896310"/>
            <a:ext cx="677497" cy="677273"/>
            <a:chOff x="1897577" y="2802432"/>
            <a:chExt cx="492176" cy="492014"/>
          </a:xfrm>
        </p:grpSpPr>
        <p:sp>
          <p:nvSpPr>
            <p:cNvPr id="140" name="Google Shape;1331;p70">
              <a:extLst>
                <a:ext uri="{FF2B5EF4-FFF2-40B4-BE49-F238E27FC236}">
                  <a16:creationId xmlns:a16="http://schemas.microsoft.com/office/drawing/2014/main" id="{AA7C0F09-8213-F61C-F97C-B0379977085E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2;p70">
              <a:extLst>
                <a:ext uri="{FF2B5EF4-FFF2-40B4-BE49-F238E27FC236}">
                  <a16:creationId xmlns:a16="http://schemas.microsoft.com/office/drawing/2014/main" id="{1F7F781A-881C-221E-53A1-DE466CCD6C48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3;p70">
              <a:extLst>
                <a:ext uri="{FF2B5EF4-FFF2-40B4-BE49-F238E27FC236}">
                  <a16:creationId xmlns:a16="http://schemas.microsoft.com/office/drawing/2014/main" id="{13BA9257-FD24-C710-C138-A2E649726A10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4;p70">
              <a:extLst>
                <a:ext uri="{FF2B5EF4-FFF2-40B4-BE49-F238E27FC236}">
                  <a16:creationId xmlns:a16="http://schemas.microsoft.com/office/drawing/2014/main" id="{B74271BF-5E04-C90D-D026-B91C374A85A1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5;p70">
              <a:extLst>
                <a:ext uri="{FF2B5EF4-FFF2-40B4-BE49-F238E27FC236}">
                  <a16:creationId xmlns:a16="http://schemas.microsoft.com/office/drawing/2014/main" id="{84C78B5E-5277-F376-CFFB-3CE2AC174C9C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6;p70">
              <a:extLst>
                <a:ext uri="{FF2B5EF4-FFF2-40B4-BE49-F238E27FC236}">
                  <a16:creationId xmlns:a16="http://schemas.microsoft.com/office/drawing/2014/main" id="{8C0D36CE-262A-18D1-3FC0-96588F477D7D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7;p70">
              <a:extLst>
                <a:ext uri="{FF2B5EF4-FFF2-40B4-BE49-F238E27FC236}">
                  <a16:creationId xmlns:a16="http://schemas.microsoft.com/office/drawing/2014/main" id="{D1F52228-02A2-3554-C86D-A0BA16CF8E3F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8;p70">
              <a:extLst>
                <a:ext uri="{FF2B5EF4-FFF2-40B4-BE49-F238E27FC236}">
                  <a16:creationId xmlns:a16="http://schemas.microsoft.com/office/drawing/2014/main" id="{C344E22A-9198-D17B-F52B-E28E82D65EF5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9;p70">
              <a:extLst>
                <a:ext uri="{FF2B5EF4-FFF2-40B4-BE49-F238E27FC236}">
                  <a16:creationId xmlns:a16="http://schemas.microsoft.com/office/drawing/2014/main" id="{6F911205-E943-4E01-B38C-19461C03AD6B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0;p70">
              <a:extLst>
                <a:ext uri="{FF2B5EF4-FFF2-40B4-BE49-F238E27FC236}">
                  <a16:creationId xmlns:a16="http://schemas.microsoft.com/office/drawing/2014/main" id="{6B07589D-43C7-E581-AE4C-A7588140E76D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41;p70">
              <a:extLst>
                <a:ext uri="{FF2B5EF4-FFF2-40B4-BE49-F238E27FC236}">
                  <a16:creationId xmlns:a16="http://schemas.microsoft.com/office/drawing/2014/main" id="{22A0A031-1EA0-8A52-5CA6-EB60F1F2EB10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2;p70">
              <a:extLst>
                <a:ext uri="{FF2B5EF4-FFF2-40B4-BE49-F238E27FC236}">
                  <a16:creationId xmlns:a16="http://schemas.microsoft.com/office/drawing/2014/main" id="{344EAE5C-8766-7DCD-5544-3D9A0058B2E1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343;p70">
            <a:extLst>
              <a:ext uri="{FF2B5EF4-FFF2-40B4-BE49-F238E27FC236}">
                <a16:creationId xmlns:a16="http://schemas.microsoft.com/office/drawing/2014/main" id="{4505BF7B-47D6-1506-22DC-4C281B662FA2}"/>
              </a:ext>
            </a:extLst>
          </p:cNvPr>
          <p:cNvGrpSpPr/>
          <p:nvPr/>
        </p:nvGrpSpPr>
        <p:grpSpPr>
          <a:xfrm>
            <a:off x="1278684" y="5314368"/>
            <a:ext cx="1078969" cy="267789"/>
            <a:chOff x="2013045" y="4813233"/>
            <a:chExt cx="921986" cy="228854"/>
          </a:xfrm>
        </p:grpSpPr>
        <p:sp>
          <p:nvSpPr>
            <p:cNvPr id="153" name="Google Shape;1344;p70">
              <a:extLst>
                <a:ext uri="{FF2B5EF4-FFF2-40B4-BE49-F238E27FC236}">
                  <a16:creationId xmlns:a16="http://schemas.microsoft.com/office/drawing/2014/main" id="{8D49393B-7724-9FE6-5D8D-13DB3B38E642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45;p70">
              <a:extLst>
                <a:ext uri="{FF2B5EF4-FFF2-40B4-BE49-F238E27FC236}">
                  <a16:creationId xmlns:a16="http://schemas.microsoft.com/office/drawing/2014/main" id="{496E88F3-5E9E-E00D-AFFB-025B99475A0C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346;p70">
            <a:extLst>
              <a:ext uri="{FF2B5EF4-FFF2-40B4-BE49-F238E27FC236}">
                <a16:creationId xmlns:a16="http://schemas.microsoft.com/office/drawing/2014/main" id="{4A22E6F5-74AF-1D03-DF12-FD6AD0B02003}"/>
              </a:ext>
            </a:extLst>
          </p:cNvPr>
          <p:cNvGrpSpPr/>
          <p:nvPr/>
        </p:nvGrpSpPr>
        <p:grpSpPr>
          <a:xfrm>
            <a:off x="1289964" y="3296877"/>
            <a:ext cx="1056561" cy="359921"/>
            <a:chOff x="1046767" y="4756633"/>
            <a:chExt cx="859646" cy="292841"/>
          </a:xfrm>
        </p:grpSpPr>
        <p:sp>
          <p:nvSpPr>
            <p:cNvPr id="156" name="Google Shape;1347;p70">
              <a:extLst>
                <a:ext uri="{FF2B5EF4-FFF2-40B4-BE49-F238E27FC236}">
                  <a16:creationId xmlns:a16="http://schemas.microsoft.com/office/drawing/2014/main" id="{5BD4FC47-488E-6D14-BCAE-3D5979ED5F8F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48;p70">
              <a:extLst>
                <a:ext uri="{FF2B5EF4-FFF2-40B4-BE49-F238E27FC236}">
                  <a16:creationId xmlns:a16="http://schemas.microsoft.com/office/drawing/2014/main" id="{D0AD3974-8B2E-0BCF-A28E-4916FA5E1A1D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9;p70">
              <a:extLst>
                <a:ext uri="{FF2B5EF4-FFF2-40B4-BE49-F238E27FC236}">
                  <a16:creationId xmlns:a16="http://schemas.microsoft.com/office/drawing/2014/main" id="{C9276AC1-AF0A-6373-993A-AEBDB9A6F67B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9" name="Google Shape;1350;p70">
            <a:extLst>
              <a:ext uri="{FF2B5EF4-FFF2-40B4-BE49-F238E27FC236}">
                <a16:creationId xmlns:a16="http://schemas.microsoft.com/office/drawing/2014/main" id="{8C87E890-CC87-DF0B-BB5B-03C2C8DB441D}"/>
              </a:ext>
            </a:extLst>
          </p:cNvPr>
          <p:cNvSpPr/>
          <p:nvPr/>
        </p:nvSpPr>
        <p:spPr>
          <a:xfrm>
            <a:off x="9868300" y="2889767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60" name="Google Shape;1351;p70">
            <a:extLst>
              <a:ext uri="{FF2B5EF4-FFF2-40B4-BE49-F238E27FC236}">
                <a16:creationId xmlns:a16="http://schemas.microsoft.com/office/drawing/2014/main" id="{33A22686-FCA5-C2D2-3989-623768EA604B}"/>
              </a:ext>
            </a:extLst>
          </p:cNvPr>
          <p:cNvSpPr/>
          <p:nvPr/>
        </p:nvSpPr>
        <p:spPr>
          <a:xfrm>
            <a:off x="9467573" y="2866304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61" name="Google Shape;1352;p70">
            <a:extLst>
              <a:ext uri="{FF2B5EF4-FFF2-40B4-BE49-F238E27FC236}">
                <a16:creationId xmlns:a16="http://schemas.microsoft.com/office/drawing/2014/main" id="{E8C134E9-7DD9-BA5B-7C2D-B4CA96EBD901}"/>
              </a:ext>
            </a:extLst>
          </p:cNvPr>
          <p:cNvSpPr/>
          <p:nvPr/>
        </p:nvSpPr>
        <p:spPr>
          <a:xfrm>
            <a:off x="10297291" y="2874910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62" name="Google Shape;1353;p70">
            <a:extLst>
              <a:ext uri="{FF2B5EF4-FFF2-40B4-BE49-F238E27FC236}">
                <a16:creationId xmlns:a16="http://schemas.microsoft.com/office/drawing/2014/main" id="{69003DCB-9C89-3892-24C1-EC623AF11491}"/>
              </a:ext>
            </a:extLst>
          </p:cNvPr>
          <p:cNvSpPr/>
          <p:nvPr/>
        </p:nvSpPr>
        <p:spPr>
          <a:xfrm>
            <a:off x="10690232" y="2866304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63" name="Google Shape;1354;p70">
            <a:extLst>
              <a:ext uri="{FF2B5EF4-FFF2-40B4-BE49-F238E27FC236}">
                <a16:creationId xmlns:a16="http://schemas.microsoft.com/office/drawing/2014/main" id="{635C7455-0ADD-A384-8FE4-50F481AB5383}"/>
              </a:ext>
            </a:extLst>
          </p:cNvPr>
          <p:cNvGrpSpPr/>
          <p:nvPr/>
        </p:nvGrpSpPr>
        <p:grpSpPr>
          <a:xfrm>
            <a:off x="9471105" y="3156287"/>
            <a:ext cx="221964" cy="188663"/>
            <a:chOff x="4660325" y="1866850"/>
            <a:chExt cx="68350" cy="58100"/>
          </a:xfrm>
        </p:grpSpPr>
        <p:sp>
          <p:nvSpPr>
            <p:cNvPr id="164" name="Google Shape;1355;p70">
              <a:extLst>
                <a:ext uri="{FF2B5EF4-FFF2-40B4-BE49-F238E27FC236}">
                  <a16:creationId xmlns:a16="http://schemas.microsoft.com/office/drawing/2014/main" id="{C0E4F657-2BAF-7344-AF97-3EDFC91BA6A3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56;p70">
              <a:extLst>
                <a:ext uri="{FF2B5EF4-FFF2-40B4-BE49-F238E27FC236}">
                  <a16:creationId xmlns:a16="http://schemas.microsoft.com/office/drawing/2014/main" id="{F9F4486E-3738-0982-5FBE-2FF17C35C42F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1357;p70">
            <a:extLst>
              <a:ext uri="{FF2B5EF4-FFF2-40B4-BE49-F238E27FC236}">
                <a16:creationId xmlns:a16="http://schemas.microsoft.com/office/drawing/2014/main" id="{CE653301-7892-DDC0-FF30-9BD4797A32D6}"/>
              </a:ext>
            </a:extLst>
          </p:cNvPr>
          <p:cNvGrpSpPr/>
          <p:nvPr/>
        </p:nvGrpSpPr>
        <p:grpSpPr>
          <a:xfrm>
            <a:off x="9883563" y="3190586"/>
            <a:ext cx="216687" cy="120065"/>
            <a:chOff x="4791775" y="1877500"/>
            <a:chExt cx="66725" cy="36975"/>
          </a:xfrm>
        </p:grpSpPr>
        <p:sp>
          <p:nvSpPr>
            <p:cNvPr id="167" name="Google Shape;1358;p70">
              <a:extLst>
                <a:ext uri="{FF2B5EF4-FFF2-40B4-BE49-F238E27FC236}">
                  <a16:creationId xmlns:a16="http://schemas.microsoft.com/office/drawing/2014/main" id="{70CA8590-4A41-0438-9C69-8B34E555FF81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59;p70">
              <a:extLst>
                <a:ext uri="{FF2B5EF4-FFF2-40B4-BE49-F238E27FC236}">
                  <a16:creationId xmlns:a16="http://schemas.microsoft.com/office/drawing/2014/main" id="{5DC19E26-691F-421E-D219-582943A95276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1360;p70">
            <a:extLst>
              <a:ext uri="{FF2B5EF4-FFF2-40B4-BE49-F238E27FC236}">
                <a16:creationId xmlns:a16="http://schemas.microsoft.com/office/drawing/2014/main" id="{C0D6EFDE-A8CD-BF9B-2A93-4037F84515F2}"/>
              </a:ext>
            </a:extLst>
          </p:cNvPr>
          <p:cNvGrpSpPr/>
          <p:nvPr/>
        </p:nvGrpSpPr>
        <p:grpSpPr>
          <a:xfrm>
            <a:off x="10312514" y="3190586"/>
            <a:ext cx="193305" cy="120065"/>
            <a:chOff x="4923925" y="1877500"/>
            <a:chExt cx="59525" cy="36975"/>
          </a:xfrm>
        </p:grpSpPr>
        <p:sp>
          <p:nvSpPr>
            <p:cNvPr id="170" name="Google Shape;1361;p70">
              <a:extLst>
                <a:ext uri="{FF2B5EF4-FFF2-40B4-BE49-F238E27FC236}">
                  <a16:creationId xmlns:a16="http://schemas.microsoft.com/office/drawing/2014/main" id="{F314BCD2-91A2-575F-A84D-404F5BC91C1B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362;p70">
              <a:extLst>
                <a:ext uri="{FF2B5EF4-FFF2-40B4-BE49-F238E27FC236}">
                  <a16:creationId xmlns:a16="http://schemas.microsoft.com/office/drawing/2014/main" id="{AA108B6D-583E-7656-DCA3-5290D0DBD7F3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1363;p70">
            <a:extLst>
              <a:ext uri="{FF2B5EF4-FFF2-40B4-BE49-F238E27FC236}">
                <a16:creationId xmlns:a16="http://schemas.microsoft.com/office/drawing/2014/main" id="{CFBB4920-F8F0-57F3-DD4E-93F1123DE0B2}"/>
              </a:ext>
            </a:extLst>
          </p:cNvPr>
          <p:cNvGrpSpPr/>
          <p:nvPr/>
        </p:nvGrpSpPr>
        <p:grpSpPr>
          <a:xfrm>
            <a:off x="10705170" y="3166840"/>
            <a:ext cx="188596" cy="167556"/>
            <a:chOff x="5058450" y="1870100"/>
            <a:chExt cx="58075" cy="51600"/>
          </a:xfrm>
        </p:grpSpPr>
        <p:sp>
          <p:nvSpPr>
            <p:cNvPr id="173" name="Google Shape;1364;p70">
              <a:extLst>
                <a:ext uri="{FF2B5EF4-FFF2-40B4-BE49-F238E27FC236}">
                  <a16:creationId xmlns:a16="http://schemas.microsoft.com/office/drawing/2014/main" id="{FE03284F-DDF3-B42B-EB84-25A68EC14F42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365;p70">
              <a:extLst>
                <a:ext uri="{FF2B5EF4-FFF2-40B4-BE49-F238E27FC236}">
                  <a16:creationId xmlns:a16="http://schemas.microsoft.com/office/drawing/2014/main" id="{D76725F7-A733-E6DE-EDD8-A2A350825087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366;p70">
            <a:extLst>
              <a:ext uri="{FF2B5EF4-FFF2-40B4-BE49-F238E27FC236}">
                <a16:creationId xmlns:a16="http://schemas.microsoft.com/office/drawing/2014/main" id="{ABD6E400-FDB5-DEB4-D380-83C5CDBA525F}"/>
              </a:ext>
            </a:extLst>
          </p:cNvPr>
          <p:cNvGrpSpPr/>
          <p:nvPr/>
        </p:nvGrpSpPr>
        <p:grpSpPr>
          <a:xfrm>
            <a:off x="9924522" y="3730051"/>
            <a:ext cx="134769" cy="143527"/>
            <a:chOff x="4811425" y="2065025"/>
            <a:chExt cx="41500" cy="44200"/>
          </a:xfrm>
        </p:grpSpPr>
        <p:sp>
          <p:nvSpPr>
            <p:cNvPr id="176" name="Google Shape;1367;p70">
              <a:extLst>
                <a:ext uri="{FF2B5EF4-FFF2-40B4-BE49-F238E27FC236}">
                  <a16:creationId xmlns:a16="http://schemas.microsoft.com/office/drawing/2014/main" id="{339F164B-2FDF-962E-DAED-ABD065F6B8F8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368;p70">
              <a:extLst>
                <a:ext uri="{FF2B5EF4-FFF2-40B4-BE49-F238E27FC236}">
                  <a16:creationId xmlns:a16="http://schemas.microsoft.com/office/drawing/2014/main" id="{555AAB02-4425-5E04-F4BE-7E8D785D74A4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369;p70">
            <a:extLst>
              <a:ext uri="{FF2B5EF4-FFF2-40B4-BE49-F238E27FC236}">
                <a16:creationId xmlns:a16="http://schemas.microsoft.com/office/drawing/2014/main" id="{34AEAE40-28D4-78AF-152A-63AFF4660DCF}"/>
              </a:ext>
            </a:extLst>
          </p:cNvPr>
          <p:cNvGrpSpPr/>
          <p:nvPr/>
        </p:nvGrpSpPr>
        <p:grpSpPr>
          <a:xfrm>
            <a:off x="10314439" y="3730335"/>
            <a:ext cx="161156" cy="142957"/>
            <a:chOff x="4929875" y="2065025"/>
            <a:chExt cx="49625" cy="44025"/>
          </a:xfrm>
        </p:grpSpPr>
        <p:sp>
          <p:nvSpPr>
            <p:cNvPr id="179" name="Google Shape;1370;p70">
              <a:extLst>
                <a:ext uri="{FF2B5EF4-FFF2-40B4-BE49-F238E27FC236}">
                  <a16:creationId xmlns:a16="http://schemas.microsoft.com/office/drawing/2014/main" id="{D2D8BDEE-0492-1590-A515-D3FDD6192CC3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71;p70">
              <a:extLst>
                <a:ext uri="{FF2B5EF4-FFF2-40B4-BE49-F238E27FC236}">
                  <a16:creationId xmlns:a16="http://schemas.microsoft.com/office/drawing/2014/main" id="{A50E48A2-971C-2C8C-C46D-8BAC0B911B47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1372;p70">
            <a:extLst>
              <a:ext uri="{FF2B5EF4-FFF2-40B4-BE49-F238E27FC236}">
                <a16:creationId xmlns:a16="http://schemas.microsoft.com/office/drawing/2014/main" id="{DEBAF943-9268-F63A-4934-FA36E6106B85}"/>
              </a:ext>
            </a:extLst>
          </p:cNvPr>
          <p:cNvGrpSpPr/>
          <p:nvPr/>
        </p:nvGrpSpPr>
        <p:grpSpPr>
          <a:xfrm>
            <a:off x="10752663" y="3734354"/>
            <a:ext cx="93608" cy="134921"/>
            <a:chOff x="5083925" y="2066350"/>
            <a:chExt cx="28825" cy="41550"/>
          </a:xfrm>
        </p:grpSpPr>
        <p:sp>
          <p:nvSpPr>
            <p:cNvPr id="182" name="Google Shape;1373;p70">
              <a:extLst>
                <a:ext uri="{FF2B5EF4-FFF2-40B4-BE49-F238E27FC236}">
                  <a16:creationId xmlns:a16="http://schemas.microsoft.com/office/drawing/2014/main" id="{58F01AA2-9DAA-593B-8605-B74BDE45549E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74;p70">
              <a:extLst>
                <a:ext uri="{FF2B5EF4-FFF2-40B4-BE49-F238E27FC236}">
                  <a16:creationId xmlns:a16="http://schemas.microsoft.com/office/drawing/2014/main" id="{4D68293D-65C4-0E91-C3B4-103AFB60F96A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375;p70">
            <a:extLst>
              <a:ext uri="{FF2B5EF4-FFF2-40B4-BE49-F238E27FC236}">
                <a16:creationId xmlns:a16="http://schemas.microsoft.com/office/drawing/2014/main" id="{F4DADB22-3D35-91FF-FF94-4689257EF946}"/>
              </a:ext>
            </a:extLst>
          </p:cNvPr>
          <p:cNvGrpSpPr/>
          <p:nvPr/>
        </p:nvGrpSpPr>
        <p:grpSpPr>
          <a:xfrm>
            <a:off x="9461401" y="3755216"/>
            <a:ext cx="241368" cy="93195"/>
            <a:chOff x="4659775" y="2072775"/>
            <a:chExt cx="74325" cy="28700"/>
          </a:xfrm>
        </p:grpSpPr>
        <p:sp>
          <p:nvSpPr>
            <p:cNvPr id="185" name="Google Shape;1376;p70">
              <a:extLst>
                <a:ext uri="{FF2B5EF4-FFF2-40B4-BE49-F238E27FC236}">
                  <a16:creationId xmlns:a16="http://schemas.microsoft.com/office/drawing/2014/main" id="{2856213D-3F82-9DAC-7B9E-92EDE1D5B34E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77;p70">
              <a:extLst>
                <a:ext uri="{FF2B5EF4-FFF2-40B4-BE49-F238E27FC236}">
                  <a16:creationId xmlns:a16="http://schemas.microsoft.com/office/drawing/2014/main" id="{048063F2-A1CC-3565-8813-3CF52994E813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8;p70">
              <a:extLst>
                <a:ext uri="{FF2B5EF4-FFF2-40B4-BE49-F238E27FC236}">
                  <a16:creationId xmlns:a16="http://schemas.microsoft.com/office/drawing/2014/main" id="{46FE73BC-B878-9AA8-6E49-8C4DBB08D1F6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379;p70">
            <a:extLst>
              <a:ext uri="{FF2B5EF4-FFF2-40B4-BE49-F238E27FC236}">
                <a16:creationId xmlns:a16="http://schemas.microsoft.com/office/drawing/2014/main" id="{6B25A064-1F61-3C88-CDD4-8DA732A597F7}"/>
              </a:ext>
            </a:extLst>
          </p:cNvPr>
          <p:cNvGrpSpPr/>
          <p:nvPr/>
        </p:nvGrpSpPr>
        <p:grpSpPr>
          <a:xfrm>
            <a:off x="10687877" y="3475970"/>
            <a:ext cx="223183" cy="118929"/>
            <a:chOff x="4662475" y="1976500"/>
            <a:chExt cx="68725" cy="36625"/>
          </a:xfrm>
        </p:grpSpPr>
        <p:sp>
          <p:nvSpPr>
            <p:cNvPr id="189" name="Google Shape;1380;p70">
              <a:extLst>
                <a:ext uri="{FF2B5EF4-FFF2-40B4-BE49-F238E27FC236}">
                  <a16:creationId xmlns:a16="http://schemas.microsoft.com/office/drawing/2014/main" id="{C7B91AE7-76CE-4513-2106-166094C2C846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81;p70">
              <a:extLst>
                <a:ext uri="{FF2B5EF4-FFF2-40B4-BE49-F238E27FC236}">
                  <a16:creationId xmlns:a16="http://schemas.microsoft.com/office/drawing/2014/main" id="{B0BC4834-2F13-BCFF-C8FE-4543BC2A0F61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82;p70">
              <a:extLst>
                <a:ext uri="{FF2B5EF4-FFF2-40B4-BE49-F238E27FC236}">
                  <a16:creationId xmlns:a16="http://schemas.microsoft.com/office/drawing/2014/main" id="{4A32C9A7-63D8-D83F-97FB-31BAD602E830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83;p70">
            <a:extLst>
              <a:ext uri="{FF2B5EF4-FFF2-40B4-BE49-F238E27FC236}">
                <a16:creationId xmlns:a16="http://schemas.microsoft.com/office/drawing/2014/main" id="{10F4865F-BD08-FE7E-4292-2C79DD25C25D}"/>
              </a:ext>
            </a:extLst>
          </p:cNvPr>
          <p:cNvGrpSpPr/>
          <p:nvPr/>
        </p:nvGrpSpPr>
        <p:grpSpPr>
          <a:xfrm>
            <a:off x="10283750" y="3480556"/>
            <a:ext cx="222532" cy="109756"/>
            <a:chOff x="4920150" y="1977875"/>
            <a:chExt cx="68525" cy="33800"/>
          </a:xfrm>
        </p:grpSpPr>
        <p:sp>
          <p:nvSpPr>
            <p:cNvPr id="193" name="Google Shape;1384;p70">
              <a:extLst>
                <a:ext uri="{FF2B5EF4-FFF2-40B4-BE49-F238E27FC236}">
                  <a16:creationId xmlns:a16="http://schemas.microsoft.com/office/drawing/2014/main" id="{10276496-CF70-32DF-1EA2-A3A222346878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85;p70">
              <a:extLst>
                <a:ext uri="{FF2B5EF4-FFF2-40B4-BE49-F238E27FC236}">
                  <a16:creationId xmlns:a16="http://schemas.microsoft.com/office/drawing/2014/main" id="{A2C2289B-9657-84F0-1C36-B6C988D15ED6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86;p70">
              <a:extLst>
                <a:ext uri="{FF2B5EF4-FFF2-40B4-BE49-F238E27FC236}">
                  <a16:creationId xmlns:a16="http://schemas.microsoft.com/office/drawing/2014/main" id="{00196698-5790-01B7-5437-7E595A356F9F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387;p70">
            <a:extLst>
              <a:ext uri="{FF2B5EF4-FFF2-40B4-BE49-F238E27FC236}">
                <a16:creationId xmlns:a16="http://schemas.microsoft.com/office/drawing/2014/main" id="{DA678E6F-166B-0F25-A392-77B9FCA14B69}"/>
              </a:ext>
            </a:extLst>
          </p:cNvPr>
          <p:cNvGrpSpPr/>
          <p:nvPr/>
        </p:nvGrpSpPr>
        <p:grpSpPr>
          <a:xfrm>
            <a:off x="9498625" y="4019114"/>
            <a:ext cx="166920" cy="170479"/>
            <a:chOff x="4676550" y="2160575"/>
            <a:chExt cx="51400" cy="52500"/>
          </a:xfrm>
        </p:grpSpPr>
        <p:sp>
          <p:nvSpPr>
            <p:cNvPr id="197" name="Google Shape;1388;p70">
              <a:extLst>
                <a:ext uri="{FF2B5EF4-FFF2-40B4-BE49-F238E27FC236}">
                  <a16:creationId xmlns:a16="http://schemas.microsoft.com/office/drawing/2014/main" id="{3891736E-954A-7D4E-F735-5E47BB71BB00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89;p70">
              <a:extLst>
                <a:ext uri="{FF2B5EF4-FFF2-40B4-BE49-F238E27FC236}">
                  <a16:creationId xmlns:a16="http://schemas.microsoft.com/office/drawing/2014/main" id="{BFEDC131-A0F4-75AC-1D56-0D88230482E1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90;p70">
              <a:extLst>
                <a:ext uri="{FF2B5EF4-FFF2-40B4-BE49-F238E27FC236}">
                  <a16:creationId xmlns:a16="http://schemas.microsoft.com/office/drawing/2014/main" id="{9BC5B691-F335-DC9B-310F-9E9F7B2D4833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1391;p70">
            <a:extLst>
              <a:ext uri="{FF2B5EF4-FFF2-40B4-BE49-F238E27FC236}">
                <a16:creationId xmlns:a16="http://schemas.microsoft.com/office/drawing/2014/main" id="{987FBE1C-E666-23E3-68B0-18E9A552CB26}"/>
              </a:ext>
            </a:extLst>
          </p:cNvPr>
          <p:cNvGrpSpPr/>
          <p:nvPr/>
        </p:nvGrpSpPr>
        <p:grpSpPr>
          <a:xfrm>
            <a:off x="9894970" y="4028489"/>
            <a:ext cx="193873" cy="151725"/>
            <a:chOff x="4768325" y="2163475"/>
            <a:chExt cx="59700" cy="46725"/>
          </a:xfrm>
        </p:grpSpPr>
        <p:sp>
          <p:nvSpPr>
            <p:cNvPr id="201" name="Google Shape;1392;p70">
              <a:extLst>
                <a:ext uri="{FF2B5EF4-FFF2-40B4-BE49-F238E27FC236}">
                  <a16:creationId xmlns:a16="http://schemas.microsoft.com/office/drawing/2014/main" id="{371C15D2-0519-A84D-36E7-1CA545FA003E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93;p70">
              <a:extLst>
                <a:ext uri="{FF2B5EF4-FFF2-40B4-BE49-F238E27FC236}">
                  <a16:creationId xmlns:a16="http://schemas.microsoft.com/office/drawing/2014/main" id="{ECB46018-0923-2C2B-F3FF-EDE8B35AC500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203" name="Google Shape;1394;p70">
            <a:extLst>
              <a:ext uri="{FF2B5EF4-FFF2-40B4-BE49-F238E27FC236}">
                <a16:creationId xmlns:a16="http://schemas.microsoft.com/office/drawing/2014/main" id="{728ACBE3-C179-42EF-89DD-E785C61C55BA}"/>
              </a:ext>
            </a:extLst>
          </p:cNvPr>
          <p:cNvSpPr/>
          <p:nvPr/>
        </p:nvSpPr>
        <p:spPr>
          <a:xfrm>
            <a:off x="10337577" y="4017166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4" name="Google Shape;1395;p70">
            <a:extLst>
              <a:ext uri="{FF2B5EF4-FFF2-40B4-BE49-F238E27FC236}">
                <a16:creationId xmlns:a16="http://schemas.microsoft.com/office/drawing/2014/main" id="{724FC460-608A-AC0F-D483-4DDF268DF1D2}"/>
              </a:ext>
            </a:extLst>
          </p:cNvPr>
          <p:cNvSpPr/>
          <p:nvPr/>
        </p:nvSpPr>
        <p:spPr>
          <a:xfrm>
            <a:off x="10700744" y="5359946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5" name="Google Shape;1396;p70">
            <a:extLst>
              <a:ext uri="{FF2B5EF4-FFF2-40B4-BE49-F238E27FC236}">
                <a16:creationId xmlns:a16="http://schemas.microsoft.com/office/drawing/2014/main" id="{FB233A17-15CC-997B-8202-54A3F25F90AA}"/>
              </a:ext>
            </a:extLst>
          </p:cNvPr>
          <p:cNvSpPr/>
          <p:nvPr/>
        </p:nvSpPr>
        <p:spPr>
          <a:xfrm>
            <a:off x="9502686" y="4330907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6" name="Google Shape;1397;p70">
            <a:extLst>
              <a:ext uri="{FF2B5EF4-FFF2-40B4-BE49-F238E27FC236}">
                <a16:creationId xmlns:a16="http://schemas.microsoft.com/office/drawing/2014/main" id="{BA40103C-D43E-4ACC-72BF-72DC50416FFE}"/>
              </a:ext>
            </a:extLst>
          </p:cNvPr>
          <p:cNvSpPr/>
          <p:nvPr/>
        </p:nvSpPr>
        <p:spPr>
          <a:xfrm>
            <a:off x="9459982" y="5381053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7" name="Google Shape;1398;p70">
            <a:extLst>
              <a:ext uri="{FF2B5EF4-FFF2-40B4-BE49-F238E27FC236}">
                <a16:creationId xmlns:a16="http://schemas.microsoft.com/office/drawing/2014/main" id="{520083CE-711C-7B94-C8FD-CB7D54B683FC}"/>
              </a:ext>
            </a:extLst>
          </p:cNvPr>
          <p:cNvSpPr/>
          <p:nvPr/>
        </p:nvSpPr>
        <p:spPr>
          <a:xfrm>
            <a:off x="9483079" y="4689911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8" name="Google Shape;1399;p70">
            <a:extLst>
              <a:ext uri="{FF2B5EF4-FFF2-40B4-BE49-F238E27FC236}">
                <a16:creationId xmlns:a16="http://schemas.microsoft.com/office/drawing/2014/main" id="{DF8C44AE-152B-0DF5-D318-B4BEEBAF7196}"/>
              </a:ext>
            </a:extLst>
          </p:cNvPr>
          <p:cNvSpPr/>
          <p:nvPr/>
        </p:nvSpPr>
        <p:spPr>
          <a:xfrm>
            <a:off x="10328078" y="4665801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209" name="Google Shape;1400;p70">
            <a:extLst>
              <a:ext uri="{FF2B5EF4-FFF2-40B4-BE49-F238E27FC236}">
                <a16:creationId xmlns:a16="http://schemas.microsoft.com/office/drawing/2014/main" id="{1CB9C8E9-8CBB-F4A5-3C19-46C5460CAC25}"/>
              </a:ext>
            </a:extLst>
          </p:cNvPr>
          <p:cNvGrpSpPr/>
          <p:nvPr/>
        </p:nvGrpSpPr>
        <p:grpSpPr>
          <a:xfrm>
            <a:off x="9916728" y="4368615"/>
            <a:ext cx="150357" cy="142471"/>
            <a:chOff x="4768575" y="2253950"/>
            <a:chExt cx="46300" cy="43875"/>
          </a:xfrm>
        </p:grpSpPr>
        <p:sp>
          <p:nvSpPr>
            <p:cNvPr id="210" name="Google Shape;1401;p70">
              <a:extLst>
                <a:ext uri="{FF2B5EF4-FFF2-40B4-BE49-F238E27FC236}">
                  <a16:creationId xmlns:a16="http://schemas.microsoft.com/office/drawing/2014/main" id="{CDDE7876-A8EE-9367-1617-D71CF27985FE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402;p70">
              <a:extLst>
                <a:ext uri="{FF2B5EF4-FFF2-40B4-BE49-F238E27FC236}">
                  <a16:creationId xmlns:a16="http://schemas.microsoft.com/office/drawing/2014/main" id="{C8382EFA-0187-C14B-A7A3-22BA8956D9C5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403;p70">
            <a:extLst>
              <a:ext uri="{FF2B5EF4-FFF2-40B4-BE49-F238E27FC236}">
                <a16:creationId xmlns:a16="http://schemas.microsoft.com/office/drawing/2014/main" id="{E6A36B40-82C1-F780-E1C2-8515D30F0A25}"/>
              </a:ext>
            </a:extLst>
          </p:cNvPr>
          <p:cNvGrpSpPr/>
          <p:nvPr/>
        </p:nvGrpSpPr>
        <p:grpSpPr>
          <a:xfrm>
            <a:off x="10316225" y="5020649"/>
            <a:ext cx="157583" cy="194995"/>
            <a:chOff x="4960900" y="2433225"/>
            <a:chExt cx="48525" cy="60050"/>
          </a:xfrm>
        </p:grpSpPr>
        <p:sp>
          <p:nvSpPr>
            <p:cNvPr id="213" name="Google Shape;1404;p70">
              <a:extLst>
                <a:ext uri="{FF2B5EF4-FFF2-40B4-BE49-F238E27FC236}">
                  <a16:creationId xmlns:a16="http://schemas.microsoft.com/office/drawing/2014/main" id="{AB88D886-C369-794A-A7D8-7C7BDF4B3B85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405;p70">
              <a:extLst>
                <a:ext uri="{FF2B5EF4-FFF2-40B4-BE49-F238E27FC236}">
                  <a16:creationId xmlns:a16="http://schemas.microsoft.com/office/drawing/2014/main" id="{ED6633E2-A609-0713-0CCA-235067C19C1B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406;p70">
            <a:extLst>
              <a:ext uri="{FF2B5EF4-FFF2-40B4-BE49-F238E27FC236}">
                <a16:creationId xmlns:a16="http://schemas.microsoft.com/office/drawing/2014/main" id="{4EF288A4-8DBF-AF1A-36BA-4CBBA586BC5F}"/>
              </a:ext>
            </a:extLst>
          </p:cNvPr>
          <p:cNvGrpSpPr/>
          <p:nvPr/>
        </p:nvGrpSpPr>
        <p:grpSpPr>
          <a:xfrm>
            <a:off x="9900977" y="5372730"/>
            <a:ext cx="181859" cy="191747"/>
            <a:chOff x="4854075" y="2527625"/>
            <a:chExt cx="56000" cy="59050"/>
          </a:xfrm>
        </p:grpSpPr>
        <p:sp>
          <p:nvSpPr>
            <p:cNvPr id="216" name="Google Shape;1407;p70">
              <a:extLst>
                <a:ext uri="{FF2B5EF4-FFF2-40B4-BE49-F238E27FC236}">
                  <a16:creationId xmlns:a16="http://schemas.microsoft.com/office/drawing/2014/main" id="{FAB97225-01A9-48C3-B851-EAF310E5B33F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408;p70">
              <a:extLst>
                <a:ext uri="{FF2B5EF4-FFF2-40B4-BE49-F238E27FC236}">
                  <a16:creationId xmlns:a16="http://schemas.microsoft.com/office/drawing/2014/main" id="{8DBD810C-CE26-7AD9-F1CA-26C48BA7627C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218" name="Google Shape;1409;p70">
            <a:extLst>
              <a:ext uri="{FF2B5EF4-FFF2-40B4-BE49-F238E27FC236}">
                <a16:creationId xmlns:a16="http://schemas.microsoft.com/office/drawing/2014/main" id="{64A2C552-F444-7DF7-F308-5AE7294F3980}"/>
              </a:ext>
            </a:extLst>
          </p:cNvPr>
          <p:cNvSpPr/>
          <p:nvPr/>
        </p:nvSpPr>
        <p:spPr>
          <a:xfrm>
            <a:off x="9921315" y="5029701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19" name="Google Shape;1410;p70">
            <a:extLst>
              <a:ext uri="{FF2B5EF4-FFF2-40B4-BE49-F238E27FC236}">
                <a16:creationId xmlns:a16="http://schemas.microsoft.com/office/drawing/2014/main" id="{D4E09152-3529-D9AE-BE79-F7AC1074EAD8}"/>
              </a:ext>
            </a:extLst>
          </p:cNvPr>
          <p:cNvSpPr/>
          <p:nvPr/>
        </p:nvSpPr>
        <p:spPr>
          <a:xfrm>
            <a:off x="10692870" y="4015906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20" name="Google Shape;1411;p70">
            <a:extLst>
              <a:ext uri="{FF2B5EF4-FFF2-40B4-BE49-F238E27FC236}">
                <a16:creationId xmlns:a16="http://schemas.microsoft.com/office/drawing/2014/main" id="{95808F45-E622-D3DC-04F6-ED44A86C2C74}"/>
              </a:ext>
            </a:extLst>
          </p:cNvPr>
          <p:cNvSpPr/>
          <p:nvPr/>
        </p:nvSpPr>
        <p:spPr>
          <a:xfrm>
            <a:off x="9491888" y="5029701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221" name="Google Shape;1412;p70">
            <a:extLst>
              <a:ext uri="{FF2B5EF4-FFF2-40B4-BE49-F238E27FC236}">
                <a16:creationId xmlns:a16="http://schemas.microsoft.com/office/drawing/2014/main" id="{1F7BF2BC-6258-AE8A-EDB2-F7178CAE46CD}"/>
              </a:ext>
            </a:extLst>
          </p:cNvPr>
          <p:cNvGrpSpPr/>
          <p:nvPr/>
        </p:nvGrpSpPr>
        <p:grpSpPr>
          <a:xfrm>
            <a:off x="10733260" y="4657723"/>
            <a:ext cx="132416" cy="214396"/>
            <a:chOff x="5059700" y="2334775"/>
            <a:chExt cx="40775" cy="66025"/>
          </a:xfrm>
        </p:grpSpPr>
        <p:sp>
          <p:nvSpPr>
            <p:cNvPr id="222" name="Google Shape;1413;p70">
              <a:extLst>
                <a:ext uri="{FF2B5EF4-FFF2-40B4-BE49-F238E27FC236}">
                  <a16:creationId xmlns:a16="http://schemas.microsoft.com/office/drawing/2014/main" id="{EC401D92-A594-D751-1C08-E461BB3F3131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4;p70">
              <a:extLst>
                <a:ext uri="{FF2B5EF4-FFF2-40B4-BE49-F238E27FC236}">
                  <a16:creationId xmlns:a16="http://schemas.microsoft.com/office/drawing/2014/main" id="{62A6F4AD-9E20-749E-1BF0-AB5C049D06AC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5;p70">
              <a:extLst>
                <a:ext uri="{FF2B5EF4-FFF2-40B4-BE49-F238E27FC236}">
                  <a16:creationId xmlns:a16="http://schemas.microsoft.com/office/drawing/2014/main" id="{4C8D021F-9822-E19F-B344-F6E503E84546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6;p70">
              <a:extLst>
                <a:ext uri="{FF2B5EF4-FFF2-40B4-BE49-F238E27FC236}">
                  <a16:creationId xmlns:a16="http://schemas.microsoft.com/office/drawing/2014/main" id="{15B54EB0-0F38-78EA-9445-6903872C82B7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7;p70">
              <a:extLst>
                <a:ext uri="{FF2B5EF4-FFF2-40B4-BE49-F238E27FC236}">
                  <a16:creationId xmlns:a16="http://schemas.microsoft.com/office/drawing/2014/main" id="{B5F9D934-919C-43CE-1B9B-1FF5342BEA2D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8;p70">
              <a:extLst>
                <a:ext uri="{FF2B5EF4-FFF2-40B4-BE49-F238E27FC236}">
                  <a16:creationId xmlns:a16="http://schemas.microsoft.com/office/drawing/2014/main" id="{A2A3517D-2C50-8914-0F95-9E5BD843783D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9;p70">
              <a:extLst>
                <a:ext uri="{FF2B5EF4-FFF2-40B4-BE49-F238E27FC236}">
                  <a16:creationId xmlns:a16="http://schemas.microsoft.com/office/drawing/2014/main" id="{6074A6BE-0FF8-B598-5ACF-5B95F2C24117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20;p70">
              <a:extLst>
                <a:ext uri="{FF2B5EF4-FFF2-40B4-BE49-F238E27FC236}">
                  <a16:creationId xmlns:a16="http://schemas.microsoft.com/office/drawing/2014/main" id="{F7CEBDCA-193C-B0FE-1594-4C2447EE1603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21;p70">
              <a:extLst>
                <a:ext uri="{FF2B5EF4-FFF2-40B4-BE49-F238E27FC236}">
                  <a16:creationId xmlns:a16="http://schemas.microsoft.com/office/drawing/2014/main" id="{4C66F003-86CB-4473-3F05-0C9AA0BC75EE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31" name="Google Shape;1422;p70">
            <a:extLst>
              <a:ext uri="{FF2B5EF4-FFF2-40B4-BE49-F238E27FC236}">
                <a16:creationId xmlns:a16="http://schemas.microsoft.com/office/drawing/2014/main" id="{64764CCC-1889-2492-4385-C4A028371BA6}"/>
              </a:ext>
            </a:extLst>
          </p:cNvPr>
          <p:cNvGrpSpPr/>
          <p:nvPr/>
        </p:nvGrpSpPr>
        <p:grpSpPr>
          <a:xfrm>
            <a:off x="10676146" y="5011232"/>
            <a:ext cx="246645" cy="213828"/>
            <a:chOff x="5037700" y="2430325"/>
            <a:chExt cx="75950" cy="65850"/>
          </a:xfrm>
        </p:grpSpPr>
        <p:sp>
          <p:nvSpPr>
            <p:cNvPr id="232" name="Google Shape;1423;p70">
              <a:extLst>
                <a:ext uri="{FF2B5EF4-FFF2-40B4-BE49-F238E27FC236}">
                  <a16:creationId xmlns:a16="http://schemas.microsoft.com/office/drawing/2014/main" id="{9141A55C-0DDC-ACCF-8C45-40B0D6A396FD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24;p70">
              <a:extLst>
                <a:ext uri="{FF2B5EF4-FFF2-40B4-BE49-F238E27FC236}">
                  <a16:creationId xmlns:a16="http://schemas.microsoft.com/office/drawing/2014/main" id="{B3EBA0F8-94B3-78CD-8A7D-17525FA48567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34" name="Google Shape;1425;p70">
            <a:extLst>
              <a:ext uri="{FF2B5EF4-FFF2-40B4-BE49-F238E27FC236}">
                <a16:creationId xmlns:a16="http://schemas.microsoft.com/office/drawing/2014/main" id="{E909F0D3-C7E9-797B-08F0-9AED85B5F996}"/>
              </a:ext>
            </a:extLst>
          </p:cNvPr>
          <p:cNvGrpSpPr/>
          <p:nvPr/>
        </p:nvGrpSpPr>
        <p:grpSpPr>
          <a:xfrm>
            <a:off x="9902152" y="4699835"/>
            <a:ext cx="230685" cy="130172"/>
            <a:chOff x="4756975" y="2341800"/>
            <a:chExt cx="91975" cy="51925"/>
          </a:xfrm>
        </p:grpSpPr>
        <p:sp>
          <p:nvSpPr>
            <p:cNvPr id="235" name="Google Shape;1426;p70">
              <a:extLst>
                <a:ext uri="{FF2B5EF4-FFF2-40B4-BE49-F238E27FC236}">
                  <a16:creationId xmlns:a16="http://schemas.microsoft.com/office/drawing/2014/main" id="{76E2CCD0-7ADD-7235-B27B-D294D6746873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7;p70">
              <a:extLst>
                <a:ext uri="{FF2B5EF4-FFF2-40B4-BE49-F238E27FC236}">
                  <a16:creationId xmlns:a16="http://schemas.microsoft.com/office/drawing/2014/main" id="{4ABB5D68-8EFA-6874-3B3D-DEC92B077717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8;p70">
              <a:extLst>
                <a:ext uri="{FF2B5EF4-FFF2-40B4-BE49-F238E27FC236}">
                  <a16:creationId xmlns:a16="http://schemas.microsoft.com/office/drawing/2014/main" id="{A4F7AD60-76E0-F58B-CECF-4B4F4FDA9111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9;p70">
              <a:extLst>
                <a:ext uri="{FF2B5EF4-FFF2-40B4-BE49-F238E27FC236}">
                  <a16:creationId xmlns:a16="http://schemas.microsoft.com/office/drawing/2014/main" id="{D38EFE27-C84E-9135-1F7A-3FC00251A161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0;p70">
              <a:extLst>
                <a:ext uri="{FF2B5EF4-FFF2-40B4-BE49-F238E27FC236}">
                  <a16:creationId xmlns:a16="http://schemas.microsoft.com/office/drawing/2014/main" id="{20EA3FBD-AA5D-7226-94AB-82B7CBCE33C8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1;p70">
              <a:extLst>
                <a:ext uri="{FF2B5EF4-FFF2-40B4-BE49-F238E27FC236}">
                  <a16:creationId xmlns:a16="http://schemas.microsoft.com/office/drawing/2014/main" id="{C44AB1D2-955D-E21C-4650-C163080C9CC8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2;p70">
              <a:extLst>
                <a:ext uri="{FF2B5EF4-FFF2-40B4-BE49-F238E27FC236}">
                  <a16:creationId xmlns:a16="http://schemas.microsoft.com/office/drawing/2014/main" id="{BCF78369-BDEA-54E8-C21C-5B56168D819E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3;p70">
              <a:extLst>
                <a:ext uri="{FF2B5EF4-FFF2-40B4-BE49-F238E27FC236}">
                  <a16:creationId xmlns:a16="http://schemas.microsoft.com/office/drawing/2014/main" id="{039FC958-A064-5F43-06B9-DCD9191D9EDE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4;p70">
              <a:extLst>
                <a:ext uri="{FF2B5EF4-FFF2-40B4-BE49-F238E27FC236}">
                  <a16:creationId xmlns:a16="http://schemas.microsoft.com/office/drawing/2014/main" id="{052EABE9-0924-CC86-F41E-AB76C6AE41A2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5;p70">
              <a:extLst>
                <a:ext uri="{FF2B5EF4-FFF2-40B4-BE49-F238E27FC236}">
                  <a16:creationId xmlns:a16="http://schemas.microsoft.com/office/drawing/2014/main" id="{F327B71E-6514-5A1E-4867-AE695F4E4EA4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6;p70">
              <a:extLst>
                <a:ext uri="{FF2B5EF4-FFF2-40B4-BE49-F238E27FC236}">
                  <a16:creationId xmlns:a16="http://schemas.microsoft.com/office/drawing/2014/main" id="{FA1EB7F8-387A-5484-4305-D0F10EF15B23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7;p70">
              <a:extLst>
                <a:ext uri="{FF2B5EF4-FFF2-40B4-BE49-F238E27FC236}">
                  <a16:creationId xmlns:a16="http://schemas.microsoft.com/office/drawing/2014/main" id="{B1D78556-7172-452A-74D8-148E378B6FCD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8;p70">
              <a:extLst>
                <a:ext uri="{FF2B5EF4-FFF2-40B4-BE49-F238E27FC236}">
                  <a16:creationId xmlns:a16="http://schemas.microsoft.com/office/drawing/2014/main" id="{B6A8AB40-EAEF-D3B0-C6B6-7B68FA8FC7E0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9;p70">
              <a:extLst>
                <a:ext uri="{FF2B5EF4-FFF2-40B4-BE49-F238E27FC236}">
                  <a16:creationId xmlns:a16="http://schemas.microsoft.com/office/drawing/2014/main" id="{3E25CF1B-4806-2EEE-D3B7-15CEFA28DAE6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0;p70">
              <a:extLst>
                <a:ext uri="{FF2B5EF4-FFF2-40B4-BE49-F238E27FC236}">
                  <a16:creationId xmlns:a16="http://schemas.microsoft.com/office/drawing/2014/main" id="{33F86FFC-A226-6B11-9719-F061AE826137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1;p70">
              <a:extLst>
                <a:ext uri="{FF2B5EF4-FFF2-40B4-BE49-F238E27FC236}">
                  <a16:creationId xmlns:a16="http://schemas.microsoft.com/office/drawing/2014/main" id="{6A382BC4-BCB9-1252-231E-90E054690ED6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2;p70">
              <a:extLst>
                <a:ext uri="{FF2B5EF4-FFF2-40B4-BE49-F238E27FC236}">
                  <a16:creationId xmlns:a16="http://schemas.microsoft.com/office/drawing/2014/main" id="{366473FF-FB9B-A2BA-BAD8-D3F81DB8C081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3;p70">
              <a:extLst>
                <a:ext uri="{FF2B5EF4-FFF2-40B4-BE49-F238E27FC236}">
                  <a16:creationId xmlns:a16="http://schemas.microsoft.com/office/drawing/2014/main" id="{2E441F3B-3793-89DA-85D9-885C935A69D8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4;p70">
              <a:extLst>
                <a:ext uri="{FF2B5EF4-FFF2-40B4-BE49-F238E27FC236}">
                  <a16:creationId xmlns:a16="http://schemas.microsoft.com/office/drawing/2014/main" id="{CE3525FB-459A-ED89-B518-8EF7942107AE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5;p70">
              <a:extLst>
                <a:ext uri="{FF2B5EF4-FFF2-40B4-BE49-F238E27FC236}">
                  <a16:creationId xmlns:a16="http://schemas.microsoft.com/office/drawing/2014/main" id="{138F1E06-8196-03A3-D57D-1456ADC87EE9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55" name="Google Shape;1446;p70">
            <a:extLst>
              <a:ext uri="{FF2B5EF4-FFF2-40B4-BE49-F238E27FC236}">
                <a16:creationId xmlns:a16="http://schemas.microsoft.com/office/drawing/2014/main" id="{51740F7B-B19B-A034-C558-41448FF88B49}"/>
              </a:ext>
            </a:extLst>
          </p:cNvPr>
          <p:cNvGrpSpPr/>
          <p:nvPr/>
        </p:nvGrpSpPr>
        <p:grpSpPr>
          <a:xfrm>
            <a:off x="10258069" y="5351431"/>
            <a:ext cx="283329" cy="234348"/>
            <a:chOff x="4943575" y="2516350"/>
            <a:chExt cx="98675" cy="81700"/>
          </a:xfrm>
        </p:grpSpPr>
        <p:sp>
          <p:nvSpPr>
            <p:cNvPr id="256" name="Google Shape;1447;p70">
              <a:extLst>
                <a:ext uri="{FF2B5EF4-FFF2-40B4-BE49-F238E27FC236}">
                  <a16:creationId xmlns:a16="http://schemas.microsoft.com/office/drawing/2014/main" id="{137C2F8B-BDED-E9F1-4728-676B710A3FAE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48;p70">
              <a:extLst>
                <a:ext uri="{FF2B5EF4-FFF2-40B4-BE49-F238E27FC236}">
                  <a16:creationId xmlns:a16="http://schemas.microsoft.com/office/drawing/2014/main" id="{D5C9AAD2-4CFD-134B-9A98-2DC4CAF49CAD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9;p70">
              <a:extLst>
                <a:ext uri="{FF2B5EF4-FFF2-40B4-BE49-F238E27FC236}">
                  <a16:creationId xmlns:a16="http://schemas.microsoft.com/office/drawing/2014/main" id="{D6275E11-CA56-F8C5-0AC6-CB9DE5F227DE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0;p70">
              <a:extLst>
                <a:ext uri="{FF2B5EF4-FFF2-40B4-BE49-F238E27FC236}">
                  <a16:creationId xmlns:a16="http://schemas.microsoft.com/office/drawing/2014/main" id="{DBA11E8C-E5A6-DCD8-B80D-4942FEF3CD1D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1;p70">
              <a:extLst>
                <a:ext uri="{FF2B5EF4-FFF2-40B4-BE49-F238E27FC236}">
                  <a16:creationId xmlns:a16="http://schemas.microsoft.com/office/drawing/2014/main" id="{E919B976-0C68-13E8-3A8A-099CC41BBC2A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2;p70">
              <a:extLst>
                <a:ext uri="{FF2B5EF4-FFF2-40B4-BE49-F238E27FC236}">
                  <a16:creationId xmlns:a16="http://schemas.microsoft.com/office/drawing/2014/main" id="{73B1097D-3043-C561-DA0E-F5A72AB7A9FE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3;p70">
              <a:extLst>
                <a:ext uri="{FF2B5EF4-FFF2-40B4-BE49-F238E27FC236}">
                  <a16:creationId xmlns:a16="http://schemas.microsoft.com/office/drawing/2014/main" id="{D903A166-81EC-5A0D-5AA2-9DE0D00FBD85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4;p70">
              <a:extLst>
                <a:ext uri="{FF2B5EF4-FFF2-40B4-BE49-F238E27FC236}">
                  <a16:creationId xmlns:a16="http://schemas.microsoft.com/office/drawing/2014/main" id="{34AA01E4-0037-6561-7E0F-98043A666E92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5;p70">
              <a:extLst>
                <a:ext uri="{FF2B5EF4-FFF2-40B4-BE49-F238E27FC236}">
                  <a16:creationId xmlns:a16="http://schemas.microsoft.com/office/drawing/2014/main" id="{0EDBC7F8-092C-B0F9-2750-9B15574A4A64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6;p70">
              <a:extLst>
                <a:ext uri="{FF2B5EF4-FFF2-40B4-BE49-F238E27FC236}">
                  <a16:creationId xmlns:a16="http://schemas.microsoft.com/office/drawing/2014/main" id="{C531D902-5DDA-C17D-85EF-B0483F061B43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7;p70">
              <a:extLst>
                <a:ext uri="{FF2B5EF4-FFF2-40B4-BE49-F238E27FC236}">
                  <a16:creationId xmlns:a16="http://schemas.microsoft.com/office/drawing/2014/main" id="{183BF1BF-55D0-6390-15F3-EA86F7100059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8;p70">
              <a:extLst>
                <a:ext uri="{FF2B5EF4-FFF2-40B4-BE49-F238E27FC236}">
                  <a16:creationId xmlns:a16="http://schemas.microsoft.com/office/drawing/2014/main" id="{9B571A54-0D74-AF15-E473-56A2F69C103E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9;p70">
              <a:extLst>
                <a:ext uri="{FF2B5EF4-FFF2-40B4-BE49-F238E27FC236}">
                  <a16:creationId xmlns:a16="http://schemas.microsoft.com/office/drawing/2014/main" id="{D97F71FD-204D-CA45-6657-7E88973FE546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0;p70">
              <a:extLst>
                <a:ext uri="{FF2B5EF4-FFF2-40B4-BE49-F238E27FC236}">
                  <a16:creationId xmlns:a16="http://schemas.microsoft.com/office/drawing/2014/main" id="{67222AD8-AE91-A071-71EA-04B346F28114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1;p70">
              <a:extLst>
                <a:ext uri="{FF2B5EF4-FFF2-40B4-BE49-F238E27FC236}">
                  <a16:creationId xmlns:a16="http://schemas.microsoft.com/office/drawing/2014/main" id="{794E1013-6862-9A90-5654-FB9838E5130A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2;p70">
              <a:extLst>
                <a:ext uri="{FF2B5EF4-FFF2-40B4-BE49-F238E27FC236}">
                  <a16:creationId xmlns:a16="http://schemas.microsoft.com/office/drawing/2014/main" id="{8311AE22-73D4-E4B2-2CB9-6F99A672BD9B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3;p70">
              <a:extLst>
                <a:ext uri="{FF2B5EF4-FFF2-40B4-BE49-F238E27FC236}">
                  <a16:creationId xmlns:a16="http://schemas.microsoft.com/office/drawing/2014/main" id="{ECB11A74-0B5D-C7AE-EB8A-C32791A644D6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4;p70">
              <a:extLst>
                <a:ext uri="{FF2B5EF4-FFF2-40B4-BE49-F238E27FC236}">
                  <a16:creationId xmlns:a16="http://schemas.microsoft.com/office/drawing/2014/main" id="{8A25D129-459B-E34C-0D79-4C19A7ED5800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5;p70">
              <a:extLst>
                <a:ext uri="{FF2B5EF4-FFF2-40B4-BE49-F238E27FC236}">
                  <a16:creationId xmlns:a16="http://schemas.microsoft.com/office/drawing/2014/main" id="{6CA095B5-E42F-A86B-5550-450D556299DC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6;p70">
              <a:extLst>
                <a:ext uri="{FF2B5EF4-FFF2-40B4-BE49-F238E27FC236}">
                  <a16:creationId xmlns:a16="http://schemas.microsoft.com/office/drawing/2014/main" id="{71996B35-5519-A52D-3C0F-6680C3D907AC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7;p70">
              <a:extLst>
                <a:ext uri="{FF2B5EF4-FFF2-40B4-BE49-F238E27FC236}">
                  <a16:creationId xmlns:a16="http://schemas.microsoft.com/office/drawing/2014/main" id="{3B01A23E-478D-FA0C-70FE-84C9580DC306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8;p70">
              <a:extLst>
                <a:ext uri="{FF2B5EF4-FFF2-40B4-BE49-F238E27FC236}">
                  <a16:creationId xmlns:a16="http://schemas.microsoft.com/office/drawing/2014/main" id="{B1CD987F-BCB3-AF55-2C27-693C53879BE3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9;p70">
              <a:extLst>
                <a:ext uri="{FF2B5EF4-FFF2-40B4-BE49-F238E27FC236}">
                  <a16:creationId xmlns:a16="http://schemas.microsoft.com/office/drawing/2014/main" id="{093073A3-E1FC-1367-442D-5AEC3DBB82F2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0;p70">
              <a:extLst>
                <a:ext uri="{FF2B5EF4-FFF2-40B4-BE49-F238E27FC236}">
                  <a16:creationId xmlns:a16="http://schemas.microsoft.com/office/drawing/2014/main" id="{50B90D6D-1422-1DDF-1303-CF72A0ED6144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1;p70">
              <a:extLst>
                <a:ext uri="{FF2B5EF4-FFF2-40B4-BE49-F238E27FC236}">
                  <a16:creationId xmlns:a16="http://schemas.microsoft.com/office/drawing/2014/main" id="{D6849160-7D74-4D4D-0C2B-CA6A3B47743F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2;p70">
              <a:extLst>
                <a:ext uri="{FF2B5EF4-FFF2-40B4-BE49-F238E27FC236}">
                  <a16:creationId xmlns:a16="http://schemas.microsoft.com/office/drawing/2014/main" id="{137914AB-EB4A-3C85-93F9-DCAFDA93CD74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3;p70">
              <a:extLst>
                <a:ext uri="{FF2B5EF4-FFF2-40B4-BE49-F238E27FC236}">
                  <a16:creationId xmlns:a16="http://schemas.microsoft.com/office/drawing/2014/main" id="{E4E9A21C-6D03-62D5-FEA7-EFDBE20BB571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4;p70">
              <a:extLst>
                <a:ext uri="{FF2B5EF4-FFF2-40B4-BE49-F238E27FC236}">
                  <a16:creationId xmlns:a16="http://schemas.microsoft.com/office/drawing/2014/main" id="{DC094828-75D6-8B8D-14F6-2151C24BAAEB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5;p70">
              <a:extLst>
                <a:ext uri="{FF2B5EF4-FFF2-40B4-BE49-F238E27FC236}">
                  <a16:creationId xmlns:a16="http://schemas.microsoft.com/office/drawing/2014/main" id="{F3A5C7D2-5C4C-86E0-2CCB-2E18EC906285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6;p70">
              <a:extLst>
                <a:ext uri="{FF2B5EF4-FFF2-40B4-BE49-F238E27FC236}">
                  <a16:creationId xmlns:a16="http://schemas.microsoft.com/office/drawing/2014/main" id="{D1AD34D7-C2A5-7C18-9016-CC92C1F216AF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7;p70">
              <a:extLst>
                <a:ext uri="{FF2B5EF4-FFF2-40B4-BE49-F238E27FC236}">
                  <a16:creationId xmlns:a16="http://schemas.microsoft.com/office/drawing/2014/main" id="{1F0B667B-4EC8-D35F-FE2E-7B73DE7213F4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8;p70">
              <a:extLst>
                <a:ext uri="{FF2B5EF4-FFF2-40B4-BE49-F238E27FC236}">
                  <a16:creationId xmlns:a16="http://schemas.microsoft.com/office/drawing/2014/main" id="{D087CDF7-FB49-037C-874A-455DED587763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9;p70">
              <a:extLst>
                <a:ext uri="{FF2B5EF4-FFF2-40B4-BE49-F238E27FC236}">
                  <a16:creationId xmlns:a16="http://schemas.microsoft.com/office/drawing/2014/main" id="{49C4CB2B-1324-C8B8-F535-73997C80C86E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0;p70">
              <a:extLst>
                <a:ext uri="{FF2B5EF4-FFF2-40B4-BE49-F238E27FC236}">
                  <a16:creationId xmlns:a16="http://schemas.microsoft.com/office/drawing/2014/main" id="{C84EE3D1-898A-6D8D-E0B1-7A4BED138F6E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1;p70">
              <a:extLst>
                <a:ext uri="{FF2B5EF4-FFF2-40B4-BE49-F238E27FC236}">
                  <a16:creationId xmlns:a16="http://schemas.microsoft.com/office/drawing/2014/main" id="{8CCEB97C-753C-F19C-D2E4-681BC7C4E88E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2;p70">
              <a:extLst>
                <a:ext uri="{FF2B5EF4-FFF2-40B4-BE49-F238E27FC236}">
                  <a16:creationId xmlns:a16="http://schemas.microsoft.com/office/drawing/2014/main" id="{D774DC21-087F-BFFC-DBDB-4B18EE93A83F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3;p70">
              <a:extLst>
                <a:ext uri="{FF2B5EF4-FFF2-40B4-BE49-F238E27FC236}">
                  <a16:creationId xmlns:a16="http://schemas.microsoft.com/office/drawing/2014/main" id="{B0A4BF7B-32F2-38D5-9DCC-31DC7F00454C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4;p70">
              <a:extLst>
                <a:ext uri="{FF2B5EF4-FFF2-40B4-BE49-F238E27FC236}">
                  <a16:creationId xmlns:a16="http://schemas.microsoft.com/office/drawing/2014/main" id="{6E45057D-17DB-A9E2-8369-BDD6332E5B55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5;p70">
              <a:extLst>
                <a:ext uri="{FF2B5EF4-FFF2-40B4-BE49-F238E27FC236}">
                  <a16:creationId xmlns:a16="http://schemas.microsoft.com/office/drawing/2014/main" id="{D7702A3B-F3FC-DB0C-6CC3-DEA16590614A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6;p70">
              <a:extLst>
                <a:ext uri="{FF2B5EF4-FFF2-40B4-BE49-F238E27FC236}">
                  <a16:creationId xmlns:a16="http://schemas.microsoft.com/office/drawing/2014/main" id="{4232A219-DFA4-018B-F0CC-62652BDD3C55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7;p70">
              <a:extLst>
                <a:ext uri="{FF2B5EF4-FFF2-40B4-BE49-F238E27FC236}">
                  <a16:creationId xmlns:a16="http://schemas.microsoft.com/office/drawing/2014/main" id="{58CF27B7-3935-D252-E061-71DE4643B6B8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8;p70">
              <a:extLst>
                <a:ext uri="{FF2B5EF4-FFF2-40B4-BE49-F238E27FC236}">
                  <a16:creationId xmlns:a16="http://schemas.microsoft.com/office/drawing/2014/main" id="{F7CFBAA4-01CF-D4C8-F0B0-87B186767FE7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9;p70">
              <a:extLst>
                <a:ext uri="{FF2B5EF4-FFF2-40B4-BE49-F238E27FC236}">
                  <a16:creationId xmlns:a16="http://schemas.microsoft.com/office/drawing/2014/main" id="{CFA2999D-EA86-F130-17FF-150A569B6F27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0;p70">
              <a:extLst>
                <a:ext uri="{FF2B5EF4-FFF2-40B4-BE49-F238E27FC236}">
                  <a16:creationId xmlns:a16="http://schemas.microsoft.com/office/drawing/2014/main" id="{280858B3-84F5-BBE7-A0D6-6A0262C34694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1;p70">
              <a:extLst>
                <a:ext uri="{FF2B5EF4-FFF2-40B4-BE49-F238E27FC236}">
                  <a16:creationId xmlns:a16="http://schemas.microsoft.com/office/drawing/2014/main" id="{9CF94A28-C11C-AB7B-6E74-0BCE3CFB283C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2;p70">
              <a:extLst>
                <a:ext uri="{FF2B5EF4-FFF2-40B4-BE49-F238E27FC236}">
                  <a16:creationId xmlns:a16="http://schemas.microsoft.com/office/drawing/2014/main" id="{0B55DDB1-BE8C-EB8C-E913-0F28B381619D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3;p70">
              <a:extLst>
                <a:ext uri="{FF2B5EF4-FFF2-40B4-BE49-F238E27FC236}">
                  <a16:creationId xmlns:a16="http://schemas.microsoft.com/office/drawing/2014/main" id="{EFD6BBAE-A1E8-AAF4-1B48-021E987FE701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4;p70">
              <a:extLst>
                <a:ext uri="{FF2B5EF4-FFF2-40B4-BE49-F238E27FC236}">
                  <a16:creationId xmlns:a16="http://schemas.microsoft.com/office/drawing/2014/main" id="{C8C51F59-4A71-E20F-EE98-D702BF5DC0F7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5;p70">
              <a:extLst>
                <a:ext uri="{FF2B5EF4-FFF2-40B4-BE49-F238E27FC236}">
                  <a16:creationId xmlns:a16="http://schemas.microsoft.com/office/drawing/2014/main" id="{61A6917B-206D-0550-F6ED-119A1C6E6361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6;p70">
              <a:extLst>
                <a:ext uri="{FF2B5EF4-FFF2-40B4-BE49-F238E27FC236}">
                  <a16:creationId xmlns:a16="http://schemas.microsoft.com/office/drawing/2014/main" id="{2CD22610-AF4E-067A-0C9B-6F3796060A41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7;p70">
              <a:extLst>
                <a:ext uri="{FF2B5EF4-FFF2-40B4-BE49-F238E27FC236}">
                  <a16:creationId xmlns:a16="http://schemas.microsoft.com/office/drawing/2014/main" id="{431CFC77-2B53-0A5A-9943-F7F7F434C127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8;p70">
              <a:extLst>
                <a:ext uri="{FF2B5EF4-FFF2-40B4-BE49-F238E27FC236}">
                  <a16:creationId xmlns:a16="http://schemas.microsoft.com/office/drawing/2014/main" id="{0B286BCE-000C-E8E2-7837-E0E6E6979B32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9;p70">
              <a:extLst>
                <a:ext uri="{FF2B5EF4-FFF2-40B4-BE49-F238E27FC236}">
                  <a16:creationId xmlns:a16="http://schemas.microsoft.com/office/drawing/2014/main" id="{0C1550D1-9B22-D0E9-9E20-F95BE4598CF0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0;p70">
              <a:extLst>
                <a:ext uri="{FF2B5EF4-FFF2-40B4-BE49-F238E27FC236}">
                  <a16:creationId xmlns:a16="http://schemas.microsoft.com/office/drawing/2014/main" id="{CB720AFA-101C-C0E7-C30D-A9557F90551D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1;p70">
              <a:extLst>
                <a:ext uri="{FF2B5EF4-FFF2-40B4-BE49-F238E27FC236}">
                  <a16:creationId xmlns:a16="http://schemas.microsoft.com/office/drawing/2014/main" id="{A325D018-146A-952B-1F4E-D117BC48C01A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2;p70">
              <a:extLst>
                <a:ext uri="{FF2B5EF4-FFF2-40B4-BE49-F238E27FC236}">
                  <a16:creationId xmlns:a16="http://schemas.microsoft.com/office/drawing/2014/main" id="{7355C2D5-C44D-E57F-41F9-1CE3B9BECA6F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3;p70">
              <a:extLst>
                <a:ext uri="{FF2B5EF4-FFF2-40B4-BE49-F238E27FC236}">
                  <a16:creationId xmlns:a16="http://schemas.microsoft.com/office/drawing/2014/main" id="{C5D3C518-13B3-D9A9-18F8-B83AF06FD6C2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4;p70">
              <a:extLst>
                <a:ext uri="{FF2B5EF4-FFF2-40B4-BE49-F238E27FC236}">
                  <a16:creationId xmlns:a16="http://schemas.microsoft.com/office/drawing/2014/main" id="{C74C67EE-0118-B12D-942A-0055F2C100FF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5;p70">
              <a:extLst>
                <a:ext uri="{FF2B5EF4-FFF2-40B4-BE49-F238E27FC236}">
                  <a16:creationId xmlns:a16="http://schemas.microsoft.com/office/drawing/2014/main" id="{2350A01C-F517-957D-31D6-2BB2124238B0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6;p70">
              <a:extLst>
                <a:ext uri="{FF2B5EF4-FFF2-40B4-BE49-F238E27FC236}">
                  <a16:creationId xmlns:a16="http://schemas.microsoft.com/office/drawing/2014/main" id="{B181EC9B-FA3A-074D-346B-2CE1F2F6F538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7;p70">
              <a:extLst>
                <a:ext uri="{FF2B5EF4-FFF2-40B4-BE49-F238E27FC236}">
                  <a16:creationId xmlns:a16="http://schemas.microsoft.com/office/drawing/2014/main" id="{E6B04A01-6170-784C-F30F-F93446A24E94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8;p70">
              <a:extLst>
                <a:ext uri="{FF2B5EF4-FFF2-40B4-BE49-F238E27FC236}">
                  <a16:creationId xmlns:a16="http://schemas.microsoft.com/office/drawing/2014/main" id="{BC995A56-D954-921E-28AE-AF4DE5AFC8C2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9;p70">
              <a:extLst>
                <a:ext uri="{FF2B5EF4-FFF2-40B4-BE49-F238E27FC236}">
                  <a16:creationId xmlns:a16="http://schemas.microsoft.com/office/drawing/2014/main" id="{0F225A89-451E-030E-5A19-668E9394C91E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0;p70">
              <a:extLst>
                <a:ext uri="{FF2B5EF4-FFF2-40B4-BE49-F238E27FC236}">
                  <a16:creationId xmlns:a16="http://schemas.microsoft.com/office/drawing/2014/main" id="{DF30E0EA-2429-0058-034C-109B62688195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1;p70">
              <a:extLst>
                <a:ext uri="{FF2B5EF4-FFF2-40B4-BE49-F238E27FC236}">
                  <a16:creationId xmlns:a16="http://schemas.microsoft.com/office/drawing/2014/main" id="{1EA96D37-6908-CEC4-D786-FA8CF6DFA6E7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2;p70">
              <a:extLst>
                <a:ext uri="{FF2B5EF4-FFF2-40B4-BE49-F238E27FC236}">
                  <a16:creationId xmlns:a16="http://schemas.microsoft.com/office/drawing/2014/main" id="{3EE9CC55-7C88-9E3D-5296-6B9C3BE2791A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3;p70">
              <a:extLst>
                <a:ext uri="{FF2B5EF4-FFF2-40B4-BE49-F238E27FC236}">
                  <a16:creationId xmlns:a16="http://schemas.microsoft.com/office/drawing/2014/main" id="{5B6C8EC2-BBB8-D872-C4FD-1427BA3A1E41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4;p70">
              <a:extLst>
                <a:ext uri="{FF2B5EF4-FFF2-40B4-BE49-F238E27FC236}">
                  <a16:creationId xmlns:a16="http://schemas.microsoft.com/office/drawing/2014/main" id="{EA002324-7573-4C8D-5013-0B58C067D2CB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5;p70">
              <a:extLst>
                <a:ext uri="{FF2B5EF4-FFF2-40B4-BE49-F238E27FC236}">
                  <a16:creationId xmlns:a16="http://schemas.microsoft.com/office/drawing/2014/main" id="{1F8A7A05-580F-9E32-544B-3AE248D4130E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6;p70">
              <a:extLst>
                <a:ext uri="{FF2B5EF4-FFF2-40B4-BE49-F238E27FC236}">
                  <a16:creationId xmlns:a16="http://schemas.microsoft.com/office/drawing/2014/main" id="{2273AA9F-1D63-1DBF-5E9C-67BBAF430749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7;p70">
              <a:extLst>
                <a:ext uri="{FF2B5EF4-FFF2-40B4-BE49-F238E27FC236}">
                  <a16:creationId xmlns:a16="http://schemas.microsoft.com/office/drawing/2014/main" id="{6F9A63B1-66A3-5F39-29FB-A0FC1B2C8F4B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8;p70">
              <a:extLst>
                <a:ext uri="{FF2B5EF4-FFF2-40B4-BE49-F238E27FC236}">
                  <a16:creationId xmlns:a16="http://schemas.microsoft.com/office/drawing/2014/main" id="{976B6069-E7C8-2069-D770-14EFBAF9309C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9;p70">
              <a:extLst>
                <a:ext uri="{FF2B5EF4-FFF2-40B4-BE49-F238E27FC236}">
                  <a16:creationId xmlns:a16="http://schemas.microsoft.com/office/drawing/2014/main" id="{EADBE1D2-E73B-FC1C-9DC6-544AA27B760D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0;p70">
              <a:extLst>
                <a:ext uri="{FF2B5EF4-FFF2-40B4-BE49-F238E27FC236}">
                  <a16:creationId xmlns:a16="http://schemas.microsoft.com/office/drawing/2014/main" id="{DDF9A396-3D1B-DC70-5000-02A6558B6197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1;p70">
              <a:extLst>
                <a:ext uri="{FF2B5EF4-FFF2-40B4-BE49-F238E27FC236}">
                  <a16:creationId xmlns:a16="http://schemas.microsoft.com/office/drawing/2014/main" id="{44A2F25D-8E46-32FC-830D-1B6C15011CFD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2;p70">
              <a:extLst>
                <a:ext uri="{FF2B5EF4-FFF2-40B4-BE49-F238E27FC236}">
                  <a16:creationId xmlns:a16="http://schemas.microsoft.com/office/drawing/2014/main" id="{F393B20C-8610-439E-ABD0-71A0AF6A3FE2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3;p70">
              <a:extLst>
                <a:ext uri="{FF2B5EF4-FFF2-40B4-BE49-F238E27FC236}">
                  <a16:creationId xmlns:a16="http://schemas.microsoft.com/office/drawing/2014/main" id="{35513733-1398-9B61-DDEC-244A8168C9CD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4;p70">
              <a:extLst>
                <a:ext uri="{FF2B5EF4-FFF2-40B4-BE49-F238E27FC236}">
                  <a16:creationId xmlns:a16="http://schemas.microsoft.com/office/drawing/2014/main" id="{19D6E16D-57B9-0B9E-7029-F8FFA5EE23C1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334" name="Google Shape;1525;p70">
            <a:extLst>
              <a:ext uri="{FF2B5EF4-FFF2-40B4-BE49-F238E27FC236}">
                <a16:creationId xmlns:a16="http://schemas.microsoft.com/office/drawing/2014/main" id="{B8F2D1AF-8B21-2DA9-B885-DEA168775B50}"/>
              </a:ext>
            </a:extLst>
          </p:cNvPr>
          <p:cNvSpPr/>
          <p:nvPr/>
        </p:nvSpPr>
        <p:spPr>
          <a:xfrm>
            <a:off x="10278793" y="4323626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335" name="Google Shape;1526;p70">
            <a:extLst>
              <a:ext uri="{FF2B5EF4-FFF2-40B4-BE49-F238E27FC236}">
                <a16:creationId xmlns:a16="http://schemas.microsoft.com/office/drawing/2014/main" id="{101F56F4-A5CC-8781-6B70-FAAD442EE445}"/>
              </a:ext>
            </a:extLst>
          </p:cNvPr>
          <p:cNvSpPr/>
          <p:nvPr/>
        </p:nvSpPr>
        <p:spPr>
          <a:xfrm>
            <a:off x="10700468" y="4362050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336" name="Google Shape;1527;p70">
            <a:extLst>
              <a:ext uri="{FF2B5EF4-FFF2-40B4-BE49-F238E27FC236}">
                <a16:creationId xmlns:a16="http://schemas.microsoft.com/office/drawing/2014/main" id="{9CA48DFC-EB9A-5EBC-BBEC-91332A4C3F46}"/>
              </a:ext>
            </a:extLst>
          </p:cNvPr>
          <p:cNvSpPr/>
          <p:nvPr/>
        </p:nvSpPr>
        <p:spPr>
          <a:xfrm>
            <a:off x="9503285" y="3456633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337" name="Google Shape;1528;p70">
            <a:extLst>
              <a:ext uri="{FF2B5EF4-FFF2-40B4-BE49-F238E27FC236}">
                <a16:creationId xmlns:a16="http://schemas.microsoft.com/office/drawing/2014/main" id="{FB55F031-78AE-093A-76F9-D47B056DCE7A}"/>
              </a:ext>
            </a:extLst>
          </p:cNvPr>
          <p:cNvSpPr/>
          <p:nvPr/>
        </p:nvSpPr>
        <p:spPr>
          <a:xfrm flipH="1">
            <a:off x="9913107" y="3456633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338" name="Google Shape;1529;p70">
            <a:extLst>
              <a:ext uri="{FF2B5EF4-FFF2-40B4-BE49-F238E27FC236}">
                <a16:creationId xmlns:a16="http://schemas.microsoft.com/office/drawing/2014/main" id="{E792505D-0138-D894-5346-3C6014C63249}"/>
              </a:ext>
            </a:extLst>
          </p:cNvPr>
          <p:cNvSpPr txBox="1">
            <a:spLocks/>
          </p:cNvSpPr>
          <p:nvPr/>
        </p:nvSpPr>
        <p:spPr>
          <a:xfrm>
            <a:off x="955600" y="436737"/>
            <a:ext cx="102808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3806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8F97D21A-8158-28BB-8D96-136D5B7D20B1}"/>
              </a:ext>
            </a:extLst>
          </p:cNvPr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0;p21">
            <a:extLst>
              <a:ext uri="{FF2B5EF4-FFF2-40B4-BE49-F238E27FC236}">
                <a16:creationId xmlns:a16="http://schemas.microsoft.com/office/drawing/2014/main" id="{1AE54357-6181-8302-CD60-DB393ABCA5B5}"/>
              </a:ext>
            </a:extLst>
          </p:cNvPr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1;p21">
            <a:extLst>
              <a:ext uri="{FF2B5EF4-FFF2-40B4-BE49-F238E27FC236}">
                <a16:creationId xmlns:a16="http://schemas.microsoft.com/office/drawing/2014/main" id="{E0F30DFF-0B7B-52D0-DDB7-E2A13CADEE45}"/>
              </a:ext>
            </a:extLst>
          </p:cNvPr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2;p21">
            <a:extLst>
              <a:ext uri="{FF2B5EF4-FFF2-40B4-BE49-F238E27FC236}">
                <a16:creationId xmlns:a16="http://schemas.microsoft.com/office/drawing/2014/main" id="{2BB1DC62-938B-C512-5AEA-7C766EFA71A1}"/>
              </a:ext>
            </a:extLst>
          </p:cNvPr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3;p21">
            <a:extLst>
              <a:ext uri="{FF2B5EF4-FFF2-40B4-BE49-F238E27FC236}">
                <a16:creationId xmlns:a16="http://schemas.microsoft.com/office/drawing/2014/main" id="{5656E329-D998-3975-7DC4-EED6A12D9456}"/>
              </a:ext>
            </a:extLst>
          </p:cNvPr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4;p21">
            <a:extLst>
              <a:ext uri="{FF2B5EF4-FFF2-40B4-BE49-F238E27FC236}">
                <a16:creationId xmlns:a16="http://schemas.microsoft.com/office/drawing/2014/main" id="{035CF68B-5A06-9557-AF85-27195E5BA1BD}"/>
              </a:ext>
            </a:extLst>
          </p:cNvPr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5;p21">
            <a:extLst>
              <a:ext uri="{FF2B5EF4-FFF2-40B4-BE49-F238E27FC236}">
                <a16:creationId xmlns:a16="http://schemas.microsoft.com/office/drawing/2014/main" id="{5C050600-C242-F123-1A53-54DFFF4958DB}"/>
              </a:ext>
            </a:extLst>
          </p:cNvPr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6;p21">
            <a:extLst>
              <a:ext uri="{FF2B5EF4-FFF2-40B4-BE49-F238E27FC236}">
                <a16:creationId xmlns:a16="http://schemas.microsoft.com/office/drawing/2014/main" id="{62BE0B7B-ACB8-677D-0327-8359ED38CC81}"/>
              </a:ext>
            </a:extLst>
          </p:cNvPr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7;p21">
            <a:extLst>
              <a:ext uri="{FF2B5EF4-FFF2-40B4-BE49-F238E27FC236}">
                <a16:creationId xmlns:a16="http://schemas.microsoft.com/office/drawing/2014/main" id="{789F0DFB-2FA2-6F5E-56D5-D7297FA0F378}"/>
              </a:ext>
            </a:extLst>
          </p:cNvPr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8;p21">
            <a:extLst>
              <a:ext uri="{FF2B5EF4-FFF2-40B4-BE49-F238E27FC236}">
                <a16:creationId xmlns:a16="http://schemas.microsoft.com/office/drawing/2014/main" id="{7A3A023F-EB73-CAAE-F7F5-DC40FF21A819}"/>
              </a:ext>
            </a:extLst>
          </p:cNvPr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9;p21">
            <a:extLst>
              <a:ext uri="{FF2B5EF4-FFF2-40B4-BE49-F238E27FC236}">
                <a16:creationId xmlns:a16="http://schemas.microsoft.com/office/drawing/2014/main" id="{1C4CFA5A-D288-44B7-E414-E006E838806A}"/>
              </a:ext>
            </a:extLst>
          </p:cNvPr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0;p21">
            <a:extLst>
              <a:ext uri="{FF2B5EF4-FFF2-40B4-BE49-F238E27FC236}">
                <a16:creationId xmlns:a16="http://schemas.microsoft.com/office/drawing/2014/main" id="{5E5C93E4-C058-4584-DD74-F0DEB7B29C98}"/>
              </a:ext>
            </a:extLst>
          </p:cNvPr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1;p21">
            <a:extLst>
              <a:ext uri="{FF2B5EF4-FFF2-40B4-BE49-F238E27FC236}">
                <a16:creationId xmlns:a16="http://schemas.microsoft.com/office/drawing/2014/main" id="{B72AB81C-25C3-DC02-AF72-AD098BFE7C14}"/>
              </a:ext>
            </a:extLst>
          </p:cNvPr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2;p21">
            <a:extLst>
              <a:ext uri="{FF2B5EF4-FFF2-40B4-BE49-F238E27FC236}">
                <a16:creationId xmlns:a16="http://schemas.microsoft.com/office/drawing/2014/main" id="{25393073-7627-3CE1-ECBD-12D89CEC5EE0}"/>
              </a:ext>
            </a:extLst>
          </p:cNvPr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3;p21">
            <a:extLst>
              <a:ext uri="{FF2B5EF4-FFF2-40B4-BE49-F238E27FC236}">
                <a16:creationId xmlns:a16="http://schemas.microsoft.com/office/drawing/2014/main" id="{643357F9-B2D4-DDD2-B174-D5A89E5437BE}"/>
              </a:ext>
            </a:extLst>
          </p:cNvPr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4;p21">
            <a:extLst>
              <a:ext uri="{FF2B5EF4-FFF2-40B4-BE49-F238E27FC236}">
                <a16:creationId xmlns:a16="http://schemas.microsoft.com/office/drawing/2014/main" id="{B6EC3CDE-90ED-29FA-B1EA-7BE5A95DC1F0}"/>
              </a:ext>
            </a:extLst>
          </p:cNvPr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2" name="Google Shape;12265;p21">
            <a:extLst>
              <a:ext uri="{FF2B5EF4-FFF2-40B4-BE49-F238E27FC236}">
                <a16:creationId xmlns:a16="http://schemas.microsoft.com/office/drawing/2014/main" id="{505F4625-1835-5A37-AD59-7BEC3BD2AAF0}"/>
              </a:ext>
            </a:extLst>
          </p:cNvPr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23" name="Google Shape;12266;p21">
              <a:extLst>
                <a:ext uri="{FF2B5EF4-FFF2-40B4-BE49-F238E27FC236}">
                  <a16:creationId xmlns:a16="http://schemas.microsoft.com/office/drawing/2014/main" id="{6D05AD13-87AE-2735-ADD0-320B386AD293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267;p21">
              <a:extLst>
                <a:ext uri="{FF2B5EF4-FFF2-40B4-BE49-F238E27FC236}">
                  <a16:creationId xmlns:a16="http://schemas.microsoft.com/office/drawing/2014/main" id="{93AA591F-54D1-7CC0-E108-4225E8635449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2268;p21">
              <a:extLst>
                <a:ext uri="{FF2B5EF4-FFF2-40B4-BE49-F238E27FC236}">
                  <a16:creationId xmlns:a16="http://schemas.microsoft.com/office/drawing/2014/main" id="{FB0813CF-8D74-4FBB-F05E-3C0E46C6DCCA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12269;p21">
            <a:extLst>
              <a:ext uri="{FF2B5EF4-FFF2-40B4-BE49-F238E27FC236}">
                <a16:creationId xmlns:a16="http://schemas.microsoft.com/office/drawing/2014/main" id="{182847BD-056A-1EA8-9E79-8D7B9FAA88D4}"/>
              </a:ext>
            </a:extLst>
          </p:cNvPr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27" name="Google Shape;12270;p21">
              <a:extLst>
                <a:ext uri="{FF2B5EF4-FFF2-40B4-BE49-F238E27FC236}">
                  <a16:creationId xmlns:a16="http://schemas.microsoft.com/office/drawing/2014/main" id="{419BBD5C-EE1A-E3E9-D8DE-2D0A2A2374E5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71;p21">
              <a:extLst>
                <a:ext uri="{FF2B5EF4-FFF2-40B4-BE49-F238E27FC236}">
                  <a16:creationId xmlns:a16="http://schemas.microsoft.com/office/drawing/2014/main" id="{63A642EE-4BAA-F9EC-87D1-CF34482C9BF9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72;p21">
              <a:extLst>
                <a:ext uri="{FF2B5EF4-FFF2-40B4-BE49-F238E27FC236}">
                  <a16:creationId xmlns:a16="http://schemas.microsoft.com/office/drawing/2014/main" id="{894F42F7-33AD-1858-B259-26B06AD81806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12273;p21">
            <a:extLst>
              <a:ext uri="{FF2B5EF4-FFF2-40B4-BE49-F238E27FC236}">
                <a16:creationId xmlns:a16="http://schemas.microsoft.com/office/drawing/2014/main" id="{7CB78D52-7F30-A18D-AEDE-C328676A74B0}"/>
              </a:ext>
            </a:extLst>
          </p:cNvPr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31" name="Google Shape;12274;p21">
              <a:extLst>
                <a:ext uri="{FF2B5EF4-FFF2-40B4-BE49-F238E27FC236}">
                  <a16:creationId xmlns:a16="http://schemas.microsoft.com/office/drawing/2014/main" id="{3C7EAC6C-F73B-0805-ACD0-088B04C33230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2275;p21">
              <a:extLst>
                <a:ext uri="{FF2B5EF4-FFF2-40B4-BE49-F238E27FC236}">
                  <a16:creationId xmlns:a16="http://schemas.microsoft.com/office/drawing/2014/main" id="{AAB3FDE7-1D6B-D4CC-7CA4-4DDE9D045974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2276;p21">
              <a:extLst>
                <a:ext uri="{FF2B5EF4-FFF2-40B4-BE49-F238E27FC236}">
                  <a16:creationId xmlns:a16="http://schemas.microsoft.com/office/drawing/2014/main" id="{FFA623E5-A192-5D08-1BFA-D82E855FE3D9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12277;p21">
            <a:extLst>
              <a:ext uri="{FF2B5EF4-FFF2-40B4-BE49-F238E27FC236}">
                <a16:creationId xmlns:a16="http://schemas.microsoft.com/office/drawing/2014/main" id="{E4582648-8F1F-0164-DEB8-0E7E151423E6}"/>
              </a:ext>
            </a:extLst>
          </p:cNvPr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12278;p21">
            <a:extLst>
              <a:ext uri="{FF2B5EF4-FFF2-40B4-BE49-F238E27FC236}">
                <a16:creationId xmlns:a16="http://schemas.microsoft.com/office/drawing/2014/main" id="{CAC3E2AA-6580-8A9A-B932-2363A23F595D}"/>
              </a:ext>
            </a:extLst>
          </p:cNvPr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6" name="Google Shape;12279;p21">
            <a:extLst>
              <a:ext uri="{FF2B5EF4-FFF2-40B4-BE49-F238E27FC236}">
                <a16:creationId xmlns:a16="http://schemas.microsoft.com/office/drawing/2014/main" id="{34F5C676-2A75-01E6-C0CD-5EEE1B7B9049}"/>
              </a:ext>
            </a:extLst>
          </p:cNvPr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37" name="Google Shape;12280;p21">
              <a:extLst>
                <a:ext uri="{FF2B5EF4-FFF2-40B4-BE49-F238E27FC236}">
                  <a16:creationId xmlns:a16="http://schemas.microsoft.com/office/drawing/2014/main" id="{B0DD16B8-D93A-45CB-FCCA-FFE8BEDC3209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12281;p21">
              <a:extLst>
                <a:ext uri="{FF2B5EF4-FFF2-40B4-BE49-F238E27FC236}">
                  <a16:creationId xmlns:a16="http://schemas.microsoft.com/office/drawing/2014/main" id="{B921CE70-C723-B1CC-973A-0D5475C29B4D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2282;p21">
              <a:extLst>
                <a:ext uri="{FF2B5EF4-FFF2-40B4-BE49-F238E27FC236}">
                  <a16:creationId xmlns:a16="http://schemas.microsoft.com/office/drawing/2014/main" id="{3F210C63-DCB1-AB7C-A01A-84DAFE972547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0" name="Google Shape;12283;p21">
            <a:extLst>
              <a:ext uri="{FF2B5EF4-FFF2-40B4-BE49-F238E27FC236}">
                <a16:creationId xmlns:a16="http://schemas.microsoft.com/office/drawing/2014/main" id="{6D3C8015-E31E-8433-86B4-39AFF60F6A66}"/>
              </a:ext>
            </a:extLst>
          </p:cNvPr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4;p21">
            <a:extLst>
              <a:ext uri="{FF2B5EF4-FFF2-40B4-BE49-F238E27FC236}">
                <a16:creationId xmlns:a16="http://schemas.microsoft.com/office/drawing/2014/main" id="{9A914B0A-044F-8F1E-776C-80130FDD73A5}"/>
              </a:ext>
            </a:extLst>
          </p:cNvPr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5;p21">
            <a:extLst>
              <a:ext uri="{FF2B5EF4-FFF2-40B4-BE49-F238E27FC236}">
                <a16:creationId xmlns:a16="http://schemas.microsoft.com/office/drawing/2014/main" id="{E6E9E4F3-0445-EF97-A846-324E3A439622}"/>
              </a:ext>
            </a:extLst>
          </p:cNvPr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6;p21">
            <a:extLst>
              <a:ext uri="{FF2B5EF4-FFF2-40B4-BE49-F238E27FC236}">
                <a16:creationId xmlns:a16="http://schemas.microsoft.com/office/drawing/2014/main" id="{11930440-7CE6-EBCE-1E51-E89BA96A29E6}"/>
              </a:ext>
            </a:extLst>
          </p:cNvPr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7;p21">
            <a:extLst>
              <a:ext uri="{FF2B5EF4-FFF2-40B4-BE49-F238E27FC236}">
                <a16:creationId xmlns:a16="http://schemas.microsoft.com/office/drawing/2014/main" id="{55717B38-866E-CAA5-3706-F82E4A436B23}"/>
              </a:ext>
            </a:extLst>
          </p:cNvPr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8;p21">
            <a:extLst>
              <a:ext uri="{FF2B5EF4-FFF2-40B4-BE49-F238E27FC236}">
                <a16:creationId xmlns:a16="http://schemas.microsoft.com/office/drawing/2014/main" id="{543A451F-25FA-81E3-1367-CDEAE426BF46}"/>
              </a:ext>
            </a:extLst>
          </p:cNvPr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9;p21">
            <a:extLst>
              <a:ext uri="{FF2B5EF4-FFF2-40B4-BE49-F238E27FC236}">
                <a16:creationId xmlns:a16="http://schemas.microsoft.com/office/drawing/2014/main" id="{CC778211-A201-EE3A-B782-6E52C5561CC9}"/>
              </a:ext>
            </a:extLst>
          </p:cNvPr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0;p21">
            <a:extLst>
              <a:ext uri="{FF2B5EF4-FFF2-40B4-BE49-F238E27FC236}">
                <a16:creationId xmlns:a16="http://schemas.microsoft.com/office/drawing/2014/main" id="{AB5346C0-AB98-5B00-62C3-229B0F850084}"/>
              </a:ext>
            </a:extLst>
          </p:cNvPr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1;p21">
            <a:extLst>
              <a:ext uri="{FF2B5EF4-FFF2-40B4-BE49-F238E27FC236}">
                <a16:creationId xmlns:a16="http://schemas.microsoft.com/office/drawing/2014/main" id="{166DEABA-202E-A065-6528-27E7ED6CA7F4}"/>
              </a:ext>
            </a:extLst>
          </p:cNvPr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2;p21">
            <a:extLst>
              <a:ext uri="{FF2B5EF4-FFF2-40B4-BE49-F238E27FC236}">
                <a16:creationId xmlns:a16="http://schemas.microsoft.com/office/drawing/2014/main" id="{E0F07575-1E9A-6D0A-F862-AF62278DCDE8}"/>
              </a:ext>
            </a:extLst>
          </p:cNvPr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3;p21">
            <a:extLst>
              <a:ext uri="{FF2B5EF4-FFF2-40B4-BE49-F238E27FC236}">
                <a16:creationId xmlns:a16="http://schemas.microsoft.com/office/drawing/2014/main" id="{20B0D952-FD0E-3ADE-E715-D73FB840524C}"/>
              </a:ext>
            </a:extLst>
          </p:cNvPr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4;p21">
            <a:extLst>
              <a:ext uri="{FF2B5EF4-FFF2-40B4-BE49-F238E27FC236}">
                <a16:creationId xmlns:a16="http://schemas.microsoft.com/office/drawing/2014/main" id="{6985CD60-E636-A8DF-2015-76059BB43E7D}"/>
              </a:ext>
            </a:extLst>
          </p:cNvPr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5;p21">
            <a:extLst>
              <a:ext uri="{FF2B5EF4-FFF2-40B4-BE49-F238E27FC236}">
                <a16:creationId xmlns:a16="http://schemas.microsoft.com/office/drawing/2014/main" id="{56EB47F1-58F6-8666-1F00-F497C146E4CE}"/>
              </a:ext>
            </a:extLst>
          </p:cNvPr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6;p21">
            <a:extLst>
              <a:ext uri="{FF2B5EF4-FFF2-40B4-BE49-F238E27FC236}">
                <a16:creationId xmlns:a16="http://schemas.microsoft.com/office/drawing/2014/main" id="{80CC3A10-1234-7B57-BA1E-101D550C412E}"/>
              </a:ext>
            </a:extLst>
          </p:cNvPr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7;p21">
            <a:extLst>
              <a:ext uri="{FF2B5EF4-FFF2-40B4-BE49-F238E27FC236}">
                <a16:creationId xmlns:a16="http://schemas.microsoft.com/office/drawing/2014/main" id="{C6B9AA7B-A042-C127-39C2-85CCC680D6F3}"/>
              </a:ext>
            </a:extLst>
          </p:cNvPr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8;p21">
            <a:extLst>
              <a:ext uri="{FF2B5EF4-FFF2-40B4-BE49-F238E27FC236}">
                <a16:creationId xmlns:a16="http://schemas.microsoft.com/office/drawing/2014/main" id="{5C0F9046-832A-C91C-FC5E-649504CC8375}"/>
              </a:ext>
            </a:extLst>
          </p:cNvPr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9;p21">
            <a:extLst>
              <a:ext uri="{FF2B5EF4-FFF2-40B4-BE49-F238E27FC236}">
                <a16:creationId xmlns:a16="http://schemas.microsoft.com/office/drawing/2014/main" id="{70C4FB16-078B-D1CD-49AD-5300279DF083}"/>
              </a:ext>
            </a:extLst>
          </p:cNvPr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300;p21">
            <a:extLst>
              <a:ext uri="{FF2B5EF4-FFF2-40B4-BE49-F238E27FC236}">
                <a16:creationId xmlns:a16="http://schemas.microsoft.com/office/drawing/2014/main" id="{10ABF9E9-7304-ACAD-0FEE-0D396FF8FE6A}"/>
              </a:ext>
            </a:extLst>
          </p:cNvPr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8" name="Google Shape;12301;p21">
            <a:extLst>
              <a:ext uri="{FF2B5EF4-FFF2-40B4-BE49-F238E27FC236}">
                <a16:creationId xmlns:a16="http://schemas.microsoft.com/office/drawing/2014/main" id="{45965EA5-3903-0B88-1E6D-D08CC2EA953E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2;p21">
            <a:extLst>
              <a:ext uri="{FF2B5EF4-FFF2-40B4-BE49-F238E27FC236}">
                <a16:creationId xmlns:a16="http://schemas.microsoft.com/office/drawing/2014/main" id="{C599DD33-6652-772F-4254-AAC85A81B867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3;p21">
            <a:extLst>
              <a:ext uri="{FF2B5EF4-FFF2-40B4-BE49-F238E27FC236}">
                <a16:creationId xmlns:a16="http://schemas.microsoft.com/office/drawing/2014/main" id="{55AFA161-CC01-C171-5ECA-7953412A26FB}"/>
              </a:ext>
            </a:extLst>
          </p:cNvPr>
          <p:cNvCxnSpPr>
            <a:stCxn id="47" idx="4"/>
            <a:endCxn id="53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4;p21">
            <a:extLst>
              <a:ext uri="{FF2B5EF4-FFF2-40B4-BE49-F238E27FC236}">
                <a16:creationId xmlns:a16="http://schemas.microsoft.com/office/drawing/2014/main" id="{D7D08414-98F6-E51C-BC4A-0B35175E2B23}"/>
              </a:ext>
            </a:extLst>
          </p:cNvPr>
          <p:cNvCxnSpPr>
            <a:stCxn id="49" idx="0"/>
            <a:endCxn id="55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5;p21">
            <a:extLst>
              <a:ext uri="{FF2B5EF4-FFF2-40B4-BE49-F238E27FC236}">
                <a16:creationId xmlns:a16="http://schemas.microsoft.com/office/drawing/2014/main" id="{0022D8ED-8603-4731-FB6D-B20BA7297254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6;p21">
            <a:extLst>
              <a:ext uri="{FF2B5EF4-FFF2-40B4-BE49-F238E27FC236}">
                <a16:creationId xmlns:a16="http://schemas.microsoft.com/office/drawing/2014/main" id="{0788C6AC-F456-BD9A-1287-98CD336D3731}"/>
              </a:ext>
            </a:extLst>
          </p:cNvPr>
          <p:cNvCxnSpPr>
            <a:stCxn id="50" idx="0"/>
            <a:endCxn id="56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12307;p21">
            <a:extLst>
              <a:ext uri="{FF2B5EF4-FFF2-40B4-BE49-F238E27FC236}">
                <a16:creationId xmlns:a16="http://schemas.microsoft.com/office/drawing/2014/main" id="{8C71B8CA-CF73-6A7D-1AB9-5A744F3950F3}"/>
              </a:ext>
            </a:extLst>
          </p:cNvPr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12308;p21">
            <a:extLst>
              <a:ext uri="{FF2B5EF4-FFF2-40B4-BE49-F238E27FC236}">
                <a16:creationId xmlns:a16="http://schemas.microsoft.com/office/drawing/2014/main" id="{10E6F39D-C680-BBED-4487-BCB930B36BA8}"/>
              </a:ext>
            </a:extLst>
          </p:cNvPr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09;p21">
            <a:extLst>
              <a:ext uri="{FF2B5EF4-FFF2-40B4-BE49-F238E27FC236}">
                <a16:creationId xmlns:a16="http://schemas.microsoft.com/office/drawing/2014/main" id="{BDD055E5-7AA7-50FC-2BA2-78ABFA13B89D}"/>
              </a:ext>
            </a:extLst>
          </p:cNvPr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10;p21">
            <a:extLst>
              <a:ext uri="{FF2B5EF4-FFF2-40B4-BE49-F238E27FC236}">
                <a16:creationId xmlns:a16="http://schemas.microsoft.com/office/drawing/2014/main" id="{C34068AA-7586-FDF6-1D7D-516003AEADC1}"/>
              </a:ext>
            </a:extLst>
          </p:cNvPr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1;p21">
            <a:extLst>
              <a:ext uri="{FF2B5EF4-FFF2-40B4-BE49-F238E27FC236}">
                <a16:creationId xmlns:a16="http://schemas.microsoft.com/office/drawing/2014/main" id="{AD068B09-C526-21D8-B878-EBB4AEE4571C}"/>
              </a:ext>
            </a:extLst>
          </p:cNvPr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2;p21">
            <a:extLst>
              <a:ext uri="{FF2B5EF4-FFF2-40B4-BE49-F238E27FC236}">
                <a16:creationId xmlns:a16="http://schemas.microsoft.com/office/drawing/2014/main" id="{38AA1AD8-D810-9B66-F599-4C4EB818F78E}"/>
              </a:ext>
            </a:extLst>
          </p:cNvPr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3;p21">
            <a:extLst>
              <a:ext uri="{FF2B5EF4-FFF2-40B4-BE49-F238E27FC236}">
                <a16:creationId xmlns:a16="http://schemas.microsoft.com/office/drawing/2014/main" id="{4C838116-6D75-9AF4-60C1-EC27089C3D61}"/>
              </a:ext>
            </a:extLst>
          </p:cNvPr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4;p21">
            <a:extLst>
              <a:ext uri="{FF2B5EF4-FFF2-40B4-BE49-F238E27FC236}">
                <a16:creationId xmlns:a16="http://schemas.microsoft.com/office/drawing/2014/main" id="{D61E13C0-7FB6-53E0-122F-E6D9004F04E8}"/>
              </a:ext>
            </a:extLst>
          </p:cNvPr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5;p21">
            <a:extLst>
              <a:ext uri="{FF2B5EF4-FFF2-40B4-BE49-F238E27FC236}">
                <a16:creationId xmlns:a16="http://schemas.microsoft.com/office/drawing/2014/main" id="{52981CEB-71E4-8A75-214C-A21616025532}"/>
              </a:ext>
            </a:extLst>
          </p:cNvPr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6;p21">
            <a:extLst>
              <a:ext uri="{FF2B5EF4-FFF2-40B4-BE49-F238E27FC236}">
                <a16:creationId xmlns:a16="http://schemas.microsoft.com/office/drawing/2014/main" id="{C69B0392-54C7-ED88-E235-E01EB3C3D51D}"/>
              </a:ext>
            </a:extLst>
          </p:cNvPr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7;p21">
            <a:extLst>
              <a:ext uri="{FF2B5EF4-FFF2-40B4-BE49-F238E27FC236}">
                <a16:creationId xmlns:a16="http://schemas.microsoft.com/office/drawing/2014/main" id="{C012D0B7-157E-3ED6-6A6C-034963166656}"/>
              </a:ext>
            </a:extLst>
          </p:cNvPr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8;p21">
            <a:extLst>
              <a:ext uri="{FF2B5EF4-FFF2-40B4-BE49-F238E27FC236}">
                <a16:creationId xmlns:a16="http://schemas.microsoft.com/office/drawing/2014/main" id="{E6DAF32B-0028-8DB7-8CC9-02D94F0C2F91}"/>
              </a:ext>
            </a:extLst>
          </p:cNvPr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9;p21">
            <a:extLst>
              <a:ext uri="{FF2B5EF4-FFF2-40B4-BE49-F238E27FC236}">
                <a16:creationId xmlns:a16="http://schemas.microsoft.com/office/drawing/2014/main" id="{D817A6AD-B833-46CA-80C8-A46E559EF7C8}"/>
              </a:ext>
            </a:extLst>
          </p:cNvPr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20;p21">
            <a:extLst>
              <a:ext uri="{FF2B5EF4-FFF2-40B4-BE49-F238E27FC236}">
                <a16:creationId xmlns:a16="http://schemas.microsoft.com/office/drawing/2014/main" id="{3F072F1C-395E-A9DF-0071-1A44D8E37B9A}"/>
              </a:ext>
            </a:extLst>
          </p:cNvPr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1;p21">
            <a:extLst>
              <a:ext uri="{FF2B5EF4-FFF2-40B4-BE49-F238E27FC236}">
                <a16:creationId xmlns:a16="http://schemas.microsoft.com/office/drawing/2014/main" id="{175A0322-2988-3AE8-19CB-901A0574309F}"/>
              </a:ext>
            </a:extLst>
          </p:cNvPr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2;p21">
            <a:extLst>
              <a:ext uri="{FF2B5EF4-FFF2-40B4-BE49-F238E27FC236}">
                <a16:creationId xmlns:a16="http://schemas.microsoft.com/office/drawing/2014/main" id="{9E34B699-1112-09A6-BB1C-98D8D80676E5}"/>
              </a:ext>
            </a:extLst>
          </p:cNvPr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3;p21">
            <a:extLst>
              <a:ext uri="{FF2B5EF4-FFF2-40B4-BE49-F238E27FC236}">
                <a16:creationId xmlns:a16="http://schemas.microsoft.com/office/drawing/2014/main" id="{15D6D99A-4F2D-9F3E-AA52-BA88DB3EB0E5}"/>
              </a:ext>
            </a:extLst>
          </p:cNvPr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4;p21">
            <a:extLst>
              <a:ext uri="{FF2B5EF4-FFF2-40B4-BE49-F238E27FC236}">
                <a16:creationId xmlns:a16="http://schemas.microsoft.com/office/drawing/2014/main" id="{2E3535B0-C5DC-1DFB-AF9E-BAEE8BD75717}"/>
              </a:ext>
            </a:extLst>
          </p:cNvPr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5;p21">
            <a:extLst>
              <a:ext uri="{FF2B5EF4-FFF2-40B4-BE49-F238E27FC236}">
                <a16:creationId xmlns:a16="http://schemas.microsoft.com/office/drawing/2014/main" id="{CD74F252-4914-032A-830B-E2701CC0FD91}"/>
              </a:ext>
            </a:extLst>
          </p:cNvPr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6;p21">
            <a:extLst>
              <a:ext uri="{FF2B5EF4-FFF2-40B4-BE49-F238E27FC236}">
                <a16:creationId xmlns:a16="http://schemas.microsoft.com/office/drawing/2014/main" id="{64FCB407-BB14-D524-8FCD-00A030CBC21F}"/>
              </a:ext>
            </a:extLst>
          </p:cNvPr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7;p21">
            <a:extLst>
              <a:ext uri="{FF2B5EF4-FFF2-40B4-BE49-F238E27FC236}">
                <a16:creationId xmlns:a16="http://schemas.microsoft.com/office/drawing/2014/main" id="{19CC48B1-D4FF-C44C-EE86-44857A300540}"/>
              </a:ext>
            </a:extLst>
          </p:cNvPr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5" name="Google Shape;12328;p21">
            <a:extLst>
              <a:ext uri="{FF2B5EF4-FFF2-40B4-BE49-F238E27FC236}">
                <a16:creationId xmlns:a16="http://schemas.microsoft.com/office/drawing/2014/main" id="{FC4776E6-9A05-39C3-FAA4-AA2E36EF0B4C}"/>
              </a:ext>
            </a:extLst>
          </p:cNvPr>
          <p:cNvCxnSpPr>
            <a:stCxn id="74" idx="0"/>
            <a:endCxn id="80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29;p21">
            <a:extLst>
              <a:ext uri="{FF2B5EF4-FFF2-40B4-BE49-F238E27FC236}">
                <a16:creationId xmlns:a16="http://schemas.microsoft.com/office/drawing/2014/main" id="{0D48629F-858D-1993-1961-135C6957414D}"/>
              </a:ext>
            </a:extLst>
          </p:cNvPr>
          <p:cNvCxnSpPr>
            <a:stCxn id="75" idx="0"/>
            <a:endCxn id="81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0;p21">
            <a:extLst>
              <a:ext uri="{FF2B5EF4-FFF2-40B4-BE49-F238E27FC236}">
                <a16:creationId xmlns:a16="http://schemas.microsoft.com/office/drawing/2014/main" id="{03C27EF3-6EA2-94BA-2553-FF1C5E580F88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31;p21">
            <a:extLst>
              <a:ext uri="{FF2B5EF4-FFF2-40B4-BE49-F238E27FC236}">
                <a16:creationId xmlns:a16="http://schemas.microsoft.com/office/drawing/2014/main" id="{7FE1ED92-4F5F-E04C-119D-168703E24F77}"/>
              </a:ext>
            </a:extLst>
          </p:cNvPr>
          <p:cNvCxnSpPr>
            <a:stCxn id="77" idx="4"/>
            <a:endCxn id="83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2;p21">
            <a:extLst>
              <a:ext uri="{FF2B5EF4-FFF2-40B4-BE49-F238E27FC236}">
                <a16:creationId xmlns:a16="http://schemas.microsoft.com/office/drawing/2014/main" id="{FEC1BD12-5327-90A8-5C6F-C677DC2E6962}"/>
              </a:ext>
            </a:extLst>
          </p:cNvPr>
          <p:cNvCxnSpPr>
            <a:stCxn id="78" idx="4"/>
            <a:endCxn id="84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0" name="Google Shape;12333;p21">
            <a:extLst>
              <a:ext uri="{FF2B5EF4-FFF2-40B4-BE49-F238E27FC236}">
                <a16:creationId xmlns:a16="http://schemas.microsoft.com/office/drawing/2014/main" id="{3140ABAD-0D77-FA77-AC37-8D89980E078E}"/>
              </a:ext>
            </a:extLst>
          </p:cNvPr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34;p21">
            <a:extLst>
              <a:ext uri="{FF2B5EF4-FFF2-40B4-BE49-F238E27FC236}">
                <a16:creationId xmlns:a16="http://schemas.microsoft.com/office/drawing/2014/main" id="{F14BCC02-7C22-4731-3A61-2DE2BBAEB4DA}"/>
              </a:ext>
            </a:extLst>
          </p:cNvPr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5;p21">
            <a:extLst>
              <a:ext uri="{FF2B5EF4-FFF2-40B4-BE49-F238E27FC236}">
                <a16:creationId xmlns:a16="http://schemas.microsoft.com/office/drawing/2014/main" id="{2FB614F9-22F4-9A53-2617-F4BF3EB986E8}"/>
              </a:ext>
            </a:extLst>
          </p:cNvPr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6;p21">
            <a:extLst>
              <a:ext uri="{FF2B5EF4-FFF2-40B4-BE49-F238E27FC236}">
                <a16:creationId xmlns:a16="http://schemas.microsoft.com/office/drawing/2014/main" id="{308657A6-967F-B9CA-79E8-D52211E1337A}"/>
              </a:ext>
            </a:extLst>
          </p:cNvPr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37;p21">
            <a:extLst>
              <a:ext uri="{FF2B5EF4-FFF2-40B4-BE49-F238E27FC236}">
                <a16:creationId xmlns:a16="http://schemas.microsoft.com/office/drawing/2014/main" id="{C23D3E0F-798A-CE60-A79E-F0527010F5CF}"/>
              </a:ext>
            </a:extLst>
          </p:cNvPr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95" name="Google Shape;12338;p21">
            <a:extLst>
              <a:ext uri="{FF2B5EF4-FFF2-40B4-BE49-F238E27FC236}">
                <a16:creationId xmlns:a16="http://schemas.microsoft.com/office/drawing/2014/main" id="{648C8BC1-484B-07E2-1116-A0ABBC5F3F84}"/>
              </a:ext>
            </a:extLst>
          </p:cNvPr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96" name="Google Shape;12339;p21">
              <a:extLst>
                <a:ext uri="{FF2B5EF4-FFF2-40B4-BE49-F238E27FC236}">
                  <a16:creationId xmlns:a16="http://schemas.microsoft.com/office/drawing/2014/main" id="{AE0BD676-0EDE-D734-FACF-4980FC366EC9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12340;p21">
              <a:extLst>
                <a:ext uri="{FF2B5EF4-FFF2-40B4-BE49-F238E27FC236}">
                  <a16:creationId xmlns:a16="http://schemas.microsoft.com/office/drawing/2014/main" id="{DEB130EA-58CE-BB86-3B15-75415E5FB21E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8" name="Google Shape;12341;p21">
            <a:extLst>
              <a:ext uri="{FF2B5EF4-FFF2-40B4-BE49-F238E27FC236}">
                <a16:creationId xmlns:a16="http://schemas.microsoft.com/office/drawing/2014/main" id="{4008D579-9545-5427-D2E1-0A69C5E316D3}"/>
              </a:ext>
            </a:extLst>
          </p:cNvPr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99" name="Google Shape;12342;p21">
              <a:extLst>
                <a:ext uri="{FF2B5EF4-FFF2-40B4-BE49-F238E27FC236}">
                  <a16:creationId xmlns:a16="http://schemas.microsoft.com/office/drawing/2014/main" id="{54CDAD5E-7947-6607-4067-2DF5E13B5CB8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2343;p21">
              <a:extLst>
                <a:ext uri="{FF2B5EF4-FFF2-40B4-BE49-F238E27FC236}">
                  <a16:creationId xmlns:a16="http://schemas.microsoft.com/office/drawing/2014/main" id="{1901936F-C97E-07D1-76EF-90B967AA9C3E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1" name="Google Shape;12344;p21">
            <a:extLst>
              <a:ext uri="{FF2B5EF4-FFF2-40B4-BE49-F238E27FC236}">
                <a16:creationId xmlns:a16="http://schemas.microsoft.com/office/drawing/2014/main" id="{B8A4B1C6-D72D-15E6-2B1E-68ED1155500B}"/>
              </a:ext>
            </a:extLst>
          </p:cNvPr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02" name="Google Shape;12345;p21">
              <a:extLst>
                <a:ext uri="{FF2B5EF4-FFF2-40B4-BE49-F238E27FC236}">
                  <a16:creationId xmlns:a16="http://schemas.microsoft.com/office/drawing/2014/main" id="{71FB3E45-6BB3-E5F8-391B-08B6C32F4B4E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2346;p21">
              <a:extLst>
                <a:ext uri="{FF2B5EF4-FFF2-40B4-BE49-F238E27FC236}">
                  <a16:creationId xmlns:a16="http://schemas.microsoft.com/office/drawing/2014/main" id="{C430B732-F3DE-6CC7-23A9-FE2EA02CBB21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7;p21">
              <a:extLst>
                <a:ext uri="{FF2B5EF4-FFF2-40B4-BE49-F238E27FC236}">
                  <a16:creationId xmlns:a16="http://schemas.microsoft.com/office/drawing/2014/main" id="{AC8F9FF4-A700-F890-80E0-F569507936E8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2348;p21">
            <a:extLst>
              <a:ext uri="{FF2B5EF4-FFF2-40B4-BE49-F238E27FC236}">
                <a16:creationId xmlns:a16="http://schemas.microsoft.com/office/drawing/2014/main" id="{19FAFC31-E541-F7DE-D9D8-790A2C06B92D}"/>
              </a:ext>
            </a:extLst>
          </p:cNvPr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06" name="Google Shape;12349;p21">
              <a:extLst>
                <a:ext uri="{FF2B5EF4-FFF2-40B4-BE49-F238E27FC236}">
                  <a16:creationId xmlns:a16="http://schemas.microsoft.com/office/drawing/2014/main" id="{88892146-4A4A-5901-9439-F5490A18EE94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50;p21">
              <a:extLst>
                <a:ext uri="{FF2B5EF4-FFF2-40B4-BE49-F238E27FC236}">
                  <a16:creationId xmlns:a16="http://schemas.microsoft.com/office/drawing/2014/main" id="{32851D64-CCFA-E8E7-D1D0-DBB2D346D795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2351;p21">
              <a:extLst>
                <a:ext uri="{FF2B5EF4-FFF2-40B4-BE49-F238E27FC236}">
                  <a16:creationId xmlns:a16="http://schemas.microsoft.com/office/drawing/2014/main" id="{A3B7400D-DC76-B9AD-E74C-2707719C4EA8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2352;p21">
              <a:extLst>
                <a:ext uri="{FF2B5EF4-FFF2-40B4-BE49-F238E27FC236}">
                  <a16:creationId xmlns:a16="http://schemas.microsoft.com/office/drawing/2014/main" id="{FA9A294C-69F3-2496-9D95-67912826C78E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0" name="Google Shape;12353;p21">
            <a:extLst>
              <a:ext uri="{FF2B5EF4-FFF2-40B4-BE49-F238E27FC236}">
                <a16:creationId xmlns:a16="http://schemas.microsoft.com/office/drawing/2014/main" id="{8664766D-0B70-1C2B-EAFA-3C7A33C97043}"/>
              </a:ext>
            </a:extLst>
          </p:cNvPr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1" name="Google Shape;12354;p21">
            <a:extLst>
              <a:ext uri="{FF2B5EF4-FFF2-40B4-BE49-F238E27FC236}">
                <a16:creationId xmlns:a16="http://schemas.microsoft.com/office/drawing/2014/main" id="{2363D194-769B-AD88-FAD0-0FC7814FCB7D}"/>
              </a:ext>
            </a:extLst>
          </p:cNvPr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2" name="Google Shape;12355;p21">
            <a:extLst>
              <a:ext uri="{FF2B5EF4-FFF2-40B4-BE49-F238E27FC236}">
                <a16:creationId xmlns:a16="http://schemas.microsoft.com/office/drawing/2014/main" id="{192D061B-E651-58C1-5781-FD6187C4859F}"/>
              </a:ext>
            </a:extLst>
          </p:cNvPr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2356;p21">
            <a:extLst>
              <a:ext uri="{FF2B5EF4-FFF2-40B4-BE49-F238E27FC236}">
                <a16:creationId xmlns:a16="http://schemas.microsoft.com/office/drawing/2014/main" id="{BC6A38B9-3C27-C026-3C3F-0766106F259C}"/>
              </a:ext>
            </a:extLst>
          </p:cNvPr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2357;p21">
            <a:extLst>
              <a:ext uri="{FF2B5EF4-FFF2-40B4-BE49-F238E27FC236}">
                <a16:creationId xmlns:a16="http://schemas.microsoft.com/office/drawing/2014/main" id="{F672EDFF-3661-C733-569E-B7C738C99F9F}"/>
              </a:ext>
            </a:extLst>
          </p:cNvPr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2358;p21">
            <a:extLst>
              <a:ext uri="{FF2B5EF4-FFF2-40B4-BE49-F238E27FC236}">
                <a16:creationId xmlns:a16="http://schemas.microsoft.com/office/drawing/2014/main" id="{0959B2EF-4272-9514-B407-39B583925E9B}"/>
              </a:ext>
            </a:extLst>
          </p:cNvPr>
          <p:cNvSpPr txBox="1">
            <a:spLocks/>
          </p:cNvSpPr>
          <p:nvPr/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11269204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27A1BD31-F56B-1B73-FF6F-A243124D7D21}"/>
              </a:ext>
            </a:extLst>
          </p:cNvPr>
          <p:cNvGrpSpPr/>
          <p:nvPr/>
        </p:nvGrpSpPr>
        <p:grpSpPr>
          <a:xfrm>
            <a:off x="2812228" y="5182479"/>
            <a:ext cx="1470521" cy="1013783"/>
            <a:chOff x="4967783" y="2151471"/>
            <a:chExt cx="3920692" cy="2702940"/>
          </a:xfrm>
        </p:grpSpPr>
        <p:grpSp>
          <p:nvGrpSpPr>
            <p:cNvPr id="5" name="Google Shape;7449;p72">
              <a:extLst>
                <a:ext uri="{FF2B5EF4-FFF2-40B4-BE49-F238E27FC236}">
                  <a16:creationId xmlns:a16="http://schemas.microsoft.com/office/drawing/2014/main" id="{47CF5533-DD47-FF69-4869-E6EC62DCFE9C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4" name="Google Shape;7450;p72">
                <a:extLst>
                  <a:ext uri="{FF2B5EF4-FFF2-40B4-BE49-F238E27FC236}">
                    <a16:creationId xmlns:a16="http://schemas.microsoft.com/office/drawing/2014/main" id="{CD3CB260-D681-C220-3B3A-0D742CF947A0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" name="Google Shape;7451;p72">
                <a:extLst>
                  <a:ext uri="{FF2B5EF4-FFF2-40B4-BE49-F238E27FC236}">
                    <a16:creationId xmlns:a16="http://schemas.microsoft.com/office/drawing/2014/main" id="{6E88715A-70DC-F518-871A-C79F33E282BF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" name="Google Shape;7452;p72">
                <a:extLst>
                  <a:ext uri="{FF2B5EF4-FFF2-40B4-BE49-F238E27FC236}">
                    <a16:creationId xmlns:a16="http://schemas.microsoft.com/office/drawing/2014/main" id="{DDAC3D6F-022C-27EE-553B-783B05475147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" name="Google Shape;7453;p72">
                <a:extLst>
                  <a:ext uri="{FF2B5EF4-FFF2-40B4-BE49-F238E27FC236}">
                    <a16:creationId xmlns:a16="http://schemas.microsoft.com/office/drawing/2014/main" id="{123390F8-8107-7FCA-438C-15A277BE46A1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7454;p72">
                <a:extLst>
                  <a:ext uri="{FF2B5EF4-FFF2-40B4-BE49-F238E27FC236}">
                    <a16:creationId xmlns:a16="http://schemas.microsoft.com/office/drawing/2014/main" id="{7C08946C-8378-6416-66F0-FC4A9D7D1E9C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7455;p72">
                <a:extLst>
                  <a:ext uri="{FF2B5EF4-FFF2-40B4-BE49-F238E27FC236}">
                    <a16:creationId xmlns:a16="http://schemas.microsoft.com/office/drawing/2014/main" id="{6E27009D-BAEF-5CA2-D461-9DE5D12B7745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7456;p72">
                <a:extLst>
                  <a:ext uri="{FF2B5EF4-FFF2-40B4-BE49-F238E27FC236}">
                    <a16:creationId xmlns:a16="http://schemas.microsoft.com/office/drawing/2014/main" id="{F1F361C3-E8A2-8E0B-187C-5D203F6339A1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" name="Google Shape;7457;p72">
              <a:extLst>
                <a:ext uri="{FF2B5EF4-FFF2-40B4-BE49-F238E27FC236}">
                  <a16:creationId xmlns:a16="http://schemas.microsoft.com/office/drawing/2014/main" id="{49130835-84BA-B459-1EA9-C67719C6B9B0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8" name="Google Shape;7458;p72">
                <a:extLst>
                  <a:ext uri="{FF2B5EF4-FFF2-40B4-BE49-F238E27FC236}">
                    <a16:creationId xmlns:a16="http://schemas.microsoft.com/office/drawing/2014/main" id="{7E681D98-ACA3-24C1-45BB-CD1E5631EE7E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" name="Google Shape;7459;p72">
                <a:extLst>
                  <a:ext uri="{FF2B5EF4-FFF2-40B4-BE49-F238E27FC236}">
                    <a16:creationId xmlns:a16="http://schemas.microsoft.com/office/drawing/2014/main" id="{FB889354-16BE-AB35-E9BF-5350327578DD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" name="Google Shape;7460;p72">
                <a:extLst>
                  <a:ext uri="{FF2B5EF4-FFF2-40B4-BE49-F238E27FC236}">
                    <a16:creationId xmlns:a16="http://schemas.microsoft.com/office/drawing/2014/main" id="{36347512-6657-EDB7-8F7E-59F29658D0E0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" name="Google Shape;7461;p72">
                <a:extLst>
                  <a:ext uri="{FF2B5EF4-FFF2-40B4-BE49-F238E27FC236}">
                    <a16:creationId xmlns:a16="http://schemas.microsoft.com/office/drawing/2014/main" id="{BF9A3882-A874-A221-A17D-BD0D38AA1086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" name="Google Shape;7462;p72">
                <a:extLst>
                  <a:ext uri="{FF2B5EF4-FFF2-40B4-BE49-F238E27FC236}">
                    <a16:creationId xmlns:a16="http://schemas.microsoft.com/office/drawing/2014/main" id="{5C3C0A32-19B7-6D24-861E-09ED133C9D11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1" name="Google Shape;7463;p72">
            <a:extLst>
              <a:ext uri="{FF2B5EF4-FFF2-40B4-BE49-F238E27FC236}">
                <a16:creationId xmlns:a16="http://schemas.microsoft.com/office/drawing/2014/main" id="{8C96C2CA-1D4F-C4C8-8F39-01EF743FC734}"/>
              </a:ext>
            </a:extLst>
          </p:cNvPr>
          <p:cNvGrpSpPr/>
          <p:nvPr/>
        </p:nvGrpSpPr>
        <p:grpSpPr>
          <a:xfrm>
            <a:off x="4684105" y="2366848"/>
            <a:ext cx="2082548" cy="944773"/>
            <a:chOff x="3530532" y="1496185"/>
            <a:chExt cx="1561911" cy="708580"/>
          </a:xfrm>
        </p:grpSpPr>
        <p:grpSp>
          <p:nvGrpSpPr>
            <p:cNvPr id="22" name="Google Shape;7464;p72">
              <a:extLst>
                <a:ext uri="{FF2B5EF4-FFF2-40B4-BE49-F238E27FC236}">
                  <a16:creationId xmlns:a16="http://schemas.microsoft.com/office/drawing/2014/main" id="{98C4019B-F808-57EB-FF81-10D01ABED79B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9" name="Google Shape;7465;p72">
                <a:extLst>
                  <a:ext uri="{FF2B5EF4-FFF2-40B4-BE49-F238E27FC236}">
                    <a16:creationId xmlns:a16="http://schemas.microsoft.com/office/drawing/2014/main" id="{B40D06C3-9758-1DAD-16CA-E1C4E26934EA}"/>
                  </a:ext>
                </a:extLst>
              </p:cNvPr>
              <p:cNvCxnSpPr>
                <a:endCxn id="29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7;p72">
                <a:extLst>
                  <a:ext uri="{FF2B5EF4-FFF2-40B4-BE49-F238E27FC236}">
                    <a16:creationId xmlns:a16="http://schemas.microsoft.com/office/drawing/2014/main" id="{7510BF12-E6DF-2323-FA5C-05C71CB5143C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7468;p72">
                <a:extLst>
                  <a:ext uri="{FF2B5EF4-FFF2-40B4-BE49-F238E27FC236}">
                    <a16:creationId xmlns:a16="http://schemas.microsoft.com/office/drawing/2014/main" id="{88FAF880-815E-AD3D-3E52-5AEB2D150E36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9;p72">
                <a:extLst>
                  <a:ext uri="{FF2B5EF4-FFF2-40B4-BE49-F238E27FC236}">
                    <a16:creationId xmlns:a16="http://schemas.microsoft.com/office/drawing/2014/main" id="{DBFA4C80-FDCC-11D6-9ECC-0E88A13C6FA2}"/>
                  </a:ext>
                </a:extLst>
              </p:cNvPr>
              <p:cNvCxnSpPr>
                <a:stCxn id="29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3" name="Google Shape;7470;p72">
              <a:extLst>
                <a:ext uri="{FF2B5EF4-FFF2-40B4-BE49-F238E27FC236}">
                  <a16:creationId xmlns:a16="http://schemas.microsoft.com/office/drawing/2014/main" id="{FD207B6E-4CA8-1212-3B6A-5E61D7E34A5F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7" name="Google Shape;7471;p72">
                <a:extLst>
                  <a:ext uri="{FF2B5EF4-FFF2-40B4-BE49-F238E27FC236}">
                    <a16:creationId xmlns:a16="http://schemas.microsoft.com/office/drawing/2014/main" id="{669FDE03-7BE6-8EE8-7984-75703A8A2932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2;p72">
                <a:extLst>
                  <a:ext uri="{FF2B5EF4-FFF2-40B4-BE49-F238E27FC236}">
                    <a16:creationId xmlns:a16="http://schemas.microsoft.com/office/drawing/2014/main" id="{7FD46BCA-16E8-402A-8344-65D538EF34CF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4" name="Google Shape;7473;p72">
              <a:extLst>
                <a:ext uri="{FF2B5EF4-FFF2-40B4-BE49-F238E27FC236}">
                  <a16:creationId xmlns:a16="http://schemas.microsoft.com/office/drawing/2014/main" id="{0642B84D-B15B-F3E2-372A-A9C564324DCA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7474;p72">
              <a:extLst>
                <a:ext uri="{FF2B5EF4-FFF2-40B4-BE49-F238E27FC236}">
                  <a16:creationId xmlns:a16="http://schemas.microsoft.com/office/drawing/2014/main" id="{022E8323-7157-14E5-CBB2-0994B82F9862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" name="Google Shape;7475;p72">
              <a:extLst>
                <a:ext uri="{FF2B5EF4-FFF2-40B4-BE49-F238E27FC236}">
                  <a16:creationId xmlns:a16="http://schemas.microsoft.com/office/drawing/2014/main" id="{B0AE654E-6AD0-5496-8C9D-3A499450BC0C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5" name="Google Shape;7476;p72">
                <a:extLst>
                  <a:ext uri="{FF2B5EF4-FFF2-40B4-BE49-F238E27FC236}">
                    <a16:creationId xmlns:a16="http://schemas.microsoft.com/office/drawing/2014/main" id="{EC43CC35-3BC2-D290-873B-6990DC2B0659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7;p72">
                <a:extLst>
                  <a:ext uri="{FF2B5EF4-FFF2-40B4-BE49-F238E27FC236}">
                    <a16:creationId xmlns:a16="http://schemas.microsoft.com/office/drawing/2014/main" id="{3AFCA4BF-E72F-BD37-5FFF-137A3B562854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7" name="Google Shape;7478;p72">
              <a:extLst>
                <a:ext uri="{FF2B5EF4-FFF2-40B4-BE49-F238E27FC236}">
                  <a16:creationId xmlns:a16="http://schemas.microsoft.com/office/drawing/2014/main" id="{9271288A-62FD-480A-25BE-424B6F0306CD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3" name="Google Shape;7479;p72">
                <a:extLst>
                  <a:ext uri="{FF2B5EF4-FFF2-40B4-BE49-F238E27FC236}">
                    <a16:creationId xmlns:a16="http://schemas.microsoft.com/office/drawing/2014/main" id="{A5EAF7D8-6DDB-B5A3-2F15-120FD5F040D1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0;p72">
                <a:extLst>
                  <a:ext uri="{FF2B5EF4-FFF2-40B4-BE49-F238E27FC236}">
                    <a16:creationId xmlns:a16="http://schemas.microsoft.com/office/drawing/2014/main" id="{917E26F4-4CD4-38F8-29A5-5FE364E9CA96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8" name="Google Shape;7481;p72">
              <a:extLst>
                <a:ext uri="{FF2B5EF4-FFF2-40B4-BE49-F238E27FC236}">
                  <a16:creationId xmlns:a16="http://schemas.microsoft.com/office/drawing/2014/main" id="{857C0258-60A3-E970-55D3-C32673F02ABB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7466;p72">
              <a:extLst>
                <a:ext uri="{FF2B5EF4-FFF2-40B4-BE49-F238E27FC236}">
                  <a16:creationId xmlns:a16="http://schemas.microsoft.com/office/drawing/2014/main" id="{C0678686-3ECA-DF05-5DD0-CE3A58DAA485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0" name="Google Shape;7482;p72">
              <a:extLst>
                <a:ext uri="{FF2B5EF4-FFF2-40B4-BE49-F238E27FC236}">
                  <a16:creationId xmlns:a16="http://schemas.microsoft.com/office/drawing/2014/main" id="{86BEC6C5-BECF-75AC-0A75-6CF4935F54E5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1" name="Google Shape;7483;p72">
                <a:extLst>
                  <a:ext uri="{FF2B5EF4-FFF2-40B4-BE49-F238E27FC236}">
                    <a16:creationId xmlns:a16="http://schemas.microsoft.com/office/drawing/2014/main" id="{FBE37DE6-4103-267B-2B98-E9A7A4ECE429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4;p72">
                <a:extLst>
                  <a:ext uri="{FF2B5EF4-FFF2-40B4-BE49-F238E27FC236}">
                    <a16:creationId xmlns:a16="http://schemas.microsoft.com/office/drawing/2014/main" id="{480CFEDC-4547-93A9-9FC9-6AE8A66F0DA6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3" name="Google Shape;7485;p72">
            <a:extLst>
              <a:ext uri="{FF2B5EF4-FFF2-40B4-BE49-F238E27FC236}">
                <a16:creationId xmlns:a16="http://schemas.microsoft.com/office/drawing/2014/main" id="{39566631-B526-F61B-807A-AB7A80E91B6B}"/>
              </a:ext>
            </a:extLst>
          </p:cNvPr>
          <p:cNvGrpSpPr/>
          <p:nvPr/>
        </p:nvGrpSpPr>
        <p:grpSpPr>
          <a:xfrm>
            <a:off x="4660131" y="3516310"/>
            <a:ext cx="2129376" cy="504865"/>
            <a:chOff x="3512551" y="2358282"/>
            <a:chExt cx="1597032" cy="378649"/>
          </a:xfrm>
        </p:grpSpPr>
        <p:grpSp>
          <p:nvGrpSpPr>
            <p:cNvPr id="44" name="Google Shape;7486;p72">
              <a:extLst>
                <a:ext uri="{FF2B5EF4-FFF2-40B4-BE49-F238E27FC236}">
                  <a16:creationId xmlns:a16="http://schemas.microsoft.com/office/drawing/2014/main" id="{D4267E9A-7A3E-932B-DB55-FFDED1834D2E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1" name="Google Shape;7487;p72">
                <a:extLst>
                  <a:ext uri="{FF2B5EF4-FFF2-40B4-BE49-F238E27FC236}">
                    <a16:creationId xmlns:a16="http://schemas.microsoft.com/office/drawing/2014/main" id="{AAB1E92A-A3D1-E61B-EBC9-5F149C9D4060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2" name="Google Shape;7488;p72">
                <a:extLst>
                  <a:ext uri="{FF2B5EF4-FFF2-40B4-BE49-F238E27FC236}">
                    <a16:creationId xmlns:a16="http://schemas.microsoft.com/office/drawing/2014/main" id="{3A7778A8-EE81-21A3-591A-079ABB18CF73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" name="Google Shape;7489;p72">
                <a:extLst>
                  <a:ext uri="{FF2B5EF4-FFF2-40B4-BE49-F238E27FC236}">
                    <a16:creationId xmlns:a16="http://schemas.microsoft.com/office/drawing/2014/main" id="{5ECAE459-8852-487F-8954-17B99285BE4B}"/>
                  </a:ext>
                </a:extLst>
              </p:cNvPr>
              <p:cNvCxnSpPr>
                <a:stCxn id="50" idx="6"/>
                <a:endCxn id="59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5" name="Google Shape;7492;p72">
              <a:extLst>
                <a:ext uri="{FF2B5EF4-FFF2-40B4-BE49-F238E27FC236}">
                  <a16:creationId xmlns:a16="http://schemas.microsoft.com/office/drawing/2014/main" id="{4B9908F6-45AD-EBA8-F6CE-18DEED4C68E8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8" name="Google Shape;7493;p72">
                <a:extLst>
                  <a:ext uri="{FF2B5EF4-FFF2-40B4-BE49-F238E27FC236}">
                    <a16:creationId xmlns:a16="http://schemas.microsoft.com/office/drawing/2014/main" id="{B7867BB1-1E7E-4EB3-9389-C61B8EBBAD0A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9" name="Google Shape;7491;p72">
                <a:extLst>
                  <a:ext uri="{FF2B5EF4-FFF2-40B4-BE49-F238E27FC236}">
                    <a16:creationId xmlns:a16="http://schemas.microsoft.com/office/drawing/2014/main" id="{5EDA0E1B-5CDF-EADE-0112-C922DD03645C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7494;p72">
                <a:extLst>
                  <a:ext uri="{FF2B5EF4-FFF2-40B4-BE49-F238E27FC236}">
                    <a16:creationId xmlns:a16="http://schemas.microsoft.com/office/drawing/2014/main" id="{5E925339-878C-4E77-2775-74046EDFA05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6" name="Google Shape;7495;p72">
              <a:extLst>
                <a:ext uri="{FF2B5EF4-FFF2-40B4-BE49-F238E27FC236}">
                  <a16:creationId xmlns:a16="http://schemas.microsoft.com/office/drawing/2014/main" id="{5B8EF7E0-00EC-D076-B273-BB2D980EB491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5" name="Google Shape;7496;p72">
                <a:extLst>
                  <a:ext uri="{FF2B5EF4-FFF2-40B4-BE49-F238E27FC236}">
                    <a16:creationId xmlns:a16="http://schemas.microsoft.com/office/drawing/2014/main" id="{63D2B7C1-E17F-0118-ECF4-C18E3A0A4759}"/>
                  </a:ext>
                </a:extLst>
              </p:cNvPr>
              <p:cNvCxnSpPr>
                <a:stCxn id="5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6" name="Google Shape;7498;p72">
                <a:extLst>
                  <a:ext uri="{FF2B5EF4-FFF2-40B4-BE49-F238E27FC236}">
                    <a16:creationId xmlns:a16="http://schemas.microsoft.com/office/drawing/2014/main" id="{3657814E-EC4C-8697-AAC2-DFCCECD9A049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7" name="Google Shape;7497;p72">
                <a:extLst>
                  <a:ext uri="{FF2B5EF4-FFF2-40B4-BE49-F238E27FC236}">
                    <a16:creationId xmlns:a16="http://schemas.microsoft.com/office/drawing/2014/main" id="{67C16FA1-F833-F99B-2C3F-3A3C3ED97E97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7" name="Google Shape;7499;p72">
              <a:extLst>
                <a:ext uri="{FF2B5EF4-FFF2-40B4-BE49-F238E27FC236}">
                  <a16:creationId xmlns:a16="http://schemas.microsoft.com/office/drawing/2014/main" id="{E544E1AF-E736-15F2-C282-E8031447F13C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2" name="Google Shape;7500;p72">
                <a:extLst>
                  <a:ext uri="{FF2B5EF4-FFF2-40B4-BE49-F238E27FC236}">
                    <a16:creationId xmlns:a16="http://schemas.microsoft.com/office/drawing/2014/main" id="{E1C2F3DA-7358-958E-A84F-2896BB331800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" name="Google Shape;7501;p72">
                <a:extLst>
                  <a:ext uri="{FF2B5EF4-FFF2-40B4-BE49-F238E27FC236}">
                    <a16:creationId xmlns:a16="http://schemas.microsoft.com/office/drawing/2014/main" id="{EF787FEE-E9D0-9FAC-B685-EA5235D18860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" name="Google Shape;7502;p72">
                <a:extLst>
                  <a:ext uri="{FF2B5EF4-FFF2-40B4-BE49-F238E27FC236}">
                    <a16:creationId xmlns:a16="http://schemas.microsoft.com/office/drawing/2014/main" id="{00247A58-CAD9-C857-FD51-C915561EC9A2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8" name="Google Shape;7503;p72">
              <a:extLst>
                <a:ext uri="{FF2B5EF4-FFF2-40B4-BE49-F238E27FC236}">
                  <a16:creationId xmlns:a16="http://schemas.microsoft.com/office/drawing/2014/main" id="{9E7FC3D0-9BB8-7754-32DA-0D9F413D32DD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9" name="Google Shape;7504;p72">
                <a:extLst>
                  <a:ext uri="{FF2B5EF4-FFF2-40B4-BE49-F238E27FC236}">
                    <a16:creationId xmlns:a16="http://schemas.microsoft.com/office/drawing/2014/main" id="{E34E1459-F3BC-3D5F-D590-C9A6AF54B7B0}"/>
                  </a:ext>
                </a:extLst>
              </p:cNvPr>
              <p:cNvCxnSpPr>
                <a:stCxn id="51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0" name="Google Shape;7490;p72">
                <a:extLst>
                  <a:ext uri="{FF2B5EF4-FFF2-40B4-BE49-F238E27FC236}">
                    <a16:creationId xmlns:a16="http://schemas.microsoft.com/office/drawing/2014/main" id="{DC8A33C2-0CE6-8638-C06C-12DE3033E92F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1" name="Google Shape;7505;p72">
                <a:extLst>
                  <a:ext uri="{FF2B5EF4-FFF2-40B4-BE49-F238E27FC236}">
                    <a16:creationId xmlns:a16="http://schemas.microsoft.com/office/drawing/2014/main" id="{95B0BC1F-D5F9-F45C-7B7C-BE05EF31452F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4" name="Google Shape;7506;p72">
            <a:extLst>
              <a:ext uri="{FF2B5EF4-FFF2-40B4-BE49-F238E27FC236}">
                <a16:creationId xmlns:a16="http://schemas.microsoft.com/office/drawing/2014/main" id="{08001D57-53E3-1CC2-8A90-556CA7884914}"/>
              </a:ext>
            </a:extLst>
          </p:cNvPr>
          <p:cNvGrpSpPr/>
          <p:nvPr/>
        </p:nvGrpSpPr>
        <p:grpSpPr>
          <a:xfrm>
            <a:off x="9140241" y="1948040"/>
            <a:ext cx="2079745" cy="963480"/>
            <a:chOff x="634175" y="2986275"/>
            <a:chExt cx="3147949" cy="1458344"/>
          </a:xfrm>
        </p:grpSpPr>
        <p:cxnSp>
          <p:nvCxnSpPr>
            <p:cNvPr id="65" name="Google Shape;7507;p72">
              <a:extLst>
                <a:ext uri="{FF2B5EF4-FFF2-40B4-BE49-F238E27FC236}">
                  <a16:creationId xmlns:a16="http://schemas.microsoft.com/office/drawing/2014/main" id="{C336F244-8AC0-B4BB-6E2F-F8F7FD3C48E5}"/>
                </a:ext>
              </a:extLst>
            </p:cNvPr>
            <p:cNvCxnSpPr>
              <a:stCxn id="71" idx="4"/>
              <a:endCxn id="73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0;p72">
              <a:extLst>
                <a:ext uri="{FF2B5EF4-FFF2-40B4-BE49-F238E27FC236}">
                  <a16:creationId xmlns:a16="http://schemas.microsoft.com/office/drawing/2014/main" id="{4CE2469E-5355-062A-B6DB-FAA28DC4C5F5}"/>
                </a:ext>
              </a:extLst>
            </p:cNvPr>
            <p:cNvCxnSpPr>
              <a:stCxn id="73" idx="0"/>
              <a:endCxn id="70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" name="Google Shape;7512;p72">
              <a:extLst>
                <a:ext uri="{FF2B5EF4-FFF2-40B4-BE49-F238E27FC236}">
                  <a16:creationId xmlns:a16="http://schemas.microsoft.com/office/drawing/2014/main" id="{B0705DAF-12C4-DE18-D2C5-4C3625F28E46}"/>
                </a:ext>
              </a:extLst>
            </p:cNvPr>
            <p:cNvCxnSpPr>
              <a:stCxn id="70" idx="4"/>
              <a:endCxn id="72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4;p72">
              <a:extLst>
                <a:ext uri="{FF2B5EF4-FFF2-40B4-BE49-F238E27FC236}">
                  <a16:creationId xmlns:a16="http://schemas.microsoft.com/office/drawing/2014/main" id="{D828EAD0-140D-F80E-E117-2B2193D0F434}"/>
                </a:ext>
              </a:extLst>
            </p:cNvPr>
            <p:cNvCxnSpPr>
              <a:stCxn id="72" idx="0"/>
              <a:endCxn id="69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" name="Google Shape;7515;p72">
              <a:extLst>
                <a:ext uri="{FF2B5EF4-FFF2-40B4-BE49-F238E27FC236}">
                  <a16:creationId xmlns:a16="http://schemas.microsoft.com/office/drawing/2014/main" id="{7037DD32-239C-6607-B093-C988E60E4D16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11;p72">
              <a:extLst>
                <a:ext uri="{FF2B5EF4-FFF2-40B4-BE49-F238E27FC236}">
                  <a16:creationId xmlns:a16="http://schemas.microsoft.com/office/drawing/2014/main" id="{11BA527E-3901-5A15-DF9D-18CE8A08C9DC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08;p72">
              <a:extLst>
                <a:ext uri="{FF2B5EF4-FFF2-40B4-BE49-F238E27FC236}">
                  <a16:creationId xmlns:a16="http://schemas.microsoft.com/office/drawing/2014/main" id="{03254851-BF35-BE2E-8840-356EF77824D6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3;p72">
              <a:extLst>
                <a:ext uri="{FF2B5EF4-FFF2-40B4-BE49-F238E27FC236}">
                  <a16:creationId xmlns:a16="http://schemas.microsoft.com/office/drawing/2014/main" id="{EC579F8E-BBC8-6018-6F5A-F41F6381E88D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9;p72">
              <a:extLst>
                <a:ext uri="{FF2B5EF4-FFF2-40B4-BE49-F238E27FC236}">
                  <a16:creationId xmlns:a16="http://schemas.microsoft.com/office/drawing/2014/main" id="{A133301F-256E-6DF3-37A4-D122A7C98ADF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" name="Google Shape;7516;p72">
            <a:extLst>
              <a:ext uri="{FF2B5EF4-FFF2-40B4-BE49-F238E27FC236}">
                <a16:creationId xmlns:a16="http://schemas.microsoft.com/office/drawing/2014/main" id="{AF1BC8EE-7EEF-9065-547F-5EC56496306F}"/>
              </a:ext>
            </a:extLst>
          </p:cNvPr>
          <p:cNvGrpSpPr/>
          <p:nvPr/>
        </p:nvGrpSpPr>
        <p:grpSpPr>
          <a:xfrm>
            <a:off x="4678627" y="4227917"/>
            <a:ext cx="2094292" cy="392164"/>
            <a:chOff x="998425" y="1182125"/>
            <a:chExt cx="1065400" cy="199500"/>
          </a:xfrm>
        </p:grpSpPr>
        <p:sp>
          <p:nvSpPr>
            <p:cNvPr id="75" name="Google Shape;7517;p72">
              <a:extLst>
                <a:ext uri="{FF2B5EF4-FFF2-40B4-BE49-F238E27FC236}">
                  <a16:creationId xmlns:a16="http://schemas.microsoft.com/office/drawing/2014/main" id="{1B74D2CC-BDC8-E820-F3CD-B77CF1715381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7518;p72">
              <a:extLst>
                <a:ext uri="{FF2B5EF4-FFF2-40B4-BE49-F238E27FC236}">
                  <a16:creationId xmlns:a16="http://schemas.microsoft.com/office/drawing/2014/main" id="{70BED91C-86AA-BA6C-19AF-CD9CBCA5C664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7519;p72">
              <a:extLst>
                <a:ext uri="{FF2B5EF4-FFF2-40B4-BE49-F238E27FC236}">
                  <a16:creationId xmlns:a16="http://schemas.microsoft.com/office/drawing/2014/main" id="{AEB6D8B3-650C-9484-4BB3-1E6B5F3C6E31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7520;p72">
              <a:extLst>
                <a:ext uri="{FF2B5EF4-FFF2-40B4-BE49-F238E27FC236}">
                  <a16:creationId xmlns:a16="http://schemas.microsoft.com/office/drawing/2014/main" id="{4CAF9921-6036-B835-589F-4A850A3DBE07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7521;p72">
              <a:extLst>
                <a:ext uri="{FF2B5EF4-FFF2-40B4-BE49-F238E27FC236}">
                  <a16:creationId xmlns:a16="http://schemas.microsoft.com/office/drawing/2014/main" id="{3721E9B3-6B2D-3E71-5FBA-054757507F75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" name="Google Shape;7522;p72">
            <a:extLst>
              <a:ext uri="{FF2B5EF4-FFF2-40B4-BE49-F238E27FC236}">
                <a16:creationId xmlns:a16="http://schemas.microsoft.com/office/drawing/2014/main" id="{B23826FC-926B-1122-4622-A773CE280037}"/>
              </a:ext>
            </a:extLst>
          </p:cNvPr>
          <p:cNvGrpSpPr/>
          <p:nvPr/>
        </p:nvGrpSpPr>
        <p:grpSpPr>
          <a:xfrm>
            <a:off x="9136302" y="3051233"/>
            <a:ext cx="2087621" cy="488972"/>
            <a:chOff x="1247650" y="2075423"/>
            <a:chExt cx="6648477" cy="1557238"/>
          </a:xfrm>
        </p:grpSpPr>
        <p:sp>
          <p:nvSpPr>
            <p:cNvPr id="81" name="Google Shape;7523;p72">
              <a:extLst>
                <a:ext uri="{FF2B5EF4-FFF2-40B4-BE49-F238E27FC236}">
                  <a16:creationId xmlns:a16="http://schemas.microsoft.com/office/drawing/2014/main" id="{C38936DC-539E-7CAE-4A8A-DAE71503B5C4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7524;p72">
              <a:extLst>
                <a:ext uri="{FF2B5EF4-FFF2-40B4-BE49-F238E27FC236}">
                  <a16:creationId xmlns:a16="http://schemas.microsoft.com/office/drawing/2014/main" id="{5D5C8F37-7365-61BC-80F5-A4B88D2D0586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7525;p72">
              <a:extLst>
                <a:ext uri="{FF2B5EF4-FFF2-40B4-BE49-F238E27FC236}">
                  <a16:creationId xmlns:a16="http://schemas.microsoft.com/office/drawing/2014/main" id="{51590645-63B8-25CF-ECA1-54F927346DD5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7526;p72">
              <a:extLst>
                <a:ext uri="{FF2B5EF4-FFF2-40B4-BE49-F238E27FC236}">
                  <a16:creationId xmlns:a16="http://schemas.microsoft.com/office/drawing/2014/main" id="{5537E4B9-77AC-F304-D9D3-C000BCC1CCE4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7527;p72">
              <a:extLst>
                <a:ext uri="{FF2B5EF4-FFF2-40B4-BE49-F238E27FC236}">
                  <a16:creationId xmlns:a16="http://schemas.microsoft.com/office/drawing/2014/main" id="{8176431F-7E2E-2837-9416-BC5CCB6C3EDE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7528;p72">
              <a:extLst>
                <a:ext uri="{FF2B5EF4-FFF2-40B4-BE49-F238E27FC236}">
                  <a16:creationId xmlns:a16="http://schemas.microsoft.com/office/drawing/2014/main" id="{D6457710-8C40-F13E-07F8-6FC4D30E7AB3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" name="Google Shape;7529;p72">
            <a:extLst>
              <a:ext uri="{FF2B5EF4-FFF2-40B4-BE49-F238E27FC236}">
                <a16:creationId xmlns:a16="http://schemas.microsoft.com/office/drawing/2014/main" id="{D9B12CF8-7124-3986-7F7C-B513A9DE16CB}"/>
              </a:ext>
            </a:extLst>
          </p:cNvPr>
          <p:cNvGrpSpPr/>
          <p:nvPr/>
        </p:nvGrpSpPr>
        <p:grpSpPr>
          <a:xfrm>
            <a:off x="9115385" y="4582985"/>
            <a:ext cx="2129415" cy="884587"/>
            <a:chOff x="6796238" y="3158297"/>
            <a:chExt cx="1630319" cy="677257"/>
          </a:xfrm>
        </p:grpSpPr>
        <p:cxnSp>
          <p:nvCxnSpPr>
            <p:cNvPr id="88" name="Google Shape;7530;p72">
              <a:extLst>
                <a:ext uri="{FF2B5EF4-FFF2-40B4-BE49-F238E27FC236}">
                  <a16:creationId xmlns:a16="http://schemas.microsoft.com/office/drawing/2014/main" id="{2466BFD6-2556-1768-C9E2-69E58C55A868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1;p72">
              <a:extLst>
                <a:ext uri="{FF2B5EF4-FFF2-40B4-BE49-F238E27FC236}">
                  <a16:creationId xmlns:a16="http://schemas.microsoft.com/office/drawing/2014/main" id="{80D65359-407E-479E-89E3-559B22592481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0" name="Google Shape;7532;p72">
              <a:extLst>
                <a:ext uri="{FF2B5EF4-FFF2-40B4-BE49-F238E27FC236}">
                  <a16:creationId xmlns:a16="http://schemas.microsoft.com/office/drawing/2014/main" id="{8E7049C9-7E28-1B03-A59B-0985AD5D1B5A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3;p72">
              <a:extLst>
                <a:ext uri="{FF2B5EF4-FFF2-40B4-BE49-F238E27FC236}">
                  <a16:creationId xmlns:a16="http://schemas.microsoft.com/office/drawing/2014/main" id="{19AFA90B-52C0-DE61-8474-75721C6EFF16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2" name="Google Shape;7534;p72">
              <a:extLst>
                <a:ext uri="{FF2B5EF4-FFF2-40B4-BE49-F238E27FC236}">
                  <a16:creationId xmlns:a16="http://schemas.microsoft.com/office/drawing/2014/main" id="{430975C3-24CE-F451-D231-F5406080051A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3" name="Google Shape;7535;p72">
                <a:extLst>
                  <a:ext uri="{FF2B5EF4-FFF2-40B4-BE49-F238E27FC236}">
                    <a16:creationId xmlns:a16="http://schemas.microsoft.com/office/drawing/2014/main" id="{FEA2CC56-EDE8-9857-BD58-ECADECE8A476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" name="Google Shape;7536;p72">
                <a:extLst>
                  <a:ext uri="{FF2B5EF4-FFF2-40B4-BE49-F238E27FC236}">
                    <a16:creationId xmlns:a16="http://schemas.microsoft.com/office/drawing/2014/main" id="{0820CCF3-9DFC-2C4E-876F-ADFDB885C4A7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" name="Google Shape;7537;p72">
                <a:extLst>
                  <a:ext uri="{FF2B5EF4-FFF2-40B4-BE49-F238E27FC236}">
                    <a16:creationId xmlns:a16="http://schemas.microsoft.com/office/drawing/2014/main" id="{6DAA35A3-9F7F-63C9-BE53-456AB6EE3CDB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6" name="Google Shape;7538;p72">
            <a:extLst>
              <a:ext uri="{FF2B5EF4-FFF2-40B4-BE49-F238E27FC236}">
                <a16:creationId xmlns:a16="http://schemas.microsoft.com/office/drawing/2014/main" id="{7D5DA68F-C32E-B5DB-33D0-3E285D3C5DB5}"/>
              </a:ext>
            </a:extLst>
          </p:cNvPr>
          <p:cNvGrpSpPr/>
          <p:nvPr/>
        </p:nvGrpSpPr>
        <p:grpSpPr>
          <a:xfrm>
            <a:off x="7143568" y="1944842"/>
            <a:ext cx="1824808" cy="2125073"/>
            <a:chOff x="1839112" y="2209163"/>
            <a:chExt cx="1918159" cy="2233784"/>
          </a:xfrm>
        </p:grpSpPr>
        <p:sp>
          <p:nvSpPr>
            <p:cNvPr id="97" name="Google Shape;7539;p72">
              <a:extLst>
                <a:ext uri="{FF2B5EF4-FFF2-40B4-BE49-F238E27FC236}">
                  <a16:creationId xmlns:a16="http://schemas.microsoft.com/office/drawing/2014/main" id="{3EB7B468-2E69-7335-B095-6FF436833A96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7540;p72">
              <a:extLst>
                <a:ext uri="{FF2B5EF4-FFF2-40B4-BE49-F238E27FC236}">
                  <a16:creationId xmlns:a16="http://schemas.microsoft.com/office/drawing/2014/main" id="{9FC793A6-C908-86D8-B220-7A097A9E417E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7541;p72">
              <a:extLst>
                <a:ext uri="{FF2B5EF4-FFF2-40B4-BE49-F238E27FC236}">
                  <a16:creationId xmlns:a16="http://schemas.microsoft.com/office/drawing/2014/main" id="{EB870353-DB03-9CB3-7602-90D91EA9F28B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100" name="Google Shape;7542;p72">
              <a:extLst>
                <a:ext uri="{FF2B5EF4-FFF2-40B4-BE49-F238E27FC236}">
                  <a16:creationId xmlns:a16="http://schemas.microsoft.com/office/drawing/2014/main" id="{8945DE4C-3E63-600B-BADD-1AD16CAEA81C}"/>
                </a:ext>
              </a:extLst>
            </p:cNvPr>
            <p:cNvCxnSpPr>
              <a:stCxn id="97" idx="6"/>
              <a:endCxn id="98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3;p72">
              <a:extLst>
                <a:ext uri="{FF2B5EF4-FFF2-40B4-BE49-F238E27FC236}">
                  <a16:creationId xmlns:a16="http://schemas.microsoft.com/office/drawing/2014/main" id="{2E9ABFD0-024C-11A2-3318-A4F4821925F2}"/>
                </a:ext>
              </a:extLst>
            </p:cNvPr>
            <p:cNvCxnSpPr>
              <a:stCxn id="98" idx="4"/>
              <a:endCxn id="10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7545;p72">
              <a:extLst>
                <a:ext uri="{FF2B5EF4-FFF2-40B4-BE49-F238E27FC236}">
                  <a16:creationId xmlns:a16="http://schemas.microsoft.com/office/drawing/2014/main" id="{8D5E4157-25E7-3C07-A601-18910F387F48}"/>
                </a:ext>
              </a:extLst>
            </p:cNvPr>
            <p:cNvCxnSpPr>
              <a:stCxn id="104" idx="6"/>
              <a:endCxn id="99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6;p72">
              <a:extLst>
                <a:ext uri="{FF2B5EF4-FFF2-40B4-BE49-F238E27FC236}">
                  <a16:creationId xmlns:a16="http://schemas.microsoft.com/office/drawing/2014/main" id="{A7A78D94-61A7-90BA-C2F4-BC4013B57403}"/>
                </a:ext>
              </a:extLst>
            </p:cNvPr>
            <p:cNvCxnSpPr>
              <a:stCxn id="99" idx="4"/>
              <a:endCxn id="105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4" name="Google Shape;7544;p72">
              <a:extLst>
                <a:ext uri="{FF2B5EF4-FFF2-40B4-BE49-F238E27FC236}">
                  <a16:creationId xmlns:a16="http://schemas.microsoft.com/office/drawing/2014/main" id="{56EE5A9E-F04C-4E28-1767-4E62D88FFA67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7547;p72">
              <a:extLst>
                <a:ext uri="{FF2B5EF4-FFF2-40B4-BE49-F238E27FC236}">
                  <a16:creationId xmlns:a16="http://schemas.microsoft.com/office/drawing/2014/main" id="{389DB8F7-4D9A-3DD5-FBD7-E37E913B6064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7548;p72">
              <a:extLst>
                <a:ext uri="{FF2B5EF4-FFF2-40B4-BE49-F238E27FC236}">
                  <a16:creationId xmlns:a16="http://schemas.microsoft.com/office/drawing/2014/main" id="{207486A3-2C27-5D39-490B-36FB5D2A353A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107" name="Google Shape;7549;p72">
              <a:extLst>
                <a:ext uri="{FF2B5EF4-FFF2-40B4-BE49-F238E27FC236}">
                  <a16:creationId xmlns:a16="http://schemas.microsoft.com/office/drawing/2014/main" id="{ECDF6699-A430-F388-68A2-9DFBD0245C02}"/>
                </a:ext>
              </a:extLst>
            </p:cNvPr>
            <p:cNvCxnSpPr>
              <a:endCxn id="106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8" name="Google Shape;7550;p72">
            <a:extLst>
              <a:ext uri="{FF2B5EF4-FFF2-40B4-BE49-F238E27FC236}">
                <a16:creationId xmlns:a16="http://schemas.microsoft.com/office/drawing/2014/main" id="{05A433AD-D9D4-919B-32D7-CC1B7377137C}"/>
              </a:ext>
            </a:extLst>
          </p:cNvPr>
          <p:cNvGrpSpPr/>
          <p:nvPr/>
        </p:nvGrpSpPr>
        <p:grpSpPr>
          <a:xfrm>
            <a:off x="4653399" y="1953156"/>
            <a:ext cx="2183957" cy="206589"/>
            <a:chOff x="238125" y="2506075"/>
            <a:chExt cx="7115411" cy="673075"/>
          </a:xfrm>
        </p:grpSpPr>
        <p:sp>
          <p:nvSpPr>
            <p:cNvPr id="109" name="Google Shape;7551;p72">
              <a:extLst>
                <a:ext uri="{FF2B5EF4-FFF2-40B4-BE49-F238E27FC236}">
                  <a16:creationId xmlns:a16="http://schemas.microsoft.com/office/drawing/2014/main" id="{8DCCCD2A-96E1-D855-A5F3-769778E49AA5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7552;p72">
              <a:extLst>
                <a:ext uri="{FF2B5EF4-FFF2-40B4-BE49-F238E27FC236}">
                  <a16:creationId xmlns:a16="http://schemas.microsoft.com/office/drawing/2014/main" id="{5AC02788-FBC3-021D-A95D-A5C95D70855B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7553;p72">
              <a:extLst>
                <a:ext uri="{FF2B5EF4-FFF2-40B4-BE49-F238E27FC236}">
                  <a16:creationId xmlns:a16="http://schemas.microsoft.com/office/drawing/2014/main" id="{11A860EF-ED1B-C0D6-050C-F71ED9B8C315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7554;p72">
              <a:extLst>
                <a:ext uri="{FF2B5EF4-FFF2-40B4-BE49-F238E27FC236}">
                  <a16:creationId xmlns:a16="http://schemas.microsoft.com/office/drawing/2014/main" id="{3E6F2849-A632-DB58-080E-D95909BC2A7E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7555;p72">
              <a:extLst>
                <a:ext uri="{FF2B5EF4-FFF2-40B4-BE49-F238E27FC236}">
                  <a16:creationId xmlns:a16="http://schemas.microsoft.com/office/drawing/2014/main" id="{73E71290-02A2-85A9-A8FE-735540949157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" name="Google Shape;7556;p72">
            <a:extLst>
              <a:ext uri="{FF2B5EF4-FFF2-40B4-BE49-F238E27FC236}">
                <a16:creationId xmlns:a16="http://schemas.microsoft.com/office/drawing/2014/main" id="{9F9A608D-BE76-D11C-D539-438040EC6DC2}"/>
              </a:ext>
            </a:extLst>
          </p:cNvPr>
          <p:cNvGrpSpPr/>
          <p:nvPr/>
        </p:nvGrpSpPr>
        <p:grpSpPr>
          <a:xfrm>
            <a:off x="971646" y="2381954"/>
            <a:ext cx="3302349" cy="122324"/>
            <a:chOff x="1464850" y="436376"/>
            <a:chExt cx="6001362" cy="222300"/>
          </a:xfrm>
        </p:grpSpPr>
        <p:sp>
          <p:nvSpPr>
            <p:cNvPr id="115" name="Google Shape;7557;p72">
              <a:extLst>
                <a:ext uri="{FF2B5EF4-FFF2-40B4-BE49-F238E27FC236}">
                  <a16:creationId xmlns:a16="http://schemas.microsoft.com/office/drawing/2014/main" id="{786B1B88-6C17-1BDC-32C6-57F93CC327B1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7558;p72">
              <a:extLst>
                <a:ext uri="{FF2B5EF4-FFF2-40B4-BE49-F238E27FC236}">
                  <a16:creationId xmlns:a16="http://schemas.microsoft.com/office/drawing/2014/main" id="{B6AAA917-B9DE-9166-FFB1-0E2605FDBF13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7559;p72">
              <a:extLst>
                <a:ext uri="{FF2B5EF4-FFF2-40B4-BE49-F238E27FC236}">
                  <a16:creationId xmlns:a16="http://schemas.microsoft.com/office/drawing/2014/main" id="{70C04A09-9AFC-94C2-5F9D-EFDF62E90021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7560;p72">
              <a:extLst>
                <a:ext uri="{FF2B5EF4-FFF2-40B4-BE49-F238E27FC236}">
                  <a16:creationId xmlns:a16="http://schemas.microsoft.com/office/drawing/2014/main" id="{515762D8-20C7-8A98-94A3-817047256F45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7561;p72">
              <a:extLst>
                <a:ext uri="{FF2B5EF4-FFF2-40B4-BE49-F238E27FC236}">
                  <a16:creationId xmlns:a16="http://schemas.microsoft.com/office/drawing/2014/main" id="{85A3FF50-DDE2-ADCB-7CBA-CD4C21B299AE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120" name="Google Shape;7562;p72">
              <a:extLst>
                <a:ext uri="{FF2B5EF4-FFF2-40B4-BE49-F238E27FC236}">
                  <a16:creationId xmlns:a16="http://schemas.microsoft.com/office/drawing/2014/main" id="{A4F80B0A-5D36-4B59-20CC-1533699786F4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3;p72">
              <a:extLst>
                <a:ext uri="{FF2B5EF4-FFF2-40B4-BE49-F238E27FC236}">
                  <a16:creationId xmlns:a16="http://schemas.microsoft.com/office/drawing/2014/main" id="{A5E8FAB9-967C-A4E9-221A-51F321459A89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564;p72">
              <a:extLst>
                <a:ext uri="{FF2B5EF4-FFF2-40B4-BE49-F238E27FC236}">
                  <a16:creationId xmlns:a16="http://schemas.microsoft.com/office/drawing/2014/main" id="{A0FDB4E5-DFF5-8353-9143-F2814E6880BD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5;p72">
              <a:extLst>
                <a:ext uri="{FF2B5EF4-FFF2-40B4-BE49-F238E27FC236}">
                  <a16:creationId xmlns:a16="http://schemas.microsoft.com/office/drawing/2014/main" id="{8E574139-19E0-D440-8107-08FF5F4B033A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4" name="Google Shape;7566;p72">
            <a:extLst>
              <a:ext uri="{FF2B5EF4-FFF2-40B4-BE49-F238E27FC236}">
                <a16:creationId xmlns:a16="http://schemas.microsoft.com/office/drawing/2014/main" id="{AB84C2BE-49FD-E30D-8976-A362D7E64E8E}"/>
              </a:ext>
            </a:extLst>
          </p:cNvPr>
          <p:cNvGrpSpPr/>
          <p:nvPr/>
        </p:nvGrpSpPr>
        <p:grpSpPr>
          <a:xfrm>
            <a:off x="953335" y="4029241"/>
            <a:ext cx="1936947" cy="869231"/>
            <a:chOff x="803162" y="2667727"/>
            <a:chExt cx="1411906" cy="633611"/>
          </a:xfrm>
        </p:grpSpPr>
        <p:cxnSp>
          <p:nvCxnSpPr>
            <p:cNvPr id="125" name="Google Shape;7567;p72">
              <a:extLst>
                <a:ext uri="{FF2B5EF4-FFF2-40B4-BE49-F238E27FC236}">
                  <a16:creationId xmlns:a16="http://schemas.microsoft.com/office/drawing/2014/main" id="{34BFA82A-26EA-9FCE-F8B8-CCC1AC0D27C5}"/>
                </a:ext>
              </a:extLst>
            </p:cNvPr>
            <p:cNvCxnSpPr>
              <a:stCxn id="137" idx="2"/>
              <a:endCxn id="135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0;p72">
              <a:extLst>
                <a:ext uri="{FF2B5EF4-FFF2-40B4-BE49-F238E27FC236}">
                  <a16:creationId xmlns:a16="http://schemas.microsoft.com/office/drawing/2014/main" id="{D1E085DB-36DE-C5F8-58F7-8BF96C22E063}"/>
                </a:ext>
              </a:extLst>
            </p:cNvPr>
            <p:cNvCxnSpPr>
              <a:stCxn id="136" idx="0"/>
              <a:endCxn id="137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2;p72">
              <a:extLst>
                <a:ext uri="{FF2B5EF4-FFF2-40B4-BE49-F238E27FC236}">
                  <a16:creationId xmlns:a16="http://schemas.microsoft.com/office/drawing/2014/main" id="{DF49C47A-B578-EEF5-2836-D95F54FA6338}"/>
                </a:ext>
              </a:extLst>
            </p:cNvPr>
            <p:cNvCxnSpPr>
              <a:stCxn id="136" idx="2"/>
              <a:endCxn id="132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4;p72">
              <a:extLst>
                <a:ext uri="{FF2B5EF4-FFF2-40B4-BE49-F238E27FC236}">
                  <a16:creationId xmlns:a16="http://schemas.microsoft.com/office/drawing/2014/main" id="{2D294DAC-68C6-5E3B-D238-B26D030F3A6A}"/>
                </a:ext>
              </a:extLst>
            </p:cNvPr>
            <p:cNvCxnSpPr>
              <a:stCxn id="131" idx="0"/>
              <a:endCxn id="136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6;p72">
              <a:extLst>
                <a:ext uri="{FF2B5EF4-FFF2-40B4-BE49-F238E27FC236}">
                  <a16:creationId xmlns:a16="http://schemas.microsoft.com/office/drawing/2014/main" id="{4ABFB83E-5CAE-8996-E39E-FB7CE5097481}"/>
                </a:ext>
              </a:extLst>
            </p:cNvPr>
            <p:cNvCxnSpPr>
              <a:stCxn id="135" idx="2"/>
              <a:endCxn id="134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8;p72">
              <a:extLst>
                <a:ext uri="{FF2B5EF4-FFF2-40B4-BE49-F238E27FC236}">
                  <a16:creationId xmlns:a16="http://schemas.microsoft.com/office/drawing/2014/main" id="{87D96CEC-3242-5573-5A0A-D16AD1C93349}"/>
                </a:ext>
              </a:extLst>
            </p:cNvPr>
            <p:cNvCxnSpPr>
              <a:stCxn id="133" idx="0"/>
              <a:endCxn id="135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1" name="Google Shape;7575;p72">
              <a:extLst>
                <a:ext uri="{FF2B5EF4-FFF2-40B4-BE49-F238E27FC236}">
                  <a16:creationId xmlns:a16="http://schemas.microsoft.com/office/drawing/2014/main" id="{BE08DAB9-0EF1-C6F7-BF28-23D459C8D696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2" name="Google Shape;7573;p72">
              <a:extLst>
                <a:ext uri="{FF2B5EF4-FFF2-40B4-BE49-F238E27FC236}">
                  <a16:creationId xmlns:a16="http://schemas.microsoft.com/office/drawing/2014/main" id="{32D2CFAF-F87B-5702-DF2B-CCCF7D979EA8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3" name="Google Shape;7579;p72">
              <a:extLst>
                <a:ext uri="{FF2B5EF4-FFF2-40B4-BE49-F238E27FC236}">
                  <a16:creationId xmlns:a16="http://schemas.microsoft.com/office/drawing/2014/main" id="{7A1BBC7B-3217-C1C9-5554-4D4173EC4F96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4" name="Google Shape;7577;p72">
              <a:extLst>
                <a:ext uri="{FF2B5EF4-FFF2-40B4-BE49-F238E27FC236}">
                  <a16:creationId xmlns:a16="http://schemas.microsoft.com/office/drawing/2014/main" id="{64F8F608-0E22-2186-CF1D-C6F56AA03EA4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5" name="Google Shape;7569;p72">
              <a:extLst>
                <a:ext uri="{FF2B5EF4-FFF2-40B4-BE49-F238E27FC236}">
                  <a16:creationId xmlns:a16="http://schemas.microsoft.com/office/drawing/2014/main" id="{FF87FBFA-75D9-7184-4D35-59DB79E21862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6" name="Google Shape;7571;p72">
              <a:extLst>
                <a:ext uri="{FF2B5EF4-FFF2-40B4-BE49-F238E27FC236}">
                  <a16:creationId xmlns:a16="http://schemas.microsoft.com/office/drawing/2014/main" id="{E13F153F-65BB-F3B3-C51A-020713B70AF5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7" name="Google Shape;7568;p72">
              <a:extLst>
                <a:ext uri="{FF2B5EF4-FFF2-40B4-BE49-F238E27FC236}">
                  <a16:creationId xmlns:a16="http://schemas.microsoft.com/office/drawing/2014/main" id="{C9CBFDE5-4906-4B56-8D0E-7E268156E7FB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138" name="Google Shape;7580;p72">
            <a:extLst>
              <a:ext uri="{FF2B5EF4-FFF2-40B4-BE49-F238E27FC236}">
                <a16:creationId xmlns:a16="http://schemas.microsoft.com/office/drawing/2014/main" id="{007E0ECF-8F18-F280-7284-D073A54F7B56}"/>
              </a:ext>
            </a:extLst>
          </p:cNvPr>
          <p:cNvGrpSpPr/>
          <p:nvPr/>
        </p:nvGrpSpPr>
        <p:grpSpPr>
          <a:xfrm>
            <a:off x="953338" y="1943293"/>
            <a:ext cx="3358055" cy="279079"/>
            <a:chOff x="803163" y="1111966"/>
            <a:chExt cx="2447800" cy="203430"/>
          </a:xfrm>
        </p:grpSpPr>
        <p:grpSp>
          <p:nvGrpSpPr>
            <p:cNvPr id="139" name="Google Shape;7581;p72">
              <a:extLst>
                <a:ext uri="{FF2B5EF4-FFF2-40B4-BE49-F238E27FC236}">
                  <a16:creationId xmlns:a16="http://schemas.microsoft.com/office/drawing/2014/main" id="{719E5D5B-CAB9-5602-102E-830B1DA7BDD7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7" name="Google Shape;7582;p72">
                <a:extLst>
                  <a:ext uri="{FF2B5EF4-FFF2-40B4-BE49-F238E27FC236}">
                    <a16:creationId xmlns:a16="http://schemas.microsoft.com/office/drawing/2014/main" id="{9F1783D8-24D6-0591-7477-42677D00D426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58" name="Google Shape;7583;p72">
                <a:extLst>
                  <a:ext uri="{FF2B5EF4-FFF2-40B4-BE49-F238E27FC236}">
                    <a16:creationId xmlns:a16="http://schemas.microsoft.com/office/drawing/2014/main" id="{499262AF-D5AC-8FFC-A833-C0CA3E1EFB45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9" name="Google Shape;7584;p72">
                  <a:extLst>
                    <a:ext uri="{FF2B5EF4-FFF2-40B4-BE49-F238E27FC236}">
                      <a16:creationId xmlns:a16="http://schemas.microsoft.com/office/drawing/2014/main" id="{9F1E2CC5-DAD0-2182-6434-7DFBECD9E47A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0" name="Google Shape;7585;p72">
                  <a:extLst>
                    <a:ext uri="{FF2B5EF4-FFF2-40B4-BE49-F238E27FC236}">
                      <a16:creationId xmlns:a16="http://schemas.microsoft.com/office/drawing/2014/main" id="{EE102600-DFC3-1A8E-298A-6A313E652826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140" name="Google Shape;7586;p72">
              <a:extLst>
                <a:ext uri="{FF2B5EF4-FFF2-40B4-BE49-F238E27FC236}">
                  <a16:creationId xmlns:a16="http://schemas.microsoft.com/office/drawing/2014/main" id="{C72AC00C-60FB-C384-3104-97A0B6CF9C72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1" name="Google Shape;7587;p72">
              <a:extLst>
                <a:ext uri="{FF2B5EF4-FFF2-40B4-BE49-F238E27FC236}">
                  <a16:creationId xmlns:a16="http://schemas.microsoft.com/office/drawing/2014/main" id="{8BA8E3BA-6A0A-05FF-6906-38BBBEC127A9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42" name="Google Shape;7588;p72">
              <a:extLst>
                <a:ext uri="{FF2B5EF4-FFF2-40B4-BE49-F238E27FC236}">
                  <a16:creationId xmlns:a16="http://schemas.microsoft.com/office/drawing/2014/main" id="{84AA6B10-33E3-DCDE-2ED1-7773DA67AEED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3" name="Google Shape;7589;p72">
                <a:extLst>
                  <a:ext uri="{FF2B5EF4-FFF2-40B4-BE49-F238E27FC236}">
                    <a16:creationId xmlns:a16="http://schemas.microsoft.com/office/drawing/2014/main" id="{59FD02A2-1D40-0F6C-0EC1-C05463425974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5" name="Google Shape;7590;p72">
                  <a:extLst>
                    <a:ext uri="{FF2B5EF4-FFF2-40B4-BE49-F238E27FC236}">
                      <a16:creationId xmlns:a16="http://schemas.microsoft.com/office/drawing/2014/main" id="{345CEA75-3A9E-C96A-C00C-DEE683D0DECC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6" name="Google Shape;7591;p72">
                  <a:extLst>
                    <a:ext uri="{FF2B5EF4-FFF2-40B4-BE49-F238E27FC236}">
                      <a16:creationId xmlns:a16="http://schemas.microsoft.com/office/drawing/2014/main" id="{07F335DC-FBCF-4829-AE2F-411C36B60FEF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54" name="Google Shape;7592;p72">
                <a:extLst>
                  <a:ext uri="{FF2B5EF4-FFF2-40B4-BE49-F238E27FC236}">
                    <a16:creationId xmlns:a16="http://schemas.microsoft.com/office/drawing/2014/main" id="{EB93655D-17C1-EB4D-3C76-E60E628A592B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3" name="Google Shape;7593;p72">
              <a:extLst>
                <a:ext uri="{FF2B5EF4-FFF2-40B4-BE49-F238E27FC236}">
                  <a16:creationId xmlns:a16="http://schemas.microsoft.com/office/drawing/2014/main" id="{0338C9CC-7683-904C-19DF-BB0840AA94FD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9" name="Google Shape;7594;p72">
                <a:extLst>
                  <a:ext uri="{FF2B5EF4-FFF2-40B4-BE49-F238E27FC236}">
                    <a16:creationId xmlns:a16="http://schemas.microsoft.com/office/drawing/2014/main" id="{6080FBDF-84B5-7833-DF74-F542DF55E454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1" name="Google Shape;7595;p72">
                  <a:extLst>
                    <a:ext uri="{FF2B5EF4-FFF2-40B4-BE49-F238E27FC236}">
                      <a16:creationId xmlns:a16="http://schemas.microsoft.com/office/drawing/2014/main" id="{14D9B6B0-8886-EDE0-2FF4-FC2CCC250D5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2" name="Google Shape;7596;p72">
                  <a:extLst>
                    <a:ext uri="{FF2B5EF4-FFF2-40B4-BE49-F238E27FC236}">
                      <a16:creationId xmlns:a16="http://schemas.microsoft.com/office/drawing/2014/main" id="{CD574594-ACBA-458E-A39F-89C56FD4C218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50" name="Google Shape;7597;p72">
                <a:extLst>
                  <a:ext uri="{FF2B5EF4-FFF2-40B4-BE49-F238E27FC236}">
                    <a16:creationId xmlns:a16="http://schemas.microsoft.com/office/drawing/2014/main" id="{6A3FB4C2-9383-917F-701E-729740413845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4" name="Google Shape;7598;p72">
              <a:extLst>
                <a:ext uri="{FF2B5EF4-FFF2-40B4-BE49-F238E27FC236}">
                  <a16:creationId xmlns:a16="http://schemas.microsoft.com/office/drawing/2014/main" id="{2FBB37B9-72D2-BF35-F306-69CC43C1C580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5" name="Google Shape;7599;p72">
                <a:extLst>
                  <a:ext uri="{FF2B5EF4-FFF2-40B4-BE49-F238E27FC236}">
                    <a16:creationId xmlns:a16="http://schemas.microsoft.com/office/drawing/2014/main" id="{D3705FE6-2FEC-9502-C921-4DC874167F86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7" name="Google Shape;7600;p72">
                  <a:extLst>
                    <a:ext uri="{FF2B5EF4-FFF2-40B4-BE49-F238E27FC236}">
                      <a16:creationId xmlns:a16="http://schemas.microsoft.com/office/drawing/2014/main" id="{617DF41B-C224-E7BA-AF7A-D9E6665A7FB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8" name="Google Shape;7601;p72">
                  <a:extLst>
                    <a:ext uri="{FF2B5EF4-FFF2-40B4-BE49-F238E27FC236}">
                      <a16:creationId xmlns:a16="http://schemas.microsoft.com/office/drawing/2014/main" id="{A0F43E9C-BAE7-4B99-9658-0184237C5D26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46" name="Google Shape;7602;p72">
                <a:extLst>
                  <a:ext uri="{FF2B5EF4-FFF2-40B4-BE49-F238E27FC236}">
                    <a16:creationId xmlns:a16="http://schemas.microsoft.com/office/drawing/2014/main" id="{FE299BE3-C057-A636-8568-866A75EBD9BB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61" name="Google Shape;7603;p72">
            <a:extLst>
              <a:ext uri="{FF2B5EF4-FFF2-40B4-BE49-F238E27FC236}">
                <a16:creationId xmlns:a16="http://schemas.microsoft.com/office/drawing/2014/main" id="{019AE776-2381-746A-5F62-080248153B1A}"/>
              </a:ext>
            </a:extLst>
          </p:cNvPr>
          <p:cNvGrpSpPr/>
          <p:nvPr/>
        </p:nvGrpSpPr>
        <p:grpSpPr>
          <a:xfrm>
            <a:off x="4677351" y="5538801"/>
            <a:ext cx="2090371" cy="655569"/>
            <a:chOff x="5194708" y="3484366"/>
            <a:chExt cx="3148148" cy="987304"/>
          </a:xfrm>
        </p:grpSpPr>
        <p:grpSp>
          <p:nvGrpSpPr>
            <p:cNvPr id="162" name="Google Shape;7604;p72">
              <a:extLst>
                <a:ext uri="{FF2B5EF4-FFF2-40B4-BE49-F238E27FC236}">
                  <a16:creationId xmlns:a16="http://schemas.microsoft.com/office/drawing/2014/main" id="{AB0E708A-072F-86F2-D493-DEF604A24DB3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5" name="Google Shape;7605;p72">
                <a:extLst>
                  <a:ext uri="{FF2B5EF4-FFF2-40B4-BE49-F238E27FC236}">
                    <a16:creationId xmlns:a16="http://schemas.microsoft.com/office/drawing/2014/main" id="{10307C86-0E5C-FEC3-45C2-A9553CC0C818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6" name="Google Shape;7606;p72">
                <a:extLst>
                  <a:ext uri="{FF2B5EF4-FFF2-40B4-BE49-F238E27FC236}">
                    <a16:creationId xmlns:a16="http://schemas.microsoft.com/office/drawing/2014/main" id="{D77FC01D-002A-D572-75AC-C2282E6932A2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7" name="Google Shape;7607;p72">
                <a:extLst>
                  <a:ext uri="{FF2B5EF4-FFF2-40B4-BE49-F238E27FC236}">
                    <a16:creationId xmlns:a16="http://schemas.microsoft.com/office/drawing/2014/main" id="{51720F2E-2644-97DD-5E34-893A7B621F49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63" name="Google Shape;7608;p72">
              <a:extLst>
                <a:ext uri="{FF2B5EF4-FFF2-40B4-BE49-F238E27FC236}">
                  <a16:creationId xmlns:a16="http://schemas.microsoft.com/office/drawing/2014/main" id="{E25B50FD-084A-F48B-FDE2-06ED7D05B4B1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2" name="Google Shape;7609;p72">
                <a:extLst>
                  <a:ext uri="{FF2B5EF4-FFF2-40B4-BE49-F238E27FC236}">
                    <a16:creationId xmlns:a16="http://schemas.microsoft.com/office/drawing/2014/main" id="{C23477DB-F61F-986A-C2C2-76BBDDCA9150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3" name="Google Shape;7610;p72">
                <a:extLst>
                  <a:ext uri="{FF2B5EF4-FFF2-40B4-BE49-F238E27FC236}">
                    <a16:creationId xmlns:a16="http://schemas.microsoft.com/office/drawing/2014/main" id="{EB2154F3-1CC5-3032-CE38-35E9E3A19B4F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4" name="Google Shape;7611;p72">
                <a:extLst>
                  <a:ext uri="{FF2B5EF4-FFF2-40B4-BE49-F238E27FC236}">
                    <a16:creationId xmlns:a16="http://schemas.microsoft.com/office/drawing/2014/main" id="{3FFF295A-7B43-091C-7477-593328E7C33C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64" name="Google Shape;7612;p72">
              <a:extLst>
                <a:ext uri="{FF2B5EF4-FFF2-40B4-BE49-F238E27FC236}">
                  <a16:creationId xmlns:a16="http://schemas.microsoft.com/office/drawing/2014/main" id="{96CA6775-EFBE-10C2-C81C-D9E6F315560D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9" name="Google Shape;7613;p72">
                <a:extLst>
                  <a:ext uri="{FF2B5EF4-FFF2-40B4-BE49-F238E27FC236}">
                    <a16:creationId xmlns:a16="http://schemas.microsoft.com/office/drawing/2014/main" id="{DE11912B-F2EC-C450-9B77-15495FC9B82E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0" name="Google Shape;7614;p72">
                <a:extLst>
                  <a:ext uri="{FF2B5EF4-FFF2-40B4-BE49-F238E27FC236}">
                    <a16:creationId xmlns:a16="http://schemas.microsoft.com/office/drawing/2014/main" id="{12978DF8-977D-54DE-6E3D-EBA1E34C37A1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1" name="Google Shape;7615;p72">
                <a:extLst>
                  <a:ext uri="{FF2B5EF4-FFF2-40B4-BE49-F238E27FC236}">
                    <a16:creationId xmlns:a16="http://schemas.microsoft.com/office/drawing/2014/main" id="{878C4900-FC9E-E41B-5A5B-B21C2E129D5C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65" name="Google Shape;7616;p72">
              <a:extLst>
                <a:ext uri="{FF2B5EF4-FFF2-40B4-BE49-F238E27FC236}">
                  <a16:creationId xmlns:a16="http://schemas.microsoft.com/office/drawing/2014/main" id="{27EE13B8-AE96-55CF-984B-3FCB7253B45A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6" name="Google Shape;7617;p72">
                <a:extLst>
                  <a:ext uri="{FF2B5EF4-FFF2-40B4-BE49-F238E27FC236}">
                    <a16:creationId xmlns:a16="http://schemas.microsoft.com/office/drawing/2014/main" id="{EDC27574-C9AE-910D-DCBF-C8376C9FD9E5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7" name="Google Shape;7618;p72">
                <a:extLst>
                  <a:ext uri="{FF2B5EF4-FFF2-40B4-BE49-F238E27FC236}">
                    <a16:creationId xmlns:a16="http://schemas.microsoft.com/office/drawing/2014/main" id="{4BDF5948-3B53-65F2-7A4F-D2E5B4DDDAE8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8" name="Google Shape;7619;p72">
                <a:extLst>
                  <a:ext uri="{FF2B5EF4-FFF2-40B4-BE49-F238E27FC236}">
                    <a16:creationId xmlns:a16="http://schemas.microsoft.com/office/drawing/2014/main" id="{A0179685-160F-5E37-D3A3-F95FB0A43D35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78" name="Google Shape;7620;p72">
            <a:extLst>
              <a:ext uri="{FF2B5EF4-FFF2-40B4-BE49-F238E27FC236}">
                <a16:creationId xmlns:a16="http://schemas.microsoft.com/office/drawing/2014/main" id="{D5D9CD50-1A8A-6F66-C976-E53947891BCF}"/>
              </a:ext>
            </a:extLst>
          </p:cNvPr>
          <p:cNvGrpSpPr/>
          <p:nvPr/>
        </p:nvGrpSpPr>
        <p:grpSpPr>
          <a:xfrm>
            <a:off x="4624829" y="4846015"/>
            <a:ext cx="2155952" cy="461675"/>
            <a:chOff x="1808063" y="4294338"/>
            <a:chExt cx="3370782" cy="721817"/>
          </a:xfrm>
        </p:grpSpPr>
        <p:sp>
          <p:nvSpPr>
            <p:cNvPr id="179" name="Google Shape;7621;p72">
              <a:extLst>
                <a:ext uri="{FF2B5EF4-FFF2-40B4-BE49-F238E27FC236}">
                  <a16:creationId xmlns:a16="http://schemas.microsoft.com/office/drawing/2014/main" id="{58483FD2-99DC-D74E-FE6A-9D21AF8DE685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7622;p72">
              <a:extLst>
                <a:ext uri="{FF2B5EF4-FFF2-40B4-BE49-F238E27FC236}">
                  <a16:creationId xmlns:a16="http://schemas.microsoft.com/office/drawing/2014/main" id="{FF4B93E5-225D-8A75-973A-E8D92B7DB862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7623;p72">
              <a:extLst>
                <a:ext uri="{FF2B5EF4-FFF2-40B4-BE49-F238E27FC236}">
                  <a16:creationId xmlns:a16="http://schemas.microsoft.com/office/drawing/2014/main" id="{20C0C330-03D4-4B12-E68A-D5BF45902D75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7624;p72">
              <a:extLst>
                <a:ext uri="{FF2B5EF4-FFF2-40B4-BE49-F238E27FC236}">
                  <a16:creationId xmlns:a16="http://schemas.microsoft.com/office/drawing/2014/main" id="{319C722F-935D-9FE3-41E7-370692B0295A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7625;p72">
              <a:extLst>
                <a:ext uri="{FF2B5EF4-FFF2-40B4-BE49-F238E27FC236}">
                  <a16:creationId xmlns:a16="http://schemas.microsoft.com/office/drawing/2014/main" id="{4FC64D04-2EB9-DF4B-7F12-25E6831D1A7F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7626;p72">
              <a:extLst>
                <a:ext uri="{FF2B5EF4-FFF2-40B4-BE49-F238E27FC236}">
                  <a16:creationId xmlns:a16="http://schemas.microsoft.com/office/drawing/2014/main" id="{7C05B01D-A1ED-A45B-892C-DE7CDE74DEA3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7627;p72">
              <a:extLst>
                <a:ext uri="{FF2B5EF4-FFF2-40B4-BE49-F238E27FC236}">
                  <a16:creationId xmlns:a16="http://schemas.microsoft.com/office/drawing/2014/main" id="{14B6AE63-6EA4-18A9-D749-F8FA7273AB40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7628;p72">
              <a:extLst>
                <a:ext uri="{FF2B5EF4-FFF2-40B4-BE49-F238E27FC236}">
                  <a16:creationId xmlns:a16="http://schemas.microsoft.com/office/drawing/2014/main" id="{09E709FE-C095-7FCA-7E63-79E63791D432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7629;p72">
              <a:extLst>
                <a:ext uri="{FF2B5EF4-FFF2-40B4-BE49-F238E27FC236}">
                  <a16:creationId xmlns:a16="http://schemas.microsoft.com/office/drawing/2014/main" id="{0A71C8D4-822E-7ED5-229A-CE2D5BE436F0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7630;p72">
              <a:extLst>
                <a:ext uri="{FF2B5EF4-FFF2-40B4-BE49-F238E27FC236}">
                  <a16:creationId xmlns:a16="http://schemas.microsoft.com/office/drawing/2014/main" id="{AB850502-05EB-E9F5-6DA4-CCBCAEF5B916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9" name="Google Shape;7631;p72">
            <a:extLst>
              <a:ext uri="{FF2B5EF4-FFF2-40B4-BE49-F238E27FC236}">
                <a16:creationId xmlns:a16="http://schemas.microsoft.com/office/drawing/2014/main" id="{2C6751AD-5383-6467-8B24-80D3E8729C4C}"/>
              </a:ext>
            </a:extLst>
          </p:cNvPr>
          <p:cNvGrpSpPr/>
          <p:nvPr/>
        </p:nvGrpSpPr>
        <p:grpSpPr>
          <a:xfrm>
            <a:off x="995779" y="5227387"/>
            <a:ext cx="1727843" cy="862116"/>
            <a:chOff x="834100" y="3642869"/>
            <a:chExt cx="1259483" cy="628426"/>
          </a:xfrm>
        </p:grpSpPr>
        <p:sp>
          <p:nvSpPr>
            <p:cNvPr id="190" name="Google Shape;7632;p72">
              <a:extLst>
                <a:ext uri="{FF2B5EF4-FFF2-40B4-BE49-F238E27FC236}">
                  <a16:creationId xmlns:a16="http://schemas.microsoft.com/office/drawing/2014/main" id="{7A243179-E5DA-15E1-6E81-4B0BCC26795D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7633;p72">
              <a:extLst>
                <a:ext uri="{FF2B5EF4-FFF2-40B4-BE49-F238E27FC236}">
                  <a16:creationId xmlns:a16="http://schemas.microsoft.com/office/drawing/2014/main" id="{2C0A3A2C-AEDE-C940-15BA-0154EC416910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7634;p72">
              <a:extLst>
                <a:ext uri="{FF2B5EF4-FFF2-40B4-BE49-F238E27FC236}">
                  <a16:creationId xmlns:a16="http://schemas.microsoft.com/office/drawing/2014/main" id="{3CE52D2F-B8EE-2130-392D-F4A10E56B98B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7635;p72">
              <a:extLst>
                <a:ext uri="{FF2B5EF4-FFF2-40B4-BE49-F238E27FC236}">
                  <a16:creationId xmlns:a16="http://schemas.microsoft.com/office/drawing/2014/main" id="{8BE5A632-FED8-D39F-6BE5-2BC9A7D5C9E9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7636;p72">
              <a:extLst>
                <a:ext uri="{FF2B5EF4-FFF2-40B4-BE49-F238E27FC236}">
                  <a16:creationId xmlns:a16="http://schemas.microsoft.com/office/drawing/2014/main" id="{C72C423B-B47E-B3A6-E5A3-A9254D5A6B0D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7637;p72">
              <a:extLst>
                <a:ext uri="{FF2B5EF4-FFF2-40B4-BE49-F238E27FC236}">
                  <a16:creationId xmlns:a16="http://schemas.microsoft.com/office/drawing/2014/main" id="{137C9516-A20C-93B7-699D-366495FCFD35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7638;p72">
              <a:extLst>
                <a:ext uri="{FF2B5EF4-FFF2-40B4-BE49-F238E27FC236}">
                  <a16:creationId xmlns:a16="http://schemas.microsoft.com/office/drawing/2014/main" id="{2467CE5F-7431-058B-A81B-AF121159D72A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7639;p72">
              <a:extLst>
                <a:ext uri="{FF2B5EF4-FFF2-40B4-BE49-F238E27FC236}">
                  <a16:creationId xmlns:a16="http://schemas.microsoft.com/office/drawing/2014/main" id="{3478E3EB-2DE3-B01A-7525-5FCEFBB77A3D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7640;p72">
              <a:extLst>
                <a:ext uri="{FF2B5EF4-FFF2-40B4-BE49-F238E27FC236}">
                  <a16:creationId xmlns:a16="http://schemas.microsoft.com/office/drawing/2014/main" id="{902FCB25-ED83-EC20-E395-6743E252BAC1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7641;p72">
              <a:extLst>
                <a:ext uri="{FF2B5EF4-FFF2-40B4-BE49-F238E27FC236}">
                  <a16:creationId xmlns:a16="http://schemas.microsoft.com/office/drawing/2014/main" id="{1B830A81-2992-24AD-CA37-55DF37B82462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7642;p72">
              <a:extLst>
                <a:ext uri="{FF2B5EF4-FFF2-40B4-BE49-F238E27FC236}">
                  <a16:creationId xmlns:a16="http://schemas.microsoft.com/office/drawing/2014/main" id="{41666616-FCE5-7948-707C-41FEBDF829FB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7643;p72">
              <a:extLst>
                <a:ext uri="{FF2B5EF4-FFF2-40B4-BE49-F238E27FC236}">
                  <a16:creationId xmlns:a16="http://schemas.microsoft.com/office/drawing/2014/main" id="{012A0727-D944-2C49-923F-F4A8D808C206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7644;p72">
              <a:extLst>
                <a:ext uri="{FF2B5EF4-FFF2-40B4-BE49-F238E27FC236}">
                  <a16:creationId xmlns:a16="http://schemas.microsoft.com/office/drawing/2014/main" id="{5251CEFD-B7AD-D4DF-05FC-86D3F6340B2B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7645;p72">
              <a:extLst>
                <a:ext uri="{FF2B5EF4-FFF2-40B4-BE49-F238E27FC236}">
                  <a16:creationId xmlns:a16="http://schemas.microsoft.com/office/drawing/2014/main" id="{93850F50-5B75-72D9-C155-9848BF46AC86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7646;p72">
              <a:extLst>
                <a:ext uri="{FF2B5EF4-FFF2-40B4-BE49-F238E27FC236}">
                  <a16:creationId xmlns:a16="http://schemas.microsoft.com/office/drawing/2014/main" id="{71F590BA-30E7-C4AB-582E-5A97CC7091BC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7647;p72">
              <a:extLst>
                <a:ext uri="{FF2B5EF4-FFF2-40B4-BE49-F238E27FC236}">
                  <a16:creationId xmlns:a16="http://schemas.microsoft.com/office/drawing/2014/main" id="{0880E05C-3BCE-0641-A3FD-C59507627525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7648;p72">
              <a:extLst>
                <a:ext uri="{FF2B5EF4-FFF2-40B4-BE49-F238E27FC236}">
                  <a16:creationId xmlns:a16="http://schemas.microsoft.com/office/drawing/2014/main" id="{6DA08FC3-6415-7F4E-48E7-616ED76E115D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7649;p72">
              <a:extLst>
                <a:ext uri="{FF2B5EF4-FFF2-40B4-BE49-F238E27FC236}">
                  <a16:creationId xmlns:a16="http://schemas.microsoft.com/office/drawing/2014/main" id="{941AA478-083E-383D-011E-66F2C7B4BBDE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7650;p72">
              <a:extLst>
                <a:ext uri="{FF2B5EF4-FFF2-40B4-BE49-F238E27FC236}">
                  <a16:creationId xmlns:a16="http://schemas.microsoft.com/office/drawing/2014/main" id="{C2702760-7E69-3FE5-A6B0-CD5FAE74C96A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7651;p72">
              <a:extLst>
                <a:ext uri="{FF2B5EF4-FFF2-40B4-BE49-F238E27FC236}">
                  <a16:creationId xmlns:a16="http://schemas.microsoft.com/office/drawing/2014/main" id="{749AD4BF-3A9C-F96A-9D7F-26F81BB4BF4E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7652;p72">
              <a:extLst>
                <a:ext uri="{FF2B5EF4-FFF2-40B4-BE49-F238E27FC236}">
                  <a16:creationId xmlns:a16="http://schemas.microsoft.com/office/drawing/2014/main" id="{F5C16E42-4670-7322-C095-C35FB798EAD9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7653;p72">
              <a:extLst>
                <a:ext uri="{FF2B5EF4-FFF2-40B4-BE49-F238E27FC236}">
                  <a16:creationId xmlns:a16="http://schemas.microsoft.com/office/drawing/2014/main" id="{01D76BD5-2A1F-98F2-ADC2-C4D6448AFFB5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7654;p72">
              <a:extLst>
                <a:ext uri="{FF2B5EF4-FFF2-40B4-BE49-F238E27FC236}">
                  <a16:creationId xmlns:a16="http://schemas.microsoft.com/office/drawing/2014/main" id="{AB91D411-772F-0A06-A79A-059DB3338C6C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7655;p72">
              <a:extLst>
                <a:ext uri="{FF2B5EF4-FFF2-40B4-BE49-F238E27FC236}">
                  <a16:creationId xmlns:a16="http://schemas.microsoft.com/office/drawing/2014/main" id="{21CF3A40-72C9-B91C-D8D2-27A38D263EF1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7656;p72">
              <a:extLst>
                <a:ext uri="{FF2B5EF4-FFF2-40B4-BE49-F238E27FC236}">
                  <a16:creationId xmlns:a16="http://schemas.microsoft.com/office/drawing/2014/main" id="{200E3D40-1097-7338-5C7C-06F5AC01C7E6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15" name="Google Shape;7657;p72">
              <a:extLst>
                <a:ext uri="{FF2B5EF4-FFF2-40B4-BE49-F238E27FC236}">
                  <a16:creationId xmlns:a16="http://schemas.microsoft.com/office/drawing/2014/main" id="{60A4CB1E-A2DB-9D73-3675-13424FE5D0EB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0" name="Google Shape;7658;p72">
                <a:extLst>
                  <a:ext uri="{FF2B5EF4-FFF2-40B4-BE49-F238E27FC236}">
                    <a16:creationId xmlns:a16="http://schemas.microsoft.com/office/drawing/2014/main" id="{E5B3C369-AA6D-A290-D273-07AA4CB2B18C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1" name="Google Shape;7659;p72">
                <a:extLst>
                  <a:ext uri="{FF2B5EF4-FFF2-40B4-BE49-F238E27FC236}">
                    <a16:creationId xmlns:a16="http://schemas.microsoft.com/office/drawing/2014/main" id="{7C0C62B7-1148-8D00-5697-B98BF956BCF3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2" name="Google Shape;7660;p72">
                <a:extLst>
                  <a:ext uri="{FF2B5EF4-FFF2-40B4-BE49-F238E27FC236}">
                    <a16:creationId xmlns:a16="http://schemas.microsoft.com/office/drawing/2014/main" id="{1AB3643B-DAEC-56AC-352B-196F3E287A84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3" name="Google Shape;7661;p72">
                <a:extLst>
                  <a:ext uri="{FF2B5EF4-FFF2-40B4-BE49-F238E27FC236}">
                    <a16:creationId xmlns:a16="http://schemas.microsoft.com/office/drawing/2014/main" id="{D9E0F904-E8C8-330F-FC42-4037A9DAC590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4" name="Google Shape;7662;p72">
                <a:extLst>
                  <a:ext uri="{FF2B5EF4-FFF2-40B4-BE49-F238E27FC236}">
                    <a16:creationId xmlns:a16="http://schemas.microsoft.com/office/drawing/2014/main" id="{3362145F-90D0-1E64-D03C-B71469168839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5" name="Google Shape;7663;p72">
                <a:extLst>
                  <a:ext uri="{FF2B5EF4-FFF2-40B4-BE49-F238E27FC236}">
                    <a16:creationId xmlns:a16="http://schemas.microsoft.com/office/drawing/2014/main" id="{6DD1B906-8561-3ECE-0DCA-AC4EEB49B81B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6" name="Google Shape;7664;p72">
                <a:extLst>
                  <a:ext uri="{FF2B5EF4-FFF2-40B4-BE49-F238E27FC236}">
                    <a16:creationId xmlns:a16="http://schemas.microsoft.com/office/drawing/2014/main" id="{26E4CF04-7ADB-1063-6E91-E9E5EC351200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7" name="Google Shape;7665;p72">
                <a:extLst>
                  <a:ext uri="{FF2B5EF4-FFF2-40B4-BE49-F238E27FC236}">
                    <a16:creationId xmlns:a16="http://schemas.microsoft.com/office/drawing/2014/main" id="{5F3C7D06-3D7D-6FA5-0229-0A951CACC243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8" name="Google Shape;7666;p72">
                <a:extLst>
                  <a:ext uri="{FF2B5EF4-FFF2-40B4-BE49-F238E27FC236}">
                    <a16:creationId xmlns:a16="http://schemas.microsoft.com/office/drawing/2014/main" id="{BD949CA7-1CC0-9F2E-7788-C434D75E304A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9" name="Google Shape;7667;p72">
                <a:extLst>
                  <a:ext uri="{FF2B5EF4-FFF2-40B4-BE49-F238E27FC236}">
                    <a16:creationId xmlns:a16="http://schemas.microsoft.com/office/drawing/2014/main" id="{985C13C5-B9DF-840F-91B0-AC52B90B7102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0" name="Google Shape;7668;p72">
                <a:extLst>
                  <a:ext uri="{FF2B5EF4-FFF2-40B4-BE49-F238E27FC236}">
                    <a16:creationId xmlns:a16="http://schemas.microsoft.com/office/drawing/2014/main" id="{655FA7C4-0787-63E7-FC5A-A2BA5B623000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1" name="Google Shape;7669;p72">
                <a:extLst>
                  <a:ext uri="{FF2B5EF4-FFF2-40B4-BE49-F238E27FC236}">
                    <a16:creationId xmlns:a16="http://schemas.microsoft.com/office/drawing/2014/main" id="{EA9BD42B-9FEA-361D-68BC-43B99D142BE5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2" name="Google Shape;7670;p72">
                <a:extLst>
                  <a:ext uri="{FF2B5EF4-FFF2-40B4-BE49-F238E27FC236}">
                    <a16:creationId xmlns:a16="http://schemas.microsoft.com/office/drawing/2014/main" id="{9A3D15FF-ADF1-CDE3-C91E-D7B2C040C08B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3" name="Google Shape;7671;p72">
                <a:extLst>
                  <a:ext uri="{FF2B5EF4-FFF2-40B4-BE49-F238E27FC236}">
                    <a16:creationId xmlns:a16="http://schemas.microsoft.com/office/drawing/2014/main" id="{61BA28A3-33E4-7369-6067-B257CB2FEB61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4" name="Google Shape;7672;p72">
                <a:extLst>
                  <a:ext uri="{FF2B5EF4-FFF2-40B4-BE49-F238E27FC236}">
                    <a16:creationId xmlns:a16="http://schemas.microsoft.com/office/drawing/2014/main" id="{AC761F5E-0ACD-5178-D6B1-A0BB9EFA7097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5" name="Google Shape;7673;p72">
                <a:extLst>
                  <a:ext uri="{FF2B5EF4-FFF2-40B4-BE49-F238E27FC236}">
                    <a16:creationId xmlns:a16="http://schemas.microsoft.com/office/drawing/2014/main" id="{80EB6DAB-A33C-B1DA-8230-1064F8EBDAAE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6" name="Google Shape;7674;p72">
                <a:extLst>
                  <a:ext uri="{FF2B5EF4-FFF2-40B4-BE49-F238E27FC236}">
                    <a16:creationId xmlns:a16="http://schemas.microsoft.com/office/drawing/2014/main" id="{C9B29583-BA9D-2293-4EDD-068D7D64216A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7" name="Google Shape;7675;p72">
                <a:extLst>
                  <a:ext uri="{FF2B5EF4-FFF2-40B4-BE49-F238E27FC236}">
                    <a16:creationId xmlns:a16="http://schemas.microsoft.com/office/drawing/2014/main" id="{D0A3ABE6-C1F1-7B3B-538B-D002A66B4DB1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8" name="Google Shape;7676;p72">
                <a:extLst>
                  <a:ext uri="{FF2B5EF4-FFF2-40B4-BE49-F238E27FC236}">
                    <a16:creationId xmlns:a16="http://schemas.microsoft.com/office/drawing/2014/main" id="{165A2903-7198-D611-4BE4-D2468F9B8D31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9" name="Google Shape;7677;p72">
                <a:extLst>
                  <a:ext uri="{FF2B5EF4-FFF2-40B4-BE49-F238E27FC236}">
                    <a16:creationId xmlns:a16="http://schemas.microsoft.com/office/drawing/2014/main" id="{E881130A-669B-1E95-DA20-0E64207B80DB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16" name="Google Shape;7678;p72">
              <a:extLst>
                <a:ext uri="{FF2B5EF4-FFF2-40B4-BE49-F238E27FC236}">
                  <a16:creationId xmlns:a16="http://schemas.microsoft.com/office/drawing/2014/main" id="{738528BC-2E31-2DD0-0A74-9B7B5B573FEF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7679;p72">
              <a:extLst>
                <a:ext uri="{FF2B5EF4-FFF2-40B4-BE49-F238E27FC236}">
                  <a16:creationId xmlns:a16="http://schemas.microsoft.com/office/drawing/2014/main" id="{00D7EC84-C697-5C80-47F1-57646E89B155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7680;p72">
              <a:extLst>
                <a:ext uri="{FF2B5EF4-FFF2-40B4-BE49-F238E27FC236}">
                  <a16:creationId xmlns:a16="http://schemas.microsoft.com/office/drawing/2014/main" id="{242F6428-360C-774B-FDAB-ED33E07B1917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7681;p72">
              <a:extLst>
                <a:ext uri="{FF2B5EF4-FFF2-40B4-BE49-F238E27FC236}">
                  <a16:creationId xmlns:a16="http://schemas.microsoft.com/office/drawing/2014/main" id="{CA942A5F-2ACF-70D0-6CA7-9F9EC3F09147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7682;p72">
              <a:extLst>
                <a:ext uri="{FF2B5EF4-FFF2-40B4-BE49-F238E27FC236}">
                  <a16:creationId xmlns:a16="http://schemas.microsoft.com/office/drawing/2014/main" id="{A2ED24F5-6C59-9EA8-6F63-B6A5798CC863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7683;p72">
              <a:extLst>
                <a:ext uri="{FF2B5EF4-FFF2-40B4-BE49-F238E27FC236}">
                  <a16:creationId xmlns:a16="http://schemas.microsoft.com/office/drawing/2014/main" id="{D3279D94-B9A9-BB54-4BE7-95AB3C88FCAF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7684;p72">
              <a:extLst>
                <a:ext uri="{FF2B5EF4-FFF2-40B4-BE49-F238E27FC236}">
                  <a16:creationId xmlns:a16="http://schemas.microsoft.com/office/drawing/2014/main" id="{C7BD6C78-DEBF-0C38-E0B8-A59F3BB9A55D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7685;p72">
              <a:extLst>
                <a:ext uri="{FF2B5EF4-FFF2-40B4-BE49-F238E27FC236}">
                  <a16:creationId xmlns:a16="http://schemas.microsoft.com/office/drawing/2014/main" id="{83A563D6-6814-9BBF-D52C-5541AB0D04C6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7686;p72">
              <a:extLst>
                <a:ext uri="{FF2B5EF4-FFF2-40B4-BE49-F238E27FC236}">
                  <a16:creationId xmlns:a16="http://schemas.microsoft.com/office/drawing/2014/main" id="{9177F268-5096-A148-687B-00B698A03B90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7687;p72">
              <a:extLst>
                <a:ext uri="{FF2B5EF4-FFF2-40B4-BE49-F238E27FC236}">
                  <a16:creationId xmlns:a16="http://schemas.microsoft.com/office/drawing/2014/main" id="{EFC1883B-B694-1F10-F6BA-3AB284E9C104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7688;p72">
              <a:extLst>
                <a:ext uri="{FF2B5EF4-FFF2-40B4-BE49-F238E27FC236}">
                  <a16:creationId xmlns:a16="http://schemas.microsoft.com/office/drawing/2014/main" id="{348B6CCB-21C3-EAEA-971D-73448857C95C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7689;p72">
              <a:extLst>
                <a:ext uri="{FF2B5EF4-FFF2-40B4-BE49-F238E27FC236}">
                  <a16:creationId xmlns:a16="http://schemas.microsoft.com/office/drawing/2014/main" id="{0256ED9B-B079-C6FF-DAD2-9F13E894A9B2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7690;p72">
              <a:extLst>
                <a:ext uri="{FF2B5EF4-FFF2-40B4-BE49-F238E27FC236}">
                  <a16:creationId xmlns:a16="http://schemas.microsoft.com/office/drawing/2014/main" id="{6C3BA15B-F806-9F9A-0D96-0C577BE91C27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7691;p72">
              <a:extLst>
                <a:ext uri="{FF2B5EF4-FFF2-40B4-BE49-F238E27FC236}">
                  <a16:creationId xmlns:a16="http://schemas.microsoft.com/office/drawing/2014/main" id="{101DD5F6-9FEB-8390-8D18-F7F3E9895211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0" name="Google Shape;7692;p72">
            <a:extLst>
              <a:ext uri="{FF2B5EF4-FFF2-40B4-BE49-F238E27FC236}">
                <a16:creationId xmlns:a16="http://schemas.microsoft.com/office/drawing/2014/main" id="{1D70BF1C-7B38-13B1-E5A8-2B821FA9BE55}"/>
              </a:ext>
            </a:extLst>
          </p:cNvPr>
          <p:cNvGrpSpPr/>
          <p:nvPr/>
        </p:nvGrpSpPr>
        <p:grpSpPr>
          <a:xfrm rot="5400000">
            <a:off x="7946596" y="4956049"/>
            <a:ext cx="218752" cy="1886555"/>
            <a:chOff x="4428249" y="1369375"/>
            <a:chExt cx="36905" cy="429569"/>
          </a:xfrm>
        </p:grpSpPr>
        <p:sp>
          <p:nvSpPr>
            <p:cNvPr id="251" name="Google Shape;7693;p72">
              <a:extLst>
                <a:ext uri="{FF2B5EF4-FFF2-40B4-BE49-F238E27FC236}">
                  <a16:creationId xmlns:a16="http://schemas.microsoft.com/office/drawing/2014/main" id="{1AC746B8-FA22-D819-9CD2-C9641B41E04B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7694;p72">
              <a:extLst>
                <a:ext uri="{FF2B5EF4-FFF2-40B4-BE49-F238E27FC236}">
                  <a16:creationId xmlns:a16="http://schemas.microsoft.com/office/drawing/2014/main" id="{1AA01912-0913-A2CD-4478-FA60D832B22D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7695;p72">
              <a:extLst>
                <a:ext uri="{FF2B5EF4-FFF2-40B4-BE49-F238E27FC236}">
                  <a16:creationId xmlns:a16="http://schemas.microsoft.com/office/drawing/2014/main" id="{A2406689-C628-987E-4ED8-BA2ADE565878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7696;p72">
              <a:extLst>
                <a:ext uri="{FF2B5EF4-FFF2-40B4-BE49-F238E27FC236}">
                  <a16:creationId xmlns:a16="http://schemas.microsoft.com/office/drawing/2014/main" id="{CB87A0B8-8382-2E17-5877-F8BD126E2B9F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7697;p72">
              <a:extLst>
                <a:ext uri="{FF2B5EF4-FFF2-40B4-BE49-F238E27FC236}">
                  <a16:creationId xmlns:a16="http://schemas.microsoft.com/office/drawing/2014/main" id="{5FD1DA0E-5C0F-4766-6F20-238448EE32BD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7698;p72">
              <a:extLst>
                <a:ext uri="{FF2B5EF4-FFF2-40B4-BE49-F238E27FC236}">
                  <a16:creationId xmlns:a16="http://schemas.microsoft.com/office/drawing/2014/main" id="{45F75B78-29DB-9007-E637-C1D56BEFFD92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7699;p72">
              <a:extLst>
                <a:ext uri="{FF2B5EF4-FFF2-40B4-BE49-F238E27FC236}">
                  <a16:creationId xmlns:a16="http://schemas.microsoft.com/office/drawing/2014/main" id="{50976106-7837-82BE-4975-CA1F2927AA7A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7700;p72">
              <a:extLst>
                <a:ext uri="{FF2B5EF4-FFF2-40B4-BE49-F238E27FC236}">
                  <a16:creationId xmlns:a16="http://schemas.microsoft.com/office/drawing/2014/main" id="{76900AF6-61DB-3F93-3675-169888956FE7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7701;p72">
              <a:extLst>
                <a:ext uri="{FF2B5EF4-FFF2-40B4-BE49-F238E27FC236}">
                  <a16:creationId xmlns:a16="http://schemas.microsoft.com/office/drawing/2014/main" id="{52E593C4-1D22-3C96-76AB-428D0B64DD27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7702;p72">
              <a:extLst>
                <a:ext uri="{FF2B5EF4-FFF2-40B4-BE49-F238E27FC236}">
                  <a16:creationId xmlns:a16="http://schemas.microsoft.com/office/drawing/2014/main" id="{8B5191A0-74DC-E7D5-B8BE-B72202537297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7703;p72">
              <a:extLst>
                <a:ext uri="{FF2B5EF4-FFF2-40B4-BE49-F238E27FC236}">
                  <a16:creationId xmlns:a16="http://schemas.microsoft.com/office/drawing/2014/main" id="{E79F6F3E-5C6F-EB6A-7442-78BD2B5717F4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7704;p72">
              <a:extLst>
                <a:ext uri="{FF2B5EF4-FFF2-40B4-BE49-F238E27FC236}">
                  <a16:creationId xmlns:a16="http://schemas.microsoft.com/office/drawing/2014/main" id="{B5C83503-6061-3B8D-CE5D-1EEA1E218317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7705;p72">
              <a:extLst>
                <a:ext uri="{FF2B5EF4-FFF2-40B4-BE49-F238E27FC236}">
                  <a16:creationId xmlns:a16="http://schemas.microsoft.com/office/drawing/2014/main" id="{8374E395-A1EE-D7F0-4E8E-35F1B36C3D61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7706;p72">
              <a:extLst>
                <a:ext uri="{FF2B5EF4-FFF2-40B4-BE49-F238E27FC236}">
                  <a16:creationId xmlns:a16="http://schemas.microsoft.com/office/drawing/2014/main" id="{D9701BD2-3040-F8F8-B832-FDF448DCC051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7707;p72">
              <a:extLst>
                <a:ext uri="{FF2B5EF4-FFF2-40B4-BE49-F238E27FC236}">
                  <a16:creationId xmlns:a16="http://schemas.microsoft.com/office/drawing/2014/main" id="{917EB62A-9F50-E847-526C-DFD067C424ED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7708;p72">
              <a:extLst>
                <a:ext uri="{FF2B5EF4-FFF2-40B4-BE49-F238E27FC236}">
                  <a16:creationId xmlns:a16="http://schemas.microsoft.com/office/drawing/2014/main" id="{C522392D-5C90-0A52-E51D-B38D3156CE21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7709;p72">
              <a:extLst>
                <a:ext uri="{FF2B5EF4-FFF2-40B4-BE49-F238E27FC236}">
                  <a16:creationId xmlns:a16="http://schemas.microsoft.com/office/drawing/2014/main" id="{BE98E765-BD3C-FF88-F6A6-F021E5D9F290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7710;p72">
              <a:extLst>
                <a:ext uri="{FF2B5EF4-FFF2-40B4-BE49-F238E27FC236}">
                  <a16:creationId xmlns:a16="http://schemas.microsoft.com/office/drawing/2014/main" id="{53FCC1EC-AB2E-C239-D624-ECA030155E26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7711;p72">
              <a:extLst>
                <a:ext uri="{FF2B5EF4-FFF2-40B4-BE49-F238E27FC236}">
                  <a16:creationId xmlns:a16="http://schemas.microsoft.com/office/drawing/2014/main" id="{F44CCAA8-A866-05FD-A4A1-67E70F56655B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7712;p72">
              <a:extLst>
                <a:ext uri="{FF2B5EF4-FFF2-40B4-BE49-F238E27FC236}">
                  <a16:creationId xmlns:a16="http://schemas.microsoft.com/office/drawing/2014/main" id="{8D8C3A1C-F94B-1765-D98C-6F79BFA3C0B2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7713;p72">
              <a:extLst>
                <a:ext uri="{FF2B5EF4-FFF2-40B4-BE49-F238E27FC236}">
                  <a16:creationId xmlns:a16="http://schemas.microsoft.com/office/drawing/2014/main" id="{6B6CEC38-22E5-33D6-72C6-176D4F47AF18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7714;p72">
              <a:extLst>
                <a:ext uri="{FF2B5EF4-FFF2-40B4-BE49-F238E27FC236}">
                  <a16:creationId xmlns:a16="http://schemas.microsoft.com/office/drawing/2014/main" id="{929C2DCC-2B0A-9C7A-2205-943AC19BB501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7715;p72">
              <a:extLst>
                <a:ext uri="{FF2B5EF4-FFF2-40B4-BE49-F238E27FC236}">
                  <a16:creationId xmlns:a16="http://schemas.microsoft.com/office/drawing/2014/main" id="{EF0E9FD4-25FC-B5B3-F4E7-DBD6FF8C9AF9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7716;p72">
              <a:extLst>
                <a:ext uri="{FF2B5EF4-FFF2-40B4-BE49-F238E27FC236}">
                  <a16:creationId xmlns:a16="http://schemas.microsoft.com/office/drawing/2014/main" id="{6A02689B-7097-0151-3FEC-C8C85DCA7020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7717;p72">
              <a:extLst>
                <a:ext uri="{FF2B5EF4-FFF2-40B4-BE49-F238E27FC236}">
                  <a16:creationId xmlns:a16="http://schemas.microsoft.com/office/drawing/2014/main" id="{1F99B691-FFD7-084F-3985-06508306E748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7718;p72">
              <a:extLst>
                <a:ext uri="{FF2B5EF4-FFF2-40B4-BE49-F238E27FC236}">
                  <a16:creationId xmlns:a16="http://schemas.microsoft.com/office/drawing/2014/main" id="{BB4AE1D0-52BD-94EE-0D22-78530B5888BF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7719;p72">
              <a:extLst>
                <a:ext uri="{FF2B5EF4-FFF2-40B4-BE49-F238E27FC236}">
                  <a16:creationId xmlns:a16="http://schemas.microsoft.com/office/drawing/2014/main" id="{3A8F19BB-225D-9188-D876-3E232C9D033C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7720;p72">
              <a:extLst>
                <a:ext uri="{FF2B5EF4-FFF2-40B4-BE49-F238E27FC236}">
                  <a16:creationId xmlns:a16="http://schemas.microsoft.com/office/drawing/2014/main" id="{A5421881-C256-B3CC-23BD-B148216E36AA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7721;p72">
              <a:extLst>
                <a:ext uri="{FF2B5EF4-FFF2-40B4-BE49-F238E27FC236}">
                  <a16:creationId xmlns:a16="http://schemas.microsoft.com/office/drawing/2014/main" id="{B1A00EF0-1DB6-3342-36CD-51BA5F6AA11E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7722;p72">
              <a:extLst>
                <a:ext uri="{FF2B5EF4-FFF2-40B4-BE49-F238E27FC236}">
                  <a16:creationId xmlns:a16="http://schemas.microsoft.com/office/drawing/2014/main" id="{FFF174C5-8904-F24D-420C-1E2F5487BA1A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7723;p72">
              <a:extLst>
                <a:ext uri="{FF2B5EF4-FFF2-40B4-BE49-F238E27FC236}">
                  <a16:creationId xmlns:a16="http://schemas.microsoft.com/office/drawing/2014/main" id="{223230F2-AC58-4552-E040-1C262B013589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7724;p72">
              <a:extLst>
                <a:ext uri="{FF2B5EF4-FFF2-40B4-BE49-F238E27FC236}">
                  <a16:creationId xmlns:a16="http://schemas.microsoft.com/office/drawing/2014/main" id="{F961C382-15AD-5835-28CD-5C62213C0A31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3" name="Google Shape;7725;p72">
            <a:extLst>
              <a:ext uri="{FF2B5EF4-FFF2-40B4-BE49-F238E27FC236}">
                <a16:creationId xmlns:a16="http://schemas.microsoft.com/office/drawing/2014/main" id="{289D5F72-45A5-CB87-4BB7-413AA0402A4F}"/>
              </a:ext>
            </a:extLst>
          </p:cNvPr>
          <p:cNvGrpSpPr/>
          <p:nvPr/>
        </p:nvGrpSpPr>
        <p:grpSpPr>
          <a:xfrm rot="10800000" flipH="1">
            <a:off x="7109835" y="4407442"/>
            <a:ext cx="1892276" cy="33077"/>
            <a:chOff x="219558" y="4738465"/>
            <a:chExt cx="5852400" cy="102300"/>
          </a:xfrm>
        </p:grpSpPr>
        <p:cxnSp>
          <p:nvCxnSpPr>
            <p:cNvPr id="284" name="Google Shape;7726;p72">
              <a:extLst>
                <a:ext uri="{FF2B5EF4-FFF2-40B4-BE49-F238E27FC236}">
                  <a16:creationId xmlns:a16="http://schemas.microsoft.com/office/drawing/2014/main" id="{DCD6A21B-A5D5-E137-6111-F34393E50E31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5" name="Google Shape;7727;p72">
              <a:extLst>
                <a:ext uri="{FF2B5EF4-FFF2-40B4-BE49-F238E27FC236}">
                  <a16:creationId xmlns:a16="http://schemas.microsoft.com/office/drawing/2014/main" id="{EE7190AA-300F-512C-2B65-3B623F16B51B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7728;p72">
              <a:extLst>
                <a:ext uri="{FF2B5EF4-FFF2-40B4-BE49-F238E27FC236}">
                  <a16:creationId xmlns:a16="http://schemas.microsoft.com/office/drawing/2014/main" id="{54286739-E37D-BA5C-E0D4-1F0924FC3499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7729;p72">
              <a:extLst>
                <a:ext uri="{FF2B5EF4-FFF2-40B4-BE49-F238E27FC236}">
                  <a16:creationId xmlns:a16="http://schemas.microsoft.com/office/drawing/2014/main" id="{2BD642BB-87CE-FB4C-7E3C-3D474CFF4B24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7730;p72">
              <a:extLst>
                <a:ext uri="{FF2B5EF4-FFF2-40B4-BE49-F238E27FC236}">
                  <a16:creationId xmlns:a16="http://schemas.microsoft.com/office/drawing/2014/main" id="{008F86C7-786B-0520-DC5C-21EA22DB1B08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7731;p72">
              <a:extLst>
                <a:ext uri="{FF2B5EF4-FFF2-40B4-BE49-F238E27FC236}">
                  <a16:creationId xmlns:a16="http://schemas.microsoft.com/office/drawing/2014/main" id="{C565DDA2-1C6B-5029-AFBF-6214FE609D63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0" name="Google Shape;7732;p72">
            <a:extLst>
              <a:ext uri="{FF2B5EF4-FFF2-40B4-BE49-F238E27FC236}">
                <a16:creationId xmlns:a16="http://schemas.microsoft.com/office/drawing/2014/main" id="{966CBDD5-57F4-6D74-80D8-BAD40D2967A4}"/>
              </a:ext>
            </a:extLst>
          </p:cNvPr>
          <p:cNvGrpSpPr/>
          <p:nvPr/>
        </p:nvGrpSpPr>
        <p:grpSpPr>
          <a:xfrm>
            <a:off x="7124926" y="4904859"/>
            <a:ext cx="1862093" cy="513355"/>
            <a:chOff x="5286284" y="2966544"/>
            <a:chExt cx="1396570" cy="385016"/>
          </a:xfrm>
        </p:grpSpPr>
        <p:cxnSp>
          <p:nvCxnSpPr>
            <p:cNvPr id="291" name="Google Shape;7733;p72">
              <a:extLst>
                <a:ext uri="{FF2B5EF4-FFF2-40B4-BE49-F238E27FC236}">
                  <a16:creationId xmlns:a16="http://schemas.microsoft.com/office/drawing/2014/main" id="{D61ED8F3-EE9B-AA7B-BD18-4D70CDEDB953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2" name="Google Shape;7734;p72">
              <a:extLst>
                <a:ext uri="{FF2B5EF4-FFF2-40B4-BE49-F238E27FC236}">
                  <a16:creationId xmlns:a16="http://schemas.microsoft.com/office/drawing/2014/main" id="{35D137C5-D341-B173-E021-F9B2BE97D40C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3" name="Google Shape;7735;p72">
              <a:extLst>
                <a:ext uri="{FF2B5EF4-FFF2-40B4-BE49-F238E27FC236}">
                  <a16:creationId xmlns:a16="http://schemas.microsoft.com/office/drawing/2014/main" id="{9E57BE61-0110-7BE9-174D-0FAFCC28DA7A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5" name="Google Shape;7736;p72">
                <a:extLst>
                  <a:ext uri="{FF2B5EF4-FFF2-40B4-BE49-F238E27FC236}">
                    <a16:creationId xmlns:a16="http://schemas.microsoft.com/office/drawing/2014/main" id="{8D1334D9-15A2-1E6D-CE61-A49E456FF670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7;p72">
                <a:extLst>
                  <a:ext uri="{FF2B5EF4-FFF2-40B4-BE49-F238E27FC236}">
                    <a16:creationId xmlns:a16="http://schemas.microsoft.com/office/drawing/2014/main" id="{ED34C59D-2BCF-2B6C-804A-9ECFDEE8E50A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38;p72">
                <a:extLst>
                  <a:ext uri="{FF2B5EF4-FFF2-40B4-BE49-F238E27FC236}">
                    <a16:creationId xmlns:a16="http://schemas.microsoft.com/office/drawing/2014/main" id="{E7C58F08-5BE4-F750-351D-DED10C05A4AC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9;p72">
                <a:extLst>
                  <a:ext uri="{FF2B5EF4-FFF2-40B4-BE49-F238E27FC236}">
                    <a16:creationId xmlns:a16="http://schemas.microsoft.com/office/drawing/2014/main" id="{308444ED-7543-9DAD-F3D9-0B52781A5B4A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0;p72">
                <a:extLst>
                  <a:ext uri="{FF2B5EF4-FFF2-40B4-BE49-F238E27FC236}">
                    <a16:creationId xmlns:a16="http://schemas.microsoft.com/office/drawing/2014/main" id="{6599F840-61BF-80BD-6803-94A96D3619D9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1;p72">
                <a:extLst>
                  <a:ext uri="{FF2B5EF4-FFF2-40B4-BE49-F238E27FC236}">
                    <a16:creationId xmlns:a16="http://schemas.microsoft.com/office/drawing/2014/main" id="{5C4DD1FB-E8F4-9C85-C648-4C1051582275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2;p72">
                <a:extLst>
                  <a:ext uri="{FF2B5EF4-FFF2-40B4-BE49-F238E27FC236}">
                    <a16:creationId xmlns:a16="http://schemas.microsoft.com/office/drawing/2014/main" id="{B4AABA49-856F-2B25-7015-AD71FD4CCC37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3;p72">
                <a:extLst>
                  <a:ext uri="{FF2B5EF4-FFF2-40B4-BE49-F238E27FC236}">
                    <a16:creationId xmlns:a16="http://schemas.microsoft.com/office/drawing/2014/main" id="{4988327A-19FA-BD65-B86D-116167F15129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4" name="Google Shape;7744;p72">
              <a:extLst>
                <a:ext uri="{FF2B5EF4-FFF2-40B4-BE49-F238E27FC236}">
                  <a16:creationId xmlns:a16="http://schemas.microsoft.com/office/drawing/2014/main" id="{480A734D-9220-5F4E-9EC8-8BCEE4716EC0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3" name="Google Shape;7745;p72">
            <a:extLst>
              <a:ext uri="{FF2B5EF4-FFF2-40B4-BE49-F238E27FC236}">
                <a16:creationId xmlns:a16="http://schemas.microsoft.com/office/drawing/2014/main" id="{0133B765-AC33-C4C2-5F99-35A7725F24D4}"/>
              </a:ext>
            </a:extLst>
          </p:cNvPr>
          <p:cNvGrpSpPr/>
          <p:nvPr/>
        </p:nvGrpSpPr>
        <p:grpSpPr>
          <a:xfrm>
            <a:off x="2706347" y="2796561"/>
            <a:ext cx="1576368" cy="882703"/>
            <a:chOff x="2029517" y="1732295"/>
            <a:chExt cx="1149068" cy="643432"/>
          </a:xfrm>
        </p:grpSpPr>
        <p:grpSp>
          <p:nvGrpSpPr>
            <p:cNvPr id="304" name="Google Shape;7746;p72">
              <a:extLst>
                <a:ext uri="{FF2B5EF4-FFF2-40B4-BE49-F238E27FC236}">
                  <a16:creationId xmlns:a16="http://schemas.microsoft.com/office/drawing/2014/main" id="{D2CD2596-5877-9962-19F9-5FEE19FFA622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1" name="Google Shape;7747;p72">
                <a:extLst>
                  <a:ext uri="{FF2B5EF4-FFF2-40B4-BE49-F238E27FC236}">
                    <a16:creationId xmlns:a16="http://schemas.microsoft.com/office/drawing/2014/main" id="{73B07574-DCA8-D025-FBDC-A73AD0A99666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5" name="Google Shape;7748;p72">
                  <a:extLst>
                    <a:ext uri="{FF2B5EF4-FFF2-40B4-BE49-F238E27FC236}">
                      <a16:creationId xmlns:a16="http://schemas.microsoft.com/office/drawing/2014/main" id="{5A6FBCEC-0649-0A2D-D7A9-E4343D4C9651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49;p72">
                  <a:extLst>
                    <a:ext uri="{FF2B5EF4-FFF2-40B4-BE49-F238E27FC236}">
                      <a16:creationId xmlns:a16="http://schemas.microsoft.com/office/drawing/2014/main" id="{88470442-2D5A-6FB4-2632-173ED36A241A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22" name="Google Shape;7750;p72">
                <a:extLst>
                  <a:ext uri="{FF2B5EF4-FFF2-40B4-BE49-F238E27FC236}">
                    <a16:creationId xmlns:a16="http://schemas.microsoft.com/office/drawing/2014/main" id="{0BC36BF9-5823-DB7A-56E8-9729B4349A9E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3" name="Google Shape;7751;p72">
                  <a:extLst>
                    <a:ext uri="{FF2B5EF4-FFF2-40B4-BE49-F238E27FC236}">
                      <a16:creationId xmlns:a16="http://schemas.microsoft.com/office/drawing/2014/main" id="{64A1F865-1D51-2985-7F64-7CF790D7CEFB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52;p72">
                  <a:extLst>
                    <a:ext uri="{FF2B5EF4-FFF2-40B4-BE49-F238E27FC236}">
                      <a16:creationId xmlns:a16="http://schemas.microsoft.com/office/drawing/2014/main" id="{7DC8C4F9-4447-7928-DA0A-17307522CAC7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305" name="Google Shape;7753;p72">
              <a:extLst>
                <a:ext uri="{FF2B5EF4-FFF2-40B4-BE49-F238E27FC236}">
                  <a16:creationId xmlns:a16="http://schemas.microsoft.com/office/drawing/2014/main" id="{B8C532F2-6027-8115-A07B-10E64567694C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6" name="Google Shape;7754;p72">
                <a:extLst>
                  <a:ext uri="{FF2B5EF4-FFF2-40B4-BE49-F238E27FC236}">
                    <a16:creationId xmlns:a16="http://schemas.microsoft.com/office/drawing/2014/main" id="{B516250A-3527-1670-93E5-1B3AFFEF7DCE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5" name="Google Shape;7755;p72">
                  <a:extLst>
                    <a:ext uri="{FF2B5EF4-FFF2-40B4-BE49-F238E27FC236}">
                      <a16:creationId xmlns:a16="http://schemas.microsoft.com/office/drawing/2014/main" id="{52FCED16-BF23-DFA2-3C25-1E5BD3B12EA0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9" name="Google Shape;7756;p72">
                    <a:extLst>
                      <a:ext uri="{FF2B5EF4-FFF2-40B4-BE49-F238E27FC236}">
                        <a16:creationId xmlns:a16="http://schemas.microsoft.com/office/drawing/2014/main" id="{7A83C4D0-6489-7682-A466-326C1C9BDF09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57;p72">
                    <a:extLst>
                      <a:ext uri="{FF2B5EF4-FFF2-40B4-BE49-F238E27FC236}">
                        <a16:creationId xmlns:a16="http://schemas.microsoft.com/office/drawing/2014/main" id="{A9982C37-EB1D-BBCA-BA7B-3C5100E92193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16" name="Google Shape;7758;p72">
                  <a:extLst>
                    <a:ext uri="{FF2B5EF4-FFF2-40B4-BE49-F238E27FC236}">
                      <a16:creationId xmlns:a16="http://schemas.microsoft.com/office/drawing/2014/main" id="{DEAFDA20-1C08-9A10-2E5C-180C9F172997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7" name="Google Shape;7759;p72">
                    <a:extLst>
                      <a:ext uri="{FF2B5EF4-FFF2-40B4-BE49-F238E27FC236}">
                        <a16:creationId xmlns:a16="http://schemas.microsoft.com/office/drawing/2014/main" id="{3DE47A87-D09D-8122-C33D-2EE3F38C248E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60;p72">
                    <a:extLst>
                      <a:ext uri="{FF2B5EF4-FFF2-40B4-BE49-F238E27FC236}">
                        <a16:creationId xmlns:a16="http://schemas.microsoft.com/office/drawing/2014/main" id="{162CB0C9-A746-8889-211C-E4B4AB4E5C97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307" name="Google Shape;7761;p72">
                <a:extLst>
                  <a:ext uri="{FF2B5EF4-FFF2-40B4-BE49-F238E27FC236}">
                    <a16:creationId xmlns:a16="http://schemas.microsoft.com/office/drawing/2014/main" id="{59E6826A-92EC-287D-441F-AEEAD4B25976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8" name="Google Shape;7762;p72">
                  <a:extLst>
                    <a:ext uri="{FF2B5EF4-FFF2-40B4-BE49-F238E27FC236}">
                      <a16:creationId xmlns:a16="http://schemas.microsoft.com/office/drawing/2014/main" id="{7B25F5C7-A2F0-9161-71F6-AEF8CFA15D5B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309" name="Google Shape;7763;p72">
                  <a:extLst>
                    <a:ext uri="{FF2B5EF4-FFF2-40B4-BE49-F238E27FC236}">
                      <a16:creationId xmlns:a16="http://schemas.microsoft.com/office/drawing/2014/main" id="{8BA2BEF0-6134-1B54-3146-7E752C4EC9D6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3" name="Google Shape;7764;p72">
                    <a:extLst>
                      <a:ext uri="{FF2B5EF4-FFF2-40B4-BE49-F238E27FC236}">
                        <a16:creationId xmlns:a16="http://schemas.microsoft.com/office/drawing/2014/main" id="{87119B54-B6FB-3217-F520-C9BE7F941FA1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5;p72">
                    <a:extLst>
                      <a:ext uri="{FF2B5EF4-FFF2-40B4-BE49-F238E27FC236}">
                        <a16:creationId xmlns:a16="http://schemas.microsoft.com/office/drawing/2014/main" id="{F7AC2F19-319B-CC7D-E665-08C2C970825A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10" name="Google Shape;7766;p72">
                  <a:extLst>
                    <a:ext uri="{FF2B5EF4-FFF2-40B4-BE49-F238E27FC236}">
                      <a16:creationId xmlns:a16="http://schemas.microsoft.com/office/drawing/2014/main" id="{5162FB73-984E-576E-895A-30177F4BD121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1" name="Google Shape;7767;p72">
                    <a:extLst>
                      <a:ext uri="{FF2B5EF4-FFF2-40B4-BE49-F238E27FC236}">
                        <a16:creationId xmlns:a16="http://schemas.microsoft.com/office/drawing/2014/main" id="{4AD58D3B-1BA0-6ABF-EDE9-63438589225C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8;p72">
                    <a:extLst>
                      <a:ext uri="{FF2B5EF4-FFF2-40B4-BE49-F238E27FC236}">
                        <a16:creationId xmlns:a16="http://schemas.microsoft.com/office/drawing/2014/main" id="{5DE07709-0441-CDCA-9E99-289614D42AB3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327" name="Google Shape;7769;p72">
            <a:extLst>
              <a:ext uri="{FF2B5EF4-FFF2-40B4-BE49-F238E27FC236}">
                <a16:creationId xmlns:a16="http://schemas.microsoft.com/office/drawing/2014/main" id="{D02DA7BA-BBF7-D337-E134-98420060344A}"/>
              </a:ext>
            </a:extLst>
          </p:cNvPr>
          <p:cNvGrpSpPr/>
          <p:nvPr/>
        </p:nvGrpSpPr>
        <p:grpSpPr>
          <a:xfrm>
            <a:off x="953346" y="2726711"/>
            <a:ext cx="1283535" cy="1080077"/>
            <a:chOff x="844912" y="1681380"/>
            <a:chExt cx="935611" cy="787305"/>
          </a:xfrm>
        </p:grpSpPr>
        <p:grpSp>
          <p:nvGrpSpPr>
            <p:cNvPr id="328" name="Google Shape;7770;p72">
              <a:extLst>
                <a:ext uri="{FF2B5EF4-FFF2-40B4-BE49-F238E27FC236}">
                  <a16:creationId xmlns:a16="http://schemas.microsoft.com/office/drawing/2014/main" id="{0380E0F7-F934-B868-C635-AB6AA18D79E0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5" name="Google Shape;7771;p72">
                <a:extLst>
                  <a:ext uri="{FF2B5EF4-FFF2-40B4-BE49-F238E27FC236}">
                    <a16:creationId xmlns:a16="http://schemas.microsoft.com/office/drawing/2014/main" id="{1DFEDD9A-0256-38B0-F7F0-BF15DAC1BB29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6" name="Google Shape;7772;p72">
                <a:extLst>
                  <a:ext uri="{FF2B5EF4-FFF2-40B4-BE49-F238E27FC236}">
                    <a16:creationId xmlns:a16="http://schemas.microsoft.com/office/drawing/2014/main" id="{1CE9242E-E112-3BCD-2CCA-6E129704FD8D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7" name="Google Shape;7773;p72">
                <a:extLst>
                  <a:ext uri="{FF2B5EF4-FFF2-40B4-BE49-F238E27FC236}">
                    <a16:creationId xmlns:a16="http://schemas.microsoft.com/office/drawing/2014/main" id="{5F63BDE9-40C2-9C6F-314B-DB2D8B9CBAC1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8" name="Google Shape;7774;p72">
                <a:extLst>
                  <a:ext uri="{FF2B5EF4-FFF2-40B4-BE49-F238E27FC236}">
                    <a16:creationId xmlns:a16="http://schemas.microsoft.com/office/drawing/2014/main" id="{85E98B13-006B-68F8-C21D-27B14F5DCDA6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9" name="Google Shape;7775;p72">
                <a:extLst>
                  <a:ext uri="{FF2B5EF4-FFF2-40B4-BE49-F238E27FC236}">
                    <a16:creationId xmlns:a16="http://schemas.microsoft.com/office/drawing/2014/main" id="{3DD0D01F-28B4-6D22-A626-F9C7CC8D55A5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60" name="Google Shape;7776;p72">
                <a:extLst>
                  <a:ext uri="{FF2B5EF4-FFF2-40B4-BE49-F238E27FC236}">
                    <a16:creationId xmlns:a16="http://schemas.microsoft.com/office/drawing/2014/main" id="{C51C42DD-3601-9416-3B00-92BE7BD3E5E6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29" name="Google Shape;7777;p72">
              <a:extLst>
                <a:ext uri="{FF2B5EF4-FFF2-40B4-BE49-F238E27FC236}">
                  <a16:creationId xmlns:a16="http://schemas.microsoft.com/office/drawing/2014/main" id="{F45CCE65-3FC5-B59D-61DA-E7B3166E5255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3" name="Google Shape;7778;p72">
                <a:extLst>
                  <a:ext uri="{FF2B5EF4-FFF2-40B4-BE49-F238E27FC236}">
                    <a16:creationId xmlns:a16="http://schemas.microsoft.com/office/drawing/2014/main" id="{FFF350A5-2728-A7F5-7E71-18D9C6C2D693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44" name="Google Shape;7779;p72">
                <a:extLst>
                  <a:ext uri="{FF2B5EF4-FFF2-40B4-BE49-F238E27FC236}">
                    <a16:creationId xmlns:a16="http://schemas.microsoft.com/office/drawing/2014/main" id="{861E023D-D68B-53E2-5A5D-2E767BC16911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5" name="Google Shape;7780;p72">
                  <a:extLst>
                    <a:ext uri="{FF2B5EF4-FFF2-40B4-BE49-F238E27FC236}">
                      <a16:creationId xmlns:a16="http://schemas.microsoft.com/office/drawing/2014/main" id="{7432A7F1-42E8-9780-F446-66E6883AA9E2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8" name="Google Shape;7781;p72">
                    <a:extLst>
                      <a:ext uri="{FF2B5EF4-FFF2-40B4-BE49-F238E27FC236}">
                        <a16:creationId xmlns:a16="http://schemas.microsoft.com/office/drawing/2014/main" id="{F92BC6CC-ADC2-DB41-2128-C1F81783B129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49" name="Google Shape;7782;p72">
                    <a:extLst>
                      <a:ext uri="{FF2B5EF4-FFF2-40B4-BE49-F238E27FC236}">
                        <a16:creationId xmlns:a16="http://schemas.microsoft.com/office/drawing/2014/main" id="{67D68005-DF47-B916-FDAF-A2C456C7ADA1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0" name="Google Shape;7783;p72">
                    <a:extLst>
                      <a:ext uri="{FF2B5EF4-FFF2-40B4-BE49-F238E27FC236}">
                        <a16:creationId xmlns:a16="http://schemas.microsoft.com/office/drawing/2014/main" id="{1A839A39-20ED-11BB-C327-61F0804C6985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1" name="Google Shape;7784;p72">
                    <a:extLst>
                      <a:ext uri="{FF2B5EF4-FFF2-40B4-BE49-F238E27FC236}">
                        <a16:creationId xmlns:a16="http://schemas.microsoft.com/office/drawing/2014/main" id="{7AD8B9F4-2D60-4AE0-6615-8585E8FE3C7C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2" name="Google Shape;7785;p72">
                    <a:extLst>
                      <a:ext uri="{FF2B5EF4-FFF2-40B4-BE49-F238E27FC236}">
                        <a16:creationId xmlns:a16="http://schemas.microsoft.com/office/drawing/2014/main" id="{153B5BEF-A179-93AB-9041-DFA25DF73D84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3" name="Google Shape;7786;p72">
                    <a:extLst>
                      <a:ext uri="{FF2B5EF4-FFF2-40B4-BE49-F238E27FC236}">
                        <a16:creationId xmlns:a16="http://schemas.microsoft.com/office/drawing/2014/main" id="{5ED9BBB0-DA5E-0C01-E062-0A8D930FD1EA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4" name="Google Shape;7787;p72">
                    <a:extLst>
                      <a:ext uri="{FF2B5EF4-FFF2-40B4-BE49-F238E27FC236}">
                        <a16:creationId xmlns:a16="http://schemas.microsoft.com/office/drawing/2014/main" id="{770176E6-2440-0F97-457F-1FE7A71C1CD9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346" name="Google Shape;7788;p72">
                  <a:extLst>
                    <a:ext uri="{FF2B5EF4-FFF2-40B4-BE49-F238E27FC236}">
                      <a16:creationId xmlns:a16="http://schemas.microsoft.com/office/drawing/2014/main" id="{421B0DB4-DAB1-C0D2-4FF2-3FA9FCD0200E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" name="Google Shape;7789;p72">
                  <a:extLst>
                    <a:ext uri="{FF2B5EF4-FFF2-40B4-BE49-F238E27FC236}">
                      <a16:creationId xmlns:a16="http://schemas.microsoft.com/office/drawing/2014/main" id="{FB55384F-83AE-9221-2E7E-973D85FC9253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330" name="Google Shape;7790;p72">
              <a:extLst>
                <a:ext uri="{FF2B5EF4-FFF2-40B4-BE49-F238E27FC236}">
                  <a16:creationId xmlns:a16="http://schemas.microsoft.com/office/drawing/2014/main" id="{CD4D27BE-7819-E5CE-6628-0C5E6C1404D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1" name="Google Shape;7791;p72">
                <a:extLst>
                  <a:ext uri="{FF2B5EF4-FFF2-40B4-BE49-F238E27FC236}">
                    <a16:creationId xmlns:a16="http://schemas.microsoft.com/office/drawing/2014/main" id="{EC9FC17E-48A3-7D55-66E4-17F845269AC8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32" name="Google Shape;7792;p72">
                <a:extLst>
                  <a:ext uri="{FF2B5EF4-FFF2-40B4-BE49-F238E27FC236}">
                    <a16:creationId xmlns:a16="http://schemas.microsoft.com/office/drawing/2014/main" id="{26D9DB79-64FA-F2D8-2D66-FE8A1E6470C0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3" name="Google Shape;7793;p72">
                  <a:extLst>
                    <a:ext uri="{FF2B5EF4-FFF2-40B4-BE49-F238E27FC236}">
                      <a16:creationId xmlns:a16="http://schemas.microsoft.com/office/drawing/2014/main" id="{9F362379-821C-10E5-6A55-271086CEEBB2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6" name="Google Shape;7794;p72">
                    <a:extLst>
                      <a:ext uri="{FF2B5EF4-FFF2-40B4-BE49-F238E27FC236}">
                        <a16:creationId xmlns:a16="http://schemas.microsoft.com/office/drawing/2014/main" id="{890E2BA5-4FBB-BD8C-09D7-BBCFE56DEEFE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37" name="Google Shape;7795;p72">
                    <a:extLst>
                      <a:ext uri="{FF2B5EF4-FFF2-40B4-BE49-F238E27FC236}">
                        <a16:creationId xmlns:a16="http://schemas.microsoft.com/office/drawing/2014/main" id="{A139526F-8945-ADC2-EB47-5A584003B3C9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38" name="Google Shape;7796;p72">
                    <a:extLst>
                      <a:ext uri="{FF2B5EF4-FFF2-40B4-BE49-F238E27FC236}">
                        <a16:creationId xmlns:a16="http://schemas.microsoft.com/office/drawing/2014/main" id="{20EA70EF-E30A-0948-8B3F-FC92E6AE39B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39" name="Google Shape;7797;p72">
                    <a:extLst>
                      <a:ext uri="{FF2B5EF4-FFF2-40B4-BE49-F238E27FC236}">
                        <a16:creationId xmlns:a16="http://schemas.microsoft.com/office/drawing/2014/main" id="{64C99EE3-3724-56B9-A09E-06E52136491B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40" name="Google Shape;7798;p72">
                    <a:extLst>
                      <a:ext uri="{FF2B5EF4-FFF2-40B4-BE49-F238E27FC236}">
                        <a16:creationId xmlns:a16="http://schemas.microsoft.com/office/drawing/2014/main" id="{325012B6-11DF-82FB-C807-58C1DE5DD1DB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41" name="Google Shape;7799;p72">
                    <a:extLst>
                      <a:ext uri="{FF2B5EF4-FFF2-40B4-BE49-F238E27FC236}">
                        <a16:creationId xmlns:a16="http://schemas.microsoft.com/office/drawing/2014/main" id="{8840E2E9-E14C-EA49-ABC0-126B4D4B723A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42" name="Google Shape;7800;p72">
                    <a:extLst>
                      <a:ext uri="{FF2B5EF4-FFF2-40B4-BE49-F238E27FC236}">
                        <a16:creationId xmlns:a16="http://schemas.microsoft.com/office/drawing/2014/main" id="{EFC8DB75-44EA-7355-F194-F364D4B155DA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334" name="Google Shape;7801;p72">
                  <a:extLst>
                    <a:ext uri="{FF2B5EF4-FFF2-40B4-BE49-F238E27FC236}">
                      <a16:creationId xmlns:a16="http://schemas.microsoft.com/office/drawing/2014/main" id="{B0E006F9-0D54-55BE-3B82-5336142D6B47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5" name="Google Shape;7802;p72">
                  <a:extLst>
                    <a:ext uri="{FF2B5EF4-FFF2-40B4-BE49-F238E27FC236}">
                      <a16:creationId xmlns:a16="http://schemas.microsoft.com/office/drawing/2014/main" id="{30911E3F-FF30-2A60-05DC-51AD0B96E2E2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361" name="Google Shape;7803;p72">
            <a:extLst>
              <a:ext uri="{FF2B5EF4-FFF2-40B4-BE49-F238E27FC236}">
                <a16:creationId xmlns:a16="http://schemas.microsoft.com/office/drawing/2014/main" id="{D87FD3D9-E502-2FB6-266F-C87A07687785}"/>
              </a:ext>
            </a:extLst>
          </p:cNvPr>
          <p:cNvGrpSpPr/>
          <p:nvPr/>
        </p:nvGrpSpPr>
        <p:grpSpPr>
          <a:xfrm>
            <a:off x="9098600" y="3749951"/>
            <a:ext cx="2163025" cy="736591"/>
            <a:chOff x="6894650" y="2574740"/>
            <a:chExt cx="1445100" cy="492111"/>
          </a:xfrm>
        </p:grpSpPr>
        <p:sp>
          <p:nvSpPr>
            <p:cNvPr id="362" name="Google Shape;7804;p72">
              <a:extLst>
                <a:ext uri="{FF2B5EF4-FFF2-40B4-BE49-F238E27FC236}">
                  <a16:creationId xmlns:a16="http://schemas.microsoft.com/office/drawing/2014/main" id="{05268B1C-B8E6-AD23-7173-D88098CD1A90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7805;p72">
              <a:extLst>
                <a:ext uri="{FF2B5EF4-FFF2-40B4-BE49-F238E27FC236}">
                  <a16:creationId xmlns:a16="http://schemas.microsoft.com/office/drawing/2014/main" id="{A8B47BD4-E1AF-D7DE-EDD1-645D0CA78FEE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7806;p72">
              <a:extLst>
                <a:ext uri="{FF2B5EF4-FFF2-40B4-BE49-F238E27FC236}">
                  <a16:creationId xmlns:a16="http://schemas.microsoft.com/office/drawing/2014/main" id="{4BF23880-16C3-E0B6-546C-15E0A09BAEA3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7807;p72">
              <a:extLst>
                <a:ext uri="{FF2B5EF4-FFF2-40B4-BE49-F238E27FC236}">
                  <a16:creationId xmlns:a16="http://schemas.microsoft.com/office/drawing/2014/main" id="{A3C47A71-317F-16F9-7B2F-E6DDCBF38E1E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7808;p72">
              <a:extLst>
                <a:ext uri="{FF2B5EF4-FFF2-40B4-BE49-F238E27FC236}">
                  <a16:creationId xmlns:a16="http://schemas.microsoft.com/office/drawing/2014/main" id="{34D4E401-13A2-2C8C-F397-E0BA65E67074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367" name="Google Shape;7809;p72">
              <a:extLst>
                <a:ext uri="{FF2B5EF4-FFF2-40B4-BE49-F238E27FC236}">
                  <a16:creationId xmlns:a16="http://schemas.microsoft.com/office/drawing/2014/main" id="{73D1760E-F526-868B-A80F-72064CCEDC7C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8" name="Google Shape;7810;p72">
            <a:extLst>
              <a:ext uri="{FF2B5EF4-FFF2-40B4-BE49-F238E27FC236}">
                <a16:creationId xmlns:a16="http://schemas.microsoft.com/office/drawing/2014/main" id="{3D530980-2F30-FFB7-C176-3F344E6160A0}"/>
              </a:ext>
            </a:extLst>
          </p:cNvPr>
          <p:cNvGrpSpPr/>
          <p:nvPr/>
        </p:nvGrpSpPr>
        <p:grpSpPr>
          <a:xfrm>
            <a:off x="9124656" y="5582292"/>
            <a:ext cx="2110941" cy="634273"/>
            <a:chOff x="6953919" y="3907920"/>
            <a:chExt cx="1377300" cy="475705"/>
          </a:xfrm>
        </p:grpSpPr>
        <p:cxnSp>
          <p:nvCxnSpPr>
            <p:cNvPr id="369" name="Google Shape;7811;p72">
              <a:extLst>
                <a:ext uri="{FF2B5EF4-FFF2-40B4-BE49-F238E27FC236}">
                  <a16:creationId xmlns:a16="http://schemas.microsoft.com/office/drawing/2014/main" id="{DD5ADCDB-208B-A978-81E0-9801A8FA4A4E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2;p72">
              <a:extLst>
                <a:ext uri="{FF2B5EF4-FFF2-40B4-BE49-F238E27FC236}">
                  <a16:creationId xmlns:a16="http://schemas.microsoft.com/office/drawing/2014/main" id="{CF5DBE6D-4618-25C0-D0D5-E42EF59F7B1F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3;p72">
              <a:extLst>
                <a:ext uri="{FF2B5EF4-FFF2-40B4-BE49-F238E27FC236}">
                  <a16:creationId xmlns:a16="http://schemas.microsoft.com/office/drawing/2014/main" id="{5A96B23B-2D13-FE60-65CC-0CA343280B16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4;p72">
              <a:extLst>
                <a:ext uri="{FF2B5EF4-FFF2-40B4-BE49-F238E27FC236}">
                  <a16:creationId xmlns:a16="http://schemas.microsoft.com/office/drawing/2014/main" id="{4CD1F48E-22E2-4EEB-11B3-53009666E6D3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5;p72">
              <a:extLst>
                <a:ext uri="{FF2B5EF4-FFF2-40B4-BE49-F238E27FC236}">
                  <a16:creationId xmlns:a16="http://schemas.microsoft.com/office/drawing/2014/main" id="{9AFE2D81-2B51-8517-5D81-B465827E51BB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4" name="Google Shape;7816;p72">
            <a:extLst>
              <a:ext uri="{FF2B5EF4-FFF2-40B4-BE49-F238E27FC236}">
                <a16:creationId xmlns:a16="http://schemas.microsoft.com/office/drawing/2014/main" id="{AC28B2C9-6E01-4941-C196-D0C4CC2C516D}"/>
              </a:ext>
            </a:extLst>
          </p:cNvPr>
          <p:cNvGrpSpPr/>
          <p:nvPr/>
        </p:nvGrpSpPr>
        <p:grpSpPr>
          <a:xfrm>
            <a:off x="3129440" y="3930486"/>
            <a:ext cx="1115048" cy="1099372"/>
            <a:chOff x="2389399" y="2595741"/>
            <a:chExt cx="812796" cy="801369"/>
          </a:xfrm>
        </p:grpSpPr>
        <p:grpSp>
          <p:nvGrpSpPr>
            <p:cNvPr id="375" name="Google Shape;7817;p72">
              <a:extLst>
                <a:ext uri="{FF2B5EF4-FFF2-40B4-BE49-F238E27FC236}">
                  <a16:creationId xmlns:a16="http://schemas.microsoft.com/office/drawing/2014/main" id="{4F0D9350-D0DA-45FA-D497-D5822E329030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6" name="Google Shape;7818;p72">
                <a:extLst>
                  <a:ext uri="{FF2B5EF4-FFF2-40B4-BE49-F238E27FC236}">
                    <a16:creationId xmlns:a16="http://schemas.microsoft.com/office/drawing/2014/main" id="{A930D91B-2BF0-8AFF-CBC8-214BA71B53D9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7" name="Google Shape;7819;p72">
                <a:extLst>
                  <a:ext uri="{FF2B5EF4-FFF2-40B4-BE49-F238E27FC236}">
                    <a16:creationId xmlns:a16="http://schemas.microsoft.com/office/drawing/2014/main" id="{E08D67C8-D1DF-758C-CACD-62895B56A87F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8" name="Google Shape;7820;p72">
                <a:extLst>
                  <a:ext uri="{FF2B5EF4-FFF2-40B4-BE49-F238E27FC236}">
                    <a16:creationId xmlns:a16="http://schemas.microsoft.com/office/drawing/2014/main" id="{98538386-70B2-0A3F-9AAF-7F39A18FDDCE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76" name="Google Shape;7821;p72">
              <a:extLst>
                <a:ext uri="{FF2B5EF4-FFF2-40B4-BE49-F238E27FC236}">
                  <a16:creationId xmlns:a16="http://schemas.microsoft.com/office/drawing/2014/main" id="{D430B546-E3CA-63DD-8B68-C0C1A63ECC99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2" name="Google Shape;7822;p72">
                <a:extLst>
                  <a:ext uri="{FF2B5EF4-FFF2-40B4-BE49-F238E27FC236}">
                    <a16:creationId xmlns:a16="http://schemas.microsoft.com/office/drawing/2014/main" id="{C58611E1-B04A-7C97-3322-306B84367C82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9" name="Google Shape;7823;p72">
                  <a:extLst>
                    <a:ext uri="{FF2B5EF4-FFF2-40B4-BE49-F238E27FC236}">
                      <a16:creationId xmlns:a16="http://schemas.microsoft.com/office/drawing/2014/main" id="{ADDC1303-2385-02A6-7C59-8EDC64C8F5FA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3" name="Google Shape;7824;p72">
                    <a:extLst>
                      <a:ext uri="{FF2B5EF4-FFF2-40B4-BE49-F238E27FC236}">
                        <a16:creationId xmlns:a16="http://schemas.microsoft.com/office/drawing/2014/main" id="{C071F499-00BB-1238-DF4B-A348435D377D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4" name="Google Shape;7825;p72">
                    <a:extLst>
                      <a:ext uri="{FF2B5EF4-FFF2-40B4-BE49-F238E27FC236}">
                        <a16:creationId xmlns:a16="http://schemas.microsoft.com/office/drawing/2014/main" id="{3D5D528B-AF2B-B7C1-2B1B-C6C81C0B3C79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5" name="Google Shape;7826;p72">
                    <a:extLst>
                      <a:ext uri="{FF2B5EF4-FFF2-40B4-BE49-F238E27FC236}">
                        <a16:creationId xmlns:a16="http://schemas.microsoft.com/office/drawing/2014/main" id="{8C2237D3-FD4B-586D-EEB7-5723A940CD42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420" name="Google Shape;7827;p72">
                  <a:extLst>
                    <a:ext uri="{FF2B5EF4-FFF2-40B4-BE49-F238E27FC236}">
                      <a16:creationId xmlns:a16="http://schemas.microsoft.com/office/drawing/2014/main" id="{9E75588C-7FC6-3216-21E9-496FCE093803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1" name="Google Shape;7828;p72">
                    <a:extLst>
                      <a:ext uri="{FF2B5EF4-FFF2-40B4-BE49-F238E27FC236}">
                        <a16:creationId xmlns:a16="http://schemas.microsoft.com/office/drawing/2014/main" id="{54B6336A-A702-7FE5-BF8F-1D22AB919FDE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2" name="Google Shape;7829;p72">
                    <a:extLst>
                      <a:ext uri="{FF2B5EF4-FFF2-40B4-BE49-F238E27FC236}">
                        <a16:creationId xmlns:a16="http://schemas.microsoft.com/office/drawing/2014/main" id="{5588DD00-E5BF-F005-D31F-16C20BCDB580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403" name="Google Shape;7830;p72">
                <a:extLst>
                  <a:ext uri="{FF2B5EF4-FFF2-40B4-BE49-F238E27FC236}">
                    <a16:creationId xmlns:a16="http://schemas.microsoft.com/office/drawing/2014/main" id="{F4C46D52-5320-DD5E-6A82-B6557A0006B8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2" name="Google Shape;7831;p72">
                  <a:extLst>
                    <a:ext uri="{FF2B5EF4-FFF2-40B4-BE49-F238E27FC236}">
                      <a16:creationId xmlns:a16="http://schemas.microsoft.com/office/drawing/2014/main" id="{ABBC3414-8201-62C5-C96E-6DAFDFC18ECC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6" name="Google Shape;7832;p72">
                    <a:extLst>
                      <a:ext uri="{FF2B5EF4-FFF2-40B4-BE49-F238E27FC236}">
                        <a16:creationId xmlns:a16="http://schemas.microsoft.com/office/drawing/2014/main" id="{937755A3-EA88-26C2-DDB3-619A20E08417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7" name="Google Shape;7833;p72">
                    <a:extLst>
                      <a:ext uri="{FF2B5EF4-FFF2-40B4-BE49-F238E27FC236}">
                        <a16:creationId xmlns:a16="http://schemas.microsoft.com/office/drawing/2014/main" id="{40C76B94-E5C9-3104-63C0-E01CD274E59E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8" name="Google Shape;7834;p72">
                    <a:extLst>
                      <a:ext uri="{FF2B5EF4-FFF2-40B4-BE49-F238E27FC236}">
                        <a16:creationId xmlns:a16="http://schemas.microsoft.com/office/drawing/2014/main" id="{F78481EA-CA19-AE7B-AEB1-F34AD8375605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413" name="Google Shape;7835;p72">
                  <a:extLst>
                    <a:ext uri="{FF2B5EF4-FFF2-40B4-BE49-F238E27FC236}">
                      <a16:creationId xmlns:a16="http://schemas.microsoft.com/office/drawing/2014/main" id="{19E6118C-E58E-6096-B664-278A51E93847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4" name="Google Shape;7836;p72">
                    <a:extLst>
                      <a:ext uri="{FF2B5EF4-FFF2-40B4-BE49-F238E27FC236}">
                        <a16:creationId xmlns:a16="http://schemas.microsoft.com/office/drawing/2014/main" id="{8FDF4B57-DF50-8914-39E4-8C0FAC7FA0E3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5" name="Google Shape;7837;p72">
                    <a:extLst>
                      <a:ext uri="{FF2B5EF4-FFF2-40B4-BE49-F238E27FC236}">
                        <a16:creationId xmlns:a16="http://schemas.microsoft.com/office/drawing/2014/main" id="{4F0E2644-8E69-76F6-B8D5-1B3CD7BCE90B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404" name="Google Shape;7838;p72">
                <a:extLst>
                  <a:ext uri="{FF2B5EF4-FFF2-40B4-BE49-F238E27FC236}">
                    <a16:creationId xmlns:a16="http://schemas.microsoft.com/office/drawing/2014/main" id="{6FE5713F-BCF1-F21D-D26E-70F8D74A1140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5" name="Google Shape;7839;p72">
                  <a:extLst>
                    <a:ext uri="{FF2B5EF4-FFF2-40B4-BE49-F238E27FC236}">
                      <a16:creationId xmlns:a16="http://schemas.microsoft.com/office/drawing/2014/main" id="{05E09F9D-6BAC-EA82-3C04-23757ED781E0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9" name="Google Shape;7840;p72">
                    <a:extLst>
                      <a:ext uri="{FF2B5EF4-FFF2-40B4-BE49-F238E27FC236}">
                        <a16:creationId xmlns:a16="http://schemas.microsoft.com/office/drawing/2014/main" id="{BBCEB692-261B-9F69-5B04-EEC056D35209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0" name="Google Shape;7841;p72">
                    <a:extLst>
                      <a:ext uri="{FF2B5EF4-FFF2-40B4-BE49-F238E27FC236}">
                        <a16:creationId xmlns:a16="http://schemas.microsoft.com/office/drawing/2014/main" id="{6A5FCD0D-C3D8-35E8-1230-7DA391B07891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1" name="Google Shape;7842;p72">
                    <a:extLst>
                      <a:ext uri="{FF2B5EF4-FFF2-40B4-BE49-F238E27FC236}">
                        <a16:creationId xmlns:a16="http://schemas.microsoft.com/office/drawing/2014/main" id="{F2182738-B8C1-FBD0-50AC-4C8CCE6BA403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406" name="Google Shape;7843;p72">
                  <a:extLst>
                    <a:ext uri="{FF2B5EF4-FFF2-40B4-BE49-F238E27FC236}">
                      <a16:creationId xmlns:a16="http://schemas.microsoft.com/office/drawing/2014/main" id="{CC1A91AC-680B-9B17-CF77-DBCC4CF8279D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7" name="Google Shape;7844;p72">
                    <a:extLst>
                      <a:ext uri="{FF2B5EF4-FFF2-40B4-BE49-F238E27FC236}">
                        <a16:creationId xmlns:a16="http://schemas.microsoft.com/office/drawing/2014/main" id="{3937CE93-C119-0C41-CCF2-3931C029FF2C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8" name="Google Shape;7845;p72">
                    <a:extLst>
                      <a:ext uri="{FF2B5EF4-FFF2-40B4-BE49-F238E27FC236}">
                        <a16:creationId xmlns:a16="http://schemas.microsoft.com/office/drawing/2014/main" id="{1E4E8ED5-E083-A2DF-050A-6A0AA35E1FB0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377" name="Google Shape;7846;p72">
              <a:extLst>
                <a:ext uri="{FF2B5EF4-FFF2-40B4-BE49-F238E27FC236}">
                  <a16:creationId xmlns:a16="http://schemas.microsoft.com/office/drawing/2014/main" id="{802BB5F2-AA70-4AD1-9304-0735EDE3CF35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8" name="Google Shape;7847;p72">
                <a:extLst>
                  <a:ext uri="{FF2B5EF4-FFF2-40B4-BE49-F238E27FC236}">
                    <a16:creationId xmlns:a16="http://schemas.microsoft.com/office/drawing/2014/main" id="{CA6EA877-BB1C-D02C-7288-85CA612EBF2F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5" name="Google Shape;7848;p72">
                  <a:extLst>
                    <a:ext uri="{FF2B5EF4-FFF2-40B4-BE49-F238E27FC236}">
                      <a16:creationId xmlns:a16="http://schemas.microsoft.com/office/drawing/2014/main" id="{9844AD71-7F37-F06E-73AD-C25F8DA4CEE6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9" name="Google Shape;7849;p72">
                    <a:extLst>
                      <a:ext uri="{FF2B5EF4-FFF2-40B4-BE49-F238E27FC236}">
                        <a16:creationId xmlns:a16="http://schemas.microsoft.com/office/drawing/2014/main" id="{7209E787-33DE-D863-F585-A3202D4026F0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0" name="Google Shape;7850;p72">
                    <a:extLst>
                      <a:ext uri="{FF2B5EF4-FFF2-40B4-BE49-F238E27FC236}">
                        <a16:creationId xmlns:a16="http://schemas.microsoft.com/office/drawing/2014/main" id="{A8A6529B-5B85-4ED9-D6B0-FDFE20144244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1" name="Google Shape;7851;p72">
                    <a:extLst>
                      <a:ext uri="{FF2B5EF4-FFF2-40B4-BE49-F238E27FC236}">
                        <a16:creationId xmlns:a16="http://schemas.microsoft.com/office/drawing/2014/main" id="{BFB71829-EE92-F604-4E3A-566B3C882586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96" name="Google Shape;7852;p72">
                  <a:extLst>
                    <a:ext uri="{FF2B5EF4-FFF2-40B4-BE49-F238E27FC236}">
                      <a16:creationId xmlns:a16="http://schemas.microsoft.com/office/drawing/2014/main" id="{885573B9-6655-DEAB-95C2-CAB6C9D52508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7" name="Google Shape;7853;p72">
                    <a:extLst>
                      <a:ext uri="{FF2B5EF4-FFF2-40B4-BE49-F238E27FC236}">
                        <a16:creationId xmlns:a16="http://schemas.microsoft.com/office/drawing/2014/main" id="{FEC2F843-396E-FFC6-C268-FB0EA98A345B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8" name="Google Shape;7854;p72">
                    <a:extLst>
                      <a:ext uri="{FF2B5EF4-FFF2-40B4-BE49-F238E27FC236}">
                        <a16:creationId xmlns:a16="http://schemas.microsoft.com/office/drawing/2014/main" id="{73537B47-81C4-745D-7FAD-42634A8B2819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379" name="Google Shape;7855;p72">
                <a:extLst>
                  <a:ext uri="{FF2B5EF4-FFF2-40B4-BE49-F238E27FC236}">
                    <a16:creationId xmlns:a16="http://schemas.microsoft.com/office/drawing/2014/main" id="{5C82A208-E37A-13D0-FECB-66910C1D56B7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8" name="Google Shape;7856;p72">
                  <a:extLst>
                    <a:ext uri="{FF2B5EF4-FFF2-40B4-BE49-F238E27FC236}">
                      <a16:creationId xmlns:a16="http://schemas.microsoft.com/office/drawing/2014/main" id="{BECDA258-152C-3473-2B70-721E71F2BB06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2" name="Google Shape;7857;p72">
                    <a:extLst>
                      <a:ext uri="{FF2B5EF4-FFF2-40B4-BE49-F238E27FC236}">
                        <a16:creationId xmlns:a16="http://schemas.microsoft.com/office/drawing/2014/main" id="{8E7A6551-8A6C-208E-D006-8384AD65CCB7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3" name="Google Shape;7858;p72">
                    <a:extLst>
                      <a:ext uri="{FF2B5EF4-FFF2-40B4-BE49-F238E27FC236}">
                        <a16:creationId xmlns:a16="http://schemas.microsoft.com/office/drawing/2014/main" id="{ED82E27E-05B5-7EA9-E858-169BAF5B7E66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4" name="Google Shape;7859;p72">
                    <a:extLst>
                      <a:ext uri="{FF2B5EF4-FFF2-40B4-BE49-F238E27FC236}">
                        <a16:creationId xmlns:a16="http://schemas.microsoft.com/office/drawing/2014/main" id="{16F9ED56-98E9-EE44-3669-51F4572FB61A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89" name="Google Shape;7860;p72">
                  <a:extLst>
                    <a:ext uri="{FF2B5EF4-FFF2-40B4-BE49-F238E27FC236}">
                      <a16:creationId xmlns:a16="http://schemas.microsoft.com/office/drawing/2014/main" id="{E7849136-1C68-2129-FD6E-D742A208E03C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0" name="Google Shape;7861;p72">
                    <a:extLst>
                      <a:ext uri="{FF2B5EF4-FFF2-40B4-BE49-F238E27FC236}">
                        <a16:creationId xmlns:a16="http://schemas.microsoft.com/office/drawing/2014/main" id="{AD565A5A-2F20-89DA-BA40-CE7370B75778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1" name="Google Shape;7862;p72">
                    <a:extLst>
                      <a:ext uri="{FF2B5EF4-FFF2-40B4-BE49-F238E27FC236}">
                        <a16:creationId xmlns:a16="http://schemas.microsoft.com/office/drawing/2014/main" id="{FEE232A8-7B63-974D-DA94-F19525850A44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380" name="Google Shape;7863;p72">
                <a:extLst>
                  <a:ext uri="{FF2B5EF4-FFF2-40B4-BE49-F238E27FC236}">
                    <a16:creationId xmlns:a16="http://schemas.microsoft.com/office/drawing/2014/main" id="{1A504A49-8854-516E-0F64-7DD3A4AB122C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1" name="Google Shape;7864;p72">
                  <a:extLst>
                    <a:ext uri="{FF2B5EF4-FFF2-40B4-BE49-F238E27FC236}">
                      <a16:creationId xmlns:a16="http://schemas.microsoft.com/office/drawing/2014/main" id="{AAB2418B-839F-752A-B948-13CBB4DCEE16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5" name="Google Shape;7865;p72">
                    <a:extLst>
                      <a:ext uri="{FF2B5EF4-FFF2-40B4-BE49-F238E27FC236}">
                        <a16:creationId xmlns:a16="http://schemas.microsoft.com/office/drawing/2014/main" id="{4C69F0DA-CFC5-5101-60C0-8FB2CE67A188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86" name="Google Shape;7866;p72">
                    <a:extLst>
                      <a:ext uri="{FF2B5EF4-FFF2-40B4-BE49-F238E27FC236}">
                        <a16:creationId xmlns:a16="http://schemas.microsoft.com/office/drawing/2014/main" id="{E08A885A-98F7-D20E-1D0B-3E184E610E0A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87" name="Google Shape;7867;p72">
                    <a:extLst>
                      <a:ext uri="{FF2B5EF4-FFF2-40B4-BE49-F238E27FC236}">
                        <a16:creationId xmlns:a16="http://schemas.microsoft.com/office/drawing/2014/main" id="{90E38380-7151-DAB3-2687-B7F3A26EFB72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82" name="Google Shape;7868;p72">
                  <a:extLst>
                    <a:ext uri="{FF2B5EF4-FFF2-40B4-BE49-F238E27FC236}">
                      <a16:creationId xmlns:a16="http://schemas.microsoft.com/office/drawing/2014/main" id="{889DAC13-E4B4-3691-BC2F-5B6DA4FD8064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3" name="Google Shape;7869;p72">
                    <a:extLst>
                      <a:ext uri="{FF2B5EF4-FFF2-40B4-BE49-F238E27FC236}">
                        <a16:creationId xmlns:a16="http://schemas.microsoft.com/office/drawing/2014/main" id="{72511578-4433-0B7A-0FF7-23EC8C732E95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84" name="Google Shape;7870;p72">
                    <a:extLst>
                      <a:ext uri="{FF2B5EF4-FFF2-40B4-BE49-F238E27FC236}">
                        <a16:creationId xmlns:a16="http://schemas.microsoft.com/office/drawing/2014/main" id="{57E7F295-181B-0C7E-5A35-30A97B98331E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429" name="Google Shape;1529;p70">
            <a:extLst>
              <a:ext uri="{FF2B5EF4-FFF2-40B4-BE49-F238E27FC236}">
                <a16:creationId xmlns:a16="http://schemas.microsoft.com/office/drawing/2014/main" id="{341B2DC3-D753-8199-1B1A-CD7AB56322A7}"/>
              </a:ext>
            </a:extLst>
          </p:cNvPr>
          <p:cNvSpPr txBox="1">
            <a:spLocks/>
          </p:cNvSpPr>
          <p:nvPr/>
        </p:nvSpPr>
        <p:spPr>
          <a:xfrm>
            <a:off x="702148" y="55510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74882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913F8E03-CD2F-2FD6-CA87-6634C2996398}"/>
              </a:ext>
            </a:extLst>
          </p:cNvPr>
          <p:cNvGrpSpPr/>
          <p:nvPr/>
        </p:nvGrpSpPr>
        <p:grpSpPr>
          <a:xfrm>
            <a:off x="964893" y="4781333"/>
            <a:ext cx="3187219" cy="1366400"/>
            <a:chOff x="728925" y="3296613"/>
            <a:chExt cx="2390414" cy="1024800"/>
          </a:xfrm>
        </p:grpSpPr>
        <p:grpSp>
          <p:nvGrpSpPr>
            <p:cNvPr id="5" name="Google Shape;7876;p73">
              <a:extLst>
                <a:ext uri="{FF2B5EF4-FFF2-40B4-BE49-F238E27FC236}">
                  <a16:creationId xmlns:a16="http://schemas.microsoft.com/office/drawing/2014/main" id="{285E08A5-932C-5BF6-F96A-BD86B30EC05C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5" name="Google Shape;7877;p73">
                <a:extLst>
                  <a:ext uri="{FF2B5EF4-FFF2-40B4-BE49-F238E27FC236}">
                    <a16:creationId xmlns:a16="http://schemas.microsoft.com/office/drawing/2014/main" id="{0BAAEE9B-6780-2F3E-3C9A-48CCD196A4FC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6" name="Google Shape;7878;p73">
                <a:extLst>
                  <a:ext uri="{FF2B5EF4-FFF2-40B4-BE49-F238E27FC236}">
                    <a16:creationId xmlns:a16="http://schemas.microsoft.com/office/drawing/2014/main" id="{1319CA1F-38E0-31CB-CFED-9D0884C4AE2E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6" name="Google Shape;7879;p73">
              <a:extLst>
                <a:ext uri="{FF2B5EF4-FFF2-40B4-BE49-F238E27FC236}">
                  <a16:creationId xmlns:a16="http://schemas.microsoft.com/office/drawing/2014/main" id="{4687BD31-7704-866E-EBFB-AEBA8F4C37DA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0" name="Google Shape;7880;p73">
                <a:extLst>
                  <a:ext uri="{FF2B5EF4-FFF2-40B4-BE49-F238E27FC236}">
                    <a16:creationId xmlns:a16="http://schemas.microsoft.com/office/drawing/2014/main" id="{739BFFCF-2A7A-9FD0-B78A-9F210A30E86A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1" name="Google Shape;7881;p73">
                <a:extLst>
                  <a:ext uri="{FF2B5EF4-FFF2-40B4-BE49-F238E27FC236}">
                    <a16:creationId xmlns:a16="http://schemas.microsoft.com/office/drawing/2014/main" id="{1B07DEA0-1BB9-22ED-9211-2E8774490F38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2" name="Google Shape;7882;p73">
                <a:extLst>
                  <a:ext uri="{FF2B5EF4-FFF2-40B4-BE49-F238E27FC236}">
                    <a16:creationId xmlns:a16="http://schemas.microsoft.com/office/drawing/2014/main" id="{A84B88B8-6C79-D75D-5A0C-C492F33E0944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3" name="Google Shape;7883;p73">
                <a:extLst>
                  <a:ext uri="{FF2B5EF4-FFF2-40B4-BE49-F238E27FC236}">
                    <a16:creationId xmlns:a16="http://schemas.microsoft.com/office/drawing/2014/main" id="{AB9074EF-81D5-F396-1B60-F79C97517ED2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4" name="Google Shape;7884;p73">
                <a:extLst>
                  <a:ext uri="{FF2B5EF4-FFF2-40B4-BE49-F238E27FC236}">
                    <a16:creationId xmlns:a16="http://schemas.microsoft.com/office/drawing/2014/main" id="{7CFA92D4-1776-3FE3-E26D-91A9D2DA2FAA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8" name="Google Shape;7885;p73">
              <a:extLst>
                <a:ext uri="{FF2B5EF4-FFF2-40B4-BE49-F238E27FC236}">
                  <a16:creationId xmlns:a16="http://schemas.microsoft.com/office/drawing/2014/main" id="{DECBACAB-69C2-BC81-5A5E-DEE3D80DD58D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9" name="Google Shape;7886;p73">
                <a:extLst>
                  <a:ext uri="{FF2B5EF4-FFF2-40B4-BE49-F238E27FC236}">
                    <a16:creationId xmlns:a16="http://schemas.microsoft.com/office/drawing/2014/main" id="{40DFC09D-1759-6B60-243D-E5EE903B4916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" name="Google Shape;7887;p73">
                <a:extLst>
                  <a:ext uri="{FF2B5EF4-FFF2-40B4-BE49-F238E27FC236}">
                    <a16:creationId xmlns:a16="http://schemas.microsoft.com/office/drawing/2014/main" id="{A69AB6D3-8EFA-39A7-112A-D0AD8BDD0C17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" name="Google Shape;7888;p73">
                <a:extLst>
                  <a:ext uri="{FF2B5EF4-FFF2-40B4-BE49-F238E27FC236}">
                    <a16:creationId xmlns:a16="http://schemas.microsoft.com/office/drawing/2014/main" id="{D8788159-E1B5-9CD5-9BE1-BDE88B277E17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" name="Google Shape;7889;p73">
                <a:extLst>
                  <a:ext uri="{FF2B5EF4-FFF2-40B4-BE49-F238E27FC236}">
                    <a16:creationId xmlns:a16="http://schemas.microsoft.com/office/drawing/2014/main" id="{C4BCD3CE-59F4-FD42-C694-8CFCBDB4E916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" name="Google Shape;7890;p73">
                <a:extLst>
                  <a:ext uri="{FF2B5EF4-FFF2-40B4-BE49-F238E27FC236}">
                    <a16:creationId xmlns:a16="http://schemas.microsoft.com/office/drawing/2014/main" id="{8D87A126-98DD-D61D-AC5C-B328858D2717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" name="Google Shape;7891;p73">
                <a:extLst>
                  <a:ext uri="{FF2B5EF4-FFF2-40B4-BE49-F238E27FC236}">
                    <a16:creationId xmlns:a16="http://schemas.microsoft.com/office/drawing/2014/main" id="{3154A0B2-2D20-6F81-91BA-1B9D6EEEBA49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" name="Google Shape;7892;p73">
                <a:extLst>
                  <a:ext uri="{FF2B5EF4-FFF2-40B4-BE49-F238E27FC236}">
                    <a16:creationId xmlns:a16="http://schemas.microsoft.com/office/drawing/2014/main" id="{DE37FDB0-CEFD-8A66-08B5-CB3504695F23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" name="Google Shape;7893;p73">
                <a:extLst>
                  <a:ext uri="{FF2B5EF4-FFF2-40B4-BE49-F238E27FC236}">
                    <a16:creationId xmlns:a16="http://schemas.microsoft.com/office/drawing/2014/main" id="{9F8B2A21-CD43-7297-9AB8-8C6B83AD35D7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7894;p73">
                <a:extLst>
                  <a:ext uri="{FF2B5EF4-FFF2-40B4-BE49-F238E27FC236}">
                    <a16:creationId xmlns:a16="http://schemas.microsoft.com/office/drawing/2014/main" id="{8202B346-9D66-E93C-2B7F-A2DF856924E8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7895;p73">
                <a:extLst>
                  <a:ext uri="{FF2B5EF4-FFF2-40B4-BE49-F238E27FC236}">
                    <a16:creationId xmlns:a16="http://schemas.microsoft.com/office/drawing/2014/main" id="{CDF3896E-16B7-3DE0-0851-C729B7FDDAF5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7896;p73">
                <a:extLst>
                  <a:ext uri="{FF2B5EF4-FFF2-40B4-BE49-F238E27FC236}">
                    <a16:creationId xmlns:a16="http://schemas.microsoft.com/office/drawing/2014/main" id="{8060C42A-C8D0-B595-E9B1-3E6672CF0D59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" name="Google Shape;7897;p73">
                <a:extLst>
                  <a:ext uri="{FF2B5EF4-FFF2-40B4-BE49-F238E27FC236}">
                    <a16:creationId xmlns:a16="http://schemas.microsoft.com/office/drawing/2014/main" id="{28CAF8A3-EE85-F833-4D54-D73F2A3B34D2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" name="Google Shape;7898;p73">
                <a:extLst>
                  <a:ext uri="{FF2B5EF4-FFF2-40B4-BE49-F238E27FC236}">
                    <a16:creationId xmlns:a16="http://schemas.microsoft.com/office/drawing/2014/main" id="{8A9C923E-7C40-623A-68AE-197B8F09C278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7899;p73">
                <a:extLst>
                  <a:ext uri="{FF2B5EF4-FFF2-40B4-BE49-F238E27FC236}">
                    <a16:creationId xmlns:a16="http://schemas.microsoft.com/office/drawing/2014/main" id="{D0468DAF-8685-4A66-60D1-0D203B98EC1D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7900;p73">
                <a:extLst>
                  <a:ext uri="{FF2B5EF4-FFF2-40B4-BE49-F238E27FC236}">
                    <a16:creationId xmlns:a16="http://schemas.microsoft.com/office/drawing/2014/main" id="{097962AA-DFEC-94A5-C0D5-B2DCB5E624EC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7901;p73">
                <a:extLst>
                  <a:ext uri="{FF2B5EF4-FFF2-40B4-BE49-F238E27FC236}">
                    <a16:creationId xmlns:a16="http://schemas.microsoft.com/office/drawing/2014/main" id="{FCD5ABFE-1FFB-FEA1-61F9-F718CBD6BB6D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7902;p73">
                <a:extLst>
                  <a:ext uri="{FF2B5EF4-FFF2-40B4-BE49-F238E27FC236}">
                    <a16:creationId xmlns:a16="http://schemas.microsoft.com/office/drawing/2014/main" id="{72FF1A45-8625-5FFB-9508-4E1C6721F905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" name="Google Shape;7903;p73">
                <a:extLst>
                  <a:ext uri="{FF2B5EF4-FFF2-40B4-BE49-F238E27FC236}">
                    <a16:creationId xmlns:a16="http://schemas.microsoft.com/office/drawing/2014/main" id="{F5C57A56-4F92-060A-27C0-39EA86FF5F97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7904;p73">
                <a:extLst>
                  <a:ext uri="{FF2B5EF4-FFF2-40B4-BE49-F238E27FC236}">
                    <a16:creationId xmlns:a16="http://schemas.microsoft.com/office/drawing/2014/main" id="{DFE8BDC2-8AC0-44BF-915F-E6BAE3371B55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7905;p73">
                <a:extLst>
                  <a:ext uri="{FF2B5EF4-FFF2-40B4-BE49-F238E27FC236}">
                    <a16:creationId xmlns:a16="http://schemas.microsoft.com/office/drawing/2014/main" id="{9F803B5E-5165-0392-65A8-5190A10DBE04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37" name="Google Shape;7906;p73">
            <a:extLst>
              <a:ext uri="{FF2B5EF4-FFF2-40B4-BE49-F238E27FC236}">
                <a16:creationId xmlns:a16="http://schemas.microsoft.com/office/drawing/2014/main" id="{6372D675-9DB7-3334-7428-97B4A20F3C5B}"/>
              </a:ext>
            </a:extLst>
          </p:cNvPr>
          <p:cNvGraphicFramePr/>
          <p:nvPr/>
        </p:nvGraphicFramePr>
        <p:xfrm>
          <a:off x="7945825" y="3445216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8" name="Google Shape;7907;p73">
            <a:extLst>
              <a:ext uri="{FF2B5EF4-FFF2-40B4-BE49-F238E27FC236}">
                <a16:creationId xmlns:a16="http://schemas.microsoft.com/office/drawing/2014/main" id="{CD015F7A-3F6F-EC90-18C6-FBF227EC0E20}"/>
              </a:ext>
            </a:extLst>
          </p:cNvPr>
          <p:cNvGrpSpPr/>
          <p:nvPr/>
        </p:nvGrpSpPr>
        <p:grpSpPr>
          <a:xfrm>
            <a:off x="976062" y="1882236"/>
            <a:ext cx="3195340" cy="1302003"/>
            <a:chOff x="749309" y="1112739"/>
            <a:chExt cx="2371603" cy="976502"/>
          </a:xfrm>
        </p:grpSpPr>
        <p:grpSp>
          <p:nvGrpSpPr>
            <p:cNvPr id="39" name="Google Shape;7908;p73">
              <a:extLst>
                <a:ext uri="{FF2B5EF4-FFF2-40B4-BE49-F238E27FC236}">
                  <a16:creationId xmlns:a16="http://schemas.microsoft.com/office/drawing/2014/main" id="{67D7986C-AE22-739E-F966-B58D357B7DE7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9" name="Google Shape;7909;p73">
                <a:extLst>
                  <a:ext uri="{FF2B5EF4-FFF2-40B4-BE49-F238E27FC236}">
                    <a16:creationId xmlns:a16="http://schemas.microsoft.com/office/drawing/2014/main" id="{5767943F-7420-996C-7E38-7E8BE2CC8E05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" name="Google Shape;7910;p73">
                <a:extLst>
                  <a:ext uri="{FF2B5EF4-FFF2-40B4-BE49-F238E27FC236}">
                    <a16:creationId xmlns:a16="http://schemas.microsoft.com/office/drawing/2014/main" id="{0E1EFE26-0154-5EBA-6E44-E1D85661DD01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1" name="Google Shape;7911;p73">
                <a:extLst>
                  <a:ext uri="{FF2B5EF4-FFF2-40B4-BE49-F238E27FC236}">
                    <a16:creationId xmlns:a16="http://schemas.microsoft.com/office/drawing/2014/main" id="{4A92AB7A-E5F3-AF65-FC78-61284A2C0810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2" name="Google Shape;7912;p73">
                <a:extLst>
                  <a:ext uri="{FF2B5EF4-FFF2-40B4-BE49-F238E27FC236}">
                    <a16:creationId xmlns:a16="http://schemas.microsoft.com/office/drawing/2014/main" id="{84A2BEE2-A723-F435-B302-4186818514C6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" name="Google Shape;7913;p73">
                <a:extLst>
                  <a:ext uri="{FF2B5EF4-FFF2-40B4-BE49-F238E27FC236}">
                    <a16:creationId xmlns:a16="http://schemas.microsoft.com/office/drawing/2014/main" id="{AFA0AEF1-1888-6F65-A0EE-F49E1E9898CC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" name="Google Shape;7914;p73">
                <a:extLst>
                  <a:ext uri="{FF2B5EF4-FFF2-40B4-BE49-F238E27FC236}">
                    <a16:creationId xmlns:a16="http://schemas.microsoft.com/office/drawing/2014/main" id="{D8D0FA22-E727-79F3-2A98-8722CA2A8DD8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" name="Google Shape;7915;p73">
                <a:extLst>
                  <a:ext uri="{FF2B5EF4-FFF2-40B4-BE49-F238E27FC236}">
                    <a16:creationId xmlns:a16="http://schemas.microsoft.com/office/drawing/2014/main" id="{11A50DBE-432C-6F8E-1825-FBBD1979F23E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" name="Google Shape;7916;p73">
                <a:extLst>
                  <a:ext uri="{FF2B5EF4-FFF2-40B4-BE49-F238E27FC236}">
                    <a16:creationId xmlns:a16="http://schemas.microsoft.com/office/drawing/2014/main" id="{12CEA879-1B60-CD3A-79AF-EC1C39BE57F1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7" name="Google Shape;7917;p73">
                <a:extLst>
                  <a:ext uri="{FF2B5EF4-FFF2-40B4-BE49-F238E27FC236}">
                    <a16:creationId xmlns:a16="http://schemas.microsoft.com/office/drawing/2014/main" id="{717683DC-AAF3-2B6D-5E47-D46247ED5180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" name="Google Shape;7918;p73">
                <a:extLst>
                  <a:ext uri="{FF2B5EF4-FFF2-40B4-BE49-F238E27FC236}">
                    <a16:creationId xmlns:a16="http://schemas.microsoft.com/office/drawing/2014/main" id="{24EBE98F-AC72-3A66-DF92-AD3EAA1519F5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" name="Google Shape;7919;p73">
                <a:extLst>
                  <a:ext uri="{FF2B5EF4-FFF2-40B4-BE49-F238E27FC236}">
                    <a16:creationId xmlns:a16="http://schemas.microsoft.com/office/drawing/2014/main" id="{B4B89C6D-2879-655B-EE2B-12F4B28A5959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7920;p73">
                <a:extLst>
                  <a:ext uri="{FF2B5EF4-FFF2-40B4-BE49-F238E27FC236}">
                    <a16:creationId xmlns:a16="http://schemas.microsoft.com/office/drawing/2014/main" id="{D22E7599-2C33-903C-595E-AE794DD8EB3F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" name="Google Shape;7921;p73">
                <a:extLst>
                  <a:ext uri="{FF2B5EF4-FFF2-40B4-BE49-F238E27FC236}">
                    <a16:creationId xmlns:a16="http://schemas.microsoft.com/office/drawing/2014/main" id="{A10C0BAC-ED39-BA8F-8988-E93D0714AE6C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" name="Google Shape;7922;p73">
                <a:extLst>
                  <a:ext uri="{FF2B5EF4-FFF2-40B4-BE49-F238E27FC236}">
                    <a16:creationId xmlns:a16="http://schemas.microsoft.com/office/drawing/2014/main" id="{1D42699C-BE98-C4CE-7C80-9667CD63A0C8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" name="Google Shape;7923;p73">
                <a:extLst>
                  <a:ext uri="{FF2B5EF4-FFF2-40B4-BE49-F238E27FC236}">
                    <a16:creationId xmlns:a16="http://schemas.microsoft.com/office/drawing/2014/main" id="{F34A792E-832A-FF7A-E19C-DF09780C3DD2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" name="Google Shape;7924;p73">
                <a:extLst>
                  <a:ext uri="{FF2B5EF4-FFF2-40B4-BE49-F238E27FC236}">
                    <a16:creationId xmlns:a16="http://schemas.microsoft.com/office/drawing/2014/main" id="{7322753B-FAE9-B164-0A3A-AC46794FE10B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" name="Google Shape;7925;p73">
                <a:extLst>
                  <a:ext uri="{FF2B5EF4-FFF2-40B4-BE49-F238E27FC236}">
                    <a16:creationId xmlns:a16="http://schemas.microsoft.com/office/drawing/2014/main" id="{06C518DA-EB61-EC3B-A5A5-2FE22D06DC93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6" name="Google Shape;7926;p73">
                <a:extLst>
                  <a:ext uri="{FF2B5EF4-FFF2-40B4-BE49-F238E27FC236}">
                    <a16:creationId xmlns:a16="http://schemas.microsoft.com/office/drawing/2014/main" id="{8CA6FB97-B40F-E45C-17C1-C0A0AFD090D5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7" name="Google Shape;7927;p73">
                <a:extLst>
                  <a:ext uri="{FF2B5EF4-FFF2-40B4-BE49-F238E27FC236}">
                    <a16:creationId xmlns:a16="http://schemas.microsoft.com/office/drawing/2014/main" id="{8CE5964F-2060-49C9-CA92-65936E496B21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8" name="Google Shape;7928;p73">
                <a:extLst>
                  <a:ext uri="{FF2B5EF4-FFF2-40B4-BE49-F238E27FC236}">
                    <a16:creationId xmlns:a16="http://schemas.microsoft.com/office/drawing/2014/main" id="{02272D03-F56C-49CE-D265-B78B4EC4728D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9" name="Google Shape;7929;p73">
                <a:extLst>
                  <a:ext uri="{FF2B5EF4-FFF2-40B4-BE49-F238E27FC236}">
                    <a16:creationId xmlns:a16="http://schemas.microsoft.com/office/drawing/2014/main" id="{30D78CDA-5491-3CCE-0F05-9B4DC2ACC923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" name="Google Shape;7930;p73">
                <a:extLst>
                  <a:ext uri="{FF2B5EF4-FFF2-40B4-BE49-F238E27FC236}">
                    <a16:creationId xmlns:a16="http://schemas.microsoft.com/office/drawing/2014/main" id="{609D1A54-F4C2-253B-72AC-18F79A41ED0A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" name="Google Shape;7931;p73">
                <a:extLst>
                  <a:ext uri="{FF2B5EF4-FFF2-40B4-BE49-F238E27FC236}">
                    <a16:creationId xmlns:a16="http://schemas.microsoft.com/office/drawing/2014/main" id="{2C16F8C7-8564-1A3D-6492-8CC65E0F84D7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" name="Google Shape;7932;p73">
                <a:extLst>
                  <a:ext uri="{FF2B5EF4-FFF2-40B4-BE49-F238E27FC236}">
                    <a16:creationId xmlns:a16="http://schemas.microsoft.com/office/drawing/2014/main" id="{E703892B-4253-CBD7-2587-3A2F672B69B3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0" name="Google Shape;7933;p73">
              <a:extLst>
                <a:ext uri="{FF2B5EF4-FFF2-40B4-BE49-F238E27FC236}">
                  <a16:creationId xmlns:a16="http://schemas.microsoft.com/office/drawing/2014/main" id="{0C4C27DD-31C5-DF98-7459-81E3B910713C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5" name="Google Shape;7934;p73">
                <a:extLst>
                  <a:ext uri="{FF2B5EF4-FFF2-40B4-BE49-F238E27FC236}">
                    <a16:creationId xmlns:a16="http://schemas.microsoft.com/office/drawing/2014/main" id="{8E55FD0F-44F4-9C5F-BFDD-25E911D92C40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" name="Google Shape;7935;p73">
                <a:extLst>
                  <a:ext uri="{FF2B5EF4-FFF2-40B4-BE49-F238E27FC236}">
                    <a16:creationId xmlns:a16="http://schemas.microsoft.com/office/drawing/2014/main" id="{0C7B6658-A002-8AA6-6767-4FB464DCBC5D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7" name="Google Shape;7936;p73">
                <a:extLst>
                  <a:ext uri="{FF2B5EF4-FFF2-40B4-BE49-F238E27FC236}">
                    <a16:creationId xmlns:a16="http://schemas.microsoft.com/office/drawing/2014/main" id="{EE2E7638-9387-52AD-342D-4A1DE2B1584C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8" name="Google Shape;7937;p73">
                <a:extLst>
                  <a:ext uri="{FF2B5EF4-FFF2-40B4-BE49-F238E27FC236}">
                    <a16:creationId xmlns:a16="http://schemas.microsoft.com/office/drawing/2014/main" id="{C24CEF26-A954-916D-4526-F01D9C6012F0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1" name="Google Shape;7938;p73">
              <a:extLst>
                <a:ext uri="{FF2B5EF4-FFF2-40B4-BE49-F238E27FC236}">
                  <a16:creationId xmlns:a16="http://schemas.microsoft.com/office/drawing/2014/main" id="{58E8AC55-D2F0-4C87-9BB9-C05A54852A05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7939;p73">
              <a:extLst>
                <a:ext uri="{FF2B5EF4-FFF2-40B4-BE49-F238E27FC236}">
                  <a16:creationId xmlns:a16="http://schemas.microsoft.com/office/drawing/2014/main" id="{FF506BB5-7AB2-2D09-C6A4-CD956E0E7838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7940;p73">
              <a:extLst>
                <a:ext uri="{FF2B5EF4-FFF2-40B4-BE49-F238E27FC236}">
                  <a16:creationId xmlns:a16="http://schemas.microsoft.com/office/drawing/2014/main" id="{DB2BF134-31AB-79D4-0664-FF297313FF71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7941;p73">
              <a:extLst>
                <a:ext uri="{FF2B5EF4-FFF2-40B4-BE49-F238E27FC236}">
                  <a16:creationId xmlns:a16="http://schemas.microsoft.com/office/drawing/2014/main" id="{BED87948-E656-7A2D-7907-D1CA6C52F793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3" name="Google Shape;7942;p73">
            <a:extLst>
              <a:ext uri="{FF2B5EF4-FFF2-40B4-BE49-F238E27FC236}">
                <a16:creationId xmlns:a16="http://schemas.microsoft.com/office/drawing/2014/main" id="{81E5894C-B07D-987E-E8CC-2E198F98EE6A}"/>
              </a:ext>
            </a:extLst>
          </p:cNvPr>
          <p:cNvGraphicFramePr/>
          <p:nvPr/>
        </p:nvGraphicFramePr>
        <p:xfrm>
          <a:off x="7945859" y="1882216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Google Shape;7943;p73">
            <a:extLst>
              <a:ext uri="{FF2B5EF4-FFF2-40B4-BE49-F238E27FC236}">
                <a16:creationId xmlns:a16="http://schemas.microsoft.com/office/drawing/2014/main" id="{606E4B80-2885-9401-E2B5-8924E44923BA}"/>
              </a:ext>
            </a:extLst>
          </p:cNvPr>
          <p:cNvGraphicFramePr/>
          <p:nvPr/>
        </p:nvGraphicFramePr>
        <p:xfrm>
          <a:off x="4507009" y="3445216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5" name="Google Shape;7944;p73">
            <a:extLst>
              <a:ext uri="{FF2B5EF4-FFF2-40B4-BE49-F238E27FC236}">
                <a16:creationId xmlns:a16="http://schemas.microsoft.com/office/drawing/2014/main" id="{EA2C4891-896F-79BB-F3CB-0443E6CBC1CF}"/>
              </a:ext>
            </a:extLst>
          </p:cNvPr>
          <p:cNvGrpSpPr/>
          <p:nvPr/>
        </p:nvGrpSpPr>
        <p:grpSpPr>
          <a:xfrm>
            <a:off x="4509658" y="4766497"/>
            <a:ext cx="3151169" cy="1396083"/>
            <a:chOff x="3358399" y="3285485"/>
            <a:chExt cx="2363377" cy="1047062"/>
          </a:xfrm>
        </p:grpSpPr>
        <p:grpSp>
          <p:nvGrpSpPr>
            <p:cNvPr id="76" name="Google Shape;7945;p73">
              <a:extLst>
                <a:ext uri="{FF2B5EF4-FFF2-40B4-BE49-F238E27FC236}">
                  <a16:creationId xmlns:a16="http://schemas.microsoft.com/office/drawing/2014/main" id="{14FB001C-3FD4-F1BB-B001-EADB1559EBF5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7" name="Google Shape;7946;p73">
                <a:extLst>
                  <a:ext uri="{FF2B5EF4-FFF2-40B4-BE49-F238E27FC236}">
                    <a16:creationId xmlns:a16="http://schemas.microsoft.com/office/drawing/2014/main" id="{4DD621D9-BBE6-99DC-B6E3-732283DDFCBF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" name="Google Shape;7947;p73">
                <a:extLst>
                  <a:ext uri="{FF2B5EF4-FFF2-40B4-BE49-F238E27FC236}">
                    <a16:creationId xmlns:a16="http://schemas.microsoft.com/office/drawing/2014/main" id="{1A055DF3-6D9F-2D33-C0FB-28F99A90C2CA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" name="Google Shape;7948;p73">
                <a:extLst>
                  <a:ext uri="{FF2B5EF4-FFF2-40B4-BE49-F238E27FC236}">
                    <a16:creationId xmlns:a16="http://schemas.microsoft.com/office/drawing/2014/main" id="{ADB6A450-A3D1-42AE-E6E8-5A6C25916ACF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" name="Google Shape;7949;p73">
                <a:extLst>
                  <a:ext uri="{FF2B5EF4-FFF2-40B4-BE49-F238E27FC236}">
                    <a16:creationId xmlns:a16="http://schemas.microsoft.com/office/drawing/2014/main" id="{A0D138AC-9345-E4BD-E3E7-40B1117BD479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" name="Google Shape;7950;p73">
                <a:extLst>
                  <a:ext uri="{FF2B5EF4-FFF2-40B4-BE49-F238E27FC236}">
                    <a16:creationId xmlns:a16="http://schemas.microsoft.com/office/drawing/2014/main" id="{50E77C05-18E8-6FF4-1C4C-A5121CDBFD89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" name="Google Shape;7951;p73">
              <a:extLst>
                <a:ext uri="{FF2B5EF4-FFF2-40B4-BE49-F238E27FC236}">
                  <a16:creationId xmlns:a16="http://schemas.microsoft.com/office/drawing/2014/main" id="{B019A1C9-1675-94AA-B9F9-B9DF014E9571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2" name="Google Shape;7952;p73">
                <a:extLst>
                  <a:ext uri="{FF2B5EF4-FFF2-40B4-BE49-F238E27FC236}">
                    <a16:creationId xmlns:a16="http://schemas.microsoft.com/office/drawing/2014/main" id="{36BCB607-69A6-2B69-FB92-692266FFEE35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" name="Google Shape;7953;p73">
                <a:extLst>
                  <a:ext uri="{FF2B5EF4-FFF2-40B4-BE49-F238E27FC236}">
                    <a16:creationId xmlns:a16="http://schemas.microsoft.com/office/drawing/2014/main" id="{2D9F6859-D144-A936-0B78-C4552CD54BFD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" name="Google Shape;7954;p73">
                <a:extLst>
                  <a:ext uri="{FF2B5EF4-FFF2-40B4-BE49-F238E27FC236}">
                    <a16:creationId xmlns:a16="http://schemas.microsoft.com/office/drawing/2014/main" id="{5D396027-F82E-D523-ED68-006BEA69059F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" name="Google Shape;7955;p73">
                <a:extLst>
                  <a:ext uri="{FF2B5EF4-FFF2-40B4-BE49-F238E27FC236}">
                    <a16:creationId xmlns:a16="http://schemas.microsoft.com/office/drawing/2014/main" id="{D127B391-955C-2D95-8FB4-0E2417D290B4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" name="Google Shape;7956;p73">
                <a:extLst>
                  <a:ext uri="{FF2B5EF4-FFF2-40B4-BE49-F238E27FC236}">
                    <a16:creationId xmlns:a16="http://schemas.microsoft.com/office/drawing/2014/main" id="{E00B03E4-42E6-95AC-A4FE-553DBFC4671D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" name="Google Shape;7957;p73">
              <a:extLst>
                <a:ext uri="{FF2B5EF4-FFF2-40B4-BE49-F238E27FC236}">
                  <a16:creationId xmlns:a16="http://schemas.microsoft.com/office/drawing/2014/main" id="{95A9BF4D-E940-B7E6-9AAF-B7E1C93EE561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7" name="Google Shape;7958;p73">
                <a:extLst>
                  <a:ext uri="{FF2B5EF4-FFF2-40B4-BE49-F238E27FC236}">
                    <a16:creationId xmlns:a16="http://schemas.microsoft.com/office/drawing/2014/main" id="{C61D6436-E2AF-A477-2624-68A95305A98C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" name="Google Shape;7959;p73">
                <a:extLst>
                  <a:ext uri="{FF2B5EF4-FFF2-40B4-BE49-F238E27FC236}">
                    <a16:creationId xmlns:a16="http://schemas.microsoft.com/office/drawing/2014/main" id="{E0B88D8A-BE77-D70B-BAFB-08D3F1DC8A37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" name="Google Shape;7960;p73">
                <a:extLst>
                  <a:ext uri="{FF2B5EF4-FFF2-40B4-BE49-F238E27FC236}">
                    <a16:creationId xmlns:a16="http://schemas.microsoft.com/office/drawing/2014/main" id="{982980DB-A330-16AA-DC16-AA775EE38300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" name="Google Shape;7961;p73">
                <a:extLst>
                  <a:ext uri="{FF2B5EF4-FFF2-40B4-BE49-F238E27FC236}">
                    <a16:creationId xmlns:a16="http://schemas.microsoft.com/office/drawing/2014/main" id="{27DC3D94-986E-91DA-392C-635C6A33FCD8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" name="Google Shape;7962;p73">
                <a:extLst>
                  <a:ext uri="{FF2B5EF4-FFF2-40B4-BE49-F238E27FC236}">
                    <a16:creationId xmlns:a16="http://schemas.microsoft.com/office/drawing/2014/main" id="{50F0D2EC-3DF6-E1F9-431E-CDC7FC7F0F38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" name="Google Shape;7963;p73">
              <a:extLst>
                <a:ext uri="{FF2B5EF4-FFF2-40B4-BE49-F238E27FC236}">
                  <a16:creationId xmlns:a16="http://schemas.microsoft.com/office/drawing/2014/main" id="{E52A342D-FB48-06D9-E24F-F42A1D79ED16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2" name="Google Shape;7964;p73">
                <a:extLst>
                  <a:ext uri="{FF2B5EF4-FFF2-40B4-BE49-F238E27FC236}">
                    <a16:creationId xmlns:a16="http://schemas.microsoft.com/office/drawing/2014/main" id="{6F5A8CD2-C158-7E7C-083B-942949E838B2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" name="Google Shape;7965;p73">
                <a:extLst>
                  <a:ext uri="{FF2B5EF4-FFF2-40B4-BE49-F238E27FC236}">
                    <a16:creationId xmlns:a16="http://schemas.microsoft.com/office/drawing/2014/main" id="{60FC2F00-39B6-1D35-3F86-E1FB7E1188ED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" name="Google Shape;7966;p73">
                <a:extLst>
                  <a:ext uri="{FF2B5EF4-FFF2-40B4-BE49-F238E27FC236}">
                    <a16:creationId xmlns:a16="http://schemas.microsoft.com/office/drawing/2014/main" id="{E4821CB5-D294-EC08-5B93-416931B196E7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" name="Google Shape;7967;p73">
                <a:extLst>
                  <a:ext uri="{FF2B5EF4-FFF2-40B4-BE49-F238E27FC236}">
                    <a16:creationId xmlns:a16="http://schemas.microsoft.com/office/drawing/2014/main" id="{6CCADD22-AA7F-371F-36D1-BD00565BF59D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" name="Google Shape;7968;p73">
                <a:extLst>
                  <a:ext uri="{FF2B5EF4-FFF2-40B4-BE49-F238E27FC236}">
                    <a16:creationId xmlns:a16="http://schemas.microsoft.com/office/drawing/2014/main" id="{21A0133E-A6DC-8518-9214-095277B113FE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" name="Google Shape;7969;p73">
              <a:extLst>
                <a:ext uri="{FF2B5EF4-FFF2-40B4-BE49-F238E27FC236}">
                  <a16:creationId xmlns:a16="http://schemas.microsoft.com/office/drawing/2014/main" id="{7F115118-336B-EB7A-C4DB-CBF48BBC5F25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7" name="Google Shape;7970;p73">
                <a:extLst>
                  <a:ext uri="{FF2B5EF4-FFF2-40B4-BE49-F238E27FC236}">
                    <a16:creationId xmlns:a16="http://schemas.microsoft.com/office/drawing/2014/main" id="{09FEDD95-54EB-9BCC-9361-97C6E55E228D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8" name="Google Shape;7971;p73">
                <a:extLst>
                  <a:ext uri="{FF2B5EF4-FFF2-40B4-BE49-F238E27FC236}">
                    <a16:creationId xmlns:a16="http://schemas.microsoft.com/office/drawing/2014/main" id="{2FDD3577-8298-129A-F332-E5E8C5D4F06D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" name="Google Shape;7972;p73">
                <a:extLst>
                  <a:ext uri="{FF2B5EF4-FFF2-40B4-BE49-F238E27FC236}">
                    <a16:creationId xmlns:a16="http://schemas.microsoft.com/office/drawing/2014/main" id="{8A9C9043-625E-15FA-52DA-27184FB45595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" name="Google Shape;7973;p73">
                <a:extLst>
                  <a:ext uri="{FF2B5EF4-FFF2-40B4-BE49-F238E27FC236}">
                    <a16:creationId xmlns:a16="http://schemas.microsoft.com/office/drawing/2014/main" id="{C2673BD2-1874-1E3C-F63B-D271B961B7FC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" name="Google Shape;7974;p73">
                <a:extLst>
                  <a:ext uri="{FF2B5EF4-FFF2-40B4-BE49-F238E27FC236}">
                    <a16:creationId xmlns:a16="http://schemas.microsoft.com/office/drawing/2014/main" id="{9E298C9D-4519-2457-810E-E8990048EF29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" name="Google Shape;7975;p73">
              <a:extLst>
                <a:ext uri="{FF2B5EF4-FFF2-40B4-BE49-F238E27FC236}">
                  <a16:creationId xmlns:a16="http://schemas.microsoft.com/office/drawing/2014/main" id="{BBB9C2F8-46EC-103C-955A-7984DDBFC24C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2" name="Google Shape;7976;p73">
                <a:extLst>
                  <a:ext uri="{FF2B5EF4-FFF2-40B4-BE49-F238E27FC236}">
                    <a16:creationId xmlns:a16="http://schemas.microsoft.com/office/drawing/2014/main" id="{FF74E520-51F5-48B6-DAFC-E7CCCC1302C4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" name="Google Shape;7977;p73">
                <a:extLst>
                  <a:ext uri="{FF2B5EF4-FFF2-40B4-BE49-F238E27FC236}">
                    <a16:creationId xmlns:a16="http://schemas.microsoft.com/office/drawing/2014/main" id="{32E86813-296D-011B-B97D-9EFB6F83247B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" name="Google Shape;7978;p73">
                <a:extLst>
                  <a:ext uri="{FF2B5EF4-FFF2-40B4-BE49-F238E27FC236}">
                    <a16:creationId xmlns:a16="http://schemas.microsoft.com/office/drawing/2014/main" id="{6A5D8252-2B04-EBDE-18F5-C8C5F7CB93C0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" name="Google Shape;7979;p73">
                <a:extLst>
                  <a:ext uri="{FF2B5EF4-FFF2-40B4-BE49-F238E27FC236}">
                    <a16:creationId xmlns:a16="http://schemas.microsoft.com/office/drawing/2014/main" id="{D154CDE6-C801-2FDA-9AE5-1378CD9596FA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" name="Google Shape;7980;p73">
                <a:extLst>
                  <a:ext uri="{FF2B5EF4-FFF2-40B4-BE49-F238E27FC236}">
                    <a16:creationId xmlns:a16="http://schemas.microsoft.com/office/drawing/2014/main" id="{78574026-39BA-F25D-57FD-AEDDCE6797DB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112" name="Google Shape;7981;p73">
            <a:extLst>
              <a:ext uri="{FF2B5EF4-FFF2-40B4-BE49-F238E27FC236}">
                <a16:creationId xmlns:a16="http://schemas.microsoft.com/office/drawing/2014/main" id="{447784AD-0606-2956-ECDB-6808A65FAD76}"/>
              </a:ext>
            </a:extLst>
          </p:cNvPr>
          <p:cNvGraphicFramePr/>
          <p:nvPr/>
        </p:nvGraphicFramePr>
        <p:xfrm>
          <a:off x="977394" y="3445216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3" name="Google Shape;7982;p73">
            <a:extLst>
              <a:ext uri="{FF2B5EF4-FFF2-40B4-BE49-F238E27FC236}">
                <a16:creationId xmlns:a16="http://schemas.microsoft.com/office/drawing/2014/main" id="{7B20233D-E38C-F351-1738-8AE82C729730}"/>
              </a:ext>
            </a:extLst>
          </p:cNvPr>
          <p:cNvGrpSpPr/>
          <p:nvPr/>
        </p:nvGrpSpPr>
        <p:grpSpPr>
          <a:xfrm>
            <a:off x="5576953" y="3983636"/>
            <a:ext cx="1736127" cy="81279"/>
            <a:chOff x="3558802" y="4011427"/>
            <a:chExt cx="1866000" cy="111300"/>
          </a:xfrm>
        </p:grpSpPr>
        <p:sp>
          <p:nvSpPr>
            <p:cNvPr id="114" name="Google Shape;7983;p73">
              <a:extLst>
                <a:ext uri="{FF2B5EF4-FFF2-40B4-BE49-F238E27FC236}">
                  <a16:creationId xmlns:a16="http://schemas.microsoft.com/office/drawing/2014/main" id="{025BAA6C-344A-82FF-BE0B-68F8FBC3A80C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7984;p73">
              <a:extLst>
                <a:ext uri="{FF2B5EF4-FFF2-40B4-BE49-F238E27FC236}">
                  <a16:creationId xmlns:a16="http://schemas.microsoft.com/office/drawing/2014/main" id="{02170A1B-06B3-6160-50CC-1D0A5F00FCF4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" name="Google Shape;7985;p73">
            <a:extLst>
              <a:ext uri="{FF2B5EF4-FFF2-40B4-BE49-F238E27FC236}">
                <a16:creationId xmlns:a16="http://schemas.microsoft.com/office/drawing/2014/main" id="{7FA74D3C-9CF1-77FF-AA23-9B4BE9E43BA9}"/>
              </a:ext>
            </a:extLst>
          </p:cNvPr>
          <p:cNvGrpSpPr/>
          <p:nvPr/>
        </p:nvGrpSpPr>
        <p:grpSpPr>
          <a:xfrm>
            <a:off x="6304269" y="4359848"/>
            <a:ext cx="1219120" cy="81279"/>
            <a:chOff x="3558802" y="4011427"/>
            <a:chExt cx="1866000" cy="111300"/>
          </a:xfrm>
        </p:grpSpPr>
        <p:sp>
          <p:nvSpPr>
            <p:cNvPr id="117" name="Google Shape;7986;p73">
              <a:extLst>
                <a:ext uri="{FF2B5EF4-FFF2-40B4-BE49-F238E27FC236}">
                  <a16:creationId xmlns:a16="http://schemas.microsoft.com/office/drawing/2014/main" id="{BCA79387-1BB3-D7E5-5789-D01A927A65CF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7987;p73">
              <a:extLst>
                <a:ext uri="{FF2B5EF4-FFF2-40B4-BE49-F238E27FC236}">
                  <a16:creationId xmlns:a16="http://schemas.microsoft.com/office/drawing/2014/main" id="{593F9327-A28D-8CE4-5B15-C79C74B4A88C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9" name="Google Shape;7988;p73">
            <a:extLst>
              <a:ext uri="{FF2B5EF4-FFF2-40B4-BE49-F238E27FC236}">
                <a16:creationId xmlns:a16="http://schemas.microsoft.com/office/drawing/2014/main" id="{7200D2A4-017B-E4C3-46BE-B75105395491}"/>
              </a:ext>
            </a:extLst>
          </p:cNvPr>
          <p:cNvGrpSpPr/>
          <p:nvPr/>
        </p:nvGrpSpPr>
        <p:grpSpPr>
          <a:xfrm>
            <a:off x="7857335" y="4796912"/>
            <a:ext cx="3363823" cy="1335272"/>
            <a:chOff x="1904318" y="789980"/>
            <a:chExt cx="1489472" cy="606868"/>
          </a:xfrm>
        </p:grpSpPr>
        <p:cxnSp>
          <p:nvCxnSpPr>
            <p:cNvPr id="120" name="Google Shape;7989;p73">
              <a:extLst>
                <a:ext uri="{FF2B5EF4-FFF2-40B4-BE49-F238E27FC236}">
                  <a16:creationId xmlns:a16="http://schemas.microsoft.com/office/drawing/2014/main" id="{B0C08B86-9D85-0FB1-E660-0931A11BEBA7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990;p73">
              <a:extLst>
                <a:ext uri="{FF2B5EF4-FFF2-40B4-BE49-F238E27FC236}">
                  <a16:creationId xmlns:a16="http://schemas.microsoft.com/office/drawing/2014/main" id="{2109A56B-D116-3CBC-EC10-567DB352F805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991;p73">
              <a:extLst>
                <a:ext uri="{FF2B5EF4-FFF2-40B4-BE49-F238E27FC236}">
                  <a16:creationId xmlns:a16="http://schemas.microsoft.com/office/drawing/2014/main" id="{6D12B760-B0A0-FC4F-BEF0-6419333756EE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" name="Google Shape;7992;p73">
              <a:extLst>
                <a:ext uri="{FF2B5EF4-FFF2-40B4-BE49-F238E27FC236}">
                  <a16:creationId xmlns:a16="http://schemas.microsoft.com/office/drawing/2014/main" id="{FE7BD78A-13BF-7A95-D217-28F6FB6D5287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24" name="Google Shape;7993;p73">
              <a:extLst>
                <a:ext uri="{FF2B5EF4-FFF2-40B4-BE49-F238E27FC236}">
                  <a16:creationId xmlns:a16="http://schemas.microsoft.com/office/drawing/2014/main" id="{0B6E3200-6DAF-1357-5967-1F7AF4EC64E6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25" name="Google Shape;7994;p73">
              <a:extLst>
                <a:ext uri="{FF2B5EF4-FFF2-40B4-BE49-F238E27FC236}">
                  <a16:creationId xmlns:a16="http://schemas.microsoft.com/office/drawing/2014/main" id="{3FF16A17-BC30-2230-3F3F-F7BAAC5EA840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26" name="Google Shape;7995;p73">
              <a:extLst>
                <a:ext uri="{FF2B5EF4-FFF2-40B4-BE49-F238E27FC236}">
                  <a16:creationId xmlns:a16="http://schemas.microsoft.com/office/drawing/2014/main" id="{B2C50343-D95E-E556-9129-F8E33FA25416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27" name="Google Shape;7996;p73">
              <a:extLst>
                <a:ext uri="{FF2B5EF4-FFF2-40B4-BE49-F238E27FC236}">
                  <a16:creationId xmlns:a16="http://schemas.microsoft.com/office/drawing/2014/main" id="{B7BA0B42-1EEA-D8A3-99F2-99596CC4A7DD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7997;p73">
              <a:extLst>
                <a:ext uri="{FF2B5EF4-FFF2-40B4-BE49-F238E27FC236}">
                  <a16:creationId xmlns:a16="http://schemas.microsoft.com/office/drawing/2014/main" id="{8C84B4E2-0888-E226-4F30-3E5AE2E0793E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7998;p73">
              <a:extLst>
                <a:ext uri="{FF2B5EF4-FFF2-40B4-BE49-F238E27FC236}">
                  <a16:creationId xmlns:a16="http://schemas.microsoft.com/office/drawing/2014/main" id="{58701612-6136-DA9D-DB83-BBE50E9A55F5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7999;p73">
              <a:extLst>
                <a:ext uri="{FF2B5EF4-FFF2-40B4-BE49-F238E27FC236}">
                  <a16:creationId xmlns:a16="http://schemas.microsoft.com/office/drawing/2014/main" id="{D114E61F-56BA-74CC-6B94-D98F9A80E36A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8000;p73">
              <a:extLst>
                <a:ext uri="{FF2B5EF4-FFF2-40B4-BE49-F238E27FC236}">
                  <a16:creationId xmlns:a16="http://schemas.microsoft.com/office/drawing/2014/main" id="{E015E816-A9A0-607E-480E-314DA19962FE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8001;p73">
              <a:extLst>
                <a:ext uri="{FF2B5EF4-FFF2-40B4-BE49-F238E27FC236}">
                  <a16:creationId xmlns:a16="http://schemas.microsoft.com/office/drawing/2014/main" id="{CE930BEA-7ABC-3563-AA8D-6808FCDCA215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8002;p73">
              <a:extLst>
                <a:ext uri="{FF2B5EF4-FFF2-40B4-BE49-F238E27FC236}">
                  <a16:creationId xmlns:a16="http://schemas.microsoft.com/office/drawing/2014/main" id="{188DA989-D3F4-2A48-DFD6-FADBF57D1C0E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34" name="Google Shape;8003;p73">
              <a:extLst>
                <a:ext uri="{FF2B5EF4-FFF2-40B4-BE49-F238E27FC236}">
                  <a16:creationId xmlns:a16="http://schemas.microsoft.com/office/drawing/2014/main" id="{49534AAA-FA50-E03A-E535-5890BA0BA662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35" name="Google Shape;8004;p73">
              <a:extLst>
                <a:ext uri="{FF2B5EF4-FFF2-40B4-BE49-F238E27FC236}">
                  <a16:creationId xmlns:a16="http://schemas.microsoft.com/office/drawing/2014/main" id="{8B785234-985F-BC57-9259-51308F0D993C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36" name="Google Shape;8005;p73">
              <a:extLst>
                <a:ext uri="{FF2B5EF4-FFF2-40B4-BE49-F238E27FC236}">
                  <a16:creationId xmlns:a16="http://schemas.microsoft.com/office/drawing/2014/main" id="{91231181-945B-0065-DD03-B3D45DEC39E3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37" name="Google Shape;8006;p73">
            <a:extLst>
              <a:ext uri="{FF2B5EF4-FFF2-40B4-BE49-F238E27FC236}">
                <a16:creationId xmlns:a16="http://schemas.microsoft.com/office/drawing/2014/main" id="{0D4D0969-5588-7971-6516-241AD99E4BFF}"/>
              </a:ext>
            </a:extLst>
          </p:cNvPr>
          <p:cNvGrpSpPr/>
          <p:nvPr/>
        </p:nvGrpSpPr>
        <p:grpSpPr>
          <a:xfrm>
            <a:off x="4503209" y="1842294"/>
            <a:ext cx="3151191" cy="1341153"/>
            <a:chOff x="3292400" y="1193188"/>
            <a:chExt cx="2615240" cy="1131075"/>
          </a:xfrm>
        </p:grpSpPr>
        <p:sp>
          <p:nvSpPr>
            <p:cNvPr id="138" name="Google Shape;8007;p73">
              <a:extLst>
                <a:ext uri="{FF2B5EF4-FFF2-40B4-BE49-F238E27FC236}">
                  <a16:creationId xmlns:a16="http://schemas.microsoft.com/office/drawing/2014/main" id="{30AAA969-9AC8-6FB6-907C-481207900360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39" name="Google Shape;8008;p73">
              <a:extLst>
                <a:ext uri="{FF2B5EF4-FFF2-40B4-BE49-F238E27FC236}">
                  <a16:creationId xmlns:a16="http://schemas.microsoft.com/office/drawing/2014/main" id="{8694815B-35FB-B055-A53E-ABE84201E43E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0" name="Google Shape;8009;p73">
              <a:extLst>
                <a:ext uri="{FF2B5EF4-FFF2-40B4-BE49-F238E27FC236}">
                  <a16:creationId xmlns:a16="http://schemas.microsoft.com/office/drawing/2014/main" id="{8C06A453-788D-994C-488C-DDDC7A20A0C2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1" name="Google Shape;8010;p73">
              <a:extLst>
                <a:ext uri="{FF2B5EF4-FFF2-40B4-BE49-F238E27FC236}">
                  <a16:creationId xmlns:a16="http://schemas.microsoft.com/office/drawing/2014/main" id="{0816B5E1-224F-45A4-C511-67E1C581B131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2" name="Google Shape;8011;p73">
              <a:extLst>
                <a:ext uri="{FF2B5EF4-FFF2-40B4-BE49-F238E27FC236}">
                  <a16:creationId xmlns:a16="http://schemas.microsoft.com/office/drawing/2014/main" id="{F5D8B0FC-95C9-C506-B904-84DD2A1F5A64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3" name="Google Shape;8012;p73">
              <a:extLst>
                <a:ext uri="{FF2B5EF4-FFF2-40B4-BE49-F238E27FC236}">
                  <a16:creationId xmlns:a16="http://schemas.microsoft.com/office/drawing/2014/main" id="{8ED2BE3B-90BC-B2A6-596B-134B3BFEEF0D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4" name="Google Shape;8013;p73">
              <a:extLst>
                <a:ext uri="{FF2B5EF4-FFF2-40B4-BE49-F238E27FC236}">
                  <a16:creationId xmlns:a16="http://schemas.microsoft.com/office/drawing/2014/main" id="{13DB22D1-4354-33E5-B135-EFEB350A2277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5" name="Google Shape;8014;p73">
              <a:extLst>
                <a:ext uri="{FF2B5EF4-FFF2-40B4-BE49-F238E27FC236}">
                  <a16:creationId xmlns:a16="http://schemas.microsoft.com/office/drawing/2014/main" id="{0F44E54E-81B6-458A-9926-5FCD00140B38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6" name="Google Shape;8015;p73">
              <a:extLst>
                <a:ext uri="{FF2B5EF4-FFF2-40B4-BE49-F238E27FC236}">
                  <a16:creationId xmlns:a16="http://schemas.microsoft.com/office/drawing/2014/main" id="{87C89670-8E56-5212-2C9D-E13A07C86DFB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7" name="Google Shape;8016;p73">
              <a:extLst>
                <a:ext uri="{FF2B5EF4-FFF2-40B4-BE49-F238E27FC236}">
                  <a16:creationId xmlns:a16="http://schemas.microsoft.com/office/drawing/2014/main" id="{1FE72149-2D89-2EC2-05B9-777B32306900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8" name="Google Shape;8017;p73">
              <a:extLst>
                <a:ext uri="{FF2B5EF4-FFF2-40B4-BE49-F238E27FC236}">
                  <a16:creationId xmlns:a16="http://schemas.microsoft.com/office/drawing/2014/main" id="{42339098-003E-7DEA-90A3-2644B9B5ED2A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9" name="Google Shape;8018;p73">
              <a:extLst>
                <a:ext uri="{FF2B5EF4-FFF2-40B4-BE49-F238E27FC236}">
                  <a16:creationId xmlns:a16="http://schemas.microsoft.com/office/drawing/2014/main" id="{35A52E2E-0DC3-B3CC-E144-45DE5F72ABB2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50" name="Google Shape;8019;p73">
              <a:extLst>
                <a:ext uri="{FF2B5EF4-FFF2-40B4-BE49-F238E27FC236}">
                  <a16:creationId xmlns:a16="http://schemas.microsoft.com/office/drawing/2014/main" id="{92D07342-3C72-DB29-5E2A-590FA8308A0B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51" name="Google Shape;8020;p73">
              <a:extLst>
                <a:ext uri="{FF2B5EF4-FFF2-40B4-BE49-F238E27FC236}">
                  <a16:creationId xmlns:a16="http://schemas.microsoft.com/office/drawing/2014/main" id="{08AB905E-4748-F771-A89B-7B168DDF179D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152" name="Google Shape;8021;p73">
              <a:extLst>
                <a:ext uri="{FF2B5EF4-FFF2-40B4-BE49-F238E27FC236}">
                  <a16:creationId xmlns:a16="http://schemas.microsoft.com/office/drawing/2014/main" id="{61EC08B3-E8BB-356B-22B5-2D7F97915CD0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3" name="Google Shape;8022;p73">
                <a:extLst>
                  <a:ext uri="{FF2B5EF4-FFF2-40B4-BE49-F238E27FC236}">
                    <a16:creationId xmlns:a16="http://schemas.microsoft.com/office/drawing/2014/main" id="{7C7B06C3-6BA5-6BE1-D802-34763C50E7F5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4" name="Google Shape;8023;p73">
                <a:extLst>
                  <a:ext uri="{FF2B5EF4-FFF2-40B4-BE49-F238E27FC236}">
                    <a16:creationId xmlns:a16="http://schemas.microsoft.com/office/drawing/2014/main" id="{A6E64C18-9FDA-D8E7-1847-9BC658094B03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5" name="Google Shape;8024;p73">
                <a:extLst>
                  <a:ext uri="{FF2B5EF4-FFF2-40B4-BE49-F238E27FC236}">
                    <a16:creationId xmlns:a16="http://schemas.microsoft.com/office/drawing/2014/main" id="{70A18926-B045-B736-F556-93E7E569AE47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6" name="Google Shape;8025;p73">
                <a:extLst>
                  <a:ext uri="{FF2B5EF4-FFF2-40B4-BE49-F238E27FC236}">
                    <a16:creationId xmlns:a16="http://schemas.microsoft.com/office/drawing/2014/main" id="{E013866A-A3FE-7C70-BBB9-7105F0CFC17C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7" name="Google Shape;8026;p73">
                <a:extLst>
                  <a:ext uri="{FF2B5EF4-FFF2-40B4-BE49-F238E27FC236}">
                    <a16:creationId xmlns:a16="http://schemas.microsoft.com/office/drawing/2014/main" id="{433F0A8C-175E-4E98-CF70-7ACAE95284A2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8" name="Google Shape;8027;p73">
                <a:extLst>
                  <a:ext uri="{FF2B5EF4-FFF2-40B4-BE49-F238E27FC236}">
                    <a16:creationId xmlns:a16="http://schemas.microsoft.com/office/drawing/2014/main" id="{A2ECA276-46EA-252C-2964-97AF33E885F0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9" name="Google Shape;8028;p73">
                <a:extLst>
                  <a:ext uri="{FF2B5EF4-FFF2-40B4-BE49-F238E27FC236}">
                    <a16:creationId xmlns:a16="http://schemas.microsoft.com/office/drawing/2014/main" id="{79FA7EA6-15D0-B88A-E901-17F0B86C0BD5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0" name="Google Shape;8029;p73">
                <a:extLst>
                  <a:ext uri="{FF2B5EF4-FFF2-40B4-BE49-F238E27FC236}">
                    <a16:creationId xmlns:a16="http://schemas.microsoft.com/office/drawing/2014/main" id="{E7DC269D-4E2F-F0C6-B27D-547B91D43AE6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1" name="Google Shape;8030;p73">
                <a:extLst>
                  <a:ext uri="{FF2B5EF4-FFF2-40B4-BE49-F238E27FC236}">
                    <a16:creationId xmlns:a16="http://schemas.microsoft.com/office/drawing/2014/main" id="{22ACDA4A-FD56-062E-2DFB-560F748DBB53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2" name="Google Shape;8031;p73">
                <a:extLst>
                  <a:ext uri="{FF2B5EF4-FFF2-40B4-BE49-F238E27FC236}">
                    <a16:creationId xmlns:a16="http://schemas.microsoft.com/office/drawing/2014/main" id="{8E771F18-6B69-1F63-D01C-E549F8E3B9E7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3" name="Google Shape;8032;p73">
                <a:extLst>
                  <a:ext uri="{FF2B5EF4-FFF2-40B4-BE49-F238E27FC236}">
                    <a16:creationId xmlns:a16="http://schemas.microsoft.com/office/drawing/2014/main" id="{6B71ACAE-8AB6-47DE-B2CD-CDBC7A270886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4" name="Google Shape;8033;p73">
                <a:extLst>
                  <a:ext uri="{FF2B5EF4-FFF2-40B4-BE49-F238E27FC236}">
                    <a16:creationId xmlns:a16="http://schemas.microsoft.com/office/drawing/2014/main" id="{5AF515BA-D9B2-6F43-DF3B-E2C5016F8CF1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5" name="Google Shape;1529;p70">
            <a:extLst>
              <a:ext uri="{FF2B5EF4-FFF2-40B4-BE49-F238E27FC236}">
                <a16:creationId xmlns:a16="http://schemas.microsoft.com/office/drawing/2014/main" id="{54B12F9A-0DD2-68F7-2296-99CCB2BD8216}"/>
              </a:ext>
            </a:extLst>
          </p:cNvPr>
          <p:cNvSpPr txBox="1">
            <a:spLocks/>
          </p:cNvSpPr>
          <p:nvPr/>
        </p:nvSpPr>
        <p:spPr>
          <a:xfrm>
            <a:off x="761324" y="515486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95481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49345F63-A97D-9640-789E-FAC4863C2B14}"/>
              </a:ext>
            </a:extLst>
          </p:cNvPr>
          <p:cNvGrpSpPr/>
          <p:nvPr/>
        </p:nvGrpSpPr>
        <p:grpSpPr>
          <a:xfrm>
            <a:off x="6483218" y="1807929"/>
            <a:ext cx="993908" cy="958484"/>
            <a:chOff x="4249973" y="1201875"/>
            <a:chExt cx="1958568" cy="1888762"/>
          </a:xfrm>
        </p:grpSpPr>
        <p:sp>
          <p:nvSpPr>
            <p:cNvPr id="5" name="Google Shape;8039;p74">
              <a:extLst>
                <a:ext uri="{FF2B5EF4-FFF2-40B4-BE49-F238E27FC236}">
                  <a16:creationId xmlns:a16="http://schemas.microsoft.com/office/drawing/2014/main" id="{5DAA3D05-D95F-B547-5DC9-454161425080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6" name="Google Shape;8040;p74">
              <a:extLst>
                <a:ext uri="{FF2B5EF4-FFF2-40B4-BE49-F238E27FC236}">
                  <a16:creationId xmlns:a16="http://schemas.microsoft.com/office/drawing/2014/main" id="{9AD7AAC0-5181-1A0D-7A90-4506A79772B4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1" name="Google Shape;8041;p74">
                <a:extLst>
                  <a:ext uri="{FF2B5EF4-FFF2-40B4-BE49-F238E27FC236}">
                    <a16:creationId xmlns:a16="http://schemas.microsoft.com/office/drawing/2014/main" id="{EBF71A33-087B-D5E9-6169-AC31CD3E2F5B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2;p74">
                <a:extLst>
                  <a:ext uri="{FF2B5EF4-FFF2-40B4-BE49-F238E27FC236}">
                    <a16:creationId xmlns:a16="http://schemas.microsoft.com/office/drawing/2014/main" id="{45A9AEBF-81F3-B696-CD0B-1F00EE83865F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" name="Google Shape;8043;p74">
              <a:extLst>
                <a:ext uri="{FF2B5EF4-FFF2-40B4-BE49-F238E27FC236}">
                  <a16:creationId xmlns:a16="http://schemas.microsoft.com/office/drawing/2014/main" id="{A184E13E-F83B-F490-C5CF-EDDD70F62F96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9" name="Google Shape;8044;p74">
                <a:extLst>
                  <a:ext uri="{FF2B5EF4-FFF2-40B4-BE49-F238E27FC236}">
                    <a16:creationId xmlns:a16="http://schemas.microsoft.com/office/drawing/2014/main" id="{3E8BA35B-2469-2D84-776C-AEDE129AA73D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5;p74">
                <a:extLst>
                  <a:ext uri="{FF2B5EF4-FFF2-40B4-BE49-F238E27FC236}">
                    <a16:creationId xmlns:a16="http://schemas.microsoft.com/office/drawing/2014/main" id="{EC29C7F7-C029-2461-5953-445AF118F483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" name="Google Shape;8046;p74">
              <a:extLst>
                <a:ext uri="{FF2B5EF4-FFF2-40B4-BE49-F238E27FC236}">
                  <a16:creationId xmlns:a16="http://schemas.microsoft.com/office/drawing/2014/main" id="{CB44BD1A-A911-60B4-DBF4-44ECF96CD649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7" name="Google Shape;8047;p74">
                <a:extLst>
                  <a:ext uri="{FF2B5EF4-FFF2-40B4-BE49-F238E27FC236}">
                    <a16:creationId xmlns:a16="http://schemas.microsoft.com/office/drawing/2014/main" id="{0BF45C79-6BB7-A824-6F59-69D3662C30D8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8;p74">
                <a:extLst>
                  <a:ext uri="{FF2B5EF4-FFF2-40B4-BE49-F238E27FC236}">
                    <a16:creationId xmlns:a16="http://schemas.microsoft.com/office/drawing/2014/main" id="{98EE0482-2996-04FD-CCB4-B7707C5FC3BE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" name="Google Shape;8049;p74">
              <a:extLst>
                <a:ext uri="{FF2B5EF4-FFF2-40B4-BE49-F238E27FC236}">
                  <a16:creationId xmlns:a16="http://schemas.microsoft.com/office/drawing/2014/main" id="{14C6D229-F7BD-1178-D963-25C68068FFFB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5" name="Google Shape;8050;p74">
                <a:extLst>
                  <a:ext uri="{FF2B5EF4-FFF2-40B4-BE49-F238E27FC236}">
                    <a16:creationId xmlns:a16="http://schemas.microsoft.com/office/drawing/2014/main" id="{7F7D2CF2-0A7A-06F0-044A-6451AF2B9ADB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51;p74">
                <a:extLst>
                  <a:ext uri="{FF2B5EF4-FFF2-40B4-BE49-F238E27FC236}">
                    <a16:creationId xmlns:a16="http://schemas.microsoft.com/office/drawing/2014/main" id="{0FCB9ED6-D27E-796B-D465-611CE17FDAB2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" name="Google Shape;8052;p74">
              <a:extLst>
                <a:ext uri="{FF2B5EF4-FFF2-40B4-BE49-F238E27FC236}">
                  <a16:creationId xmlns:a16="http://schemas.microsoft.com/office/drawing/2014/main" id="{4691C518-EE89-9F1A-A0B6-CD553F79329D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3" name="Google Shape;8053;p74">
                <a:extLst>
                  <a:ext uri="{FF2B5EF4-FFF2-40B4-BE49-F238E27FC236}">
                    <a16:creationId xmlns:a16="http://schemas.microsoft.com/office/drawing/2014/main" id="{BD6CD14A-997F-7568-BB61-EE82C0173D39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54;p74">
                <a:extLst>
                  <a:ext uri="{FF2B5EF4-FFF2-40B4-BE49-F238E27FC236}">
                    <a16:creationId xmlns:a16="http://schemas.microsoft.com/office/drawing/2014/main" id="{BFDC86D5-88B2-3AFF-6511-F90357F5C358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3" name="Google Shape;8055;p74">
            <a:extLst>
              <a:ext uri="{FF2B5EF4-FFF2-40B4-BE49-F238E27FC236}">
                <a16:creationId xmlns:a16="http://schemas.microsoft.com/office/drawing/2014/main" id="{125D98A4-A4A4-DAED-37EB-FA3488A8AAE3}"/>
              </a:ext>
            </a:extLst>
          </p:cNvPr>
          <p:cNvGrpSpPr/>
          <p:nvPr/>
        </p:nvGrpSpPr>
        <p:grpSpPr>
          <a:xfrm>
            <a:off x="1038383" y="2979195"/>
            <a:ext cx="1015689" cy="973195"/>
            <a:chOff x="2657744" y="2337745"/>
            <a:chExt cx="832987" cy="798137"/>
          </a:xfrm>
        </p:grpSpPr>
        <p:sp>
          <p:nvSpPr>
            <p:cNvPr id="24" name="Google Shape;8056;p74">
              <a:extLst>
                <a:ext uri="{FF2B5EF4-FFF2-40B4-BE49-F238E27FC236}">
                  <a16:creationId xmlns:a16="http://schemas.microsoft.com/office/drawing/2014/main" id="{6587B029-C326-B98B-383D-A04F559BD6E6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8057;p74">
              <a:extLst>
                <a:ext uri="{FF2B5EF4-FFF2-40B4-BE49-F238E27FC236}">
                  <a16:creationId xmlns:a16="http://schemas.microsoft.com/office/drawing/2014/main" id="{D3C6E96C-E5BE-EBC0-D4F3-F610E6F070A1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8058;p74">
              <a:extLst>
                <a:ext uri="{FF2B5EF4-FFF2-40B4-BE49-F238E27FC236}">
                  <a16:creationId xmlns:a16="http://schemas.microsoft.com/office/drawing/2014/main" id="{1E473E6B-2143-3604-C7FB-E03030D32F76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" name="Google Shape;8059;p74">
              <a:extLst>
                <a:ext uri="{FF2B5EF4-FFF2-40B4-BE49-F238E27FC236}">
                  <a16:creationId xmlns:a16="http://schemas.microsoft.com/office/drawing/2014/main" id="{07BE42DF-75E1-C43E-2A40-8B114B8AC9C0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8060;p74">
              <a:extLst>
                <a:ext uri="{FF2B5EF4-FFF2-40B4-BE49-F238E27FC236}">
                  <a16:creationId xmlns:a16="http://schemas.microsoft.com/office/drawing/2014/main" id="{DEF38BBB-A024-696A-4632-249FCD5A8FEA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8061;p74">
              <a:extLst>
                <a:ext uri="{FF2B5EF4-FFF2-40B4-BE49-F238E27FC236}">
                  <a16:creationId xmlns:a16="http://schemas.microsoft.com/office/drawing/2014/main" id="{47E3E94A-7DF3-DD50-AFC3-88880F9F0048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" name="Google Shape;8062;p74">
            <a:extLst>
              <a:ext uri="{FF2B5EF4-FFF2-40B4-BE49-F238E27FC236}">
                <a16:creationId xmlns:a16="http://schemas.microsoft.com/office/drawing/2014/main" id="{14B280D0-EABF-6B23-6067-3EE3BF0B5A80}"/>
              </a:ext>
            </a:extLst>
          </p:cNvPr>
          <p:cNvGrpSpPr/>
          <p:nvPr/>
        </p:nvGrpSpPr>
        <p:grpSpPr>
          <a:xfrm>
            <a:off x="4386334" y="2983470"/>
            <a:ext cx="914092" cy="964781"/>
            <a:chOff x="3398134" y="2057755"/>
            <a:chExt cx="704087" cy="743130"/>
          </a:xfrm>
        </p:grpSpPr>
        <p:grpSp>
          <p:nvGrpSpPr>
            <p:cNvPr id="31" name="Google Shape;8063;p74">
              <a:extLst>
                <a:ext uri="{FF2B5EF4-FFF2-40B4-BE49-F238E27FC236}">
                  <a16:creationId xmlns:a16="http://schemas.microsoft.com/office/drawing/2014/main" id="{FFD7EAAE-6E0E-23AB-2CEB-EDF63C43C5EE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4" name="Google Shape;8064;p74">
                <a:extLst>
                  <a:ext uri="{FF2B5EF4-FFF2-40B4-BE49-F238E27FC236}">
                    <a16:creationId xmlns:a16="http://schemas.microsoft.com/office/drawing/2014/main" id="{CEABD13F-E72D-10A5-DFBE-FC8B9337528D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65;p74">
                <a:extLst>
                  <a:ext uri="{FF2B5EF4-FFF2-40B4-BE49-F238E27FC236}">
                    <a16:creationId xmlns:a16="http://schemas.microsoft.com/office/drawing/2014/main" id="{C3605516-A8EA-A4B4-4380-4718F4E21694}"/>
                  </a:ext>
                </a:extLst>
              </p:cNvPr>
              <p:cNvCxnSpPr>
                <a:stCxn id="4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66;p74">
              <a:extLst>
                <a:ext uri="{FF2B5EF4-FFF2-40B4-BE49-F238E27FC236}">
                  <a16:creationId xmlns:a16="http://schemas.microsoft.com/office/drawing/2014/main" id="{E5BBB1FF-5ED2-4342-1750-B6664BB7C0E6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2" name="Google Shape;8067;p74">
                <a:extLst>
                  <a:ext uri="{FF2B5EF4-FFF2-40B4-BE49-F238E27FC236}">
                    <a16:creationId xmlns:a16="http://schemas.microsoft.com/office/drawing/2014/main" id="{B5EE5D90-4E3A-E707-BC55-3B92ABC9496D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68;p74">
                <a:extLst>
                  <a:ext uri="{FF2B5EF4-FFF2-40B4-BE49-F238E27FC236}">
                    <a16:creationId xmlns:a16="http://schemas.microsoft.com/office/drawing/2014/main" id="{62E9DF5C-7748-20B6-7F2B-47FD58E4DF25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69;p74">
              <a:extLst>
                <a:ext uri="{FF2B5EF4-FFF2-40B4-BE49-F238E27FC236}">
                  <a16:creationId xmlns:a16="http://schemas.microsoft.com/office/drawing/2014/main" id="{779498DC-C418-7A29-472B-0992741E3590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0" name="Google Shape;8070;p74">
                <a:extLst>
                  <a:ext uri="{FF2B5EF4-FFF2-40B4-BE49-F238E27FC236}">
                    <a16:creationId xmlns:a16="http://schemas.microsoft.com/office/drawing/2014/main" id="{8478A1E9-A814-2B35-91F7-9A74517276B2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1;p74">
                <a:extLst>
                  <a:ext uri="{FF2B5EF4-FFF2-40B4-BE49-F238E27FC236}">
                    <a16:creationId xmlns:a16="http://schemas.microsoft.com/office/drawing/2014/main" id="{500F4EB3-43E0-41F5-1127-D79D483A73EB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72;p74">
              <a:extLst>
                <a:ext uri="{FF2B5EF4-FFF2-40B4-BE49-F238E27FC236}">
                  <a16:creationId xmlns:a16="http://schemas.microsoft.com/office/drawing/2014/main" id="{52563461-9849-F49C-1226-92886D8F6D5D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8" name="Google Shape;8073;p74">
                <a:extLst>
                  <a:ext uri="{FF2B5EF4-FFF2-40B4-BE49-F238E27FC236}">
                    <a16:creationId xmlns:a16="http://schemas.microsoft.com/office/drawing/2014/main" id="{50F1D34A-4B31-6F3E-9704-C11445DA5AB8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4;p74">
                <a:extLst>
                  <a:ext uri="{FF2B5EF4-FFF2-40B4-BE49-F238E27FC236}">
                    <a16:creationId xmlns:a16="http://schemas.microsoft.com/office/drawing/2014/main" id="{DF847E43-D4B2-EE56-CE31-F8B437B801D9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75;p74">
              <a:extLst>
                <a:ext uri="{FF2B5EF4-FFF2-40B4-BE49-F238E27FC236}">
                  <a16:creationId xmlns:a16="http://schemas.microsoft.com/office/drawing/2014/main" id="{C143A4D7-8284-B373-E918-8825318501EF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6" name="Google Shape;8076;p74">
                <a:extLst>
                  <a:ext uri="{FF2B5EF4-FFF2-40B4-BE49-F238E27FC236}">
                    <a16:creationId xmlns:a16="http://schemas.microsoft.com/office/drawing/2014/main" id="{28020686-AF88-FEFC-8825-14BC8F6A007E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7;p74">
                <a:extLst>
                  <a:ext uri="{FF2B5EF4-FFF2-40B4-BE49-F238E27FC236}">
                    <a16:creationId xmlns:a16="http://schemas.microsoft.com/office/drawing/2014/main" id="{494D1793-5DBD-8EA5-9E37-B81C335C21C6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6" name="Google Shape;8078;p74">
            <a:extLst>
              <a:ext uri="{FF2B5EF4-FFF2-40B4-BE49-F238E27FC236}">
                <a16:creationId xmlns:a16="http://schemas.microsoft.com/office/drawing/2014/main" id="{9B475BAF-5BC8-E3C2-61DC-490AA1EBF509}"/>
              </a:ext>
            </a:extLst>
          </p:cNvPr>
          <p:cNvGrpSpPr/>
          <p:nvPr/>
        </p:nvGrpSpPr>
        <p:grpSpPr>
          <a:xfrm>
            <a:off x="6619964" y="2992398"/>
            <a:ext cx="946871" cy="946871"/>
            <a:chOff x="5007123" y="2079403"/>
            <a:chExt cx="687600" cy="687600"/>
          </a:xfrm>
        </p:grpSpPr>
        <p:sp>
          <p:nvSpPr>
            <p:cNvPr id="47" name="Google Shape;8079;p74">
              <a:extLst>
                <a:ext uri="{FF2B5EF4-FFF2-40B4-BE49-F238E27FC236}">
                  <a16:creationId xmlns:a16="http://schemas.microsoft.com/office/drawing/2014/main" id="{83858577-6B2A-7CA3-4D57-BC3A68D5A2E8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8080;p74">
              <a:extLst>
                <a:ext uri="{FF2B5EF4-FFF2-40B4-BE49-F238E27FC236}">
                  <a16:creationId xmlns:a16="http://schemas.microsoft.com/office/drawing/2014/main" id="{A6F4FE78-23C6-D076-67D4-5CC55AB826F5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8081;p74">
              <a:extLst>
                <a:ext uri="{FF2B5EF4-FFF2-40B4-BE49-F238E27FC236}">
                  <a16:creationId xmlns:a16="http://schemas.microsoft.com/office/drawing/2014/main" id="{275ABD3B-7954-C014-CB64-CAF87EA6E13A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8082;p74">
              <a:extLst>
                <a:ext uri="{FF2B5EF4-FFF2-40B4-BE49-F238E27FC236}">
                  <a16:creationId xmlns:a16="http://schemas.microsoft.com/office/drawing/2014/main" id="{54407545-F07F-499E-C97F-98D7899B2532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1" name="Google Shape;8083;p74">
            <a:extLst>
              <a:ext uri="{FF2B5EF4-FFF2-40B4-BE49-F238E27FC236}">
                <a16:creationId xmlns:a16="http://schemas.microsoft.com/office/drawing/2014/main" id="{C3F5FF6C-9E16-F5D3-DBB4-C1A34F65EBBE}"/>
              </a:ext>
            </a:extLst>
          </p:cNvPr>
          <p:cNvGrpSpPr/>
          <p:nvPr/>
        </p:nvGrpSpPr>
        <p:grpSpPr>
          <a:xfrm>
            <a:off x="7699214" y="2985073"/>
            <a:ext cx="961331" cy="961577"/>
            <a:chOff x="5797446" y="2063053"/>
            <a:chExt cx="698100" cy="698280"/>
          </a:xfrm>
        </p:grpSpPr>
        <p:sp>
          <p:nvSpPr>
            <p:cNvPr id="52" name="Google Shape;8084;p74">
              <a:extLst>
                <a:ext uri="{FF2B5EF4-FFF2-40B4-BE49-F238E27FC236}">
                  <a16:creationId xmlns:a16="http://schemas.microsoft.com/office/drawing/2014/main" id="{69CB547E-CFA8-8AB4-BC3F-9C672B3BDF97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8085;p74">
              <a:extLst>
                <a:ext uri="{FF2B5EF4-FFF2-40B4-BE49-F238E27FC236}">
                  <a16:creationId xmlns:a16="http://schemas.microsoft.com/office/drawing/2014/main" id="{1150B903-5966-3226-9778-4C110938D96C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8086;p74">
              <a:extLst>
                <a:ext uri="{FF2B5EF4-FFF2-40B4-BE49-F238E27FC236}">
                  <a16:creationId xmlns:a16="http://schemas.microsoft.com/office/drawing/2014/main" id="{5225204B-B6C9-177C-2203-56E55FB66559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8087;p74">
              <a:extLst>
                <a:ext uri="{FF2B5EF4-FFF2-40B4-BE49-F238E27FC236}">
                  <a16:creationId xmlns:a16="http://schemas.microsoft.com/office/drawing/2014/main" id="{CCCEDF28-B8C9-0C20-76AB-6DCA32B3CFF2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6" name="Google Shape;8088;p74">
            <a:extLst>
              <a:ext uri="{FF2B5EF4-FFF2-40B4-BE49-F238E27FC236}">
                <a16:creationId xmlns:a16="http://schemas.microsoft.com/office/drawing/2014/main" id="{223F8B46-B11C-50AA-C0D3-5A8073A5E9B9}"/>
              </a:ext>
            </a:extLst>
          </p:cNvPr>
          <p:cNvGrpSpPr/>
          <p:nvPr/>
        </p:nvGrpSpPr>
        <p:grpSpPr>
          <a:xfrm>
            <a:off x="10959411" y="5179212"/>
            <a:ext cx="374113" cy="897552"/>
            <a:chOff x="8075075" y="3754290"/>
            <a:chExt cx="255612" cy="613194"/>
          </a:xfrm>
        </p:grpSpPr>
        <p:grpSp>
          <p:nvGrpSpPr>
            <p:cNvPr id="57" name="Google Shape;8089;p74">
              <a:extLst>
                <a:ext uri="{FF2B5EF4-FFF2-40B4-BE49-F238E27FC236}">
                  <a16:creationId xmlns:a16="http://schemas.microsoft.com/office/drawing/2014/main" id="{2F295390-4F18-8B08-BDBC-C0D2529DE7CE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9" name="Google Shape;8090;p74">
                <a:extLst>
                  <a:ext uri="{FF2B5EF4-FFF2-40B4-BE49-F238E27FC236}">
                    <a16:creationId xmlns:a16="http://schemas.microsoft.com/office/drawing/2014/main" id="{1818CA58-4F63-AA10-B907-F7644ECB312C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8091;p74">
                <a:extLst>
                  <a:ext uri="{FF2B5EF4-FFF2-40B4-BE49-F238E27FC236}">
                    <a16:creationId xmlns:a16="http://schemas.microsoft.com/office/drawing/2014/main" id="{07C40120-B2DF-6AA1-85AD-0C6C1D174149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8" name="Google Shape;8092;p74">
              <a:extLst>
                <a:ext uri="{FF2B5EF4-FFF2-40B4-BE49-F238E27FC236}">
                  <a16:creationId xmlns:a16="http://schemas.microsoft.com/office/drawing/2014/main" id="{AAB71B7C-9320-D73E-89AF-9B9EF97D0313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1" name="Google Shape;8093;p74">
            <a:extLst>
              <a:ext uri="{FF2B5EF4-FFF2-40B4-BE49-F238E27FC236}">
                <a16:creationId xmlns:a16="http://schemas.microsoft.com/office/drawing/2014/main" id="{0A1DB18C-6C50-3C20-53A9-A4E718C9FB15}"/>
              </a:ext>
            </a:extLst>
          </p:cNvPr>
          <p:cNvGrpSpPr/>
          <p:nvPr/>
        </p:nvGrpSpPr>
        <p:grpSpPr>
          <a:xfrm>
            <a:off x="7115487" y="5164276"/>
            <a:ext cx="627136" cy="911660"/>
            <a:chOff x="1697726" y="3244179"/>
            <a:chExt cx="788124" cy="1146069"/>
          </a:xfrm>
        </p:grpSpPr>
        <p:sp>
          <p:nvSpPr>
            <p:cNvPr id="62" name="Google Shape;8094;p74">
              <a:extLst>
                <a:ext uri="{FF2B5EF4-FFF2-40B4-BE49-F238E27FC236}">
                  <a16:creationId xmlns:a16="http://schemas.microsoft.com/office/drawing/2014/main" id="{4106F2B3-807A-6256-4CAC-EBB4F3BBCF9B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8095;p74">
              <a:extLst>
                <a:ext uri="{FF2B5EF4-FFF2-40B4-BE49-F238E27FC236}">
                  <a16:creationId xmlns:a16="http://schemas.microsoft.com/office/drawing/2014/main" id="{18B0EB93-018A-723E-F5C7-B0E48CAD89C9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64" name="Google Shape;8096;p74">
            <a:extLst>
              <a:ext uri="{FF2B5EF4-FFF2-40B4-BE49-F238E27FC236}">
                <a16:creationId xmlns:a16="http://schemas.microsoft.com/office/drawing/2014/main" id="{7B90B008-683E-7AC7-1B23-DD0D29E0C50D}"/>
              </a:ext>
            </a:extLst>
          </p:cNvPr>
          <p:cNvSpPr/>
          <p:nvPr/>
        </p:nvSpPr>
        <p:spPr>
          <a:xfrm>
            <a:off x="10925440" y="5049611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65" name="Google Shape;8097;p74">
            <a:extLst>
              <a:ext uri="{FF2B5EF4-FFF2-40B4-BE49-F238E27FC236}">
                <a16:creationId xmlns:a16="http://schemas.microsoft.com/office/drawing/2014/main" id="{BADD02CA-9174-34E4-544E-CAE06DC15724}"/>
              </a:ext>
            </a:extLst>
          </p:cNvPr>
          <p:cNvGrpSpPr/>
          <p:nvPr/>
        </p:nvGrpSpPr>
        <p:grpSpPr>
          <a:xfrm>
            <a:off x="7943689" y="5179212"/>
            <a:ext cx="391855" cy="391793"/>
            <a:chOff x="6134814" y="3754290"/>
            <a:chExt cx="293891" cy="293845"/>
          </a:xfrm>
        </p:grpSpPr>
        <p:sp>
          <p:nvSpPr>
            <p:cNvPr id="66" name="Google Shape;8098;p74">
              <a:extLst>
                <a:ext uri="{FF2B5EF4-FFF2-40B4-BE49-F238E27FC236}">
                  <a16:creationId xmlns:a16="http://schemas.microsoft.com/office/drawing/2014/main" id="{94A706D9-C1E6-2CBB-0E0B-FF8496E74157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8099;p74">
              <a:extLst>
                <a:ext uri="{FF2B5EF4-FFF2-40B4-BE49-F238E27FC236}">
                  <a16:creationId xmlns:a16="http://schemas.microsoft.com/office/drawing/2014/main" id="{CA0E7AE5-5528-F990-CECE-6B5A5AA270D2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8" name="Google Shape;8100;p74">
            <a:extLst>
              <a:ext uri="{FF2B5EF4-FFF2-40B4-BE49-F238E27FC236}">
                <a16:creationId xmlns:a16="http://schemas.microsoft.com/office/drawing/2014/main" id="{D8A50DEF-8DCF-5863-D397-BC10E0A42307}"/>
              </a:ext>
            </a:extLst>
          </p:cNvPr>
          <p:cNvGrpSpPr/>
          <p:nvPr/>
        </p:nvGrpSpPr>
        <p:grpSpPr>
          <a:xfrm>
            <a:off x="7943689" y="5684106"/>
            <a:ext cx="391855" cy="391855"/>
            <a:chOff x="6134814" y="4086186"/>
            <a:chExt cx="293891" cy="293891"/>
          </a:xfrm>
        </p:grpSpPr>
        <p:sp>
          <p:nvSpPr>
            <p:cNvPr id="69" name="Google Shape;8101;p74">
              <a:extLst>
                <a:ext uri="{FF2B5EF4-FFF2-40B4-BE49-F238E27FC236}">
                  <a16:creationId xmlns:a16="http://schemas.microsoft.com/office/drawing/2014/main" id="{245E8346-C2C7-54AD-E606-912738F03EFE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8102;p74">
              <a:extLst>
                <a:ext uri="{FF2B5EF4-FFF2-40B4-BE49-F238E27FC236}">
                  <a16:creationId xmlns:a16="http://schemas.microsoft.com/office/drawing/2014/main" id="{C1FB41DE-0C4E-0197-6F4E-824B7D080337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1" name="Google Shape;8103;p74">
            <a:extLst>
              <a:ext uri="{FF2B5EF4-FFF2-40B4-BE49-F238E27FC236}">
                <a16:creationId xmlns:a16="http://schemas.microsoft.com/office/drawing/2014/main" id="{EE189D22-5082-FC1A-4AFF-475008371880}"/>
              </a:ext>
            </a:extLst>
          </p:cNvPr>
          <p:cNvSpPr/>
          <p:nvPr/>
        </p:nvSpPr>
        <p:spPr>
          <a:xfrm>
            <a:off x="9328258" y="5178141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" name="Google Shape;8104;p74">
            <a:extLst>
              <a:ext uri="{FF2B5EF4-FFF2-40B4-BE49-F238E27FC236}">
                <a16:creationId xmlns:a16="http://schemas.microsoft.com/office/drawing/2014/main" id="{BC3E3C3D-6E25-C524-4E71-12784D463850}"/>
              </a:ext>
            </a:extLst>
          </p:cNvPr>
          <p:cNvSpPr/>
          <p:nvPr/>
        </p:nvSpPr>
        <p:spPr>
          <a:xfrm rot="10800000">
            <a:off x="8536608" y="5175124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3" name="Google Shape;8105;p74">
            <a:extLst>
              <a:ext uri="{FF2B5EF4-FFF2-40B4-BE49-F238E27FC236}">
                <a16:creationId xmlns:a16="http://schemas.microsoft.com/office/drawing/2014/main" id="{E911BBC0-EA2C-E29C-60F5-7D6D25AF59B1}"/>
              </a:ext>
            </a:extLst>
          </p:cNvPr>
          <p:cNvGrpSpPr/>
          <p:nvPr/>
        </p:nvGrpSpPr>
        <p:grpSpPr>
          <a:xfrm>
            <a:off x="10510322" y="4122363"/>
            <a:ext cx="830511" cy="829259"/>
            <a:chOff x="1187048" y="238125"/>
            <a:chExt cx="5256397" cy="5248476"/>
          </a:xfrm>
        </p:grpSpPr>
        <p:sp>
          <p:nvSpPr>
            <p:cNvPr id="74" name="Google Shape;8106;p74">
              <a:extLst>
                <a:ext uri="{FF2B5EF4-FFF2-40B4-BE49-F238E27FC236}">
                  <a16:creationId xmlns:a16="http://schemas.microsoft.com/office/drawing/2014/main" id="{FB3DEF31-E7BE-2CC3-7424-812477BE9BA4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8107;p74">
              <a:extLst>
                <a:ext uri="{FF2B5EF4-FFF2-40B4-BE49-F238E27FC236}">
                  <a16:creationId xmlns:a16="http://schemas.microsoft.com/office/drawing/2014/main" id="{99C68941-451B-F33D-F250-46D32E54811F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8108;p74">
              <a:extLst>
                <a:ext uri="{FF2B5EF4-FFF2-40B4-BE49-F238E27FC236}">
                  <a16:creationId xmlns:a16="http://schemas.microsoft.com/office/drawing/2014/main" id="{332E3D01-46F5-5641-8A54-AA6126E2866B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8109;p74">
              <a:extLst>
                <a:ext uri="{FF2B5EF4-FFF2-40B4-BE49-F238E27FC236}">
                  <a16:creationId xmlns:a16="http://schemas.microsoft.com/office/drawing/2014/main" id="{DDD36C46-96CF-D7A9-093D-2C1F6DBA40B6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" name="Google Shape;8110;p74">
            <a:extLst>
              <a:ext uri="{FF2B5EF4-FFF2-40B4-BE49-F238E27FC236}">
                <a16:creationId xmlns:a16="http://schemas.microsoft.com/office/drawing/2014/main" id="{98E4E108-F77F-8501-2B92-C5FEAC9578CF}"/>
              </a:ext>
            </a:extLst>
          </p:cNvPr>
          <p:cNvGrpSpPr/>
          <p:nvPr/>
        </p:nvGrpSpPr>
        <p:grpSpPr>
          <a:xfrm>
            <a:off x="3119796" y="4135174"/>
            <a:ext cx="1747983" cy="816543"/>
            <a:chOff x="238125" y="1188750"/>
            <a:chExt cx="7140450" cy="3335550"/>
          </a:xfrm>
        </p:grpSpPr>
        <p:sp>
          <p:nvSpPr>
            <p:cNvPr id="79" name="Google Shape;8111;p74">
              <a:extLst>
                <a:ext uri="{FF2B5EF4-FFF2-40B4-BE49-F238E27FC236}">
                  <a16:creationId xmlns:a16="http://schemas.microsoft.com/office/drawing/2014/main" id="{1CD59A7C-6147-8FA2-73DA-73ADF2AFA308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8112;p74">
              <a:extLst>
                <a:ext uri="{FF2B5EF4-FFF2-40B4-BE49-F238E27FC236}">
                  <a16:creationId xmlns:a16="http://schemas.microsoft.com/office/drawing/2014/main" id="{6D8F63F4-DF76-34C6-2173-D94CB6604082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8113;p74">
              <a:extLst>
                <a:ext uri="{FF2B5EF4-FFF2-40B4-BE49-F238E27FC236}">
                  <a16:creationId xmlns:a16="http://schemas.microsoft.com/office/drawing/2014/main" id="{72AED523-F132-6ED7-F810-734B88B125D4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8114;p74">
              <a:extLst>
                <a:ext uri="{FF2B5EF4-FFF2-40B4-BE49-F238E27FC236}">
                  <a16:creationId xmlns:a16="http://schemas.microsoft.com/office/drawing/2014/main" id="{3CE675D2-B920-263B-8C50-E527CD48869B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8115;p74">
              <a:extLst>
                <a:ext uri="{FF2B5EF4-FFF2-40B4-BE49-F238E27FC236}">
                  <a16:creationId xmlns:a16="http://schemas.microsoft.com/office/drawing/2014/main" id="{D8BF62D5-9FF7-85B9-85FD-02FF7A58CCB9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" name="Google Shape;8116;p74">
            <a:extLst>
              <a:ext uri="{FF2B5EF4-FFF2-40B4-BE49-F238E27FC236}">
                <a16:creationId xmlns:a16="http://schemas.microsoft.com/office/drawing/2014/main" id="{1D8719E5-1C3C-6D1C-1905-19D6E2DD5729}"/>
              </a:ext>
            </a:extLst>
          </p:cNvPr>
          <p:cNvGrpSpPr/>
          <p:nvPr/>
        </p:nvGrpSpPr>
        <p:grpSpPr>
          <a:xfrm>
            <a:off x="8887625" y="4122580"/>
            <a:ext cx="1480399" cy="828936"/>
            <a:chOff x="238125" y="1335475"/>
            <a:chExt cx="5418735" cy="3034175"/>
          </a:xfrm>
        </p:grpSpPr>
        <p:sp>
          <p:nvSpPr>
            <p:cNvPr id="85" name="Google Shape;8117;p74">
              <a:extLst>
                <a:ext uri="{FF2B5EF4-FFF2-40B4-BE49-F238E27FC236}">
                  <a16:creationId xmlns:a16="http://schemas.microsoft.com/office/drawing/2014/main" id="{6294F95B-6393-BEF6-687F-B7F851FD45C1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8118;p74">
              <a:extLst>
                <a:ext uri="{FF2B5EF4-FFF2-40B4-BE49-F238E27FC236}">
                  <a16:creationId xmlns:a16="http://schemas.microsoft.com/office/drawing/2014/main" id="{E06268E8-0E32-EFD0-3EAA-ADDEF5691CFD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8119;p74">
              <a:extLst>
                <a:ext uri="{FF2B5EF4-FFF2-40B4-BE49-F238E27FC236}">
                  <a16:creationId xmlns:a16="http://schemas.microsoft.com/office/drawing/2014/main" id="{F2E366E8-D177-CF8E-8BAC-8CEAE3A1F6BF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" name="Google Shape;8120;p74">
            <a:extLst>
              <a:ext uri="{FF2B5EF4-FFF2-40B4-BE49-F238E27FC236}">
                <a16:creationId xmlns:a16="http://schemas.microsoft.com/office/drawing/2014/main" id="{477F3D62-5372-5A1D-BAD9-D889380F18D8}"/>
              </a:ext>
            </a:extLst>
          </p:cNvPr>
          <p:cNvGrpSpPr/>
          <p:nvPr/>
        </p:nvGrpSpPr>
        <p:grpSpPr>
          <a:xfrm>
            <a:off x="7311172" y="4118444"/>
            <a:ext cx="1432601" cy="836241"/>
            <a:chOff x="5359127" y="2910889"/>
            <a:chExt cx="1097723" cy="640831"/>
          </a:xfrm>
        </p:grpSpPr>
        <p:grpSp>
          <p:nvGrpSpPr>
            <p:cNvPr id="89" name="Google Shape;8121;p74">
              <a:extLst>
                <a:ext uri="{FF2B5EF4-FFF2-40B4-BE49-F238E27FC236}">
                  <a16:creationId xmlns:a16="http://schemas.microsoft.com/office/drawing/2014/main" id="{D5E88E3A-B9F1-739B-543D-1839430A667E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9" name="Google Shape;8122;p74">
                <a:extLst>
                  <a:ext uri="{FF2B5EF4-FFF2-40B4-BE49-F238E27FC236}">
                    <a16:creationId xmlns:a16="http://schemas.microsoft.com/office/drawing/2014/main" id="{CDD55E55-6CB8-E988-7FD7-83F2EE6100E6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100" name="Google Shape;8123;p74">
                <a:extLst>
                  <a:ext uri="{FF2B5EF4-FFF2-40B4-BE49-F238E27FC236}">
                    <a16:creationId xmlns:a16="http://schemas.microsoft.com/office/drawing/2014/main" id="{D0C43B71-3646-B4F6-9694-9FCD981BF147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90" name="Google Shape;8124;p74">
              <a:extLst>
                <a:ext uri="{FF2B5EF4-FFF2-40B4-BE49-F238E27FC236}">
                  <a16:creationId xmlns:a16="http://schemas.microsoft.com/office/drawing/2014/main" id="{6DDA8A90-4A1F-47B7-6EC6-E29328198171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7" name="Google Shape;8125;p74">
                <a:extLst>
                  <a:ext uri="{FF2B5EF4-FFF2-40B4-BE49-F238E27FC236}">
                    <a16:creationId xmlns:a16="http://schemas.microsoft.com/office/drawing/2014/main" id="{251F2EA9-D00C-43DC-3204-0380C5BCD60A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98" name="Google Shape;8126;p74">
                <a:extLst>
                  <a:ext uri="{FF2B5EF4-FFF2-40B4-BE49-F238E27FC236}">
                    <a16:creationId xmlns:a16="http://schemas.microsoft.com/office/drawing/2014/main" id="{E1003BD2-B687-149F-46AB-7E46B616F5F1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91" name="Google Shape;8127;p74">
              <a:extLst>
                <a:ext uri="{FF2B5EF4-FFF2-40B4-BE49-F238E27FC236}">
                  <a16:creationId xmlns:a16="http://schemas.microsoft.com/office/drawing/2014/main" id="{DF436418-C146-736A-374E-726D734400E0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5" name="Google Shape;8128;p74">
                <a:extLst>
                  <a:ext uri="{FF2B5EF4-FFF2-40B4-BE49-F238E27FC236}">
                    <a16:creationId xmlns:a16="http://schemas.microsoft.com/office/drawing/2014/main" id="{10843D7E-6516-B481-9E92-29659AC5B211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96" name="Google Shape;8129;p74">
                <a:extLst>
                  <a:ext uri="{FF2B5EF4-FFF2-40B4-BE49-F238E27FC236}">
                    <a16:creationId xmlns:a16="http://schemas.microsoft.com/office/drawing/2014/main" id="{796DDD8C-8FA0-EE71-B5BE-62027744C1E6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92" name="Google Shape;8130;p74">
              <a:extLst>
                <a:ext uri="{FF2B5EF4-FFF2-40B4-BE49-F238E27FC236}">
                  <a16:creationId xmlns:a16="http://schemas.microsoft.com/office/drawing/2014/main" id="{2FBD94ED-8778-14D3-77FC-2B0B09D0041D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3" name="Google Shape;8131;p74">
                <a:extLst>
                  <a:ext uri="{FF2B5EF4-FFF2-40B4-BE49-F238E27FC236}">
                    <a16:creationId xmlns:a16="http://schemas.microsoft.com/office/drawing/2014/main" id="{C3B7F0AE-BD78-80EC-5183-89EF378E0FCA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94" name="Google Shape;8132;p74">
                <a:extLst>
                  <a:ext uri="{FF2B5EF4-FFF2-40B4-BE49-F238E27FC236}">
                    <a16:creationId xmlns:a16="http://schemas.microsoft.com/office/drawing/2014/main" id="{6309D17E-E910-53BC-5347-C394AABBCD75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101" name="Google Shape;8133;p74">
            <a:extLst>
              <a:ext uri="{FF2B5EF4-FFF2-40B4-BE49-F238E27FC236}">
                <a16:creationId xmlns:a16="http://schemas.microsoft.com/office/drawing/2014/main" id="{B305DA87-9FC1-F176-7762-93D5E71ABD08}"/>
              </a:ext>
            </a:extLst>
          </p:cNvPr>
          <p:cNvGrpSpPr/>
          <p:nvPr/>
        </p:nvGrpSpPr>
        <p:grpSpPr>
          <a:xfrm>
            <a:off x="10179455" y="2986059"/>
            <a:ext cx="1166635" cy="959467"/>
            <a:chOff x="7608988" y="2093194"/>
            <a:chExt cx="817276" cy="672147"/>
          </a:xfrm>
        </p:grpSpPr>
        <p:cxnSp>
          <p:nvCxnSpPr>
            <p:cNvPr id="102" name="Google Shape;8134;p74">
              <a:extLst>
                <a:ext uri="{FF2B5EF4-FFF2-40B4-BE49-F238E27FC236}">
                  <a16:creationId xmlns:a16="http://schemas.microsoft.com/office/drawing/2014/main" id="{3B454C58-F69B-F464-0365-B663B17E7A12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5;p74">
              <a:extLst>
                <a:ext uri="{FF2B5EF4-FFF2-40B4-BE49-F238E27FC236}">
                  <a16:creationId xmlns:a16="http://schemas.microsoft.com/office/drawing/2014/main" id="{F1AED082-484B-60CC-E610-6690B63D5958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6;p74">
              <a:extLst>
                <a:ext uri="{FF2B5EF4-FFF2-40B4-BE49-F238E27FC236}">
                  <a16:creationId xmlns:a16="http://schemas.microsoft.com/office/drawing/2014/main" id="{8A955523-204C-4C7D-AE63-007D34A35063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7;p74">
              <a:extLst>
                <a:ext uri="{FF2B5EF4-FFF2-40B4-BE49-F238E27FC236}">
                  <a16:creationId xmlns:a16="http://schemas.microsoft.com/office/drawing/2014/main" id="{5EF6A9AD-0321-6300-6D06-A4E962541AEE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8;p74">
              <a:extLst>
                <a:ext uri="{FF2B5EF4-FFF2-40B4-BE49-F238E27FC236}">
                  <a16:creationId xmlns:a16="http://schemas.microsoft.com/office/drawing/2014/main" id="{4AF39F89-007C-9C62-9883-3335FD873C0C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9;p74">
              <a:extLst>
                <a:ext uri="{FF2B5EF4-FFF2-40B4-BE49-F238E27FC236}">
                  <a16:creationId xmlns:a16="http://schemas.microsoft.com/office/drawing/2014/main" id="{D0A5FEAF-3F5E-5EE8-0FE6-A86E0F3DC46A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8" name="Google Shape;8140;p74">
              <a:extLst>
                <a:ext uri="{FF2B5EF4-FFF2-40B4-BE49-F238E27FC236}">
                  <a16:creationId xmlns:a16="http://schemas.microsoft.com/office/drawing/2014/main" id="{10AEEA64-7A53-1E51-D555-C5775F04ADD7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9" name="Google Shape;8141;p74">
                <a:extLst>
                  <a:ext uri="{FF2B5EF4-FFF2-40B4-BE49-F238E27FC236}">
                    <a16:creationId xmlns:a16="http://schemas.microsoft.com/office/drawing/2014/main" id="{5735EDDE-5B9D-764F-172D-75F077B5FEE5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8" name="Google Shape;8142;p74">
                  <a:extLst>
                    <a:ext uri="{FF2B5EF4-FFF2-40B4-BE49-F238E27FC236}">
                      <a16:creationId xmlns:a16="http://schemas.microsoft.com/office/drawing/2014/main" id="{627F222B-DC10-F15D-775B-5FFBB1725484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9" name="Google Shape;8143;p74">
                  <a:extLst>
                    <a:ext uri="{FF2B5EF4-FFF2-40B4-BE49-F238E27FC236}">
                      <a16:creationId xmlns:a16="http://schemas.microsoft.com/office/drawing/2014/main" id="{F24B1EA0-91FE-4AC8-8D7D-9AE59BCE8429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0" name="Google Shape;8144;p74">
                  <a:extLst>
                    <a:ext uri="{FF2B5EF4-FFF2-40B4-BE49-F238E27FC236}">
                      <a16:creationId xmlns:a16="http://schemas.microsoft.com/office/drawing/2014/main" id="{D1718AFC-5232-1C85-A177-EE67CCFB2F99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1" name="Google Shape;8145;p74">
                  <a:extLst>
                    <a:ext uri="{FF2B5EF4-FFF2-40B4-BE49-F238E27FC236}">
                      <a16:creationId xmlns:a16="http://schemas.microsoft.com/office/drawing/2014/main" id="{61B7E32C-3630-39B5-AE6A-0204AA13C8B9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2" name="Google Shape;8146;p74">
                  <a:extLst>
                    <a:ext uri="{FF2B5EF4-FFF2-40B4-BE49-F238E27FC236}">
                      <a16:creationId xmlns:a16="http://schemas.microsoft.com/office/drawing/2014/main" id="{E3DFE499-1E0F-2799-EBC6-67B8651926FA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3" name="Google Shape;8147;p74">
                  <a:extLst>
                    <a:ext uri="{FF2B5EF4-FFF2-40B4-BE49-F238E27FC236}">
                      <a16:creationId xmlns:a16="http://schemas.microsoft.com/office/drawing/2014/main" id="{057051D6-5FBD-3D24-0241-F6ABFFF76684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4" name="Google Shape;8148;p74">
                  <a:extLst>
                    <a:ext uri="{FF2B5EF4-FFF2-40B4-BE49-F238E27FC236}">
                      <a16:creationId xmlns:a16="http://schemas.microsoft.com/office/drawing/2014/main" id="{1E0BCA36-1CA5-6198-8E4A-FB256561C741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10" name="Google Shape;8149;p74">
                <a:extLst>
                  <a:ext uri="{FF2B5EF4-FFF2-40B4-BE49-F238E27FC236}">
                    <a16:creationId xmlns:a16="http://schemas.microsoft.com/office/drawing/2014/main" id="{779CC2AD-73C2-FBB4-BCB3-4783DB01C541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1" name="Google Shape;8150;p74">
                  <a:extLst>
                    <a:ext uri="{FF2B5EF4-FFF2-40B4-BE49-F238E27FC236}">
                      <a16:creationId xmlns:a16="http://schemas.microsoft.com/office/drawing/2014/main" id="{B9BAFAC0-6BFD-999F-9CD5-5824277444F4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2" name="Google Shape;8151;p74">
                  <a:extLst>
                    <a:ext uri="{FF2B5EF4-FFF2-40B4-BE49-F238E27FC236}">
                      <a16:creationId xmlns:a16="http://schemas.microsoft.com/office/drawing/2014/main" id="{1E214E21-65BB-09F9-DE4D-85D3A5AF8722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3" name="Google Shape;8152;p74">
                  <a:extLst>
                    <a:ext uri="{FF2B5EF4-FFF2-40B4-BE49-F238E27FC236}">
                      <a16:creationId xmlns:a16="http://schemas.microsoft.com/office/drawing/2014/main" id="{3ACBC342-22E0-3310-EB28-D25288069A7D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4" name="Google Shape;8153;p74">
                  <a:extLst>
                    <a:ext uri="{FF2B5EF4-FFF2-40B4-BE49-F238E27FC236}">
                      <a16:creationId xmlns:a16="http://schemas.microsoft.com/office/drawing/2014/main" id="{B2BEBBCE-DF24-AC41-31DF-68B22117303A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5" name="Google Shape;8154;p74">
                  <a:extLst>
                    <a:ext uri="{FF2B5EF4-FFF2-40B4-BE49-F238E27FC236}">
                      <a16:creationId xmlns:a16="http://schemas.microsoft.com/office/drawing/2014/main" id="{6590272F-8CB9-DC11-66A9-66AB5C6CDEFA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6" name="Google Shape;8155;p74">
                  <a:extLst>
                    <a:ext uri="{FF2B5EF4-FFF2-40B4-BE49-F238E27FC236}">
                      <a16:creationId xmlns:a16="http://schemas.microsoft.com/office/drawing/2014/main" id="{DA3A4096-8DA7-9A0F-48B8-EA0437269A22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7" name="Google Shape;8156;p74">
                  <a:extLst>
                    <a:ext uri="{FF2B5EF4-FFF2-40B4-BE49-F238E27FC236}">
                      <a16:creationId xmlns:a16="http://schemas.microsoft.com/office/drawing/2014/main" id="{BF43F258-AF3A-4F91-5C38-D95C6BC14FF0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25" name="Google Shape;8157;p74">
            <a:extLst>
              <a:ext uri="{FF2B5EF4-FFF2-40B4-BE49-F238E27FC236}">
                <a16:creationId xmlns:a16="http://schemas.microsoft.com/office/drawing/2014/main" id="{74065536-DF66-EC7A-1133-B093F0413AB1}"/>
              </a:ext>
            </a:extLst>
          </p:cNvPr>
          <p:cNvGrpSpPr/>
          <p:nvPr/>
        </p:nvGrpSpPr>
        <p:grpSpPr>
          <a:xfrm>
            <a:off x="5438704" y="1807929"/>
            <a:ext cx="950076" cy="1047868"/>
            <a:chOff x="4206459" y="1191441"/>
            <a:chExt cx="712557" cy="785901"/>
          </a:xfrm>
        </p:grpSpPr>
        <p:sp>
          <p:nvSpPr>
            <p:cNvPr id="126" name="Google Shape;8158;p74">
              <a:extLst>
                <a:ext uri="{FF2B5EF4-FFF2-40B4-BE49-F238E27FC236}">
                  <a16:creationId xmlns:a16="http://schemas.microsoft.com/office/drawing/2014/main" id="{32B831AF-D4B0-4178-2E43-432CCB835BBC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8159;p74">
              <a:extLst>
                <a:ext uri="{FF2B5EF4-FFF2-40B4-BE49-F238E27FC236}">
                  <a16:creationId xmlns:a16="http://schemas.microsoft.com/office/drawing/2014/main" id="{C66558E4-063E-C022-8D8E-F120DFF49B1A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8160;p74">
              <a:extLst>
                <a:ext uri="{FF2B5EF4-FFF2-40B4-BE49-F238E27FC236}">
                  <a16:creationId xmlns:a16="http://schemas.microsoft.com/office/drawing/2014/main" id="{46C94433-4C72-6388-AC03-2D8F4152448B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8161;p74">
              <a:extLst>
                <a:ext uri="{FF2B5EF4-FFF2-40B4-BE49-F238E27FC236}">
                  <a16:creationId xmlns:a16="http://schemas.microsoft.com/office/drawing/2014/main" id="{ED4354C3-FD68-9D82-AF92-BF684213C1EE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30" name="Google Shape;8162;p74">
              <a:extLst>
                <a:ext uri="{FF2B5EF4-FFF2-40B4-BE49-F238E27FC236}">
                  <a16:creationId xmlns:a16="http://schemas.microsoft.com/office/drawing/2014/main" id="{47469D82-18E6-0808-33B2-7EA735FBB6A6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0" name="Google Shape;8163;p74">
                <a:extLst>
                  <a:ext uri="{FF2B5EF4-FFF2-40B4-BE49-F238E27FC236}">
                    <a16:creationId xmlns:a16="http://schemas.microsoft.com/office/drawing/2014/main" id="{E185985D-40FB-2578-229A-406160B02669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1" name="Google Shape;8164;p74">
                <a:extLst>
                  <a:ext uri="{FF2B5EF4-FFF2-40B4-BE49-F238E27FC236}">
                    <a16:creationId xmlns:a16="http://schemas.microsoft.com/office/drawing/2014/main" id="{F74E5918-F7C4-EF71-30B7-3CEA9432A128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2" name="Google Shape;8165;p74">
                <a:extLst>
                  <a:ext uri="{FF2B5EF4-FFF2-40B4-BE49-F238E27FC236}">
                    <a16:creationId xmlns:a16="http://schemas.microsoft.com/office/drawing/2014/main" id="{397B1638-A209-DE4A-AB94-A436F008688E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3" name="Google Shape;8166;p74">
                <a:extLst>
                  <a:ext uri="{FF2B5EF4-FFF2-40B4-BE49-F238E27FC236}">
                    <a16:creationId xmlns:a16="http://schemas.microsoft.com/office/drawing/2014/main" id="{AF234789-E7C8-89BE-9BB9-02A679E7BEAE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1" name="Google Shape;8167;p74">
              <a:extLst>
                <a:ext uri="{FF2B5EF4-FFF2-40B4-BE49-F238E27FC236}">
                  <a16:creationId xmlns:a16="http://schemas.microsoft.com/office/drawing/2014/main" id="{92ADC7A0-90B4-DDC8-12B9-F5A77AB06D6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6" name="Google Shape;8168;p74">
                <a:extLst>
                  <a:ext uri="{FF2B5EF4-FFF2-40B4-BE49-F238E27FC236}">
                    <a16:creationId xmlns:a16="http://schemas.microsoft.com/office/drawing/2014/main" id="{EE4964B7-606A-BEC9-F1B0-33A85EB9044A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7" name="Google Shape;8169;p74">
                <a:extLst>
                  <a:ext uri="{FF2B5EF4-FFF2-40B4-BE49-F238E27FC236}">
                    <a16:creationId xmlns:a16="http://schemas.microsoft.com/office/drawing/2014/main" id="{BA693EFC-E62D-FB74-0B4F-C3F7CD0941C9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8" name="Google Shape;8170;p74">
                <a:extLst>
                  <a:ext uri="{FF2B5EF4-FFF2-40B4-BE49-F238E27FC236}">
                    <a16:creationId xmlns:a16="http://schemas.microsoft.com/office/drawing/2014/main" id="{381B405D-EC2A-F5D9-2FF2-7FB1D9EFDAFC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9" name="Google Shape;8171;p74">
                <a:extLst>
                  <a:ext uri="{FF2B5EF4-FFF2-40B4-BE49-F238E27FC236}">
                    <a16:creationId xmlns:a16="http://schemas.microsoft.com/office/drawing/2014/main" id="{70940220-8614-DC35-95BC-C528F10D9BFA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2" name="Google Shape;8172;p74">
              <a:extLst>
                <a:ext uri="{FF2B5EF4-FFF2-40B4-BE49-F238E27FC236}">
                  <a16:creationId xmlns:a16="http://schemas.microsoft.com/office/drawing/2014/main" id="{668D9DDB-9E88-ADB0-36C0-BE68E64640AE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2" name="Google Shape;8173;p74">
                <a:extLst>
                  <a:ext uri="{FF2B5EF4-FFF2-40B4-BE49-F238E27FC236}">
                    <a16:creationId xmlns:a16="http://schemas.microsoft.com/office/drawing/2014/main" id="{EAE3800A-4025-5D22-75C8-7D1F17A15BA8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" name="Google Shape;8174;p74">
                <a:extLst>
                  <a:ext uri="{FF2B5EF4-FFF2-40B4-BE49-F238E27FC236}">
                    <a16:creationId xmlns:a16="http://schemas.microsoft.com/office/drawing/2014/main" id="{036FE286-986F-8EB2-3B92-B0AF988BB487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" name="Google Shape;8175;p74">
                <a:extLst>
                  <a:ext uri="{FF2B5EF4-FFF2-40B4-BE49-F238E27FC236}">
                    <a16:creationId xmlns:a16="http://schemas.microsoft.com/office/drawing/2014/main" id="{05C761DE-AFA6-7F3A-3433-847B92918ACC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5" name="Google Shape;8176;p74">
                <a:extLst>
                  <a:ext uri="{FF2B5EF4-FFF2-40B4-BE49-F238E27FC236}">
                    <a16:creationId xmlns:a16="http://schemas.microsoft.com/office/drawing/2014/main" id="{DE352965-24C1-AAD2-71C8-417A0753255A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3" name="Google Shape;8177;p74">
              <a:extLst>
                <a:ext uri="{FF2B5EF4-FFF2-40B4-BE49-F238E27FC236}">
                  <a16:creationId xmlns:a16="http://schemas.microsoft.com/office/drawing/2014/main" id="{1E9D44D8-E7D1-D10D-050F-BA23FCC9D7EF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8" name="Google Shape;8178;p74">
                <a:extLst>
                  <a:ext uri="{FF2B5EF4-FFF2-40B4-BE49-F238E27FC236}">
                    <a16:creationId xmlns:a16="http://schemas.microsoft.com/office/drawing/2014/main" id="{244ADFC4-FBDC-6101-8F4C-A950FFAE2127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" name="Google Shape;8179;p74">
                <a:extLst>
                  <a:ext uri="{FF2B5EF4-FFF2-40B4-BE49-F238E27FC236}">
                    <a16:creationId xmlns:a16="http://schemas.microsoft.com/office/drawing/2014/main" id="{0B1E998D-6C7C-E707-EE98-1F0F2A5BD46F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" name="Google Shape;8180;p74">
                <a:extLst>
                  <a:ext uri="{FF2B5EF4-FFF2-40B4-BE49-F238E27FC236}">
                    <a16:creationId xmlns:a16="http://schemas.microsoft.com/office/drawing/2014/main" id="{521E97D0-D286-0F86-00A0-3FEF9542D5ED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1" name="Google Shape;8181;p74">
                <a:extLst>
                  <a:ext uri="{FF2B5EF4-FFF2-40B4-BE49-F238E27FC236}">
                    <a16:creationId xmlns:a16="http://schemas.microsoft.com/office/drawing/2014/main" id="{959F41D7-9466-C415-6B0B-CFFD55A98E7E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34" name="Google Shape;8182;p74">
              <a:extLst>
                <a:ext uri="{FF2B5EF4-FFF2-40B4-BE49-F238E27FC236}">
                  <a16:creationId xmlns:a16="http://schemas.microsoft.com/office/drawing/2014/main" id="{9042A683-59DE-68B7-A6B5-44B7B478BEA3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8183;p74">
              <a:extLst>
                <a:ext uri="{FF2B5EF4-FFF2-40B4-BE49-F238E27FC236}">
                  <a16:creationId xmlns:a16="http://schemas.microsoft.com/office/drawing/2014/main" id="{697523F8-9D57-95CF-72B1-0BC51C64CA70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8184;p74">
              <a:extLst>
                <a:ext uri="{FF2B5EF4-FFF2-40B4-BE49-F238E27FC236}">
                  <a16:creationId xmlns:a16="http://schemas.microsoft.com/office/drawing/2014/main" id="{397E2F6D-0FCB-48B5-AC85-682C7AF7F143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8185;p74">
              <a:extLst>
                <a:ext uri="{FF2B5EF4-FFF2-40B4-BE49-F238E27FC236}">
                  <a16:creationId xmlns:a16="http://schemas.microsoft.com/office/drawing/2014/main" id="{0614AF19-B585-92C4-C6EB-7B5B1CEC56B2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38" name="Google Shape;8186;p74">
              <a:extLst>
                <a:ext uri="{FF2B5EF4-FFF2-40B4-BE49-F238E27FC236}">
                  <a16:creationId xmlns:a16="http://schemas.microsoft.com/office/drawing/2014/main" id="{A0411720-5DB9-6EB4-9EB7-FA71BA0A532F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4" name="Google Shape;8187;p74">
                <a:extLst>
                  <a:ext uri="{FF2B5EF4-FFF2-40B4-BE49-F238E27FC236}">
                    <a16:creationId xmlns:a16="http://schemas.microsoft.com/office/drawing/2014/main" id="{AAA58911-2C13-17AC-AD34-A78ED389912E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" name="Google Shape;8188;p74">
                <a:extLst>
                  <a:ext uri="{FF2B5EF4-FFF2-40B4-BE49-F238E27FC236}">
                    <a16:creationId xmlns:a16="http://schemas.microsoft.com/office/drawing/2014/main" id="{8B89A8E5-ABFD-5C64-20C1-341685D8DF17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" name="Google Shape;8189;p74">
                <a:extLst>
                  <a:ext uri="{FF2B5EF4-FFF2-40B4-BE49-F238E27FC236}">
                    <a16:creationId xmlns:a16="http://schemas.microsoft.com/office/drawing/2014/main" id="{1FE421B4-9F88-6ABD-2D79-C71CA25E49E9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" name="Google Shape;8190;p74">
                <a:extLst>
                  <a:ext uri="{FF2B5EF4-FFF2-40B4-BE49-F238E27FC236}">
                    <a16:creationId xmlns:a16="http://schemas.microsoft.com/office/drawing/2014/main" id="{F34DB24C-7165-958A-AAC8-4720A3E59CCF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9" name="Google Shape;8191;p74">
              <a:extLst>
                <a:ext uri="{FF2B5EF4-FFF2-40B4-BE49-F238E27FC236}">
                  <a16:creationId xmlns:a16="http://schemas.microsoft.com/office/drawing/2014/main" id="{FF809D3D-05D8-3C68-58E4-27704EEEE136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0" name="Google Shape;8192;p74">
                <a:extLst>
                  <a:ext uri="{FF2B5EF4-FFF2-40B4-BE49-F238E27FC236}">
                    <a16:creationId xmlns:a16="http://schemas.microsoft.com/office/drawing/2014/main" id="{810F9AF9-3952-0820-E4B6-4074FE0C1358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" name="Google Shape;8193;p74">
                <a:extLst>
                  <a:ext uri="{FF2B5EF4-FFF2-40B4-BE49-F238E27FC236}">
                    <a16:creationId xmlns:a16="http://schemas.microsoft.com/office/drawing/2014/main" id="{CC3F28E8-7AB4-67CC-F9B1-4411C6B82A04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" name="Google Shape;8194;p74">
                <a:extLst>
                  <a:ext uri="{FF2B5EF4-FFF2-40B4-BE49-F238E27FC236}">
                    <a16:creationId xmlns:a16="http://schemas.microsoft.com/office/drawing/2014/main" id="{87123CA3-9252-E083-F2C6-885BE5B87F53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" name="Google Shape;8195;p74">
                <a:extLst>
                  <a:ext uri="{FF2B5EF4-FFF2-40B4-BE49-F238E27FC236}">
                    <a16:creationId xmlns:a16="http://schemas.microsoft.com/office/drawing/2014/main" id="{037AACEE-5E17-2C8C-EE55-B1CDA56BE4C8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64" name="Google Shape;8196;p74">
            <a:extLst>
              <a:ext uri="{FF2B5EF4-FFF2-40B4-BE49-F238E27FC236}">
                <a16:creationId xmlns:a16="http://schemas.microsoft.com/office/drawing/2014/main" id="{A0DD1BC3-AFD9-A3C7-C5F0-43B0C729B29B}"/>
              </a:ext>
            </a:extLst>
          </p:cNvPr>
          <p:cNvGrpSpPr/>
          <p:nvPr/>
        </p:nvGrpSpPr>
        <p:grpSpPr>
          <a:xfrm>
            <a:off x="5432672" y="2985559"/>
            <a:ext cx="1055049" cy="960467"/>
            <a:chOff x="267375" y="1071875"/>
            <a:chExt cx="470500" cy="428550"/>
          </a:xfrm>
        </p:grpSpPr>
        <p:sp>
          <p:nvSpPr>
            <p:cNvPr id="165" name="Google Shape;8197;p74">
              <a:extLst>
                <a:ext uri="{FF2B5EF4-FFF2-40B4-BE49-F238E27FC236}">
                  <a16:creationId xmlns:a16="http://schemas.microsoft.com/office/drawing/2014/main" id="{0A3D4222-0D77-DFB7-6298-1F5285BBC6F2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8198;p74">
              <a:extLst>
                <a:ext uri="{FF2B5EF4-FFF2-40B4-BE49-F238E27FC236}">
                  <a16:creationId xmlns:a16="http://schemas.microsoft.com/office/drawing/2014/main" id="{B35A9303-74BC-43E9-32B0-0C90F60A0BAC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8199;p74">
              <a:extLst>
                <a:ext uri="{FF2B5EF4-FFF2-40B4-BE49-F238E27FC236}">
                  <a16:creationId xmlns:a16="http://schemas.microsoft.com/office/drawing/2014/main" id="{92B1B3CD-D046-2710-626A-F90D9E8929B9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8200;p74">
              <a:extLst>
                <a:ext uri="{FF2B5EF4-FFF2-40B4-BE49-F238E27FC236}">
                  <a16:creationId xmlns:a16="http://schemas.microsoft.com/office/drawing/2014/main" id="{077D5A89-F62E-C7CD-5F58-12927DDEAC11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8201;p74">
              <a:extLst>
                <a:ext uri="{FF2B5EF4-FFF2-40B4-BE49-F238E27FC236}">
                  <a16:creationId xmlns:a16="http://schemas.microsoft.com/office/drawing/2014/main" id="{383D159A-2501-2E79-42DE-40B293733940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8202;p74">
              <a:extLst>
                <a:ext uri="{FF2B5EF4-FFF2-40B4-BE49-F238E27FC236}">
                  <a16:creationId xmlns:a16="http://schemas.microsoft.com/office/drawing/2014/main" id="{B1FF4D19-4B69-8CFF-116F-EB1867EA502E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8203;p74">
              <a:extLst>
                <a:ext uri="{FF2B5EF4-FFF2-40B4-BE49-F238E27FC236}">
                  <a16:creationId xmlns:a16="http://schemas.microsoft.com/office/drawing/2014/main" id="{66B33AED-4505-353D-E602-6BF89A403526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8204;p74">
              <a:extLst>
                <a:ext uri="{FF2B5EF4-FFF2-40B4-BE49-F238E27FC236}">
                  <a16:creationId xmlns:a16="http://schemas.microsoft.com/office/drawing/2014/main" id="{C1928540-5027-D824-228D-D661A67ACF87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73" name="Google Shape;8205;p74">
            <a:extLst>
              <a:ext uri="{FF2B5EF4-FFF2-40B4-BE49-F238E27FC236}">
                <a16:creationId xmlns:a16="http://schemas.microsoft.com/office/drawing/2014/main" id="{4DA86F6C-E5FA-6E0E-A582-8E7739AB9421}"/>
              </a:ext>
            </a:extLst>
          </p:cNvPr>
          <p:cNvGrpSpPr/>
          <p:nvPr/>
        </p:nvGrpSpPr>
        <p:grpSpPr>
          <a:xfrm>
            <a:off x="1033331" y="5178399"/>
            <a:ext cx="1877925" cy="897555"/>
            <a:chOff x="712664" y="3693287"/>
            <a:chExt cx="1460738" cy="698160"/>
          </a:xfrm>
        </p:grpSpPr>
        <p:grpSp>
          <p:nvGrpSpPr>
            <p:cNvPr id="174" name="Google Shape;8206;p74">
              <a:extLst>
                <a:ext uri="{FF2B5EF4-FFF2-40B4-BE49-F238E27FC236}">
                  <a16:creationId xmlns:a16="http://schemas.microsoft.com/office/drawing/2014/main" id="{81A405D1-EC43-AB4C-8144-D2B43353C394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6" name="Google Shape;8207;p74">
                <a:extLst>
                  <a:ext uri="{FF2B5EF4-FFF2-40B4-BE49-F238E27FC236}">
                    <a16:creationId xmlns:a16="http://schemas.microsoft.com/office/drawing/2014/main" id="{1784100B-27EF-A069-5771-4AC758A559C1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7" name="Google Shape;8208;p74">
                <a:extLst>
                  <a:ext uri="{FF2B5EF4-FFF2-40B4-BE49-F238E27FC236}">
                    <a16:creationId xmlns:a16="http://schemas.microsoft.com/office/drawing/2014/main" id="{8C3BF40A-2C1E-B5A2-6D08-99B38A6DE1A7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8" name="Google Shape;8209;p74">
                <a:extLst>
                  <a:ext uri="{FF2B5EF4-FFF2-40B4-BE49-F238E27FC236}">
                    <a16:creationId xmlns:a16="http://schemas.microsoft.com/office/drawing/2014/main" id="{076AEC18-214B-4D37-1A4E-4D89738011C5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75" name="Google Shape;8210;p74">
              <a:extLst>
                <a:ext uri="{FF2B5EF4-FFF2-40B4-BE49-F238E27FC236}">
                  <a16:creationId xmlns:a16="http://schemas.microsoft.com/office/drawing/2014/main" id="{145B6308-D650-2601-932A-4AEA4CF08FBB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3" name="Google Shape;8211;p74">
                <a:extLst>
                  <a:ext uri="{FF2B5EF4-FFF2-40B4-BE49-F238E27FC236}">
                    <a16:creationId xmlns:a16="http://schemas.microsoft.com/office/drawing/2014/main" id="{5F439DDD-3013-735C-3E75-54D85B46DA84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4" name="Google Shape;8212;p74">
                <a:extLst>
                  <a:ext uri="{FF2B5EF4-FFF2-40B4-BE49-F238E27FC236}">
                    <a16:creationId xmlns:a16="http://schemas.microsoft.com/office/drawing/2014/main" id="{1B9452B3-A01A-186F-2590-7B05A89A5822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5" name="Google Shape;8213;p74">
                <a:extLst>
                  <a:ext uri="{FF2B5EF4-FFF2-40B4-BE49-F238E27FC236}">
                    <a16:creationId xmlns:a16="http://schemas.microsoft.com/office/drawing/2014/main" id="{BB9A392E-0265-C0F7-CDAF-84D68F57EB23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76" name="Google Shape;8214;p74">
              <a:extLst>
                <a:ext uri="{FF2B5EF4-FFF2-40B4-BE49-F238E27FC236}">
                  <a16:creationId xmlns:a16="http://schemas.microsoft.com/office/drawing/2014/main" id="{0F944F1C-4E22-E811-DD7C-91B08C74D46A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7" name="Google Shape;8215;p74">
                <a:extLst>
                  <a:ext uri="{FF2B5EF4-FFF2-40B4-BE49-F238E27FC236}">
                    <a16:creationId xmlns:a16="http://schemas.microsoft.com/office/drawing/2014/main" id="{AB42F523-7378-EFB1-9092-C079FC908832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8" name="Google Shape;8216;p74">
                <a:extLst>
                  <a:ext uri="{FF2B5EF4-FFF2-40B4-BE49-F238E27FC236}">
                    <a16:creationId xmlns:a16="http://schemas.microsoft.com/office/drawing/2014/main" id="{BE1BB2E1-2B14-A45E-1E52-9180A2BDA8DA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9" name="Google Shape;8217;p74">
                <a:extLst>
                  <a:ext uri="{FF2B5EF4-FFF2-40B4-BE49-F238E27FC236}">
                    <a16:creationId xmlns:a16="http://schemas.microsoft.com/office/drawing/2014/main" id="{B9055324-D20F-1BC1-D074-0FE2EF551B72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0" name="Google Shape;8218;p74">
                <a:extLst>
                  <a:ext uri="{FF2B5EF4-FFF2-40B4-BE49-F238E27FC236}">
                    <a16:creationId xmlns:a16="http://schemas.microsoft.com/office/drawing/2014/main" id="{D43B65BF-A8E8-5A53-49FE-D3D7F82033D7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1" name="Google Shape;8219;p74">
                <a:extLst>
                  <a:ext uri="{FF2B5EF4-FFF2-40B4-BE49-F238E27FC236}">
                    <a16:creationId xmlns:a16="http://schemas.microsoft.com/office/drawing/2014/main" id="{C5FC4E7C-704A-7630-357D-9ADF5BAB76B6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2" name="Google Shape;8220;p74">
                <a:extLst>
                  <a:ext uri="{FF2B5EF4-FFF2-40B4-BE49-F238E27FC236}">
                    <a16:creationId xmlns:a16="http://schemas.microsoft.com/office/drawing/2014/main" id="{52156107-3A63-D77E-2D81-13B21C0F0E33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89" name="Google Shape;8221;p74">
            <a:extLst>
              <a:ext uri="{FF2B5EF4-FFF2-40B4-BE49-F238E27FC236}">
                <a16:creationId xmlns:a16="http://schemas.microsoft.com/office/drawing/2014/main" id="{16F4ABAC-0088-2E79-4D5D-36F2FB3F3C06}"/>
              </a:ext>
            </a:extLst>
          </p:cNvPr>
          <p:cNvGrpSpPr/>
          <p:nvPr/>
        </p:nvGrpSpPr>
        <p:grpSpPr>
          <a:xfrm>
            <a:off x="4283618" y="1807929"/>
            <a:ext cx="1060647" cy="985108"/>
            <a:chOff x="3348603" y="1236445"/>
            <a:chExt cx="749256" cy="695894"/>
          </a:xfrm>
        </p:grpSpPr>
        <p:grpSp>
          <p:nvGrpSpPr>
            <p:cNvPr id="190" name="Google Shape;8222;p74">
              <a:extLst>
                <a:ext uri="{FF2B5EF4-FFF2-40B4-BE49-F238E27FC236}">
                  <a16:creationId xmlns:a16="http://schemas.microsoft.com/office/drawing/2014/main" id="{97560973-14BB-EEB8-4B25-980890F561CB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0" name="Google Shape;8223;p74">
                <a:extLst>
                  <a:ext uri="{FF2B5EF4-FFF2-40B4-BE49-F238E27FC236}">
                    <a16:creationId xmlns:a16="http://schemas.microsoft.com/office/drawing/2014/main" id="{3D680BAB-B207-483F-3702-C564AA48FD86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1" name="Google Shape;8224;p74">
                <a:extLst>
                  <a:ext uri="{FF2B5EF4-FFF2-40B4-BE49-F238E27FC236}">
                    <a16:creationId xmlns:a16="http://schemas.microsoft.com/office/drawing/2014/main" id="{4A99B45C-9CED-7D11-D163-2ED047CF6BC1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1" name="Google Shape;8225;p74">
              <a:extLst>
                <a:ext uri="{FF2B5EF4-FFF2-40B4-BE49-F238E27FC236}">
                  <a16:creationId xmlns:a16="http://schemas.microsoft.com/office/drawing/2014/main" id="{CD42C860-A813-AE04-199B-B8825CE5BA59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8" name="Google Shape;8226;p74">
                <a:extLst>
                  <a:ext uri="{FF2B5EF4-FFF2-40B4-BE49-F238E27FC236}">
                    <a16:creationId xmlns:a16="http://schemas.microsoft.com/office/drawing/2014/main" id="{D8F991F7-3B70-7697-58DF-B4796A98074D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9" name="Google Shape;8227;p74">
                <a:extLst>
                  <a:ext uri="{FF2B5EF4-FFF2-40B4-BE49-F238E27FC236}">
                    <a16:creationId xmlns:a16="http://schemas.microsoft.com/office/drawing/2014/main" id="{EAE4153E-E605-4D7C-3148-D6B336DFC742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2" name="Google Shape;8228;p74">
              <a:extLst>
                <a:ext uri="{FF2B5EF4-FFF2-40B4-BE49-F238E27FC236}">
                  <a16:creationId xmlns:a16="http://schemas.microsoft.com/office/drawing/2014/main" id="{5F515209-D8BA-9F50-9BE4-E3ECE7AB2F2B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6" name="Google Shape;8229;p74">
                <a:extLst>
                  <a:ext uri="{FF2B5EF4-FFF2-40B4-BE49-F238E27FC236}">
                    <a16:creationId xmlns:a16="http://schemas.microsoft.com/office/drawing/2014/main" id="{6EF5EA0D-1814-23E9-6F05-9C8CCAC37932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7" name="Google Shape;8230;p74">
                <a:extLst>
                  <a:ext uri="{FF2B5EF4-FFF2-40B4-BE49-F238E27FC236}">
                    <a16:creationId xmlns:a16="http://schemas.microsoft.com/office/drawing/2014/main" id="{92F11000-5D4B-04B8-1787-96033863057F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3" name="Google Shape;8231;p74">
              <a:extLst>
                <a:ext uri="{FF2B5EF4-FFF2-40B4-BE49-F238E27FC236}">
                  <a16:creationId xmlns:a16="http://schemas.microsoft.com/office/drawing/2014/main" id="{E99FBD2A-08AC-77EA-8519-FA47EBE2E98F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4" name="Google Shape;8232;p74">
                <a:extLst>
                  <a:ext uri="{FF2B5EF4-FFF2-40B4-BE49-F238E27FC236}">
                    <a16:creationId xmlns:a16="http://schemas.microsoft.com/office/drawing/2014/main" id="{3B550AA9-A125-EEC8-6316-A21F4C33F0E3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5" name="Google Shape;8233;p74">
                <a:extLst>
                  <a:ext uri="{FF2B5EF4-FFF2-40B4-BE49-F238E27FC236}">
                    <a16:creationId xmlns:a16="http://schemas.microsoft.com/office/drawing/2014/main" id="{B302C714-7C2C-94A7-DDF0-B9CB2B5E681E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02" name="Google Shape;8234;p74">
            <a:extLst>
              <a:ext uri="{FF2B5EF4-FFF2-40B4-BE49-F238E27FC236}">
                <a16:creationId xmlns:a16="http://schemas.microsoft.com/office/drawing/2014/main" id="{323B2D36-0D3A-A322-1B02-622E88814676}"/>
              </a:ext>
            </a:extLst>
          </p:cNvPr>
          <p:cNvGrpSpPr/>
          <p:nvPr/>
        </p:nvGrpSpPr>
        <p:grpSpPr>
          <a:xfrm>
            <a:off x="3112321" y="5171790"/>
            <a:ext cx="1766565" cy="904111"/>
            <a:chOff x="2413923" y="3711366"/>
            <a:chExt cx="1374117" cy="703260"/>
          </a:xfrm>
        </p:grpSpPr>
        <p:grpSp>
          <p:nvGrpSpPr>
            <p:cNvPr id="203" name="Google Shape;8235;p74">
              <a:extLst>
                <a:ext uri="{FF2B5EF4-FFF2-40B4-BE49-F238E27FC236}">
                  <a16:creationId xmlns:a16="http://schemas.microsoft.com/office/drawing/2014/main" id="{C690F9EE-8BDC-65EA-203C-336F46DA2677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7" name="Google Shape;8236;p74">
                <a:extLst>
                  <a:ext uri="{FF2B5EF4-FFF2-40B4-BE49-F238E27FC236}">
                    <a16:creationId xmlns:a16="http://schemas.microsoft.com/office/drawing/2014/main" id="{E8340CD1-EF8D-D76A-3012-0423F2616369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208" name="Google Shape;8237;p74">
                <a:extLst>
                  <a:ext uri="{FF2B5EF4-FFF2-40B4-BE49-F238E27FC236}">
                    <a16:creationId xmlns:a16="http://schemas.microsoft.com/office/drawing/2014/main" id="{0690C447-979B-AB93-34E2-5E4C0CEB7BEB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1" name="Google Shape;8238;p74">
                  <a:extLst>
                    <a:ext uri="{FF2B5EF4-FFF2-40B4-BE49-F238E27FC236}">
                      <a16:creationId xmlns:a16="http://schemas.microsoft.com/office/drawing/2014/main" id="{5F16E6C2-E355-91EB-120A-9457AAB0EA56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22" name="Google Shape;8239;p74">
                  <a:extLst>
                    <a:ext uri="{FF2B5EF4-FFF2-40B4-BE49-F238E27FC236}">
                      <a16:creationId xmlns:a16="http://schemas.microsoft.com/office/drawing/2014/main" id="{CDC9049D-5EE2-ADBC-683F-957BFF840DD0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0;p74">
                <a:extLst>
                  <a:ext uri="{FF2B5EF4-FFF2-40B4-BE49-F238E27FC236}">
                    <a16:creationId xmlns:a16="http://schemas.microsoft.com/office/drawing/2014/main" id="{843FF6A9-891A-73F6-CC78-F6BF594E258F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9" name="Google Shape;8241;p74">
                  <a:extLst>
                    <a:ext uri="{FF2B5EF4-FFF2-40B4-BE49-F238E27FC236}">
                      <a16:creationId xmlns:a16="http://schemas.microsoft.com/office/drawing/2014/main" id="{C51DE785-B781-67FB-5630-C591404B7F0E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20" name="Google Shape;8242;p74">
                  <a:extLst>
                    <a:ext uri="{FF2B5EF4-FFF2-40B4-BE49-F238E27FC236}">
                      <a16:creationId xmlns:a16="http://schemas.microsoft.com/office/drawing/2014/main" id="{B3FE40FB-FC2A-E241-E0AB-7D4A85FF3945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3;p74">
                <a:extLst>
                  <a:ext uri="{FF2B5EF4-FFF2-40B4-BE49-F238E27FC236}">
                    <a16:creationId xmlns:a16="http://schemas.microsoft.com/office/drawing/2014/main" id="{5EEA636E-4947-5CC9-3B8D-281384964A89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7" name="Google Shape;8244;p74">
                  <a:extLst>
                    <a:ext uri="{FF2B5EF4-FFF2-40B4-BE49-F238E27FC236}">
                      <a16:creationId xmlns:a16="http://schemas.microsoft.com/office/drawing/2014/main" id="{94DD027E-BF2C-16B0-5E20-6C5E91E89997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18" name="Google Shape;8245;p74">
                  <a:extLst>
                    <a:ext uri="{FF2B5EF4-FFF2-40B4-BE49-F238E27FC236}">
                      <a16:creationId xmlns:a16="http://schemas.microsoft.com/office/drawing/2014/main" id="{3FB54DD3-1315-7F37-F61E-B2641256D5C8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6;p74">
                <a:extLst>
                  <a:ext uri="{FF2B5EF4-FFF2-40B4-BE49-F238E27FC236}">
                    <a16:creationId xmlns:a16="http://schemas.microsoft.com/office/drawing/2014/main" id="{7CCF8834-AD2B-8388-E0E2-162D1D3AAA38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5" name="Google Shape;8247;p74">
                  <a:extLst>
                    <a:ext uri="{FF2B5EF4-FFF2-40B4-BE49-F238E27FC236}">
                      <a16:creationId xmlns:a16="http://schemas.microsoft.com/office/drawing/2014/main" id="{04F33194-D76C-679C-0DCB-0D99944ACC0E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16" name="Google Shape;8248;p74">
                  <a:extLst>
                    <a:ext uri="{FF2B5EF4-FFF2-40B4-BE49-F238E27FC236}">
                      <a16:creationId xmlns:a16="http://schemas.microsoft.com/office/drawing/2014/main" id="{49E5FFA7-7716-3DCE-B1D3-0C17DF282476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9;p74">
                <a:extLst>
                  <a:ext uri="{FF2B5EF4-FFF2-40B4-BE49-F238E27FC236}">
                    <a16:creationId xmlns:a16="http://schemas.microsoft.com/office/drawing/2014/main" id="{0846E806-0BA7-6A48-DF4B-DEBBAB75EDA3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3" name="Google Shape;8250;p74">
                  <a:extLst>
                    <a:ext uri="{FF2B5EF4-FFF2-40B4-BE49-F238E27FC236}">
                      <a16:creationId xmlns:a16="http://schemas.microsoft.com/office/drawing/2014/main" id="{995BB565-5222-98D8-116C-AF5B4FA7D86F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14" name="Google Shape;8251;p74">
                  <a:extLst>
                    <a:ext uri="{FF2B5EF4-FFF2-40B4-BE49-F238E27FC236}">
                      <a16:creationId xmlns:a16="http://schemas.microsoft.com/office/drawing/2014/main" id="{5EA1A46F-0DCA-60FC-565B-85D9CD7D5FBE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4" name="Google Shape;8252;p74">
              <a:extLst>
                <a:ext uri="{FF2B5EF4-FFF2-40B4-BE49-F238E27FC236}">
                  <a16:creationId xmlns:a16="http://schemas.microsoft.com/office/drawing/2014/main" id="{3A512A6E-F489-631D-E738-34A5A6377639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5" name="Google Shape;8253;p74">
                <a:extLst>
                  <a:ext uri="{FF2B5EF4-FFF2-40B4-BE49-F238E27FC236}">
                    <a16:creationId xmlns:a16="http://schemas.microsoft.com/office/drawing/2014/main" id="{30B4480F-BA79-CAD8-8DB4-0203FDB75623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6" name="Google Shape;8254;p74">
                <a:extLst>
                  <a:ext uri="{FF2B5EF4-FFF2-40B4-BE49-F238E27FC236}">
                    <a16:creationId xmlns:a16="http://schemas.microsoft.com/office/drawing/2014/main" id="{BD666616-7C9E-E299-361C-AE9FD3B4499B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23" name="Google Shape;8255;p74">
            <a:extLst>
              <a:ext uri="{FF2B5EF4-FFF2-40B4-BE49-F238E27FC236}">
                <a16:creationId xmlns:a16="http://schemas.microsoft.com/office/drawing/2014/main" id="{BF869502-D25B-031A-2BF5-7E634325805F}"/>
              </a:ext>
            </a:extLst>
          </p:cNvPr>
          <p:cNvGrpSpPr/>
          <p:nvPr/>
        </p:nvGrpSpPr>
        <p:grpSpPr>
          <a:xfrm>
            <a:off x="8611350" y="1905855"/>
            <a:ext cx="1508116" cy="783177"/>
            <a:chOff x="238125" y="999450"/>
            <a:chExt cx="7140700" cy="3708225"/>
          </a:xfrm>
        </p:grpSpPr>
        <p:sp>
          <p:nvSpPr>
            <p:cNvPr id="224" name="Google Shape;8256;p74">
              <a:extLst>
                <a:ext uri="{FF2B5EF4-FFF2-40B4-BE49-F238E27FC236}">
                  <a16:creationId xmlns:a16="http://schemas.microsoft.com/office/drawing/2014/main" id="{8EE589B5-C92B-9CFC-B3C6-4895AA06A4A9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8257;p74">
              <a:extLst>
                <a:ext uri="{FF2B5EF4-FFF2-40B4-BE49-F238E27FC236}">
                  <a16:creationId xmlns:a16="http://schemas.microsoft.com/office/drawing/2014/main" id="{A13A43B4-3BC8-5792-A0D0-EB01756C8AB6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8258;p74">
              <a:extLst>
                <a:ext uri="{FF2B5EF4-FFF2-40B4-BE49-F238E27FC236}">
                  <a16:creationId xmlns:a16="http://schemas.microsoft.com/office/drawing/2014/main" id="{C058F2FD-57E6-6989-262D-8C6808038819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8259;p74">
              <a:extLst>
                <a:ext uri="{FF2B5EF4-FFF2-40B4-BE49-F238E27FC236}">
                  <a16:creationId xmlns:a16="http://schemas.microsoft.com/office/drawing/2014/main" id="{49ACFD2A-2A32-6600-630E-6DB752776213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8260;p74">
              <a:extLst>
                <a:ext uri="{FF2B5EF4-FFF2-40B4-BE49-F238E27FC236}">
                  <a16:creationId xmlns:a16="http://schemas.microsoft.com/office/drawing/2014/main" id="{C3DED5BF-596D-A379-91E5-619825859A21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8261;p74">
              <a:extLst>
                <a:ext uri="{FF2B5EF4-FFF2-40B4-BE49-F238E27FC236}">
                  <a16:creationId xmlns:a16="http://schemas.microsoft.com/office/drawing/2014/main" id="{D6005666-8CF4-2F20-14B9-799C631F4146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8262;p74">
              <a:extLst>
                <a:ext uri="{FF2B5EF4-FFF2-40B4-BE49-F238E27FC236}">
                  <a16:creationId xmlns:a16="http://schemas.microsoft.com/office/drawing/2014/main" id="{76E2F0CE-1FD0-EA23-1BE5-5619E74E3068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8263;p74">
              <a:extLst>
                <a:ext uri="{FF2B5EF4-FFF2-40B4-BE49-F238E27FC236}">
                  <a16:creationId xmlns:a16="http://schemas.microsoft.com/office/drawing/2014/main" id="{EBB92AA6-416C-5A7D-8A97-0B2F24033060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8264;p74">
              <a:extLst>
                <a:ext uri="{FF2B5EF4-FFF2-40B4-BE49-F238E27FC236}">
                  <a16:creationId xmlns:a16="http://schemas.microsoft.com/office/drawing/2014/main" id="{DAB12438-D883-85DF-BBD2-DDDBC1C4C10E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3" name="Google Shape;8265;p74">
            <a:extLst>
              <a:ext uri="{FF2B5EF4-FFF2-40B4-BE49-F238E27FC236}">
                <a16:creationId xmlns:a16="http://schemas.microsoft.com/office/drawing/2014/main" id="{B6B4B1AC-4455-5A38-64C5-DE4B5B55E6D6}"/>
              </a:ext>
            </a:extLst>
          </p:cNvPr>
          <p:cNvGrpSpPr/>
          <p:nvPr/>
        </p:nvGrpSpPr>
        <p:grpSpPr>
          <a:xfrm>
            <a:off x="5079951" y="5171846"/>
            <a:ext cx="1834472" cy="904175"/>
            <a:chOff x="3913765" y="3641905"/>
            <a:chExt cx="1522805" cy="750560"/>
          </a:xfrm>
        </p:grpSpPr>
        <p:grpSp>
          <p:nvGrpSpPr>
            <p:cNvPr id="234" name="Google Shape;8266;p74">
              <a:extLst>
                <a:ext uri="{FF2B5EF4-FFF2-40B4-BE49-F238E27FC236}">
                  <a16:creationId xmlns:a16="http://schemas.microsoft.com/office/drawing/2014/main" id="{A033FFD2-34B9-F358-E185-7EA6A1E1DA34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0" name="Google Shape;8267;p74">
                <a:extLst>
                  <a:ext uri="{FF2B5EF4-FFF2-40B4-BE49-F238E27FC236}">
                    <a16:creationId xmlns:a16="http://schemas.microsoft.com/office/drawing/2014/main" id="{83EF6061-32D5-5E95-30E0-D001CC431813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7" name="Google Shape;8268;p74">
                  <a:extLst>
                    <a:ext uri="{FF2B5EF4-FFF2-40B4-BE49-F238E27FC236}">
                      <a16:creationId xmlns:a16="http://schemas.microsoft.com/office/drawing/2014/main" id="{9152CEC9-FDF0-3348-B1A9-E169CF3C5886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48" name="Google Shape;8269;p74">
                  <a:extLst>
                    <a:ext uri="{FF2B5EF4-FFF2-40B4-BE49-F238E27FC236}">
                      <a16:creationId xmlns:a16="http://schemas.microsoft.com/office/drawing/2014/main" id="{147CF1B2-5768-C63D-F5E9-29BE2A50040F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241" name="Google Shape;8270;p74">
                <a:extLst>
                  <a:ext uri="{FF2B5EF4-FFF2-40B4-BE49-F238E27FC236}">
                    <a16:creationId xmlns:a16="http://schemas.microsoft.com/office/drawing/2014/main" id="{D25C8588-87B0-B431-53DC-46DB35D05122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5" name="Google Shape;8271;p74">
                  <a:extLst>
                    <a:ext uri="{FF2B5EF4-FFF2-40B4-BE49-F238E27FC236}">
                      <a16:creationId xmlns:a16="http://schemas.microsoft.com/office/drawing/2014/main" id="{91F62682-CAAF-B687-C989-FE4FE84EA07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46" name="Google Shape;8272;p74">
                  <a:extLst>
                    <a:ext uri="{FF2B5EF4-FFF2-40B4-BE49-F238E27FC236}">
                      <a16:creationId xmlns:a16="http://schemas.microsoft.com/office/drawing/2014/main" id="{879139CE-80C2-990E-88CF-90845745179F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242" name="Google Shape;8273;p74">
                <a:extLst>
                  <a:ext uri="{FF2B5EF4-FFF2-40B4-BE49-F238E27FC236}">
                    <a16:creationId xmlns:a16="http://schemas.microsoft.com/office/drawing/2014/main" id="{A962D91F-10FC-805C-C13E-33DAA49E069C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3" name="Google Shape;8274;p74">
                  <a:extLst>
                    <a:ext uri="{FF2B5EF4-FFF2-40B4-BE49-F238E27FC236}">
                      <a16:creationId xmlns:a16="http://schemas.microsoft.com/office/drawing/2014/main" id="{6382DF37-58ED-CF36-8A2C-2CE01EF602B0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44" name="Google Shape;8275;p74">
                  <a:extLst>
                    <a:ext uri="{FF2B5EF4-FFF2-40B4-BE49-F238E27FC236}">
                      <a16:creationId xmlns:a16="http://schemas.microsoft.com/office/drawing/2014/main" id="{7D2974F3-C3A1-B9E8-5A02-716FA9E0B232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235" name="Google Shape;8276;p74">
              <a:extLst>
                <a:ext uri="{FF2B5EF4-FFF2-40B4-BE49-F238E27FC236}">
                  <a16:creationId xmlns:a16="http://schemas.microsoft.com/office/drawing/2014/main" id="{FC503CD6-1B9C-5EE0-84FD-41227A004892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6" name="Google Shape;8277;p74">
                <a:extLst>
                  <a:ext uri="{FF2B5EF4-FFF2-40B4-BE49-F238E27FC236}">
                    <a16:creationId xmlns:a16="http://schemas.microsoft.com/office/drawing/2014/main" id="{0D8D0A9A-AFFA-A3D7-D609-EA809A8FA49C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7" name="Google Shape;8278;p74">
                <a:extLst>
                  <a:ext uri="{FF2B5EF4-FFF2-40B4-BE49-F238E27FC236}">
                    <a16:creationId xmlns:a16="http://schemas.microsoft.com/office/drawing/2014/main" id="{D6377325-0BCA-F304-E5D6-FEB35EFC8716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8" name="Google Shape;8279;p74">
                <a:extLst>
                  <a:ext uri="{FF2B5EF4-FFF2-40B4-BE49-F238E27FC236}">
                    <a16:creationId xmlns:a16="http://schemas.microsoft.com/office/drawing/2014/main" id="{63B469C4-EA0E-59F7-428C-705F6B2897DA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9" name="Google Shape;8280;p74">
                <a:extLst>
                  <a:ext uri="{FF2B5EF4-FFF2-40B4-BE49-F238E27FC236}">
                    <a16:creationId xmlns:a16="http://schemas.microsoft.com/office/drawing/2014/main" id="{F1BA82E6-B2EC-A650-168F-E1E6AF16897B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49" name="Google Shape;8281;p74">
            <a:extLst>
              <a:ext uri="{FF2B5EF4-FFF2-40B4-BE49-F238E27FC236}">
                <a16:creationId xmlns:a16="http://schemas.microsoft.com/office/drawing/2014/main" id="{313429CE-7A4D-F8E0-4CE6-EA1B5C695E97}"/>
              </a:ext>
            </a:extLst>
          </p:cNvPr>
          <p:cNvGrpSpPr/>
          <p:nvPr/>
        </p:nvGrpSpPr>
        <p:grpSpPr>
          <a:xfrm>
            <a:off x="8792897" y="2985082"/>
            <a:ext cx="1254316" cy="961423"/>
            <a:chOff x="6599718" y="2068734"/>
            <a:chExt cx="940737" cy="721067"/>
          </a:xfrm>
        </p:grpSpPr>
        <p:sp>
          <p:nvSpPr>
            <p:cNvPr id="250" name="Google Shape;8282;p74">
              <a:extLst>
                <a:ext uri="{FF2B5EF4-FFF2-40B4-BE49-F238E27FC236}">
                  <a16:creationId xmlns:a16="http://schemas.microsoft.com/office/drawing/2014/main" id="{3DB74225-98B3-4150-5115-515715E5CD68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8283;p74">
              <a:extLst>
                <a:ext uri="{FF2B5EF4-FFF2-40B4-BE49-F238E27FC236}">
                  <a16:creationId xmlns:a16="http://schemas.microsoft.com/office/drawing/2014/main" id="{2C08A31B-FCE0-D1A5-0328-6F612BA12A84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8284;p74">
              <a:extLst>
                <a:ext uri="{FF2B5EF4-FFF2-40B4-BE49-F238E27FC236}">
                  <a16:creationId xmlns:a16="http://schemas.microsoft.com/office/drawing/2014/main" id="{FE1C72B3-71D5-6D5C-4D7E-3A75530EC381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8285;p74">
              <a:extLst>
                <a:ext uri="{FF2B5EF4-FFF2-40B4-BE49-F238E27FC236}">
                  <a16:creationId xmlns:a16="http://schemas.microsoft.com/office/drawing/2014/main" id="{787DCB21-BC26-1B1B-3BF8-4DD7692989C8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8286;p74">
              <a:extLst>
                <a:ext uri="{FF2B5EF4-FFF2-40B4-BE49-F238E27FC236}">
                  <a16:creationId xmlns:a16="http://schemas.microsoft.com/office/drawing/2014/main" id="{ACE272FD-D07C-EB06-06FE-3244704A3CFD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8287;p74">
              <a:extLst>
                <a:ext uri="{FF2B5EF4-FFF2-40B4-BE49-F238E27FC236}">
                  <a16:creationId xmlns:a16="http://schemas.microsoft.com/office/drawing/2014/main" id="{B8621920-7E0B-3046-D747-1DCD5A2E069C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56" name="Google Shape;8288;p74">
              <a:extLst>
                <a:ext uri="{FF2B5EF4-FFF2-40B4-BE49-F238E27FC236}">
                  <a16:creationId xmlns:a16="http://schemas.microsoft.com/office/drawing/2014/main" id="{B954A934-7190-05D2-F887-16BE4751D60F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7" name="Google Shape;8289;p74">
                <a:extLst>
                  <a:ext uri="{FF2B5EF4-FFF2-40B4-BE49-F238E27FC236}">
                    <a16:creationId xmlns:a16="http://schemas.microsoft.com/office/drawing/2014/main" id="{55F3F62A-C0B4-2B60-0459-F788213119DC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8" name="Google Shape;8290;p74">
                <a:extLst>
                  <a:ext uri="{FF2B5EF4-FFF2-40B4-BE49-F238E27FC236}">
                    <a16:creationId xmlns:a16="http://schemas.microsoft.com/office/drawing/2014/main" id="{5D04840B-0D44-002E-3912-D5438813AD85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" name="Google Shape;8291;p74">
                <a:extLst>
                  <a:ext uri="{FF2B5EF4-FFF2-40B4-BE49-F238E27FC236}">
                    <a16:creationId xmlns:a16="http://schemas.microsoft.com/office/drawing/2014/main" id="{BB053C73-3FDA-C2DF-DA5C-25345A6B7E8F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0" name="Google Shape;8292;p74">
                <a:extLst>
                  <a:ext uri="{FF2B5EF4-FFF2-40B4-BE49-F238E27FC236}">
                    <a16:creationId xmlns:a16="http://schemas.microsoft.com/office/drawing/2014/main" id="{48FEDAC3-9511-3DBC-00C0-D2F5BC21F338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" name="Google Shape;8293;p74">
                <a:extLst>
                  <a:ext uri="{FF2B5EF4-FFF2-40B4-BE49-F238E27FC236}">
                    <a16:creationId xmlns:a16="http://schemas.microsoft.com/office/drawing/2014/main" id="{AC434C02-829C-519D-78A6-05410C0B7F2A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2" name="Google Shape;8294;p74">
                <a:extLst>
                  <a:ext uri="{FF2B5EF4-FFF2-40B4-BE49-F238E27FC236}">
                    <a16:creationId xmlns:a16="http://schemas.microsoft.com/office/drawing/2014/main" id="{3FA0E5B9-8DCC-2EFE-D661-28DB7F9A238E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263" name="Google Shape;8295;p74">
                <a:extLst>
                  <a:ext uri="{FF2B5EF4-FFF2-40B4-BE49-F238E27FC236}">
                    <a16:creationId xmlns:a16="http://schemas.microsoft.com/office/drawing/2014/main" id="{DED0E09C-9BD0-C4DD-079B-6660D5906420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4" name="Google Shape;8296;p74">
                  <a:extLst>
                    <a:ext uri="{FF2B5EF4-FFF2-40B4-BE49-F238E27FC236}">
                      <a16:creationId xmlns:a16="http://schemas.microsoft.com/office/drawing/2014/main" id="{D709B167-A858-CB24-1B7E-D8C10D84C596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5" name="Google Shape;8297;p74">
                  <a:extLst>
                    <a:ext uri="{FF2B5EF4-FFF2-40B4-BE49-F238E27FC236}">
                      <a16:creationId xmlns:a16="http://schemas.microsoft.com/office/drawing/2014/main" id="{FBEDDE8B-949B-904C-1B28-B61679905BF7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6" name="Google Shape;8298;p74">
                  <a:extLst>
                    <a:ext uri="{FF2B5EF4-FFF2-40B4-BE49-F238E27FC236}">
                      <a16:creationId xmlns:a16="http://schemas.microsoft.com/office/drawing/2014/main" id="{2D047AFB-336D-B4AE-78C6-83B1737F3083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7" name="Google Shape;8299;p74">
                  <a:extLst>
                    <a:ext uri="{FF2B5EF4-FFF2-40B4-BE49-F238E27FC236}">
                      <a16:creationId xmlns:a16="http://schemas.microsoft.com/office/drawing/2014/main" id="{5776566A-1C12-4EA4-ABBE-5D0639B1E370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8" name="Google Shape;8300;p74">
                  <a:extLst>
                    <a:ext uri="{FF2B5EF4-FFF2-40B4-BE49-F238E27FC236}">
                      <a16:creationId xmlns:a16="http://schemas.microsoft.com/office/drawing/2014/main" id="{D7061076-89E7-7AD0-AB9D-2EF0AC4F1EE6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9" name="Google Shape;8301;p74">
                  <a:extLst>
                    <a:ext uri="{FF2B5EF4-FFF2-40B4-BE49-F238E27FC236}">
                      <a16:creationId xmlns:a16="http://schemas.microsoft.com/office/drawing/2014/main" id="{05ABFAA9-68F2-E939-27AD-7F3870E9D997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0" name="Google Shape;8302;p74">
                  <a:extLst>
                    <a:ext uri="{FF2B5EF4-FFF2-40B4-BE49-F238E27FC236}">
                      <a16:creationId xmlns:a16="http://schemas.microsoft.com/office/drawing/2014/main" id="{368047D2-D729-A110-CA0E-4D45FCC6CE2B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271" name="Google Shape;8303;p74">
            <a:extLst>
              <a:ext uri="{FF2B5EF4-FFF2-40B4-BE49-F238E27FC236}">
                <a16:creationId xmlns:a16="http://schemas.microsoft.com/office/drawing/2014/main" id="{5FCFF36B-93DB-A8DC-49F2-1A076CED0E69}"/>
              </a:ext>
            </a:extLst>
          </p:cNvPr>
          <p:cNvGrpSpPr/>
          <p:nvPr/>
        </p:nvGrpSpPr>
        <p:grpSpPr>
          <a:xfrm>
            <a:off x="3303988" y="2990876"/>
            <a:ext cx="950103" cy="949832"/>
            <a:chOff x="2559249" y="2069323"/>
            <a:chExt cx="685566" cy="685634"/>
          </a:xfrm>
        </p:grpSpPr>
        <p:sp>
          <p:nvSpPr>
            <p:cNvPr id="272" name="Google Shape;8304;p74">
              <a:extLst>
                <a:ext uri="{FF2B5EF4-FFF2-40B4-BE49-F238E27FC236}">
                  <a16:creationId xmlns:a16="http://schemas.microsoft.com/office/drawing/2014/main" id="{156AB561-0F86-BBA0-3C8C-CD7E7CC38DEC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8305;p74">
              <a:extLst>
                <a:ext uri="{FF2B5EF4-FFF2-40B4-BE49-F238E27FC236}">
                  <a16:creationId xmlns:a16="http://schemas.microsoft.com/office/drawing/2014/main" id="{C73BB46F-4D94-3409-BB18-0C5BDDA876E1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8306;p74">
              <a:extLst>
                <a:ext uri="{FF2B5EF4-FFF2-40B4-BE49-F238E27FC236}">
                  <a16:creationId xmlns:a16="http://schemas.microsoft.com/office/drawing/2014/main" id="{989D06E8-9558-6954-EEEC-6AF4785B3412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8307;p74">
              <a:extLst>
                <a:ext uri="{FF2B5EF4-FFF2-40B4-BE49-F238E27FC236}">
                  <a16:creationId xmlns:a16="http://schemas.microsoft.com/office/drawing/2014/main" id="{4FDAC7DB-BE6A-9B1A-8457-723A9F704823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8308;p74">
              <a:extLst>
                <a:ext uri="{FF2B5EF4-FFF2-40B4-BE49-F238E27FC236}">
                  <a16:creationId xmlns:a16="http://schemas.microsoft.com/office/drawing/2014/main" id="{9BC772CB-8961-E20D-F5CA-88CC7243A4C6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8309;p74">
              <a:extLst>
                <a:ext uri="{FF2B5EF4-FFF2-40B4-BE49-F238E27FC236}">
                  <a16:creationId xmlns:a16="http://schemas.microsoft.com/office/drawing/2014/main" id="{9DFE58FD-BF5A-5392-BBAD-FBB98411AFBA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8310;p74">
              <a:extLst>
                <a:ext uri="{FF2B5EF4-FFF2-40B4-BE49-F238E27FC236}">
                  <a16:creationId xmlns:a16="http://schemas.microsoft.com/office/drawing/2014/main" id="{FF32C269-5AEE-1899-029C-57FB0DFEFD95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8311;p74">
              <a:extLst>
                <a:ext uri="{FF2B5EF4-FFF2-40B4-BE49-F238E27FC236}">
                  <a16:creationId xmlns:a16="http://schemas.microsoft.com/office/drawing/2014/main" id="{4B5B88B0-37FF-FD32-E5DA-03D0B0AFAD46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8312;p74">
              <a:extLst>
                <a:ext uri="{FF2B5EF4-FFF2-40B4-BE49-F238E27FC236}">
                  <a16:creationId xmlns:a16="http://schemas.microsoft.com/office/drawing/2014/main" id="{9FB3C4A6-099C-444F-01D5-4180B6A216E4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8313;p74">
              <a:extLst>
                <a:ext uri="{FF2B5EF4-FFF2-40B4-BE49-F238E27FC236}">
                  <a16:creationId xmlns:a16="http://schemas.microsoft.com/office/drawing/2014/main" id="{9355F9BB-1C31-5E9F-6E2A-98210BF6C2C8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8314;p74">
              <a:extLst>
                <a:ext uri="{FF2B5EF4-FFF2-40B4-BE49-F238E27FC236}">
                  <a16:creationId xmlns:a16="http://schemas.microsoft.com/office/drawing/2014/main" id="{FF896CDD-3F95-8331-DA6C-9D6D79CEE771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8315;p74">
              <a:extLst>
                <a:ext uri="{FF2B5EF4-FFF2-40B4-BE49-F238E27FC236}">
                  <a16:creationId xmlns:a16="http://schemas.microsoft.com/office/drawing/2014/main" id="{7A497473-A5CB-7D64-839E-D1B115831582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8316;p74">
              <a:extLst>
                <a:ext uri="{FF2B5EF4-FFF2-40B4-BE49-F238E27FC236}">
                  <a16:creationId xmlns:a16="http://schemas.microsoft.com/office/drawing/2014/main" id="{825C4701-6AD3-1EC2-8783-A259555A1093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5" name="Google Shape;8317;p74">
            <a:extLst>
              <a:ext uri="{FF2B5EF4-FFF2-40B4-BE49-F238E27FC236}">
                <a16:creationId xmlns:a16="http://schemas.microsoft.com/office/drawing/2014/main" id="{5A78B00D-98CE-9138-1F1C-DFE9B2FCE69C}"/>
              </a:ext>
            </a:extLst>
          </p:cNvPr>
          <p:cNvGrpSpPr/>
          <p:nvPr/>
        </p:nvGrpSpPr>
        <p:grpSpPr>
          <a:xfrm>
            <a:off x="10213905" y="1807929"/>
            <a:ext cx="1127527" cy="949215"/>
            <a:chOff x="951975" y="315800"/>
            <a:chExt cx="5860325" cy="4933550"/>
          </a:xfrm>
        </p:grpSpPr>
        <p:sp>
          <p:nvSpPr>
            <p:cNvPr id="286" name="Google Shape;8318;p74">
              <a:extLst>
                <a:ext uri="{FF2B5EF4-FFF2-40B4-BE49-F238E27FC236}">
                  <a16:creationId xmlns:a16="http://schemas.microsoft.com/office/drawing/2014/main" id="{B4396723-333E-D3D7-A80D-887777C8A9E4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8319;p74">
              <a:extLst>
                <a:ext uri="{FF2B5EF4-FFF2-40B4-BE49-F238E27FC236}">
                  <a16:creationId xmlns:a16="http://schemas.microsoft.com/office/drawing/2014/main" id="{B7796156-E503-C1D8-DE01-9C12D44E5F01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8320;p74">
              <a:extLst>
                <a:ext uri="{FF2B5EF4-FFF2-40B4-BE49-F238E27FC236}">
                  <a16:creationId xmlns:a16="http://schemas.microsoft.com/office/drawing/2014/main" id="{E749ED8C-14C1-D893-1FFD-E5D3BC315301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8321;p74">
              <a:extLst>
                <a:ext uri="{FF2B5EF4-FFF2-40B4-BE49-F238E27FC236}">
                  <a16:creationId xmlns:a16="http://schemas.microsoft.com/office/drawing/2014/main" id="{B47F45BC-6A16-1022-423D-B0149F4B1546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8322;p74">
              <a:extLst>
                <a:ext uri="{FF2B5EF4-FFF2-40B4-BE49-F238E27FC236}">
                  <a16:creationId xmlns:a16="http://schemas.microsoft.com/office/drawing/2014/main" id="{D3F229EE-9C94-EA67-9FB9-F13705DE02B6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8323;p74">
              <a:extLst>
                <a:ext uri="{FF2B5EF4-FFF2-40B4-BE49-F238E27FC236}">
                  <a16:creationId xmlns:a16="http://schemas.microsoft.com/office/drawing/2014/main" id="{838CA7F2-74C4-3332-AAEF-CEDC9DA15FD6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8324;p74">
              <a:extLst>
                <a:ext uri="{FF2B5EF4-FFF2-40B4-BE49-F238E27FC236}">
                  <a16:creationId xmlns:a16="http://schemas.microsoft.com/office/drawing/2014/main" id="{BF7F7087-B1CF-1A34-9C70-087DE54BC2B1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8325;p74">
              <a:extLst>
                <a:ext uri="{FF2B5EF4-FFF2-40B4-BE49-F238E27FC236}">
                  <a16:creationId xmlns:a16="http://schemas.microsoft.com/office/drawing/2014/main" id="{6E3EAA39-704A-82FD-88B1-56B49C144CDF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4" name="Google Shape;8326;p74">
            <a:extLst>
              <a:ext uri="{FF2B5EF4-FFF2-40B4-BE49-F238E27FC236}">
                <a16:creationId xmlns:a16="http://schemas.microsoft.com/office/drawing/2014/main" id="{0EEC935F-B00F-9C03-04B0-986FD49E23F0}"/>
              </a:ext>
            </a:extLst>
          </p:cNvPr>
          <p:cNvGrpSpPr/>
          <p:nvPr/>
        </p:nvGrpSpPr>
        <p:grpSpPr>
          <a:xfrm>
            <a:off x="5010076" y="4122741"/>
            <a:ext cx="2157243" cy="828965"/>
            <a:chOff x="3862800" y="3038525"/>
            <a:chExt cx="1329006" cy="510698"/>
          </a:xfrm>
        </p:grpSpPr>
        <p:sp>
          <p:nvSpPr>
            <p:cNvPr id="295" name="Google Shape;8327;p74">
              <a:extLst>
                <a:ext uri="{FF2B5EF4-FFF2-40B4-BE49-F238E27FC236}">
                  <a16:creationId xmlns:a16="http://schemas.microsoft.com/office/drawing/2014/main" id="{C322CDC2-6517-3E41-23D7-80D1F404EC19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8328;p74">
              <a:extLst>
                <a:ext uri="{FF2B5EF4-FFF2-40B4-BE49-F238E27FC236}">
                  <a16:creationId xmlns:a16="http://schemas.microsoft.com/office/drawing/2014/main" id="{7BDA266E-461F-4075-2791-35452984E353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97" name="Google Shape;8329;p74">
              <a:extLst>
                <a:ext uri="{FF2B5EF4-FFF2-40B4-BE49-F238E27FC236}">
                  <a16:creationId xmlns:a16="http://schemas.microsoft.com/office/drawing/2014/main" id="{8260FFDE-317D-601D-090E-DE07A53E878C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7" name="Google Shape;8330;p74">
                <a:extLst>
                  <a:ext uri="{FF2B5EF4-FFF2-40B4-BE49-F238E27FC236}">
                    <a16:creationId xmlns:a16="http://schemas.microsoft.com/office/drawing/2014/main" id="{EEBA5475-E782-6488-C659-DE76221249F2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8" name="Google Shape;8331;p74">
                <a:extLst>
                  <a:ext uri="{FF2B5EF4-FFF2-40B4-BE49-F238E27FC236}">
                    <a16:creationId xmlns:a16="http://schemas.microsoft.com/office/drawing/2014/main" id="{F9BCE1FF-27F7-FA67-4DFE-22F376D5CF74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98" name="Google Shape;8332;p74">
              <a:extLst>
                <a:ext uri="{FF2B5EF4-FFF2-40B4-BE49-F238E27FC236}">
                  <a16:creationId xmlns:a16="http://schemas.microsoft.com/office/drawing/2014/main" id="{BF7A4081-37CE-E79E-0FF7-795F18265D94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5" name="Google Shape;8333;p74">
                <a:extLst>
                  <a:ext uri="{FF2B5EF4-FFF2-40B4-BE49-F238E27FC236}">
                    <a16:creationId xmlns:a16="http://schemas.microsoft.com/office/drawing/2014/main" id="{9429498B-033A-EA21-156E-452A06DED420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6" name="Google Shape;8334;p74">
                <a:extLst>
                  <a:ext uri="{FF2B5EF4-FFF2-40B4-BE49-F238E27FC236}">
                    <a16:creationId xmlns:a16="http://schemas.microsoft.com/office/drawing/2014/main" id="{DA7DB768-D089-7391-F8AC-4B5DA4F6B3F0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99" name="Google Shape;8335;p74">
              <a:extLst>
                <a:ext uri="{FF2B5EF4-FFF2-40B4-BE49-F238E27FC236}">
                  <a16:creationId xmlns:a16="http://schemas.microsoft.com/office/drawing/2014/main" id="{D4257D38-41CD-48F2-96B3-4C9F8D463A25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3" name="Google Shape;8336;p74">
                <a:extLst>
                  <a:ext uri="{FF2B5EF4-FFF2-40B4-BE49-F238E27FC236}">
                    <a16:creationId xmlns:a16="http://schemas.microsoft.com/office/drawing/2014/main" id="{2024956F-C0CF-2862-DD19-C93009571B9E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4" name="Google Shape;8337;p74">
                <a:extLst>
                  <a:ext uri="{FF2B5EF4-FFF2-40B4-BE49-F238E27FC236}">
                    <a16:creationId xmlns:a16="http://schemas.microsoft.com/office/drawing/2014/main" id="{8820F807-8B2F-91F4-A7BD-0B2B55EC3130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00" name="Google Shape;8338;p74">
              <a:extLst>
                <a:ext uri="{FF2B5EF4-FFF2-40B4-BE49-F238E27FC236}">
                  <a16:creationId xmlns:a16="http://schemas.microsoft.com/office/drawing/2014/main" id="{2EA20136-6190-74EC-7E28-BEC8977B77C4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1" name="Google Shape;8339;p74">
                <a:extLst>
                  <a:ext uri="{FF2B5EF4-FFF2-40B4-BE49-F238E27FC236}">
                    <a16:creationId xmlns:a16="http://schemas.microsoft.com/office/drawing/2014/main" id="{CF3D4F78-755F-766F-BCEA-0189969904F9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2" name="Google Shape;8340;p74">
                <a:extLst>
                  <a:ext uri="{FF2B5EF4-FFF2-40B4-BE49-F238E27FC236}">
                    <a16:creationId xmlns:a16="http://schemas.microsoft.com/office/drawing/2014/main" id="{9703A3EB-1BE5-8285-5F12-098D9524DECA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09" name="Google Shape;8341;p74">
            <a:extLst>
              <a:ext uri="{FF2B5EF4-FFF2-40B4-BE49-F238E27FC236}">
                <a16:creationId xmlns:a16="http://schemas.microsoft.com/office/drawing/2014/main" id="{44F9A3C5-C183-3F9E-1285-80EABF223149}"/>
              </a:ext>
            </a:extLst>
          </p:cNvPr>
          <p:cNvGrpSpPr/>
          <p:nvPr/>
        </p:nvGrpSpPr>
        <p:grpSpPr>
          <a:xfrm>
            <a:off x="1021173" y="1807928"/>
            <a:ext cx="1177607" cy="1033568"/>
            <a:chOff x="649648" y="271400"/>
            <a:chExt cx="6215377" cy="5455143"/>
          </a:xfrm>
        </p:grpSpPr>
        <p:sp>
          <p:nvSpPr>
            <p:cNvPr id="310" name="Google Shape;8342;p74">
              <a:extLst>
                <a:ext uri="{FF2B5EF4-FFF2-40B4-BE49-F238E27FC236}">
                  <a16:creationId xmlns:a16="http://schemas.microsoft.com/office/drawing/2014/main" id="{0AE49953-DA55-2AF0-170F-38FF2629FB38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8343;p74">
              <a:extLst>
                <a:ext uri="{FF2B5EF4-FFF2-40B4-BE49-F238E27FC236}">
                  <a16:creationId xmlns:a16="http://schemas.microsoft.com/office/drawing/2014/main" id="{822D7631-A008-E565-E896-ADFA4A72A8B3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8344;p74">
              <a:extLst>
                <a:ext uri="{FF2B5EF4-FFF2-40B4-BE49-F238E27FC236}">
                  <a16:creationId xmlns:a16="http://schemas.microsoft.com/office/drawing/2014/main" id="{D3BE1258-BF69-72DE-6B59-6EFA8D4EA5BD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8345;p74">
              <a:extLst>
                <a:ext uri="{FF2B5EF4-FFF2-40B4-BE49-F238E27FC236}">
                  <a16:creationId xmlns:a16="http://schemas.microsoft.com/office/drawing/2014/main" id="{F46C1321-BB3F-237F-DC9C-BDFF4D86573C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8346;p74">
              <a:extLst>
                <a:ext uri="{FF2B5EF4-FFF2-40B4-BE49-F238E27FC236}">
                  <a16:creationId xmlns:a16="http://schemas.microsoft.com/office/drawing/2014/main" id="{B9117DC8-59CB-C3C9-2571-7D90BA0158F8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8347;p74">
              <a:extLst>
                <a:ext uri="{FF2B5EF4-FFF2-40B4-BE49-F238E27FC236}">
                  <a16:creationId xmlns:a16="http://schemas.microsoft.com/office/drawing/2014/main" id="{8BB11704-8609-69BF-33C1-E5D42366E7F8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8348;p74">
              <a:extLst>
                <a:ext uri="{FF2B5EF4-FFF2-40B4-BE49-F238E27FC236}">
                  <a16:creationId xmlns:a16="http://schemas.microsoft.com/office/drawing/2014/main" id="{9E5D84D9-DD51-8477-48BC-B6B175A1A4AA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8349;p74">
              <a:extLst>
                <a:ext uri="{FF2B5EF4-FFF2-40B4-BE49-F238E27FC236}">
                  <a16:creationId xmlns:a16="http://schemas.microsoft.com/office/drawing/2014/main" id="{D3E7EDB2-E363-62F5-982E-D59DF2A846FE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8350;p74">
              <a:extLst>
                <a:ext uri="{FF2B5EF4-FFF2-40B4-BE49-F238E27FC236}">
                  <a16:creationId xmlns:a16="http://schemas.microsoft.com/office/drawing/2014/main" id="{D5E1C249-16C0-ADED-7530-54262462766D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8351;p74">
              <a:extLst>
                <a:ext uri="{FF2B5EF4-FFF2-40B4-BE49-F238E27FC236}">
                  <a16:creationId xmlns:a16="http://schemas.microsoft.com/office/drawing/2014/main" id="{078B5EAC-1BC8-BDA1-9707-02B179C2364D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8352;p74">
              <a:extLst>
                <a:ext uri="{FF2B5EF4-FFF2-40B4-BE49-F238E27FC236}">
                  <a16:creationId xmlns:a16="http://schemas.microsoft.com/office/drawing/2014/main" id="{2D78B97E-EF7F-1028-8E9E-02ED1D1F56E4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8353;p74">
              <a:extLst>
                <a:ext uri="{FF2B5EF4-FFF2-40B4-BE49-F238E27FC236}">
                  <a16:creationId xmlns:a16="http://schemas.microsoft.com/office/drawing/2014/main" id="{17A5A886-1A40-5E4B-8BBB-F1C47DD91483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22" name="Google Shape;8354;p74">
            <a:extLst>
              <a:ext uri="{FF2B5EF4-FFF2-40B4-BE49-F238E27FC236}">
                <a16:creationId xmlns:a16="http://schemas.microsoft.com/office/drawing/2014/main" id="{5ADDB7D1-1B1D-837E-A876-CC4756471115}"/>
              </a:ext>
            </a:extLst>
          </p:cNvPr>
          <p:cNvGrpSpPr/>
          <p:nvPr/>
        </p:nvGrpSpPr>
        <p:grpSpPr>
          <a:xfrm>
            <a:off x="3165574" y="1807929"/>
            <a:ext cx="1023605" cy="1087319"/>
            <a:chOff x="2499700" y="1135950"/>
            <a:chExt cx="732402" cy="777990"/>
          </a:xfrm>
        </p:grpSpPr>
        <p:grpSp>
          <p:nvGrpSpPr>
            <p:cNvPr id="323" name="Google Shape;8355;p74">
              <a:extLst>
                <a:ext uri="{FF2B5EF4-FFF2-40B4-BE49-F238E27FC236}">
                  <a16:creationId xmlns:a16="http://schemas.microsoft.com/office/drawing/2014/main" id="{EFE0DBC0-6406-4FA2-3C18-F9B7515C78A4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0" name="Google Shape;8356;p74">
                <a:extLst>
                  <a:ext uri="{FF2B5EF4-FFF2-40B4-BE49-F238E27FC236}">
                    <a16:creationId xmlns:a16="http://schemas.microsoft.com/office/drawing/2014/main" id="{867276A8-40CD-0329-D1F6-055D88246D77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1" name="Google Shape;8357;p74">
                <a:extLst>
                  <a:ext uri="{FF2B5EF4-FFF2-40B4-BE49-F238E27FC236}">
                    <a16:creationId xmlns:a16="http://schemas.microsoft.com/office/drawing/2014/main" id="{178F3066-B737-2A2D-2826-1F3E39197552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2" name="Google Shape;8358;p74">
                <a:extLst>
                  <a:ext uri="{FF2B5EF4-FFF2-40B4-BE49-F238E27FC236}">
                    <a16:creationId xmlns:a16="http://schemas.microsoft.com/office/drawing/2014/main" id="{31420F13-105A-1816-2E39-A0F2BD681164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3" name="Google Shape;8359;p74">
                <a:extLst>
                  <a:ext uri="{FF2B5EF4-FFF2-40B4-BE49-F238E27FC236}">
                    <a16:creationId xmlns:a16="http://schemas.microsoft.com/office/drawing/2014/main" id="{0F644D04-26B1-938B-655D-899D016B7E83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4" name="Google Shape;8360;p74">
                <a:extLst>
                  <a:ext uri="{FF2B5EF4-FFF2-40B4-BE49-F238E27FC236}">
                    <a16:creationId xmlns:a16="http://schemas.microsoft.com/office/drawing/2014/main" id="{0699761C-A721-5312-1420-0F0279B1353D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5" name="Google Shape;8361;p74">
                <a:extLst>
                  <a:ext uri="{FF2B5EF4-FFF2-40B4-BE49-F238E27FC236}">
                    <a16:creationId xmlns:a16="http://schemas.microsoft.com/office/drawing/2014/main" id="{F69FC988-3D45-6DDF-30F4-26D486E13C35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6" name="Google Shape;8362;p74">
                <a:extLst>
                  <a:ext uri="{FF2B5EF4-FFF2-40B4-BE49-F238E27FC236}">
                    <a16:creationId xmlns:a16="http://schemas.microsoft.com/office/drawing/2014/main" id="{D4801122-0464-4745-8A06-ACFDA500BD20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7" name="Google Shape;8363;p74">
                <a:extLst>
                  <a:ext uri="{FF2B5EF4-FFF2-40B4-BE49-F238E27FC236}">
                    <a16:creationId xmlns:a16="http://schemas.microsoft.com/office/drawing/2014/main" id="{DD29C480-A5BA-6712-9DBF-2987EFE29ACA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8" name="Google Shape;8364;p74">
                <a:extLst>
                  <a:ext uri="{FF2B5EF4-FFF2-40B4-BE49-F238E27FC236}">
                    <a16:creationId xmlns:a16="http://schemas.microsoft.com/office/drawing/2014/main" id="{712D9231-45F4-8AD0-1D94-AC5643D0E54A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9" name="Google Shape;8365;p74">
                <a:extLst>
                  <a:ext uri="{FF2B5EF4-FFF2-40B4-BE49-F238E27FC236}">
                    <a16:creationId xmlns:a16="http://schemas.microsoft.com/office/drawing/2014/main" id="{C7EBC0BD-7AD6-0A83-9DDD-C8604CEBD08E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0" name="Google Shape;8366;p74">
                <a:extLst>
                  <a:ext uri="{FF2B5EF4-FFF2-40B4-BE49-F238E27FC236}">
                    <a16:creationId xmlns:a16="http://schemas.microsoft.com/office/drawing/2014/main" id="{8BCD30C4-2D84-42DA-D802-174F2EBAC061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1" name="Google Shape;8367;p74">
                <a:extLst>
                  <a:ext uri="{FF2B5EF4-FFF2-40B4-BE49-F238E27FC236}">
                    <a16:creationId xmlns:a16="http://schemas.microsoft.com/office/drawing/2014/main" id="{E0BB2191-AAC9-80F5-1CC1-0B3CAFF7F107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2" name="Google Shape;8368;p74">
                <a:extLst>
                  <a:ext uri="{FF2B5EF4-FFF2-40B4-BE49-F238E27FC236}">
                    <a16:creationId xmlns:a16="http://schemas.microsoft.com/office/drawing/2014/main" id="{FF9448C9-5FC8-543D-09C3-C1A1B9F78B15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3" name="Google Shape;8369;p74">
                <a:extLst>
                  <a:ext uri="{FF2B5EF4-FFF2-40B4-BE49-F238E27FC236}">
                    <a16:creationId xmlns:a16="http://schemas.microsoft.com/office/drawing/2014/main" id="{EA1EBD60-5082-41F3-9211-1CA4BC81006C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4" name="Google Shape;8370;p74">
                <a:extLst>
                  <a:ext uri="{FF2B5EF4-FFF2-40B4-BE49-F238E27FC236}">
                    <a16:creationId xmlns:a16="http://schemas.microsoft.com/office/drawing/2014/main" id="{F4F1BC9F-1A63-0240-C362-8AF2F48DBA5A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5" name="Google Shape;8371;p74">
                <a:extLst>
                  <a:ext uri="{FF2B5EF4-FFF2-40B4-BE49-F238E27FC236}">
                    <a16:creationId xmlns:a16="http://schemas.microsoft.com/office/drawing/2014/main" id="{527B699A-733C-8B33-281D-23B4E5FC2449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6" name="Google Shape;8372;p74">
                <a:extLst>
                  <a:ext uri="{FF2B5EF4-FFF2-40B4-BE49-F238E27FC236}">
                    <a16:creationId xmlns:a16="http://schemas.microsoft.com/office/drawing/2014/main" id="{43D8CCC3-0A2D-82E6-4E38-4CCD7F977C66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7" name="Google Shape;8373;p74">
                <a:extLst>
                  <a:ext uri="{FF2B5EF4-FFF2-40B4-BE49-F238E27FC236}">
                    <a16:creationId xmlns:a16="http://schemas.microsoft.com/office/drawing/2014/main" id="{ED3EB78B-ED11-E120-6A28-F98DD5FB025D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8" name="Google Shape;8374;p74">
                <a:extLst>
                  <a:ext uri="{FF2B5EF4-FFF2-40B4-BE49-F238E27FC236}">
                    <a16:creationId xmlns:a16="http://schemas.microsoft.com/office/drawing/2014/main" id="{36A72753-6104-69A7-B2E0-00F8D0BA9628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9" name="Google Shape;8375;p74">
                <a:extLst>
                  <a:ext uri="{FF2B5EF4-FFF2-40B4-BE49-F238E27FC236}">
                    <a16:creationId xmlns:a16="http://schemas.microsoft.com/office/drawing/2014/main" id="{EDBCADE6-F976-CEC2-99E4-EBEE453FA618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0" name="Google Shape;8376;p74">
                <a:extLst>
                  <a:ext uri="{FF2B5EF4-FFF2-40B4-BE49-F238E27FC236}">
                    <a16:creationId xmlns:a16="http://schemas.microsoft.com/office/drawing/2014/main" id="{7396E561-FCC9-B722-A10B-805D1D9F7024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1" name="Google Shape;8377;p74">
                <a:extLst>
                  <a:ext uri="{FF2B5EF4-FFF2-40B4-BE49-F238E27FC236}">
                    <a16:creationId xmlns:a16="http://schemas.microsoft.com/office/drawing/2014/main" id="{ED1F25C2-40D9-EF83-755F-72B3F975F1AB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2" name="Google Shape;8378;p74">
                <a:extLst>
                  <a:ext uri="{FF2B5EF4-FFF2-40B4-BE49-F238E27FC236}">
                    <a16:creationId xmlns:a16="http://schemas.microsoft.com/office/drawing/2014/main" id="{B276D55C-88DB-AEE7-2185-715CCE646F03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3" name="Google Shape;8379;p74">
                <a:extLst>
                  <a:ext uri="{FF2B5EF4-FFF2-40B4-BE49-F238E27FC236}">
                    <a16:creationId xmlns:a16="http://schemas.microsoft.com/office/drawing/2014/main" id="{F68B8394-F779-F001-CEC0-61125DE594CC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4" name="Google Shape;8380;p74">
                <a:extLst>
                  <a:ext uri="{FF2B5EF4-FFF2-40B4-BE49-F238E27FC236}">
                    <a16:creationId xmlns:a16="http://schemas.microsoft.com/office/drawing/2014/main" id="{247B4C69-C16B-A319-9779-7192E9FC5054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5" name="Google Shape;8381;p74">
                <a:extLst>
                  <a:ext uri="{FF2B5EF4-FFF2-40B4-BE49-F238E27FC236}">
                    <a16:creationId xmlns:a16="http://schemas.microsoft.com/office/drawing/2014/main" id="{89F6C812-CAA5-05E7-4F3D-CB456ABBE127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6" name="Google Shape;8382;p74">
                <a:extLst>
                  <a:ext uri="{FF2B5EF4-FFF2-40B4-BE49-F238E27FC236}">
                    <a16:creationId xmlns:a16="http://schemas.microsoft.com/office/drawing/2014/main" id="{16AD9870-111A-A384-319E-AC214597D81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24" name="Google Shape;8383;p74">
              <a:extLst>
                <a:ext uri="{FF2B5EF4-FFF2-40B4-BE49-F238E27FC236}">
                  <a16:creationId xmlns:a16="http://schemas.microsoft.com/office/drawing/2014/main" id="{3E242E2E-42AE-AC8A-C6B3-F8FD83949E4F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5" name="Google Shape;8384;p74">
                <a:extLst>
                  <a:ext uri="{FF2B5EF4-FFF2-40B4-BE49-F238E27FC236}">
                    <a16:creationId xmlns:a16="http://schemas.microsoft.com/office/drawing/2014/main" id="{337C19CB-58B5-5DFE-24E4-E838016F2404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6" name="Google Shape;8385;p74">
                <a:extLst>
                  <a:ext uri="{FF2B5EF4-FFF2-40B4-BE49-F238E27FC236}">
                    <a16:creationId xmlns:a16="http://schemas.microsoft.com/office/drawing/2014/main" id="{CD460788-D07A-41C5-E6FC-0B590DAF0592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7" name="Google Shape;8386;p74">
                <a:extLst>
                  <a:ext uri="{FF2B5EF4-FFF2-40B4-BE49-F238E27FC236}">
                    <a16:creationId xmlns:a16="http://schemas.microsoft.com/office/drawing/2014/main" id="{70AE8BBE-541B-8B40-A218-C40B44008E6B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8" name="Google Shape;8387;p74">
                <a:extLst>
                  <a:ext uri="{FF2B5EF4-FFF2-40B4-BE49-F238E27FC236}">
                    <a16:creationId xmlns:a16="http://schemas.microsoft.com/office/drawing/2014/main" id="{416199A1-259A-CCFA-B320-988B5DC47C18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9" name="Google Shape;8388;p74">
                <a:extLst>
                  <a:ext uri="{FF2B5EF4-FFF2-40B4-BE49-F238E27FC236}">
                    <a16:creationId xmlns:a16="http://schemas.microsoft.com/office/drawing/2014/main" id="{A4501CC9-0C68-883A-9A02-D522DBB12AFA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57" name="Google Shape;8389;p74">
            <a:extLst>
              <a:ext uri="{FF2B5EF4-FFF2-40B4-BE49-F238E27FC236}">
                <a16:creationId xmlns:a16="http://schemas.microsoft.com/office/drawing/2014/main" id="{2414E714-1DA8-BD48-3F11-2B4FE84DB182}"/>
              </a:ext>
            </a:extLst>
          </p:cNvPr>
          <p:cNvGrpSpPr/>
          <p:nvPr/>
        </p:nvGrpSpPr>
        <p:grpSpPr>
          <a:xfrm>
            <a:off x="2293217" y="1807929"/>
            <a:ext cx="777919" cy="1160305"/>
            <a:chOff x="1716825" y="1121550"/>
            <a:chExt cx="622800" cy="928938"/>
          </a:xfrm>
        </p:grpSpPr>
        <p:grpSp>
          <p:nvGrpSpPr>
            <p:cNvPr id="358" name="Google Shape;8390;p74">
              <a:extLst>
                <a:ext uri="{FF2B5EF4-FFF2-40B4-BE49-F238E27FC236}">
                  <a16:creationId xmlns:a16="http://schemas.microsoft.com/office/drawing/2014/main" id="{05BDDBC7-41C9-40A3-8D29-26F9E957CBB4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9" name="Google Shape;8391;p74">
                <a:extLst>
                  <a:ext uri="{FF2B5EF4-FFF2-40B4-BE49-F238E27FC236}">
                    <a16:creationId xmlns:a16="http://schemas.microsoft.com/office/drawing/2014/main" id="{19974466-A103-683A-D7AF-E909FF218C0E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2;p74">
                <a:extLst>
                  <a:ext uri="{FF2B5EF4-FFF2-40B4-BE49-F238E27FC236}">
                    <a16:creationId xmlns:a16="http://schemas.microsoft.com/office/drawing/2014/main" id="{3542CBDF-684D-DAEE-C1CF-E9281A5B8198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59" name="Google Shape;8393;p74">
              <a:extLst>
                <a:ext uri="{FF2B5EF4-FFF2-40B4-BE49-F238E27FC236}">
                  <a16:creationId xmlns:a16="http://schemas.microsoft.com/office/drawing/2014/main" id="{EF166A2C-98A3-0E17-12B0-99536D462D69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7" name="Google Shape;8394;p74">
                <a:extLst>
                  <a:ext uri="{FF2B5EF4-FFF2-40B4-BE49-F238E27FC236}">
                    <a16:creationId xmlns:a16="http://schemas.microsoft.com/office/drawing/2014/main" id="{1CD95694-73D6-08B1-669F-7BB1F1C0227D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5;p74">
                <a:extLst>
                  <a:ext uri="{FF2B5EF4-FFF2-40B4-BE49-F238E27FC236}">
                    <a16:creationId xmlns:a16="http://schemas.microsoft.com/office/drawing/2014/main" id="{94045E17-BBD7-A40F-57E0-5AB41F209925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60" name="Google Shape;8396;p74">
              <a:extLst>
                <a:ext uri="{FF2B5EF4-FFF2-40B4-BE49-F238E27FC236}">
                  <a16:creationId xmlns:a16="http://schemas.microsoft.com/office/drawing/2014/main" id="{043B9848-BECE-9AC7-7B7A-0115A999D153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5" name="Google Shape;8397;p74">
                <a:extLst>
                  <a:ext uri="{FF2B5EF4-FFF2-40B4-BE49-F238E27FC236}">
                    <a16:creationId xmlns:a16="http://schemas.microsoft.com/office/drawing/2014/main" id="{38B11218-41D5-6ABC-5094-1160D1747C3D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8;p74">
                <a:extLst>
                  <a:ext uri="{FF2B5EF4-FFF2-40B4-BE49-F238E27FC236}">
                    <a16:creationId xmlns:a16="http://schemas.microsoft.com/office/drawing/2014/main" id="{547FCB22-6988-A708-10F9-FF114C73C070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61" name="Google Shape;8399;p74">
              <a:extLst>
                <a:ext uri="{FF2B5EF4-FFF2-40B4-BE49-F238E27FC236}">
                  <a16:creationId xmlns:a16="http://schemas.microsoft.com/office/drawing/2014/main" id="{B9CABC11-846A-B9C9-4CBC-A28F80A620CA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3" name="Google Shape;8400;p74">
                <a:extLst>
                  <a:ext uri="{FF2B5EF4-FFF2-40B4-BE49-F238E27FC236}">
                    <a16:creationId xmlns:a16="http://schemas.microsoft.com/office/drawing/2014/main" id="{3CA44A6E-F168-95E9-0312-70EA6B8C7AAD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401;p74">
                <a:extLst>
                  <a:ext uri="{FF2B5EF4-FFF2-40B4-BE49-F238E27FC236}">
                    <a16:creationId xmlns:a16="http://schemas.microsoft.com/office/drawing/2014/main" id="{4332A1A3-FA28-7052-ED66-F301153DB561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362" name="Google Shape;8402;p74">
              <a:extLst>
                <a:ext uri="{FF2B5EF4-FFF2-40B4-BE49-F238E27FC236}">
                  <a16:creationId xmlns:a16="http://schemas.microsoft.com/office/drawing/2014/main" id="{D336F3F8-111D-39FE-E1D4-1D208BACF976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71" name="Google Shape;8403;p74">
            <a:extLst>
              <a:ext uri="{FF2B5EF4-FFF2-40B4-BE49-F238E27FC236}">
                <a16:creationId xmlns:a16="http://schemas.microsoft.com/office/drawing/2014/main" id="{86937141-7E58-8170-F3D3-C115F837EF2C}"/>
              </a:ext>
            </a:extLst>
          </p:cNvPr>
          <p:cNvGrpSpPr/>
          <p:nvPr/>
        </p:nvGrpSpPr>
        <p:grpSpPr>
          <a:xfrm>
            <a:off x="2186314" y="2989691"/>
            <a:ext cx="985429" cy="952203"/>
            <a:chOff x="4334725" y="1355875"/>
            <a:chExt cx="3106650" cy="3001900"/>
          </a:xfrm>
        </p:grpSpPr>
        <p:grpSp>
          <p:nvGrpSpPr>
            <p:cNvPr id="372" name="Google Shape;8404;p74">
              <a:extLst>
                <a:ext uri="{FF2B5EF4-FFF2-40B4-BE49-F238E27FC236}">
                  <a16:creationId xmlns:a16="http://schemas.microsoft.com/office/drawing/2014/main" id="{6DAA7578-622F-14B4-C75A-0CA552427E97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7" name="Google Shape;8405;p74">
                <a:extLst>
                  <a:ext uri="{FF2B5EF4-FFF2-40B4-BE49-F238E27FC236}">
                    <a16:creationId xmlns:a16="http://schemas.microsoft.com/office/drawing/2014/main" id="{A7CBE7B3-3D68-C863-0E7A-E244A59BAA9E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8" name="Google Shape;8406;p74">
                <a:extLst>
                  <a:ext uri="{FF2B5EF4-FFF2-40B4-BE49-F238E27FC236}">
                    <a16:creationId xmlns:a16="http://schemas.microsoft.com/office/drawing/2014/main" id="{34D0E13F-7697-D854-0741-C45DE3F9567C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9" name="Google Shape;8407;p74">
                <a:extLst>
                  <a:ext uri="{FF2B5EF4-FFF2-40B4-BE49-F238E27FC236}">
                    <a16:creationId xmlns:a16="http://schemas.microsoft.com/office/drawing/2014/main" id="{E2515C3A-6793-7F73-7C13-34F26B9ED1F0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73" name="Google Shape;8408;p74">
              <a:extLst>
                <a:ext uri="{FF2B5EF4-FFF2-40B4-BE49-F238E27FC236}">
                  <a16:creationId xmlns:a16="http://schemas.microsoft.com/office/drawing/2014/main" id="{4DC79CA2-E845-468F-390F-F12607A2A170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4" name="Google Shape;8409;p74">
                <a:extLst>
                  <a:ext uri="{FF2B5EF4-FFF2-40B4-BE49-F238E27FC236}">
                    <a16:creationId xmlns:a16="http://schemas.microsoft.com/office/drawing/2014/main" id="{10FAE66D-D9CC-529C-C9AC-293B134B31C0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5" name="Google Shape;8410;p74">
                <a:extLst>
                  <a:ext uri="{FF2B5EF4-FFF2-40B4-BE49-F238E27FC236}">
                    <a16:creationId xmlns:a16="http://schemas.microsoft.com/office/drawing/2014/main" id="{E8098859-29FA-4A09-7079-B0127B506307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6" name="Google Shape;8411;p74">
                <a:extLst>
                  <a:ext uri="{FF2B5EF4-FFF2-40B4-BE49-F238E27FC236}">
                    <a16:creationId xmlns:a16="http://schemas.microsoft.com/office/drawing/2014/main" id="{D88AFA08-AF32-6F45-8EF8-6FC27295FEF3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80" name="Google Shape;8412;p74">
            <a:extLst>
              <a:ext uri="{FF2B5EF4-FFF2-40B4-BE49-F238E27FC236}">
                <a16:creationId xmlns:a16="http://schemas.microsoft.com/office/drawing/2014/main" id="{11E81BD5-98B8-4AAC-64C3-A172723CDC34}"/>
              </a:ext>
            </a:extLst>
          </p:cNvPr>
          <p:cNvGrpSpPr/>
          <p:nvPr/>
        </p:nvGrpSpPr>
        <p:grpSpPr>
          <a:xfrm>
            <a:off x="10342246" y="5164053"/>
            <a:ext cx="416099" cy="912231"/>
            <a:chOff x="7645573" y="3754300"/>
            <a:chExt cx="293855" cy="644170"/>
          </a:xfrm>
        </p:grpSpPr>
        <p:sp>
          <p:nvSpPr>
            <p:cNvPr id="381" name="Google Shape;8413;p74">
              <a:extLst>
                <a:ext uri="{FF2B5EF4-FFF2-40B4-BE49-F238E27FC236}">
                  <a16:creationId xmlns:a16="http://schemas.microsoft.com/office/drawing/2014/main" id="{95114DCC-DF70-029F-B8DE-C822822D8094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8414;p74">
              <a:extLst>
                <a:ext uri="{FF2B5EF4-FFF2-40B4-BE49-F238E27FC236}">
                  <a16:creationId xmlns:a16="http://schemas.microsoft.com/office/drawing/2014/main" id="{FD895344-381E-AE53-A92C-C27DBB71A73B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83" name="Google Shape;8415;p74">
            <a:extLst>
              <a:ext uri="{FF2B5EF4-FFF2-40B4-BE49-F238E27FC236}">
                <a16:creationId xmlns:a16="http://schemas.microsoft.com/office/drawing/2014/main" id="{3258A683-45C7-C540-D2F7-7DB3C4EC957B}"/>
              </a:ext>
            </a:extLst>
          </p:cNvPr>
          <p:cNvGrpSpPr/>
          <p:nvPr/>
        </p:nvGrpSpPr>
        <p:grpSpPr>
          <a:xfrm>
            <a:off x="7571564" y="1807929"/>
            <a:ext cx="945348" cy="985812"/>
            <a:chOff x="5830645" y="1256617"/>
            <a:chExt cx="530340" cy="553040"/>
          </a:xfrm>
        </p:grpSpPr>
        <p:grpSp>
          <p:nvGrpSpPr>
            <p:cNvPr id="384" name="Google Shape;8416;p74">
              <a:extLst>
                <a:ext uri="{FF2B5EF4-FFF2-40B4-BE49-F238E27FC236}">
                  <a16:creationId xmlns:a16="http://schemas.microsoft.com/office/drawing/2014/main" id="{1575C705-6A87-4859-575E-5A4DB82D3271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5" name="Google Shape;8417;p74">
                <a:extLst>
                  <a:ext uri="{FF2B5EF4-FFF2-40B4-BE49-F238E27FC236}">
                    <a16:creationId xmlns:a16="http://schemas.microsoft.com/office/drawing/2014/main" id="{3FF01D45-89BF-224A-215D-FAECD0BFFEE5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6" name="Google Shape;8418;p74">
                <a:extLst>
                  <a:ext uri="{FF2B5EF4-FFF2-40B4-BE49-F238E27FC236}">
                    <a16:creationId xmlns:a16="http://schemas.microsoft.com/office/drawing/2014/main" id="{4F868E61-6FC0-E961-078A-FA5E1237064C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85" name="Google Shape;8419;p74">
              <a:extLst>
                <a:ext uri="{FF2B5EF4-FFF2-40B4-BE49-F238E27FC236}">
                  <a16:creationId xmlns:a16="http://schemas.microsoft.com/office/drawing/2014/main" id="{15536D71-D0B6-7CCC-B0C5-79F998D45D4E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3" name="Google Shape;8420;p74">
                <a:extLst>
                  <a:ext uri="{FF2B5EF4-FFF2-40B4-BE49-F238E27FC236}">
                    <a16:creationId xmlns:a16="http://schemas.microsoft.com/office/drawing/2014/main" id="{7B9A72DF-2E8B-E1AB-4A7C-287800865B9F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4" name="Google Shape;8421;p74">
                <a:extLst>
                  <a:ext uri="{FF2B5EF4-FFF2-40B4-BE49-F238E27FC236}">
                    <a16:creationId xmlns:a16="http://schemas.microsoft.com/office/drawing/2014/main" id="{6F13F46E-58A0-7E43-5372-FD513AC99A2D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86" name="Google Shape;8422;p74">
              <a:extLst>
                <a:ext uri="{FF2B5EF4-FFF2-40B4-BE49-F238E27FC236}">
                  <a16:creationId xmlns:a16="http://schemas.microsoft.com/office/drawing/2014/main" id="{AD9D21BE-8121-C325-08FF-ECAD2938A525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1" name="Google Shape;8423;p74">
                <a:extLst>
                  <a:ext uri="{FF2B5EF4-FFF2-40B4-BE49-F238E27FC236}">
                    <a16:creationId xmlns:a16="http://schemas.microsoft.com/office/drawing/2014/main" id="{0C8C7FA7-16A1-8179-8A72-DF5D37E85969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2" name="Google Shape;8424;p74">
                <a:extLst>
                  <a:ext uri="{FF2B5EF4-FFF2-40B4-BE49-F238E27FC236}">
                    <a16:creationId xmlns:a16="http://schemas.microsoft.com/office/drawing/2014/main" id="{4B80D0DC-3F40-6D59-312F-854BD02A2860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87" name="Google Shape;8425;p74">
              <a:extLst>
                <a:ext uri="{FF2B5EF4-FFF2-40B4-BE49-F238E27FC236}">
                  <a16:creationId xmlns:a16="http://schemas.microsoft.com/office/drawing/2014/main" id="{44219BAC-C960-2623-0EE8-844B4F4F3C1E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9" name="Google Shape;8426;p74">
                <a:extLst>
                  <a:ext uri="{FF2B5EF4-FFF2-40B4-BE49-F238E27FC236}">
                    <a16:creationId xmlns:a16="http://schemas.microsoft.com/office/drawing/2014/main" id="{9A8074BE-C173-5174-45CE-17AFF9EF36EA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0" name="Google Shape;8427;p74">
                <a:extLst>
                  <a:ext uri="{FF2B5EF4-FFF2-40B4-BE49-F238E27FC236}">
                    <a16:creationId xmlns:a16="http://schemas.microsoft.com/office/drawing/2014/main" id="{76CF27BF-B157-CBF6-3D2A-B23880986800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388" name="Google Shape;8428;p74">
              <a:extLst>
                <a:ext uri="{FF2B5EF4-FFF2-40B4-BE49-F238E27FC236}">
                  <a16:creationId xmlns:a16="http://schemas.microsoft.com/office/drawing/2014/main" id="{2E7B5D08-55DB-4F35-6407-658D52A087D7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97" name="Google Shape;8429;p74">
            <a:extLst>
              <a:ext uri="{FF2B5EF4-FFF2-40B4-BE49-F238E27FC236}">
                <a16:creationId xmlns:a16="http://schemas.microsoft.com/office/drawing/2014/main" id="{7B9CF142-BBDF-8E4E-6AAF-3B128CB616DB}"/>
              </a:ext>
            </a:extLst>
          </p:cNvPr>
          <p:cNvGrpSpPr/>
          <p:nvPr/>
        </p:nvGrpSpPr>
        <p:grpSpPr>
          <a:xfrm>
            <a:off x="1040224" y="4122750"/>
            <a:ext cx="1937273" cy="828480"/>
            <a:chOff x="732422" y="2990152"/>
            <a:chExt cx="1337773" cy="572102"/>
          </a:xfrm>
        </p:grpSpPr>
        <p:sp>
          <p:nvSpPr>
            <p:cNvPr id="398" name="Google Shape;8430;p74">
              <a:extLst>
                <a:ext uri="{FF2B5EF4-FFF2-40B4-BE49-F238E27FC236}">
                  <a16:creationId xmlns:a16="http://schemas.microsoft.com/office/drawing/2014/main" id="{C7A0E267-E0D2-56F8-33EF-3DE141B7DE68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8431;p74">
              <a:extLst>
                <a:ext uri="{FF2B5EF4-FFF2-40B4-BE49-F238E27FC236}">
                  <a16:creationId xmlns:a16="http://schemas.microsoft.com/office/drawing/2014/main" id="{AB047084-DB7E-129D-AB6C-A4E6202C8320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8432;p74">
              <a:extLst>
                <a:ext uri="{FF2B5EF4-FFF2-40B4-BE49-F238E27FC236}">
                  <a16:creationId xmlns:a16="http://schemas.microsoft.com/office/drawing/2014/main" id="{6D93FD60-7832-DB7C-EBE8-868E08FB4EA9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8433;p74">
              <a:extLst>
                <a:ext uri="{FF2B5EF4-FFF2-40B4-BE49-F238E27FC236}">
                  <a16:creationId xmlns:a16="http://schemas.microsoft.com/office/drawing/2014/main" id="{BA6A1DFD-DB9E-2976-8374-56F5E7950B4F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8434;p74">
              <a:extLst>
                <a:ext uri="{FF2B5EF4-FFF2-40B4-BE49-F238E27FC236}">
                  <a16:creationId xmlns:a16="http://schemas.microsoft.com/office/drawing/2014/main" id="{3002EEBE-2DB0-0123-6AA5-30BFDB701856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8435;p74">
              <a:extLst>
                <a:ext uri="{FF2B5EF4-FFF2-40B4-BE49-F238E27FC236}">
                  <a16:creationId xmlns:a16="http://schemas.microsoft.com/office/drawing/2014/main" id="{B5E64428-37C1-A832-8240-CD4D39E7E0C0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04" name="Google Shape;1529;p70">
            <a:extLst>
              <a:ext uri="{FF2B5EF4-FFF2-40B4-BE49-F238E27FC236}">
                <a16:creationId xmlns:a16="http://schemas.microsoft.com/office/drawing/2014/main" id="{AE29CB46-B0F3-6DF3-7AF1-2D280283C5DC}"/>
              </a:ext>
            </a:extLst>
          </p:cNvPr>
          <p:cNvSpPr txBox="1">
            <a:spLocks/>
          </p:cNvSpPr>
          <p:nvPr/>
        </p:nvSpPr>
        <p:spPr>
          <a:xfrm>
            <a:off x="801998" y="479558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49418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E0D5888F-39AB-2E43-943D-BEF4D1F05F25}"/>
              </a:ext>
            </a:extLst>
          </p:cNvPr>
          <p:cNvGrpSpPr/>
          <p:nvPr/>
        </p:nvGrpSpPr>
        <p:grpSpPr>
          <a:xfrm>
            <a:off x="865181" y="1969885"/>
            <a:ext cx="2181489" cy="2034859"/>
            <a:chOff x="729238" y="1179665"/>
            <a:chExt cx="1636117" cy="1526144"/>
          </a:xfrm>
        </p:grpSpPr>
        <p:grpSp>
          <p:nvGrpSpPr>
            <p:cNvPr id="5" name="Google Shape;8441;p75">
              <a:extLst>
                <a:ext uri="{FF2B5EF4-FFF2-40B4-BE49-F238E27FC236}">
                  <a16:creationId xmlns:a16="http://schemas.microsoft.com/office/drawing/2014/main" id="{F1EEB2A4-A01B-DAE6-4DE2-2E08EF72AD30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7" name="Google Shape;8442;p75">
                <a:extLst>
                  <a:ext uri="{FF2B5EF4-FFF2-40B4-BE49-F238E27FC236}">
                    <a16:creationId xmlns:a16="http://schemas.microsoft.com/office/drawing/2014/main" id="{795866CD-8A89-6CE5-AE95-2C354167E4E7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" name="Google Shape;8443;p75">
                <a:extLst>
                  <a:ext uri="{FF2B5EF4-FFF2-40B4-BE49-F238E27FC236}">
                    <a16:creationId xmlns:a16="http://schemas.microsoft.com/office/drawing/2014/main" id="{6F01C5BC-B248-1509-C2A9-AF7361529C21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" name="Google Shape;8444;p75">
                <a:extLst>
                  <a:ext uri="{FF2B5EF4-FFF2-40B4-BE49-F238E27FC236}">
                    <a16:creationId xmlns:a16="http://schemas.microsoft.com/office/drawing/2014/main" id="{95CBDE59-E7AE-CD9A-25E2-94B59DBFB161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" name="Google Shape;8445;p75">
                <a:extLst>
                  <a:ext uri="{FF2B5EF4-FFF2-40B4-BE49-F238E27FC236}">
                    <a16:creationId xmlns:a16="http://schemas.microsoft.com/office/drawing/2014/main" id="{E8F0D838-5AA9-9CC2-1E12-B04722099C76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" name="Google Shape;8446;p75">
                <a:extLst>
                  <a:ext uri="{FF2B5EF4-FFF2-40B4-BE49-F238E27FC236}">
                    <a16:creationId xmlns:a16="http://schemas.microsoft.com/office/drawing/2014/main" id="{E80A7F56-36E3-E028-66E7-F076C18A03AA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" name="Google Shape;8447;p75">
                <a:extLst>
                  <a:ext uri="{FF2B5EF4-FFF2-40B4-BE49-F238E27FC236}">
                    <a16:creationId xmlns:a16="http://schemas.microsoft.com/office/drawing/2014/main" id="{6B38791B-F207-45F7-FEF9-48A4EF9FDB79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" name="Google Shape;8448;p75">
                <a:extLst>
                  <a:ext uri="{FF2B5EF4-FFF2-40B4-BE49-F238E27FC236}">
                    <a16:creationId xmlns:a16="http://schemas.microsoft.com/office/drawing/2014/main" id="{C59B3D7E-C014-BC49-6CFA-1983895A8E86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" name="Google Shape;8449;p75">
                <a:extLst>
                  <a:ext uri="{FF2B5EF4-FFF2-40B4-BE49-F238E27FC236}">
                    <a16:creationId xmlns:a16="http://schemas.microsoft.com/office/drawing/2014/main" id="{60B949B5-36C4-9F43-DD5B-CFA1D9E90685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" name="Google Shape;8450;p75">
                <a:extLst>
                  <a:ext uri="{FF2B5EF4-FFF2-40B4-BE49-F238E27FC236}">
                    <a16:creationId xmlns:a16="http://schemas.microsoft.com/office/drawing/2014/main" id="{BEF6E99D-2FD0-127D-0C22-BA3AD5C15F9C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" name="Google Shape;8451;p75">
                <a:extLst>
                  <a:ext uri="{FF2B5EF4-FFF2-40B4-BE49-F238E27FC236}">
                    <a16:creationId xmlns:a16="http://schemas.microsoft.com/office/drawing/2014/main" id="{1420A7E6-E830-2E58-0352-37D1D8509DC9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" name="Google Shape;8452;p75">
              <a:extLst>
                <a:ext uri="{FF2B5EF4-FFF2-40B4-BE49-F238E27FC236}">
                  <a16:creationId xmlns:a16="http://schemas.microsoft.com/office/drawing/2014/main" id="{19E07BBD-D515-3643-FB89-85DBA6736932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7" name="Google Shape;8453;p75">
                <a:extLst>
                  <a:ext uri="{FF2B5EF4-FFF2-40B4-BE49-F238E27FC236}">
                    <a16:creationId xmlns:a16="http://schemas.microsoft.com/office/drawing/2014/main" id="{C2886FE4-F95C-0A4A-02AF-ECF9C1921E88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" name="Google Shape;8454;p75">
                <a:extLst>
                  <a:ext uri="{FF2B5EF4-FFF2-40B4-BE49-F238E27FC236}">
                    <a16:creationId xmlns:a16="http://schemas.microsoft.com/office/drawing/2014/main" id="{86E7B1C4-465F-CD82-E8C2-F9FDD7CBBC78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" name="Google Shape;8455;p75">
                <a:extLst>
                  <a:ext uri="{FF2B5EF4-FFF2-40B4-BE49-F238E27FC236}">
                    <a16:creationId xmlns:a16="http://schemas.microsoft.com/office/drawing/2014/main" id="{AB46BFD9-9857-06BA-FDD7-7B5587AE4038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" name="Google Shape;8456;p75">
                <a:extLst>
                  <a:ext uri="{FF2B5EF4-FFF2-40B4-BE49-F238E27FC236}">
                    <a16:creationId xmlns:a16="http://schemas.microsoft.com/office/drawing/2014/main" id="{BC0FAF49-BB87-AB2A-95C2-6D8243F00A5F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" name="Google Shape;8457;p75">
                <a:extLst>
                  <a:ext uri="{FF2B5EF4-FFF2-40B4-BE49-F238E27FC236}">
                    <a16:creationId xmlns:a16="http://schemas.microsoft.com/office/drawing/2014/main" id="{46334250-FAE2-B845-85EC-5A4A5D311EDE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" name="Google Shape;8458;p75">
                <a:extLst>
                  <a:ext uri="{FF2B5EF4-FFF2-40B4-BE49-F238E27FC236}">
                    <a16:creationId xmlns:a16="http://schemas.microsoft.com/office/drawing/2014/main" id="{8E136697-9270-B2D8-5CC7-6AB697210D9E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" name="Google Shape;8459;p75">
                <a:extLst>
                  <a:ext uri="{FF2B5EF4-FFF2-40B4-BE49-F238E27FC236}">
                    <a16:creationId xmlns:a16="http://schemas.microsoft.com/office/drawing/2014/main" id="{88A13592-9C3C-31FE-E8AA-CF74BE42F8F9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" name="Google Shape;8460;p75">
                <a:extLst>
                  <a:ext uri="{FF2B5EF4-FFF2-40B4-BE49-F238E27FC236}">
                    <a16:creationId xmlns:a16="http://schemas.microsoft.com/office/drawing/2014/main" id="{4AA94391-2427-CCDC-6B7D-0263A2DE1A74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" name="Google Shape;8461;p75">
                <a:extLst>
                  <a:ext uri="{FF2B5EF4-FFF2-40B4-BE49-F238E27FC236}">
                    <a16:creationId xmlns:a16="http://schemas.microsoft.com/office/drawing/2014/main" id="{AAAC12CE-A7EF-8F9F-67E9-80840DF65008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" name="Google Shape;8462;p75">
                <a:extLst>
                  <a:ext uri="{FF2B5EF4-FFF2-40B4-BE49-F238E27FC236}">
                    <a16:creationId xmlns:a16="http://schemas.microsoft.com/office/drawing/2014/main" id="{9BBF4A4B-243E-942E-9656-DBF08090C408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" name="Google Shape;8463;p75">
              <a:extLst>
                <a:ext uri="{FF2B5EF4-FFF2-40B4-BE49-F238E27FC236}">
                  <a16:creationId xmlns:a16="http://schemas.microsoft.com/office/drawing/2014/main" id="{1F42F33C-118A-E9C4-6731-2D824BC793D2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7" name="Google Shape;8464;p75">
                <a:extLst>
                  <a:ext uri="{FF2B5EF4-FFF2-40B4-BE49-F238E27FC236}">
                    <a16:creationId xmlns:a16="http://schemas.microsoft.com/office/drawing/2014/main" id="{FFDFAF68-E014-05B3-125D-80502DD0477F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8" name="Google Shape;8465;p75">
                <a:extLst>
                  <a:ext uri="{FF2B5EF4-FFF2-40B4-BE49-F238E27FC236}">
                    <a16:creationId xmlns:a16="http://schemas.microsoft.com/office/drawing/2014/main" id="{3BD8580A-0EAF-3D21-391F-3B03F930D070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" name="Google Shape;8466;p75">
                <a:extLst>
                  <a:ext uri="{FF2B5EF4-FFF2-40B4-BE49-F238E27FC236}">
                    <a16:creationId xmlns:a16="http://schemas.microsoft.com/office/drawing/2014/main" id="{AF2974ED-786C-9285-C70E-5496580E670F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" name="Google Shape;8467;p75">
                <a:extLst>
                  <a:ext uri="{FF2B5EF4-FFF2-40B4-BE49-F238E27FC236}">
                    <a16:creationId xmlns:a16="http://schemas.microsoft.com/office/drawing/2014/main" id="{198CEC1A-8811-8E83-32D8-2DF0C6F5D2AE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" name="Google Shape;8468;p75">
                <a:extLst>
                  <a:ext uri="{FF2B5EF4-FFF2-40B4-BE49-F238E27FC236}">
                    <a16:creationId xmlns:a16="http://schemas.microsoft.com/office/drawing/2014/main" id="{0838BB8C-EA87-A2F9-6297-1D9306A7EB0B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" name="Google Shape;8469;p75">
                <a:extLst>
                  <a:ext uri="{FF2B5EF4-FFF2-40B4-BE49-F238E27FC236}">
                    <a16:creationId xmlns:a16="http://schemas.microsoft.com/office/drawing/2014/main" id="{0C1FFF7F-CC7E-51B5-BE37-A174BB87A8FF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" name="Google Shape;8470;p75">
                <a:extLst>
                  <a:ext uri="{FF2B5EF4-FFF2-40B4-BE49-F238E27FC236}">
                    <a16:creationId xmlns:a16="http://schemas.microsoft.com/office/drawing/2014/main" id="{B9C50E6D-7ADC-4F95-FE76-1BBD0A7757C7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" name="Google Shape;8471;p75">
                <a:extLst>
                  <a:ext uri="{FF2B5EF4-FFF2-40B4-BE49-F238E27FC236}">
                    <a16:creationId xmlns:a16="http://schemas.microsoft.com/office/drawing/2014/main" id="{C0D75FF7-698C-571E-CC4C-E8E630F97D13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" name="Google Shape;8472;p75">
                <a:extLst>
                  <a:ext uri="{FF2B5EF4-FFF2-40B4-BE49-F238E27FC236}">
                    <a16:creationId xmlns:a16="http://schemas.microsoft.com/office/drawing/2014/main" id="{CCA466A2-4A65-2130-B92E-A1229850A89A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" name="Google Shape;8473;p75">
                <a:extLst>
                  <a:ext uri="{FF2B5EF4-FFF2-40B4-BE49-F238E27FC236}">
                    <a16:creationId xmlns:a16="http://schemas.microsoft.com/office/drawing/2014/main" id="{5AB8FE3E-6FE7-3346-A934-DBB82DC09313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" name="Google Shape;8474;p75">
              <a:extLst>
                <a:ext uri="{FF2B5EF4-FFF2-40B4-BE49-F238E27FC236}">
                  <a16:creationId xmlns:a16="http://schemas.microsoft.com/office/drawing/2014/main" id="{08B6BDCA-FE4C-B88D-34DC-2BF2DA76460B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7" name="Google Shape;8475;p75">
                <a:extLst>
                  <a:ext uri="{FF2B5EF4-FFF2-40B4-BE49-F238E27FC236}">
                    <a16:creationId xmlns:a16="http://schemas.microsoft.com/office/drawing/2014/main" id="{74148F01-A4B2-57C9-D15D-42BFF0D3EC49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" name="Google Shape;8476;p75">
                <a:extLst>
                  <a:ext uri="{FF2B5EF4-FFF2-40B4-BE49-F238E27FC236}">
                    <a16:creationId xmlns:a16="http://schemas.microsoft.com/office/drawing/2014/main" id="{7CA00C71-BCB4-9EB2-643D-93A23049D97A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" name="Google Shape;8477;p75">
                <a:extLst>
                  <a:ext uri="{FF2B5EF4-FFF2-40B4-BE49-F238E27FC236}">
                    <a16:creationId xmlns:a16="http://schemas.microsoft.com/office/drawing/2014/main" id="{0CA23C97-8472-7BB9-F1D2-3CF57A650E81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" name="Google Shape;8478;p75">
                <a:extLst>
                  <a:ext uri="{FF2B5EF4-FFF2-40B4-BE49-F238E27FC236}">
                    <a16:creationId xmlns:a16="http://schemas.microsoft.com/office/drawing/2014/main" id="{1FE2484C-4139-38FC-A5C2-15B82B1A5058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" name="Google Shape;8479;p75">
                <a:extLst>
                  <a:ext uri="{FF2B5EF4-FFF2-40B4-BE49-F238E27FC236}">
                    <a16:creationId xmlns:a16="http://schemas.microsoft.com/office/drawing/2014/main" id="{AADB810E-07A6-D1BB-4285-A078A0754B3C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" name="Google Shape;8480;p75">
                <a:extLst>
                  <a:ext uri="{FF2B5EF4-FFF2-40B4-BE49-F238E27FC236}">
                    <a16:creationId xmlns:a16="http://schemas.microsoft.com/office/drawing/2014/main" id="{79037F09-C565-A891-3A63-0E68A34CF536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" name="Google Shape;8481;p75">
                <a:extLst>
                  <a:ext uri="{FF2B5EF4-FFF2-40B4-BE49-F238E27FC236}">
                    <a16:creationId xmlns:a16="http://schemas.microsoft.com/office/drawing/2014/main" id="{5DA00FE4-83F5-8095-C542-91CBB05E6ACB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" name="Google Shape;8482;p75">
                <a:extLst>
                  <a:ext uri="{FF2B5EF4-FFF2-40B4-BE49-F238E27FC236}">
                    <a16:creationId xmlns:a16="http://schemas.microsoft.com/office/drawing/2014/main" id="{2ED1E4BE-0EF0-FFC1-8C87-BDB69993BEAB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" name="Google Shape;8483;p75">
                <a:extLst>
                  <a:ext uri="{FF2B5EF4-FFF2-40B4-BE49-F238E27FC236}">
                    <a16:creationId xmlns:a16="http://schemas.microsoft.com/office/drawing/2014/main" id="{DF33670D-FDFA-0E6B-F7C9-D6C48C3AFB81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" name="Google Shape;8484;p75">
                <a:extLst>
                  <a:ext uri="{FF2B5EF4-FFF2-40B4-BE49-F238E27FC236}">
                    <a16:creationId xmlns:a16="http://schemas.microsoft.com/office/drawing/2014/main" id="{6F4CC735-C652-2D0B-FAA4-970C9A1DA2F5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" name="Google Shape;8485;p75">
              <a:extLst>
                <a:ext uri="{FF2B5EF4-FFF2-40B4-BE49-F238E27FC236}">
                  <a16:creationId xmlns:a16="http://schemas.microsoft.com/office/drawing/2014/main" id="{45F1A72F-0034-B967-B468-CC69FBB7AC1E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7" name="Google Shape;8486;p75">
                <a:extLst>
                  <a:ext uri="{FF2B5EF4-FFF2-40B4-BE49-F238E27FC236}">
                    <a16:creationId xmlns:a16="http://schemas.microsoft.com/office/drawing/2014/main" id="{DBBF4D78-01E1-8D13-9E81-1AD77853FFB8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8" name="Google Shape;8487;p75">
                <a:extLst>
                  <a:ext uri="{FF2B5EF4-FFF2-40B4-BE49-F238E27FC236}">
                    <a16:creationId xmlns:a16="http://schemas.microsoft.com/office/drawing/2014/main" id="{73BCAB1A-E6DD-FBEC-362C-04DB25AEBA9D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9" name="Google Shape;8488;p75">
                <a:extLst>
                  <a:ext uri="{FF2B5EF4-FFF2-40B4-BE49-F238E27FC236}">
                    <a16:creationId xmlns:a16="http://schemas.microsoft.com/office/drawing/2014/main" id="{BCC2BF64-F66E-4870-7693-9AD1084EF596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" name="Google Shape;8489;p75">
                <a:extLst>
                  <a:ext uri="{FF2B5EF4-FFF2-40B4-BE49-F238E27FC236}">
                    <a16:creationId xmlns:a16="http://schemas.microsoft.com/office/drawing/2014/main" id="{F123E9F8-8C09-E33D-BDD0-17A7B3E8CD47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" name="Google Shape;8490;p75">
                <a:extLst>
                  <a:ext uri="{FF2B5EF4-FFF2-40B4-BE49-F238E27FC236}">
                    <a16:creationId xmlns:a16="http://schemas.microsoft.com/office/drawing/2014/main" id="{7FE700AA-3426-6756-66EA-2E18F42F2FE4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" name="Google Shape;8491;p75">
                <a:extLst>
                  <a:ext uri="{FF2B5EF4-FFF2-40B4-BE49-F238E27FC236}">
                    <a16:creationId xmlns:a16="http://schemas.microsoft.com/office/drawing/2014/main" id="{61FF8854-2D6B-2C76-9C08-8AD29480D83B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" name="Google Shape;8492;p75">
                <a:extLst>
                  <a:ext uri="{FF2B5EF4-FFF2-40B4-BE49-F238E27FC236}">
                    <a16:creationId xmlns:a16="http://schemas.microsoft.com/office/drawing/2014/main" id="{2DE622A4-30CD-46DA-D2B2-BB1581C18D6C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" name="Google Shape;8493;p75">
                <a:extLst>
                  <a:ext uri="{FF2B5EF4-FFF2-40B4-BE49-F238E27FC236}">
                    <a16:creationId xmlns:a16="http://schemas.microsoft.com/office/drawing/2014/main" id="{0F0322E9-61EF-C877-76CA-49B47481E18A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" name="Google Shape;8494;p75">
                <a:extLst>
                  <a:ext uri="{FF2B5EF4-FFF2-40B4-BE49-F238E27FC236}">
                    <a16:creationId xmlns:a16="http://schemas.microsoft.com/office/drawing/2014/main" id="{70248E32-6E22-7FD5-B598-52FBD7ABA39D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" name="Google Shape;8495;p75">
                <a:extLst>
                  <a:ext uri="{FF2B5EF4-FFF2-40B4-BE49-F238E27FC236}">
                    <a16:creationId xmlns:a16="http://schemas.microsoft.com/office/drawing/2014/main" id="{F8FFEC9D-5281-35D9-74D3-4365D42F0F30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" name="Google Shape;8496;p75">
              <a:extLst>
                <a:ext uri="{FF2B5EF4-FFF2-40B4-BE49-F238E27FC236}">
                  <a16:creationId xmlns:a16="http://schemas.microsoft.com/office/drawing/2014/main" id="{D09ACECE-2019-6309-549B-DD0B837B82F5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7" name="Google Shape;8497;p75">
                <a:extLst>
                  <a:ext uri="{FF2B5EF4-FFF2-40B4-BE49-F238E27FC236}">
                    <a16:creationId xmlns:a16="http://schemas.microsoft.com/office/drawing/2014/main" id="{C9198AB5-FCB5-83B6-9BAF-CB8D09A2A893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" name="Google Shape;8498;p75">
                <a:extLst>
                  <a:ext uri="{FF2B5EF4-FFF2-40B4-BE49-F238E27FC236}">
                    <a16:creationId xmlns:a16="http://schemas.microsoft.com/office/drawing/2014/main" id="{00871D82-E471-8459-C70D-8533D6F23707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" name="Google Shape;8499;p75">
                <a:extLst>
                  <a:ext uri="{FF2B5EF4-FFF2-40B4-BE49-F238E27FC236}">
                    <a16:creationId xmlns:a16="http://schemas.microsoft.com/office/drawing/2014/main" id="{2BFA15C0-B9F4-4B70-618B-A3077D9D5724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8500;p75">
                <a:extLst>
                  <a:ext uri="{FF2B5EF4-FFF2-40B4-BE49-F238E27FC236}">
                    <a16:creationId xmlns:a16="http://schemas.microsoft.com/office/drawing/2014/main" id="{E60CEBE9-ABB0-4CF9-60F8-B406F7E1D88B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" name="Google Shape;8501;p75">
                <a:extLst>
                  <a:ext uri="{FF2B5EF4-FFF2-40B4-BE49-F238E27FC236}">
                    <a16:creationId xmlns:a16="http://schemas.microsoft.com/office/drawing/2014/main" id="{B3128D87-B11E-2B2A-C8C5-32BD2709B258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" name="Google Shape;8502;p75">
                <a:extLst>
                  <a:ext uri="{FF2B5EF4-FFF2-40B4-BE49-F238E27FC236}">
                    <a16:creationId xmlns:a16="http://schemas.microsoft.com/office/drawing/2014/main" id="{F0AAAE84-BA34-C2B5-A85E-B7C2DDC0DCB3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" name="Google Shape;8503;p75">
                <a:extLst>
                  <a:ext uri="{FF2B5EF4-FFF2-40B4-BE49-F238E27FC236}">
                    <a16:creationId xmlns:a16="http://schemas.microsoft.com/office/drawing/2014/main" id="{B3D282DB-ACBC-508B-A47D-C5AE7B0AA9F4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" name="Google Shape;8504;p75">
                <a:extLst>
                  <a:ext uri="{FF2B5EF4-FFF2-40B4-BE49-F238E27FC236}">
                    <a16:creationId xmlns:a16="http://schemas.microsoft.com/office/drawing/2014/main" id="{6B21771A-7302-4CCA-CAD7-758DA5D34B52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" name="Google Shape;8505;p75">
                <a:extLst>
                  <a:ext uri="{FF2B5EF4-FFF2-40B4-BE49-F238E27FC236}">
                    <a16:creationId xmlns:a16="http://schemas.microsoft.com/office/drawing/2014/main" id="{303B3534-328C-785A-08DD-345CC045B0BA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6" name="Google Shape;8506;p75">
                <a:extLst>
                  <a:ext uri="{FF2B5EF4-FFF2-40B4-BE49-F238E27FC236}">
                    <a16:creationId xmlns:a16="http://schemas.microsoft.com/office/drawing/2014/main" id="{35DA5767-33E6-E4CB-A5AD-BA112E402A71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" name="Google Shape;8507;p75">
              <a:extLst>
                <a:ext uri="{FF2B5EF4-FFF2-40B4-BE49-F238E27FC236}">
                  <a16:creationId xmlns:a16="http://schemas.microsoft.com/office/drawing/2014/main" id="{D4143EC6-290B-F7E2-9AEE-6FE71828469E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7" name="Google Shape;8508;p75">
                <a:extLst>
                  <a:ext uri="{FF2B5EF4-FFF2-40B4-BE49-F238E27FC236}">
                    <a16:creationId xmlns:a16="http://schemas.microsoft.com/office/drawing/2014/main" id="{609CBFBE-AEA6-4BE6-8471-30823D2658C8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8" name="Google Shape;8509;p75">
                <a:extLst>
                  <a:ext uri="{FF2B5EF4-FFF2-40B4-BE49-F238E27FC236}">
                    <a16:creationId xmlns:a16="http://schemas.microsoft.com/office/drawing/2014/main" id="{90C083FD-4D12-445B-D6C7-19E23BE145B8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9" name="Google Shape;8510;p75">
                <a:extLst>
                  <a:ext uri="{FF2B5EF4-FFF2-40B4-BE49-F238E27FC236}">
                    <a16:creationId xmlns:a16="http://schemas.microsoft.com/office/drawing/2014/main" id="{D8DCE55D-D629-3C54-10F4-3BB0770892A1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" name="Google Shape;8511;p75">
                <a:extLst>
                  <a:ext uri="{FF2B5EF4-FFF2-40B4-BE49-F238E27FC236}">
                    <a16:creationId xmlns:a16="http://schemas.microsoft.com/office/drawing/2014/main" id="{B77049C3-12ED-8A1D-627C-D4727292A103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1" name="Google Shape;8512;p75">
                <a:extLst>
                  <a:ext uri="{FF2B5EF4-FFF2-40B4-BE49-F238E27FC236}">
                    <a16:creationId xmlns:a16="http://schemas.microsoft.com/office/drawing/2014/main" id="{2100DDCD-5E71-4E0E-6A07-6B2D2BB16D10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2" name="Google Shape;8513;p75">
                <a:extLst>
                  <a:ext uri="{FF2B5EF4-FFF2-40B4-BE49-F238E27FC236}">
                    <a16:creationId xmlns:a16="http://schemas.microsoft.com/office/drawing/2014/main" id="{22CE4366-1418-A339-3B75-61BBBC938A38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" name="Google Shape;8514;p75">
                <a:extLst>
                  <a:ext uri="{FF2B5EF4-FFF2-40B4-BE49-F238E27FC236}">
                    <a16:creationId xmlns:a16="http://schemas.microsoft.com/office/drawing/2014/main" id="{DB3F6FC9-052C-B75C-7A9C-24FC3491F019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" name="Google Shape;8515;p75">
                <a:extLst>
                  <a:ext uri="{FF2B5EF4-FFF2-40B4-BE49-F238E27FC236}">
                    <a16:creationId xmlns:a16="http://schemas.microsoft.com/office/drawing/2014/main" id="{2BE00420-A0FF-0B2A-D8D1-FB23FC0ED78A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" name="Google Shape;8516;p75">
                <a:extLst>
                  <a:ext uri="{FF2B5EF4-FFF2-40B4-BE49-F238E27FC236}">
                    <a16:creationId xmlns:a16="http://schemas.microsoft.com/office/drawing/2014/main" id="{DFB933B6-4107-94DD-9EFF-332A9EBB0A4F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" name="Google Shape;8517;p75">
                <a:extLst>
                  <a:ext uri="{FF2B5EF4-FFF2-40B4-BE49-F238E27FC236}">
                    <a16:creationId xmlns:a16="http://schemas.microsoft.com/office/drawing/2014/main" id="{DBB36730-5A2E-087F-A27C-0E9F7798E212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" name="Google Shape;8518;p75">
              <a:extLst>
                <a:ext uri="{FF2B5EF4-FFF2-40B4-BE49-F238E27FC236}">
                  <a16:creationId xmlns:a16="http://schemas.microsoft.com/office/drawing/2014/main" id="{A520B6EE-1EDB-9DF2-1BA3-0D59A3DA6164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7" name="Google Shape;8519;p75">
                <a:extLst>
                  <a:ext uri="{FF2B5EF4-FFF2-40B4-BE49-F238E27FC236}">
                    <a16:creationId xmlns:a16="http://schemas.microsoft.com/office/drawing/2014/main" id="{6BE48104-34AB-49FF-2FBE-CF4F00754565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8" name="Google Shape;8520;p75">
                <a:extLst>
                  <a:ext uri="{FF2B5EF4-FFF2-40B4-BE49-F238E27FC236}">
                    <a16:creationId xmlns:a16="http://schemas.microsoft.com/office/drawing/2014/main" id="{8009AB47-F28E-3B95-38A3-6E7A8198137F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" name="Google Shape;8521;p75">
                <a:extLst>
                  <a:ext uri="{FF2B5EF4-FFF2-40B4-BE49-F238E27FC236}">
                    <a16:creationId xmlns:a16="http://schemas.microsoft.com/office/drawing/2014/main" id="{FBC015BF-D9A6-2402-3939-45746DC31858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" name="Google Shape;8522;p75">
                <a:extLst>
                  <a:ext uri="{FF2B5EF4-FFF2-40B4-BE49-F238E27FC236}">
                    <a16:creationId xmlns:a16="http://schemas.microsoft.com/office/drawing/2014/main" id="{9E779342-41DB-D8B6-7DA3-0D5142D070B1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8523;p75">
                <a:extLst>
                  <a:ext uri="{FF2B5EF4-FFF2-40B4-BE49-F238E27FC236}">
                    <a16:creationId xmlns:a16="http://schemas.microsoft.com/office/drawing/2014/main" id="{5FD33DEE-4BF5-5186-878D-7E0877E41CCD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" name="Google Shape;8524;p75">
                <a:extLst>
                  <a:ext uri="{FF2B5EF4-FFF2-40B4-BE49-F238E27FC236}">
                    <a16:creationId xmlns:a16="http://schemas.microsoft.com/office/drawing/2014/main" id="{6CD85E6C-5BA6-A1B7-F4B4-4178444301A2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" name="Google Shape;8525;p75">
                <a:extLst>
                  <a:ext uri="{FF2B5EF4-FFF2-40B4-BE49-F238E27FC236}">
                    <a16:creationId xmlns:a16="http://schemas.microsoft.com/office/drawing/2014/main" id="{15BA882C-1AC4-CFC6-B0F7-54B010D884CF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" name="Google Shape;8526;p75">
                <a:extLst>
                  <a:ext uri="{FF2B5EF4-FFF2-40B4-BE49-F238E27FC236}">
                    <a16:creationId xmlns:a16="http://schemas.microsoft.com/office/drawing/2014/main" id="{17708C5E-0C50-F9C1-FAD7-6A8605D9C23B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5" name="Google Shape;8527;p75">
                <a:extLst>
                  <a:ext uri="{FF2B5EF4-FFF2-40B4-BE49-F238E27FC236}">
                    <a16:creationId xmlns:a16="http://schemas.microsoft.com/office/drawing/2014/main" id="{E2B96DC3-3EB6-26C6-7AAD-11ACF15EF324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" name="Google Shape;8528;p75">
                <a:extLst>
                  <a:ext uri="{FF2B5EF4-FFF2-40B4-BE49-F238E27FC236}">
                    <a16:creationId xmlns:a16="http://schemas.microsoft.com/office/drawing/2014/main" id="{131E2BD5-129D-D9B2-32BE-FBCA33F89534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5" name="Google Shape;8529;p75">
              <a:extLst>
                <a:ext uri="{FF2B5EF4-FFF2-40B4-BE49-F238E27FC236}">
                  <a16:creationId xmlns:a16="http://schemas.microsoft.com/office/drawing/2014/main" id="{A52D32A8-E889-A6F4-04DD-17DB9CD101D8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7" name="Google Shape;8530;p75">
                <a:extLst>
                  <a:ext uri="{FF2B5EF4-FFF2-40B4-BE49-F238E27FC236}">
                    <a16:creationId xmlns:a16="http://schemas.microsoft.com/office/drawing/2014/main" id="{BF08A399-A458-9E6F-DD53-BF4AD026B04E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8531;p75">
                <a:extLst>
                  <a:ext uri="{FF2B5EF4-FFF2-40B4-BE49-F238E27FC236}">
                    <a16:creationId xmlns:a16="http://schemas.microsoft.com/office/drawing/2014/main" id="{3C50BBE0-C006-3A14-333C-FF9D4A1AB4F3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8532;p75">
                <a:extLst>
                  <a:ext uri="{FF2B5EF4-FFF2-40B4-BE49-F238E27FC236}">
                    <a16:creationId xmlns:a16="http://schemas.microsoft.com/office/drawing/2014/main" id="{789677EB-26EE-561E-0D20-01F71A73D2B2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8533;p75">
                <a:extLst>
                  <a:ext uri="{FF2B5EF4-FFF2-40B4-BE49-F238E27FC236}">
                    <a16:creationId xmlns:a16="http://schemas.microsoft.com/office/drawing/2014/main" id="{0C8C04B8-C477-2023-30CA-2A991AC7C306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" name="Google Shape;8534;p75">
                <a:extLst>
                  <a:ext uri="{FF2B5EF4-FFF2-40B4-BE49-F238E27FC236}">
                    <a16:creationId xmlns:a16="http://schemas.microsoft.com/office/drawing/2014/main" id="{146235E5-442A-4A88-743A-A972798BCAB6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" name="Google Shape;8535;p75">
                <a:extLst>
                  <a:ext uri="{FF2B5EF4-FFF2-40B4-BE49-F238E27FC236}">
                    <a16:creationId xmlns:a16="http://schemas.microsoft.com/office/drawing/2014/main" id="{3B37E220-B59E-ACD1-F053-86849DF7F589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8536;p75">
                <a:extLst>
                  <a:ext uri="{FF2B5EF4-FFF2-40B4-BE49-F238E27FC236}">
                    <a16:creationId xmlns:a16="http://schemas.microsoft.com/office/drawing/2014/main" id="{4FB43AF4-532F-BD50-9B9F-B44BEAC890DF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" name="Google Shape;8537;p75">
                <a:extLst>
                  <a:ext uri="{FF2B5EF4-FFF2-40B4-BE49-F238E27FC236}">
                    <a16:creationId xmlns:a16="http://schemas.microsoft.com/office/drawing/2014/main" id="{1B4B83ED-6882-318C-09A4-BE768AD50784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8538;p75">
                <a:extLst>
                  <a:ext uri="{FF2B5EF4-FFF2-40B4-BE49-F238E27FC236}">
                    <a16:creationId xmlns:a16="http://schemas.microsoft.com/office/drawing/2014/main" id="{A3296792-5DD5-A39E-1D4B-1E04E93AB998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6" name="Google Shape;8539;p75">
                <a:extLst>
                  <a:ext uri="{FF2B5EF4-FFF2-40B4-BE49-F238E27FC236}">
                    <a16:creationId xmlns:a16="http://schemas.microsoft.com/office/drawing/2014/main" id="{A3050D7D-41F6-38C1-F646-C821A84AB466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6" name="Google Shape;8540;p75">
              <a:extLst>
                <a:ext uri="{FF2B5EF4-FFF2-40B4-BE49-F238E27FC236}">
                  <a16:creationId xmlns:a16="http://schemas.microsoft.com/office/drawing/2014/main" id="{38A14639-8A45-A2B5-8637-3B54347FC750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7" name="Google Shape;8541;p75">
                <a:extLst>
                  <a:ext uri="{FF2B5EF4-FFF2-40B4-BE49-F238E27FC236}">
                    <a16:creationId xmlns:a16="http://schemas.microsoft.com/office/drawing/2014/main" id="{5F089DAF-53B0-9BB5-E037-575814D68EEF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8542;p75">
                <a:extLst>
                  <a:ext uri="{FF2B5EF4-FFF2-40B4-BE49-F238E27FC236}">
                    <a16:creationId xmlns:a16="http://schemas.microsoft.com/office/drawing/2014/main" id="{1A4AD779-3B03-0F2F-878C-945153559DB3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8543;p75">
                <a:extLst>
                  <a:ext uri="{FF2B5EF4-FFF2-40B4-BE49-F238E27FC236}">
                    <a16:creationId xmlns:a16="http://schemas.microsoft.com/office/drawing/2014/main" id="{BE09B1D8-4474-8E33-35B4-68B31AA094CC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8544;p75">
                <a:extLst>
                  <a:ext uri="{FF2B5EF4-FFF2-40B4-BE49-F238E27FC236}">
                    <a16:creationId xmlns:a16="http://schemas.microsoft.com/office/drawing/2014/main" id="{5247B787-9743-81AE-C85A-AA6D8E3ED33F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" name="Google Shape;8545;p75">
                <a:extLst>
                  <a:ext uri="{FF2B5EF4-FFF2-40B4-BE49-F238E27FC236}">
                    <a16:creationId xmlns:a16="http://schemas.microsoft.com/office/drawing/2014/main" id="{2F4223A4-7015-9459-57B4-0414915B26BC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" name="Google Shape;8546;p75">
                <a:extLst>
                  <a:ext uri="{FF2B5EF4-FFF2-40B4-BE49-F238E27FC236}">
                    <a16:creationId xmlns:a16="http://schemas.microsoft.com/office/drawing/2014/main" id="{B4A62543-A231-C675-1670-82D798DB7C54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8547;p75">
                <a:extLst>
                  <a:ext uri="{FF2B5EF4-FFF2-40B4-BE49-F238E27FC236}">
                    <a16:creationId xmlns:a16="http://schemas.microsoft.com/office/drawing/2014/main" id="{D9464CA1-07F8-8F09-C27D-B56AB13750BB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8548;p75">
                <a:extLst>
                  <a:ext uri="{FF2B5EF4-FFF2-40B4-BE49-F238E27FC236}">
                    <a16:creationId xmlns:a16="http://schemas.microsoft.com/office/drawing/2014/main" id="{1DE66418-43F5-7B69-5137-85E3661B76E7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8549;p75">
                <a:extLst>
                  <a:ext uri="{FF2B5EF4-FFF2-40B4-BE49-F238E27FC236}">
                    <a16:creationId xmlns:a16="http://schemas.microsoft.com/office/drawing/2014/main" id="{098054FC-E37E-2B20-91EC-8C91527E577B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8550;p75">
                <a:extLst>
                  <a:ext uri="{FF2B5EF4-FFF2-40B4-BE49-F238E27FC236}">
                    <a16:creationId xmlns:a16="http://schemas.microsoft.com/office/drawing/2014/main" id="{6E3297F4-9D77-B2C2-F076-3BD865EA2ECF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17" name="Google Shape;8551;p75">
            <a:extLst>
              <a:ext uri="{FF2B5EF4-FFF2-40B4-BE49-F238E27FC236}">
                <a16:creationId xmlns:a16="http://schemas.microsoft.com/office/drawing/2014/main" id="{23338135-3C2F-B704-971A-3C02509D3F76}"/>
              </a:ext>
            </a:extLst>
          </p:cNvPr>
          <p:cNvGrpSpPr/>
          <p:nvPr/>
        </p:nvGrpSpPr>
        <p:grpSpPr>
          <a:xfrm>
            <a:off x="3391402" y="1995405"/>
            <a:ext cx="1818997" cy="1469511"/>
            <a:chOff x="2623904" y="1198803"/>
            <a:chExt cx="1364248" cy="1102133"/>
          </a:xfrm>
        </p:grpSpPr>
        <p:grpSp>
          <p:nvGrpSpPr>
            <p:cNvPr id="118" name="Google Shape;8552;p75">
              <a:extLst>
                <a:ext uri="{FF2B5EF4-FFF2-40B4-BE49-F238E27FC236}">
                  <a16:creationId xmlns:a16="http://schemas.microsoft.com/office/drawing/2014/main" id="{4C8BF951-5DF5-C0BC-6E98-BF9EE9DA6BAE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7" name="Google Shape;8553;p75">
                <a:extLst>
                  <a:ext uri="{FF2B5EF4-FFF2-40B4-BE49-F238E27FC236}">
                    <a16:creationId xmlns:a16="http://schemas.microsoft.com/office/drawing/2014/main" id="{6DB50BD4-F301-2F2F-653D-B3F6CC3AD5A1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" name="Google Shape;8554;p75">
                <a:extLst>
                  <a:ext uri="{FF2B5EF4-FFF2-40B4-BE49-F238E27FC236}">
                    <a16:creationId xmlns:a16="http://schemas.microsoft.com/office/drawing/2014/main" id="{C018CFE6-243B-AC7A-F717-8B42439EEB5D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" name="Google Shape;8555;p75">
                <a:extLst>
                  <a:ext uri="{FF2B5EF4-FFF2-40B4-BE49-F238E27FC236}">
                    <a16:creationId xmlns:a16="http://schemas.microsoft.com/office/drawing/2014/main" id="{B493BD25-A7F5-1063-CF72-3B45AAAD9AC2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" name="Google Shape;8556;p75">
                <a:extLst>
                  <a:ext uri="{FF2B5EF4-FFF2-40B4-BE49-F238E27FC236}">
                    <a16:creationId xmlns:a16="http://schemas.microsoft.com/office/drawing/2014/main" id="{A0E94C29-A7C4-5727-019E-B0C35054F047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" name="Google Shape;8557;p75">
                <a:extLst>
                  <a:ext uri="{FF2B5EF4-FFF2-40B4-BE49-F238E27FC236}">
                    <a16:creationId xmlns:a16="http://schemas.microsoft.com/office/drawing/2014/main" id="{BF92836E-45B6-CB0C-F0BB-D89FA8B208A3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19" name="Google Shape;8558;p75">
              <a:extLst>
                <a:ext uri="{FF2B5EF4-FFF2-40B4-BE49-F238E27FC236}">
                  <a16:creationId xmlns:a16="http://schemas.microsoft.com/office/drawing/2014/main" id="{5F66C89F-A81E-B243-CA33-95682AFDE85A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2" name="Google Shape;8559;p75">
                <a:extLst>
                  <a:ext uri="{FF2B5EF4-FFF2-40B4-BE49-F238E27FC236}">
                    <a16:creationId xmlns:a16="http://schemas.microsoft.com/office/drawing/2014/main" id="{2BAE7403-63A5-8112-2003-E4810D23EDBA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3" name="Google Shape;8560;p75">
                <a:extLst>
                  <a:ext uri="{FF2B5EF4-FFF2-40B4-BE49-F238E27FC236}">
                    <a16:creationId xmlns:a16="http://schemas.microsoft.com/office/drawing/2014/main" id="{34C0EEFE-A272-9D24-14B0-30A328CE5350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4" name="Google Shape;8561;p75">
                <a:extLst>
                  <a:ext uri="{FF2B5EF4-FFF2-40B4-BE49-F238E27FC236}">
                    <a16:creationId xmlns:a16="http://schemas.microsoft.com/office/drawing/2014/main" id="{3D5F324A-5DDD-D6D9-D318-E19479A22E58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5" name="Google Shape;8562;p75">
                <a:extLst>
                  <a:ext uri="{FF2B5EF4-FFF2-40B4-BE49-F238E27FC236}">
                    <a16:creationId xmlns:a16="http://schemas.microsoft.com/office/drawing/2014/main" id="{0D8C3892-EBD1-69B9-2EB9-F16F2765281D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6" name="Google Shape;8563;p75">
                <a:extLst>
                  <a:ext uri="{FF2B5EF4-FFF2-40B4-BE49-F238E27FC236}">
                    <a16:creationId xmlns:a16="http://schemas.microsoft.com/office/drawing/2014/main" id="{286AEBDF-FE59-055A-6989-B9F0DC2404C1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0" name="Google Shape;8564;p75">
              <a:extLst>
                <a:ext uri="{FF2B5EF4-FFF2-40B4-BE49-F238E27FC236}">
                  <a16:creationId xmlns:a16="http://schemas.microsoft.com/office/drawing/2014/main" id="{C3704899-DD3C-D41E-7796-0DC41F64E5CF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7" name="Google Shape;8565;p75">
                <a:extLst>
                  <a:ext uri="{FF2B5EF4-FFF2-40B4-BE49-F238E27FC236}">
                    <a16:creationId xmlns:a16="http://schemas.microsoft.com/office/drawing/2014/main" id="{E9E20080-03E8-D5A2-EDB8-89E7C3B5A782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8" name="Google Shape;8566;p75">
                <a:extLst>
                  <a:ext uri="{FF2B5EF4-FFF2-40B4-BE49-F238E27FC236}">
                    <a16:creationId xmlns:a16="http://schemas.microsoft.com/office/drawing/2014/main" id="{E3943DAD-FB1F-14E7-3F52-87F4726F0497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9" name="Google Shape;8567;p75">
                <a:extLst>
                  <a:ext uri="{FF2B5EF4-FFF2-40B4-BE49-F238E27FC236}">
                    <a16:creationId xmlns:a16="http://schemas.microsoft.com/office/drawing/2014/main" id="{308E8992-0BBB-F47B-23AE-17B5EEA311F4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0" name="Google Shape;8568;p75">
                <a:extLst>
                  <a:ext uri="{FF2B5EF4-FFF2-40B4-BE49-F238E27FC236}">
                    <a16:creationId xmlns:a16="http://schemas.microsoft.com/office/drawing/2014/main" id="{14A7C715-744D-9A44-A639-6F2A62E7B9E3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1" name="Google Shape;8569;p75">
                <a:extLst>
                  <a:ext uri="{FF2B5EF4-FFF2-40B4-BE49-F238E27FC236}">
                    <a16:creationId xmlns:a16="http://schemas.microsoft.com/office/drawing/2014/main" id="{A5F0D7A0-A8C1-581E-B857-C2EC7284B31A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1" name="Google Shape;8570;p75">
              <a:extLst>
                <a:ext uri="{FF2B5EF4-FFF2-40B4-BE49-F238E27FC236}">
                  <a16:creationId xmlns:a16="http://schemas.microsoft.com/office/drawing/2014/main" id="{40B0D5E3-A597-5326-0053-CE5B83866E08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2" name="Google Shape;8571;p75">
                <a:extLst>
                  <a:ext uri="{FF2B5EF4-FFF2-40B4-BE49-F238E27FC236}">
                    <a16:creationId xmlns:a16="http://schemas.microsoft.com/office/drawing/2014/main" id="{36FFCCA9-F2C3-362B-972A-2F90246EEF35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3" name="Google Shape;8572;p75">
                <a:extLst>
                  <a:ext uri="{FF2B5EF4-FFF2-40B4-BE49-F238E27FC236}">
                    <a16:creationId xmlns:a16="http://schemas.microsoft.com/office/drawing/2014/main" id="{62F083E9-A89E-2935-156C-7D5A360CDDBE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4" name="Google Shape;8573;p75">
                <a:extLst>
                  <a:ext uri="{FF2B5EF4-FFF2-40B4-BE49-F238E27FC236}">
                    <a16:creationId xmlns:a16="http://schemas.microsoft.com/office/drawing/2014/main" id="{2745B6E4-5175-40B6-65C9-F333CC6517FD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5" name="Google Shape;8574;p75">
                <a:extLst>
                  <a:ext uri="{FF2B5EF4-FFF2-40B4-BE49-F238E27FC236}">
                    <a16:creationId xmlns:a16="http://schemas.microsoft.com/office/drawing/2014/main" id="{847BDE27-EE08-2922-AD35-1181B55A0020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6" name="Google Shape;8575;p75">
                <a:extLst>
                  <a:ext uri="{FF2B5EF4-FFF2-40B4-BE49-F238E27FC236}">
                    <a16:creationId xmlns:a16="http://schemas.microsoft.com/office/drawing/2014/main" id="{16EE01EE-84DC-6B76-F4A6-216B2E03D932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42" name="Google Shape;8576;p75">
            <a:extLst>
              <a:ext uri="{FF2B5EF4-FFF2-40B4-BE49-F238E27FC236}">
                <a16:creationId xmlns:a16="http://schemas.microsoft.com/office/drawing/2014/main" id="{092B12F2-8E3B-BA17-714A-5B1AF05F0A5B}"/>
              </a:ext>
            </a:extLst>
          </p:cNvPr>
          <p:cNvGrpSpPr/>
          <p:nvPr/>
        </p:nvGrpSpPr>
        <p:grpSpPr>
          <a:xfrm>
            <a:off x="3377350" y="3940980"/>
            <a:ext cx="1850055" cy="212165"/>
            <a:chOff x="3200660" y="2180272"/>
            <a:chExt cx="2563824" cy="378237"/>
          </a:xfrm>
        </p:grpSpPr>
        <p:sp>
          <p:nvSpPr>
            <p:cNvPr id="143" name="Google Shape;8577;p75">
              <a:extLst>
                <a:ext uri="{FF2B5EF4-FFF2-40B4-BE49-F238E27FC236}">
                  <a16:creationId xmlns:a16="http://schemas.microsoft.com/office/drawing/2014/main" id="{9D21C2B5-D072-EF66-07B9-2575EF81E289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8578;p75">
              <a:extLst>
                <a:ext uri="{FF2B5EF4-FFF2-40B4-BE49-F238E27FC236}">
                  <a16:creationId xmlns:a16="http://schemas.microsoft.com/office/drawing/2014/main" id="{2D11F350-07D9-9D24-B204-648B18C47B5E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8579;p75">
              <a:extLst>
                <a:ext uri="{FF2B5EF4-FFF2-40B4-BE49-F238E27FC236}">
                  <a16:creationId xmlns:a16="http://schemas.microsoft.com/office/drawing/2014/main" id="{78CF5112-851D-A55A-BE04-949E1986867B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8580;p75">
              <a:extLst>
                <a:ext uri="{FF2B5EF4-FFF2-40B4-BE49-F238E27FC236}">
                  <a16:creationId xmlns:a16="http://schemas.microsoft.com/office/drawing/2014/main" id="{A9A3C801-6898-536C-09D2-CD98C971F344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8581;p75">
              <a:extLst>
                <a:ext uri="{FF2B5EF4-FFF2-40B4-BE49-F238E27FC236}">
                  <a16:creationId xmlns:a16="http://schemas.microsoft.com/office/drawing/2014/main" id="{E6F38DEA-8028-F8A0-D618-3ED53B2B5F18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8582;p75">
              <a:extLst>
                <a:ext uri="{FF2B5EF4-FFF2-40B4-BE49-F238E27FC236}">
                  <a16:creationId xmlns:a16="http://schemas.microsoft.com/office/drawing/2014/main" id="{D39282A3-02EC-C1AC-2308-ADAB187F66E4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8583;p75">
              <a:extLst>
                <a:ext uri="{FF2B5EF4-FFF2-40B4-BE49-F238E27FC236}">
                  <a16:creationId xmlns:a16="http://schemas.microsoft.com/office/drawing/2014/main" id="{624B103C-397F-632B-8C9D-927B9D876E87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8584;p75">
              <a:extLst>
                <a:ext uri="{FF2B5EF4-FFF2-40B4-BE49-F238E27FC236}">
                  <a16:creationId xmlns:a16="http://schemas.microsoft.com/office/drawing/2014/main" id="{71FD1D8A-014B-4446-6850-E353162CABFC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8585;p75">
              <a:extLst>
                <a:ext uri="{FF2B5EF4-FFF2-40B4-BE49-F238E27FC236}">
                  <a16:creationId xmlns:a16="http://schemas.microsoft.com/office/drawing/2014/main" id="{41CA5671-0936-A799-F8CD-D3BA617BDB7F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8586;p75">
              <a:extLst>
                <a:ext uri="{FF2B5EF4-FFF2-40B4-BE49-F238E27FC236}">
                  <a16:creationId xmlns:a16="http://schemas.microsoft.com/office/drawing/2014/main" id="{508966D3-49A7-27A6-2DE3-806F8D4EFC54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8587;p75">
              <a:extLst>
                <a:ext uri="{FF2B5EF4-FFF2-40B4-BE49-F238E27FC236}">
                  <a16:creationId xmlns:a16="http://schemas.microsoft.com/office/drawing/2014/main" id="{A87C1AE8-557B-A824-3D37-624FD149F1DE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8588;p75">
              <a:extLst>
                <a:ext uri="{FF2B5EF4-FFF2-40B4-BE49-F238E27FC236}">
                  <a16:creationId xmlns:a16="http://schemas.microsoft.com/office/drawing/2014/main" id="{DA396263-0C85-309F-A87C-46DFAE55EE5D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8589;p75">
              <a:extLst>
                <a:ext uri="{FF2B5EF4-FFF2-40B4-BE49-F238E27FC236}">
                  <a16:creationId xmlns:a16="http://schemas.microsoft.com/office/drawing/2014/main" id="{D3C2ACFA-D88A-050C-1983-7A93706BFD9E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8590;p75">
              <a:extLst>
                <a:ext uri="{FF2B5EF4-FFF2-40B4-BE49-F238E27FC236}">
                  <a16:creationId xmlns:a16="http://schemas.microsoft.com/office/drawing/2014/main" id="{F8E8CB22-E980-6DD2-2263-37401BB43721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8591;p75">
              <a:extLst>
                <a:ext uri="{FF2B5EF4-FFF2-40B4-BE49-F238E27FC236}">
                  <a16:creationId xmlns:a16="http://schemas.microsoft.com/office/drawing/2014/main" id="{CB077341-F077-C6B8-CADD-3C4A82C73928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8592;p75">
              <a:extLst>
                <a:ext uri="{FF2B5EF4-FFF2-40B4-BE49-F238E27FC236}">
                  <a16:creationId xmlns:a16="http://schemas.microsoft.com/office/drawing/2014/main" id="{10B19DB5-3F97-0B72-1413-BD962C0C9FBF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8593;p75">
              <a:extLst>
                <a:ext uri="{FF2B5EF4-FFF2-40B4-BE49-F238E27FC236}">
                  <a16:creationId xmlns:a16="http://schemas.microsoft.com/office/drawing/2014/main" id="{542529EE-908A-7F81-316F-3C23BC7570E3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8594;p75">
              <a:extLst>
                <a:ext uri="{FF2B5EF4-FFF2-40B4-BE49-F238E27FC236}">
                  <a16:creationId xmlns:a16="http://schemas.microsoft.com/office/drawing/2014/main" id="{0DA25CD2-FE90-1F20-D513-D85E1D3EF343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61" name="Google Shape;8595;p75">
            <a:extLst>
              <a:ext uri="{FF2B5EF4-FFF2-40B4-BE49-F238E27FC236}">
                <a16:creationId xmlns:a16="http://schemas.microsoft.com/office/drawing/2014/main" id="{537211A2-486D-47EF-CC4C-CF1BFF92049B}"/>
              </a:ext>
            </a:extLst>
          </p:cNvPr>
          <p:cNvGrpSpPr/>
          <p:nvPr/>
        </p:nvGrpSpPr>
        <p:grpSpPr>
          <a:xfrm>
            <a:off x="3372716" y="4311414"/>
            <a:ext cx="1854003" cy="212833"/>
            <a:chOff x="3530150" y="2790075"/>
            <a:chExt cx="1962600" cy="225300"/>
          </a:xfrm>
        </p:grpSpPr>
        <p:sp>
          <p:nvSpPr>
            <p:cNvPr id="162" name="Google Shape;8596;p75">
              <a:extLst>
                <a:ext uri="{FF2B5EF4-FFF2-40B4-BE49-F238E27FC236}">
                  <a16:creationId xmlns:a16="http://schemas.microsoft.com/office/drawing/2014/main" id="{6F93497A-10EB-E206-A814-AD7C03477CAC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8597;p75">
              <a:extLst>
                <a:ext uri="{FF2B5EF4-FFF2-40B4-BE49-F238E27FC236}">
                  <a16:creationId xmlns:a16="http://schemas.microsoft.com/office/drawing/2014/main" id="{26964DBD-1CC2-F2A6-89C7-4C4859D663A1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64" name="Google Shape;8598;p75">
            <a:extLst>
              <a:ext uri="{FF2B5EF4-FFF2-40B4-BE49-F238E27FC236}">
                <a16:creationId xmlns:a16="http://schemas.microsoft.com/office/drawing/2014/main" id="{F968723E-799E-0C0A-21CF-F2BA647EC76A}"/>
              </a:ext>
            </a:extLst>
          </p:cNvPr>
          <p:cNvGrpSpPr/>
          <p:nvPr/>
        </p:nvGrpSpPr>
        <p:grpSpPr>
          <a:xfrm>
            <a:off x="3373587" y="4682515"/>
            <a:ext cx="1882172" cy="205015"/>
            <a:chOff x="3558802" y="4011427"/>
            <a:chExt cx="1866000" cy="111300"/>
          </a:xfrm>
        </p:grpSpPr>
        <p:sp>
          <p:nvSpPr>
            <p:cNvPr id="165" name="Google Shape;8599;p75">
              <a:extLst>
                <a:ext uri="{FF2B5EF4-FFF2-40B4-BE49-F238E27FC236}">
                  <a16:creationId xmlns:a16="http://schemas.microsoft.com/office/drawing/2014/main" id="{3B68DC67-1227-9109-D0A4-E4435A16E9C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8600;p75">
              <a:extLst>
                <a:ext uri="{FF2B5EF4-FFF2-40B4-BE49-F238E27FC236}">
                  <a16:creationId xmlns:a16="http://schemas.microsoft.com/office/drawing/2014/main" id="{C389BF90-68E4-5681-D5D0-0D73A2738EC6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67" name="Google Shape;8601;p75">
            <a:extLst>
              <a:ext uri="{FF2B5EF4-FFF2-40B4-BE49-F238E27FC236}">
                <a16:creationId xmlns:a16="http://schemas.microsoft.com/office/drawing/2014/main" id="{9BD771D0-8C83-6F71-CBD4-24A544FFCC7F}"/>
              </a:ext>
            </a:extLst>
          </p:cNvPr>
          <p:cNvGrpSpPr/>
          <p:nvPr/>
        </p:nvGrpSpPr>
        <p:grpSpPr>
          <a:xfrm>
            <a:off x="3373177" y="3623049"/>
            <a:ext cx="1844671" cy="159665"/>
            <a:chOff x="3465975" y="2270276"/>
            <a:chExt cx="1986364" cy="171929"/>
          </a:xfrm>
        </p:grpSpPr>
        <p:sp>
          <p:nvSpPr>
            <p:cNvPr id="168" name="Google Shape;8602;p75">
              <a:extLst>
                <a:ext uri="{FF2B5EF4-FFF2-40B4-BE49-F238E27FC236}">
                  <a16:creationId xmlns:a16="http://schemas.microsoft.com/office/drawing/2014/main" id="{C14C2EA6-0DA3-E4F7-B7D9-97FF1B2938E1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8603;p75">
              <a:extLst>
                <a:ext uri="{FF2B5EF4-FFF2-40B4-BE49-F238E27FC236}">
                  <a16:creationId xmlns:a16="http://schemas.microsoft.com/office/drawing/2014/main" id="{0F6BCC05-5B23-75FE-8F4F-24910F03CBD0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8604;p75">
              <a:extLst>
                <a:ext uri="{FF2B5EF4-FFF2-40B4-BE49-F238E27FC236}">
                  <a16:creationId xmlns:a16="http://schemas.microsoft.com/office/drawing/2014/main" id="{904B2315-1B9B-9633-5F55-A88C936B7F69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8605;p75">
              <a:extLst>
                <a:ext uri="{FF2B5EF4-FFF2-40B4-BE49-F238E27FC236}">
                  <a16:creationId xmlns:a16="http://schemas.microsoft.com/office/drawing/2014/main" id="{EEBBB75D-E187-4BBC-6119-6C99E1D11AA7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8606;p75">
              <a:extLst>
                <a:ext uri="{FF2B5EF4-FFF2-40B4-BE49-F238E27FC236}">
                  <a16:creationId xmlns:a16="http://schemas.microsoft.com/office/drawing/2014/main" id="{92731230-9F14-37B2-AA36-2C74F97E5DA9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8607;p75">
              <a:extLst>
                <a:ext uri="{FF2B5EF4-FFF2-40B4-BE49-F238E27FC236}">
                  <a16:creationId xmlns:a16="http://schemas.microsoft.com/office/drawing/2014/main" id="{CEF606BA-60D0-C3A4-418C-9AC93468A6DE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8608;p75">
              <a:extLst>
                <a:ext uri="{FF2B5EF4-FFF2-40B4-BE49-F238E27FC236}">
                  <a16:creationId xmlns:a16="http://schemas.microsoft.com/office/drawing/2014/main" id="{CE96BF6B-3252-54F0-1670-B3D86578476A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8609;p75">
              <a:extLst>
                <a:ext uri="{FF2B5EF4-FFF2-40B4-BE49-F238E27FC236}">
                  <a16:creationId xmlns:a16="http://schemas.microsoft.com/office/drawing/2014/main" id="{266228BC-8FA9-8203-DF0D-C69F2F4A535E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76" name="Google Shape;8610;p75">
            <a:extLst>
              <a:ext uri="{FF2B5EF4-FFF2-40B4-BE49-F238E27FC236}">
                <a16:creationId xmlns:a16="http://schemas.microsoft.com/office/drawing/2014/main" id="{3F2FD13D-1730-419C-949E-13A0EDC3FB8D}"/>
              </a:ext>
            </a:extLst>
          </p:cNvPr>
          <p:cNvGrpSpPr/>
          <p:nvPr/>
        </p:nvGrpSpPr>
        <p:grpSpPr>
          <a:xfrm>
            <a:off x="3387854" y="5441248"/>
            <a:ext cx="1826041" cy="260613"/>
            <a:chOff x="723300" y="4253549"/>
            <a:chExt cx="2276482" cy="324900"/>
          </a:xfrm>
        </p:grpSpPr>
        <p:sp>
          <p:nvSpPr>
            <p:cNvPr id="177" name="Google Shape;8611;p75">
              <a:extLst>
                <a:ext uri="{FF2B5EF4-FFF2-40B4-BE49-F238E27FC236}">
                  <a16:creationId xmlns:a16="http://schemas.microsoft.com/office/drawing/2014/main" id="{4F4C3E59-BAAE-F31C-6097-83221634DFBC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8612;p75">
              <a:extLst>
                <a:ext uri="{FF2B5EF4-FFF2-40B4-BE49-F238E27FC236}">
                  <a16:creationId xmlns:a16="http://schemas.microsoft.com/office/drawing/2014/main" id="{C9C93D86-2A7F-E139-AF0C-44E62751B648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8613;p75">
              <a:extLst>
                <a:ext uri="{FF2B5EF4-FFF2-40B4-BE49-F238E27FC236}">
                  <a16:creationId xmlns:a16="http://schemas.microsoft.com/office/drawing/2014/main" id="{BC4A5140-F030-9853-8EE6-D9975ACA6638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8614;p75">
              <a:extLst>
                <a:ext uri="{FF2B5EF4-FFF2-40B4-BE49-F238E27FC236}">
                  <a16:creationId xmlns:a16="http://schemas.microsoft.com/office/drawing/2014/main" id="{DE743455-3C2F-503B-88CB-1AC02E0E2A14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8615;p75">
              <a:extLst>
                <a:ext uri="{FF2B5EF4-FFF2-40B4-BE49-F238E27FC236}">
                  <a16:creationId xmlns:a16="http://schemas.microsoft.com/office/drawing/2014/main" id="{67CF84AB-2503-B535-E62C-4B722FE7A884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2" name="Google Shape;8616;p75">
            <a:extLst>
              <a:ext uri="{FF2B5EF4-FFF2-40B4-BE49-F238E27FC236}">
                <a16:creationId xmlns:a16="http://schemas.microsoft.com/office/drawing/2014/main" id="{7D8AFB64-52C2-0ABC-327B-EBB84215F797}"/>
              </a:ext>
            </a:extLst>
          </p:cNvPr>
          <p:cNvGrpSpPr/>
          <p:nvPr/>
        </p:nvGrpSpPr>
        <p:grpSpPr>
          <a:xfrm>
            <a:off x="3373935" y="5042822"/>
            <a:ext cx="1852088" cy="240159"/>
            <a:chOff x="705948" y="3788465"/>
            <a:chExt cx="2308953" cy="299400"/>
          </a:xfrm>
        </p:grpSpPr>
        <p:sp>
          <p:nvSpPr>
            <p:cNvPr id="183" name="Google Shape;8617;p75">
              <a:extLst>
                <a:ext uri="{FF2B5EF4-FFF2-40B4-BE49-F238E27FC236}">
                  <a16:creationId xmlns:a16="http://schemas.microsoft.com/office/drawing/2014/main" id="{4B76CBA2-94B4-4A38-D2C9-8450F7892B9C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8618;p75">
              <a:extLst>
                <a:ext uri="{FF2B5EF4-FFF2-40B4-BE49-F238E27FC236}">
                  <a16:creationId xmlns:a16="http://schemas.microsoft.com/office/drawing/2014/main" id="{17FF092A-6CD2-C33D-9A30-B9A2BEC87EB5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8619;p75">
              <a:extLst>
                <a:ext uri="{FF2B5EF4-FFF2-40B4-BE49-F238E27FC236}">
                  <a16:creationId xmlns:a16="http://schemas.microsoft.com/office/drawing/2014/main" id="{A6CD25DB-5980-EEC9-970B-28BAA4ADE26B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8620;p75">
              <a:extLst>
                <a:ext uri="{FF2B5EF4-FFF2-40B4-BE49-F238E27FC236}">
                  <a16:creationId xmlns:a16="http://schemas.microsoft.com/office/drawing/2014/main" id="{CF9668F7-5257-AAB3-BD34-D03697873064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8621;p75">
              <a:extLst>
                <a:ext uri="{FF2B5EF4-FFF2-40B4-BE49-F238E27FC236}">
                  <a16:creationId xmlns:a16="http://schemas.microsoft.com/office/drawing/2014/main" id="{40270FB9-DBEC-B65F-B2E2-174F0742C874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8" name="Google Shape;8622;p75">
            <a:extLst>
              <a:ext uri="{FF2B5EF4-FFF2-40B4-BE49-F238E27FC236}">
                <a16:creationId xmlns:a16="http://schemas.microsoft.com/office/drawing/2014/main" id="{27FD47E1-2342-6018-0045-F3BB4A591F4F}"/>
              </a:ext>
            </a:extLst>
          </p:cNvPr>
          <p:cNvGrpSpPr/>
          <p:nvPr/>
        </p:nvGrpSpPr>
        <p:grpSpPr>
          <a:xfrm>
            <a:off x="3437851" y="5860128"/>
            <a:ext cx="1739479" cy="392099"/>
            <a:chOff x="2658741" y="4097347"/>
            <a:chExt cx="1304609" cy="294074"/>
          </a:xfrm>
        </p:grpSpPr>
        <p:grpSp>
          <p:nvGrpSpPr>
            <p:cNvPr id="189" name="Google Shape;8623;p75">
              <a:extLst>
                <a:ext uri="{FF2B5EF4-FFF2-40B4-BE49-F238E27FC236}">
                  <a16:creationId xmlns:a16="http://schemas.microsoft.com/office/drawing/2014/main" id="{5D2FA9C1-CEAE-A4CE-017D-592B7F636008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2" name="Google Shape;8624;p75">
                <a:extLst>
                  <a:ext uri="{FF2B5EF4-FFF2-40B4-BE49-F238E27FC236}">
                    <a16:creationId xmlns:a16="http://schemas.microsoft.com/office/drawing/2014/main" id="{0719D001-F428-9B23-02B2-D7C9B68EF0E4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3" name="Google Shape;8625;p75">
                <a:extLst>
                  <a:ext uri="{FF2B5EF4-FFF2-40B4-BE49-F238E27FC236}">
                    <a16:creationId xmlns:a16="http://schemas.microsoft.com/office/drawing/2014/main" id="{A7897132-D74A-4C31-C77B-17199362EE6B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0" name="Google Shape;8626;p75">
              <a:extLst>
                <a:ext uri="{FF2B5EF4-FFF2-40B4-BE49-F238E27FC236}">
                  <a16:creationId xmlns:a16="http://schemas.microsoft.com/office/drawing/2014/main" id="{572D4ED9-4ABF-37D4-6B5B-D697F873535C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0" name="Google Shape;8627;p75">
                <a:extLst>
                  <a:ext uri="{FF2B5EF4-FFF2-40B4-BE49-F238E27FC236}">
                    <a16:creationId xmlns:a16="http://schemas.microsoft.com/office/drawing/2014/main" id="{753286D4-1479-ABE5-4B8C-D1E2CD14287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1" name="Google Shape;8628;p75">
                <a:extLst>
                  <a:ext uri="{FF2B5EF4-FFF2-40B4-BE49-F238E27FC236}">
                    <a16:creationId xmlns:a16="http://schemas.microsoft.com/office/drawing/2014/main" id="{42EB4909-B67B-25B7-22D5-53ACF856689E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1" name="Google Shape;8629;p75">
              <a:extLst>
                <a:ext uri="{FF2B5EF4-FFF2-40B4-BE49-F238E27FC236}">
                  <a16:creationId xmlns:a16="http://schemas.microsoft.com/office/drawing/2014/main" id="{785947B4-97E2-33EC-796C-7399856C65A3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30;p75">
                <a:extLst>
                  <a:ext uri="{FF2B5EF4-FFF2-40B4-BE49-F238E27FC236}">
                    <a16:creationId xmlns:a16="http://schemas.microsoft.com/office/drawing/2014/main" id="{B67AECFA-FEB8-FDA4-D353-58F3D85FDA3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9" name="Google Shape;8631;p75">
                <a:extLst>
                  <a:ext uri="{FF2B5EF4-FFF2-40B4-BE49-F238E27FC236}">
                    <a16:creationId xmlns:a16="http://schemas.microsoft.com/office/drawing/2014/main" id="{1674C23C-C81D-44C9-363F-6B99E5C4B1E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2" name="Google Shape;8632;p75">
              <a:extLst>
                <a:ext uri="{FF2B5EF4-FFF2-40B4-BE49-F238E27FC236}">
                  <a16:creationId xmlns:a16="http://schemas.microsoft.com/office/drawing/2014/main" id="{16066B22-1633-A443-1C43-7BA2D39E99DD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3;p75">
                <a:extLst>
                  <a:ext uri="{FF2B5EF4-FFF2-40B4-BE49-F238E27FC236}">
                    <a16:creationId xmlns:a16="http://schemas.microsoft.com/office/drawing/2014/main" id="{78FAFD3D-4F16-72C3-C723-9C5FAA7192B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7" name="Google Shape;8634;p75">
                <a:extLst>
                  <a:ext uri="{FF2B5EF4-FFF2-40B4-BE49-F238E27FC236}">
                    <a16:creationId xmlns:a16="http://schemas.microsoft.com/office/drawing/2014/main" id="{BF8F9787-1F52-24E6-805A-48F68D10ECBA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3" name="Google Shape;8635;p75">
              <a:extLst>
                <a:ext uri="{FF2B5EF4-FFF2-40B4-BE49-F238E27FC236}">
                  <a16:creationId xmlns:a16="http://schemas.microsoft.com/office/drawing/2014/main" id="{9CB4E14F-0D62-74A3-1D42-33228E4C769B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4" name="Google Shape;8636;p75">
                <a:extLst>
                  <a:ext uri="{FF2B5EF4-FFF2-40B4-BE49-F238E27FC236}">
                    <a16:creationId xmlns:a16="http://schemas.microsoft.com/office/drawing/2014/main" id="{E8B9E349-2E6F-23AF-07D3-27073F7C8A28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5" name="Google Shape;8637;p75">
                <a:extLst>
                  <a:ext uri="{FF2B5EF4-FFF2-40B4-BE49-F238E27FC236}">
                    <a16:creationId xmlns:a16="http://schemas.microsoft.com/office/drawing/2014/main" id="{41964A23-7E87-942A-2274-00D2D4ED5483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04" name="Google Shape;8638;p75">
            <a:extLst>
              <a:ext uri="{FF2B5EF4-FFF2-40B4-BE49-F238E27FC236}">
                <a16:creationId xmlns:a16="http://schemas.microsoft.com/office/drawing/2014/main" id="{CC063F68-C955-428A-9370-5CD59EFA20F9}"/>
              </a:ext>
            </a:extLst>
          </p:cNvPr>
          <p:cNvGrpSpPr/>
          <p:nvPr/>
        </p:nvGrpSpPr>
        <p:grpSpPr>
          <a:xfrm>
            <a:off x="5596292" y="3170958"/>
            <a:ext cx="1911761" cy="255335"/>
            <a:chOff x="4273350" y="2080469"/>
            <a:chExt cx="1433821" cy="191501"/>
          </a:xfrm>
        </p:grpSpPr>
        <p:grpSp>
          <p:nvGrpSpPr>
            <p:cNvPr id="205" name="Google Shape;8639;p75">
              <a:extLst>
                <a:ext uri="{FF2B5EF4-FFF2-40B4-BE49-F238E27FC236}">
                  <a16:creationId xmlns:a16="http://schemas.microsoft.com/office/drawing/2014/main" id="{D60BF2BD-791F-DFF3-0150-D9E825109FBA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9" name="Google Shape;8640;p75">
                <a:extLst>
                  <a:ext uri="{FF2B5EF4-FFF2-40B4-BE49-F238E27FC236}">
                    <a16:creationId xmlns:a16="http://schemas.microsoft.com/office/drawing/2014/main" id="{9A8E4A9A-12B4-3AEE-9CAC-CDAB44840875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0" name="Google Shape;8641;p75">
                <a:extLst>
                  <a:ext uri="{FF2B5EF4-FFF2-40B4-BE49-F238E27FC236}">
                    <a16:creationId xmlns:a16="http://schemas.microsoft.com/office/drawing/2014/main" id="{6112EB38-5596-E5B4-A9DD-4CE03945FF99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6" name="Google Shape;8642;p75">
              <a:extLst>
                <a:ext uri="{FF2B5EF4-FFF2-40B4-BE49-F238E27FC236}">
                  <a16:creationId xmlns:a16="http://schemas.microsoft.com/office/drawing/2014/main" id="{E0B140A5-44CC-2405-0EF9-2E6DC9A5D556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3;p75">
                <a:extLst>
                  <a:ext uri="{FF2B5EF4-FFF2-40B4-BE49-F238E27FC236}">
                    <a16:creationId xmlns:a16="http://schemas.microsoft.com/office/drawing/2014/main" id="{3FCE24EE-564C-F46E-575C-B3F98905CF73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4;p75">
                <a:extLst>
                  <a:ext uri="{FF2B5EF4-FFF2-40B4-BE49-F238E27FC236}">
                    <a16:creationId xmlns:a16="http://schemas.microsoft.com/office/drawing/2014/main" id="{09001E61-C95C-4DE2-703B-E34544C384C1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1" name="Google Shape;8645;p75">
            <a:extLst>
              <a:ext uri="{FF2B5EF4-FFF2-40B4-BE49-F238E27FC236}">
                <a16:creationId xmlns:a16="http://schemas.microsoft.com/office/drawing/2014/main" id="{151D46A2-932E-623D-5D34-2044B67BBD84}"/>
              </a:ext>
            </a:extLst>
          </p:cNvPr>
          <p:cNvGrpSpPr/>
          <p:nvPr/>
        </p:nvGrpSpPr>
        <p:grpSpPr>
          <a:xfrm>
            <a:off x="5598365" y="1974382"/>
            <a:ext cx="1907615" cy="991185"/>
            <a:chOff x="5159450" y="1919950"/>
            <a:chExt cx="1541050" cy="862500"/>
          </a:xfrm>
        </p:grpSpPr>
        <p:sp>
          <p:nvSpPr>
            <p:cNvPr id="212" name="Google Shape;8646;p75">
              <a:extLst>
                <a:ext uri="{FF2B5EF4-FFF2-40B4-BE49-F238E27FC236}">
                  <a16:creationId xmlns:a16="http://schemas.microsoft.com/office/drawing/2014/main" id="{BF739A2A-A480-5DA6-F42E-9D49AC365E05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213" name="Google Shape;8647;p75">
              <a:extLst>
                <a:ext uri="{FF2B5EF4-FFF2-40B4-BE49-F238E27FC236}">
                  <a16:creationId xmlns:a16="http://schemas.microsoft.com/office/drawing/2014/main" id="{257FFE21-780A-0763-3DB0-48B230BBCBD3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4" name="Google Shape;8648;p75">
                <a:extLst>
                  <a:ext uri="{FF2B5EF4-FFF2-40B4-BE49-F238E27FC236}">
                    <a16:creationId xmlns:a16="http://schemas.microsoft.com/office/drawing/2014/main" id="{E274F7B8-EAC9-842B-D748-D8B482F73A94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" name="Google Shape;8649;p75">
                <a:extLst>
                  <a:ext uri="{FF2B5EF4-FFF2-40B4-BE49-F238E27FC236}">
                    <a16:creationId xmlns:a16="http://schemas.microsoft.com/office/drawing/2014/main" id="{572CA889-5BEA-4D57-E1C7-3C6660AE6F7A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6" name="Google Shape;8650;p75">
            <a:extLst>
              <a:ext uri="{FF2B5EF4-FFF2-40B4-BE49-F238E27FC236}">
                <a16:creationId xmlns:a16="http://schemas.microsoft.com/office/drawing/2014/main" id="{3ABAE43E-F67D-F052-0B24-EA09B768A304}"/>
              </a:ext>
            </a:extLst>
          </p:cNvPr>
          <p:cNvGrpSpPr/>
          <p:nvPr/>
        </p:nvGrpSpPr>
        <p:grpSpPr>
          <a:xfrm>
            <a:off x="5585183" y="3605485"/>
            <a:ext cx="1933979" cy="1402783"/>
            <a:chOff x="5230575" y="1554475"/>
            <a:chExt cx="2137150" cy="1550150"/>
          </a:xfrm>
        </p:grpSpPr>
        <p:sp>
          <p:nvSpPr>
            <p:cNvPr id="217" name="Google Shape;8651;p75">
              <a:extLst>
                <a:ext uri="{FF2B5EF4-FFF2-40B4-BE49-F238E27FC236}">
                  <a16:creationId xmlns:a16="http://schemas.microsoft.com/office/drawing/2014/main" id="{9CA50C4B-C391-2F50-D1CA-CFC7A341FEB5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8652;p75">
              <a:extLst>
                <a:ext uri="{FF2B5EF4-FFF2-40B4-BE49-F238E27FC236}">
                  <a16:creationId xmlns:a16="http://schemas.microsoft.com/office/drawing/2014/main" id="{FF32B1F4-8D51-9335-6B45-EDEF34AE7D1A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8653;p75">
              <a:extLst>
                <a:ext uri="{FF2B5EF4-FFF2-40B4-BE49-F238E27FC236}">
                  <a16:creationId xmlns:a16="http://schemas.microsoft.com/office/drawing/2014/main" id="{8D7FC5ED-0D09-AF2E-E0EB-AFE75CF0160F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8654;p75">
              <a:extLst>
                <a:ext uri="{FF2B5EF4-FFF2-40B4-BE49-F238E27FC236}">
                  <a16:creationId xmlns:a16="http://schemas.microsoft.com/office/drawing/2014/main" id="{D4E72784-D929-53CB-B859-76B58DCE65B3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8655;p75">
              <a:extLst>
                <a:ext uri="{FF2B5EF4-FFF2-40B4-BE49-F238E27FC236}">
                  <a16:creationId xmlns:a16="http://schemas.microsoft.com/office/drawing/2014/main" id="{B0E71EEA-773C-252E-D180-EC414AF95305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8656;p75">
              <a:extLst>
                <a:ext uri="{FF2B5EF4-FFF2-40B4-BE49-F238E27FC236}">
                  <a16:creationId xmlns:a16="http://schemas.microsoft.com/office/drawing/2014/main" id="{B429606B-0B9C-7272-44BE-A154B2DEA466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8657;p75">
              <a:extLst>
                <a:ext uri="{FF2B5EF4-FFF2-40B4-BE49-F238E27FC236}">
                  <a16:creationId xmlns:a16="http://schemas.microsoft.com/office/drawing/2014/main" id="{3B89ADC9-225F-235B-0613-9DA3D65A6646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8658;p75">
              <a:extLst>
                <a:ext uri="{FF2B5EF4-FFF2-40B4-BE49-F238E27FC236}">
                  <a16:creationId xmlns:a16="http://schemas.microsoft.com/office/drawing/2014/main" id="{F7F77402-C418-75CA-8A21-64EA52D59C99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8659;p75">
              <a:extLst>
                <a:ext uri="{FF2B5EF4-FFF2-40B4-BE49-F238E27FC236}">
                  <a16:creationId xmlns:a16="http://schemas.microsoft.com/office/drawing/2014/main" id="{2F0DFBE7-89CC-F212-AF08-7165A391BA92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8660;p75">
              <a:extLst>
                <a:ext uri="{FF2B5EF4-FFF2-40B4-BE49-F238E27FC236}">
                  <a16:creationId xmlns:a16="http://schemas.microsoft.com/office/drawing/2014/main" id="{986BF217-C571-D260-847B-CC5452122772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8661;p75">
              <a:extLst>
                <a:ext uri="{FF2B5EF4-FFF2-40B4-BE49-F238E27FC236}">
                  <a16:creationId xmlns:a16="http://schemas.microsoft.com/office/drawing/2014/main" id="{AD2E52A9-993C-3BAA-11BE-6B97CC4F20EB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8662;p75">
              <a:extLst>
                <a:ext uri="{FF2B5EF4-FFF2-40B4-BE49-F238E27FC236}">
                  <a16:creationId xmlns:a16="http://schemas.microsoft.com/office/drawing/2014/main" id="{DC672417-C22C-447C-6028-0B8E6ED3DBCE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8663;p75">
              <a:extLst>
                <a:ext uri="{FF2B5EF4-FFF2-40B4-BE49-F238E27FC236}">
                  <a16:creationId xmlns:a16="http://schemas.microsoft.com/office/drawing/2014/main" id="{5AD63433-DACA-90BA-F703-75B699AD0B22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0" name="Google Shape;8664;p75">
            <a:extLst>
              <a:ext uri="{FF2B5EF4-FFF2-40B4-BE49-F238E27FC236}">
                <a16:creationId xmlns:a16="http://schemas.microsoft.com/office/drawing/2014/main" id="{0003F824-1BAC-8378-6823-B4584C158A68}"/>
              </a:ext>
            </a:extLst>
          </p:cNvPr>
          <p:cNvGrpSpPr/>
          <p:nvPr/>
        </p:nvGrpSpPr>
        <p:grpSpPr>
          <a:xfrm rot="10800000">
            <a:off x="5607250" y="5061737"/>
            <a:ext cx="1889844" cy="1183928"/>
            <a:chOff x="5645403" y="2920021"/>
            <a:chExt cx="2650800" cy="2180614"/>
          </a:xfrm>
        </p:grpSpPr>
        <p:sp>
          <p:nvSpPr>
            <p:cNvPr id="231" name="Google Shape;8665;p75">
              <a:extLst>
                <a:ext uri="{FF2B5EF4-FFF2-40B4-BE49-F238E27FC236}">
                  <a16:creationId xmlns:a16="http://schemas.microsoft.com/office/drawing/2014/main" id="{EDAB10CD-782C-5EA8-9FD0-4D0231E718A6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32" name="Google Shape;8666;p75">
              <a:extLst>
                <a:ext uri="{FF2B5EF4-FFF2-40B4-BE49-F238E27FC236}">
                  <a16:creationId xmlns:a16="http://schemas.microsoft.com/office/drawing/2014/main" id="{58EAF6BA-7B99-7BD8-A438-68691AC040D2}"/>
                </a:ext>
              </a:extLst>
            </p:cNvPr>
            <p:cNvCxnSpPr>
              <a:stCxn id="231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7;p75">
              <a:extLst>
                <a:ext uri="{FF2B5EF4-FFF2-40B4-BE49-F238E27FC236}">
                  <a16:creationId xmlns:a16="http://schemas.microsoft.com/office/drawing/2014/main" id="{46BB1DD1-09B1-FAB4-1108-87826862B1D9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34" name="Google Shape;8668;p75">
              <a:extLst>
                <a:ext uri="{FF2B5EF4-FFF2-40B4-BE49-F238E27FC236}">
                  <a16:creationId xmlns:a16="http://schemas.microsoft.com/office/drawing/2014/main" id="{678EBF48-2EA8-06F5-FB0F-0D18A8A3B674}"/>
                </a:ext>
              </a:extLst>
            </p:cNvPr>
            <p:cNvCxnSpPr>
              <a:endCxn id="233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69;p75">
              <a:extLst>
                <a:ext uri="{FF2B5EF4-FFF2-40B4-BE49-F238E27FC236}">
                  <a16:creationId xmlns:a16="http://schemas.microsoft.com/office/drawing/2014/main" id="{1ED440C2-E372-688E-D2E2-6124C5D0A974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36" name="Google Shape;8670;p75">
              <a:extLst>
                <a:ext uri="{FF2B5EF4-FFF2-40B4-BE49-F238E27FC236}">
                  <a16:creationId xmlns:a16="http://schemas.microsoft.com/office/drawing/2014/main" id="{11435551-26EA-AA85-6838-255C007A0467}"/>
                </a:ext>
              </a:extLst>
            </p:cNvPr>
            <p:cNvCxnSpPr>
              <a:stCxn id="235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8671;p75">
              <a:extLst>
                <a:ext uri="{FF2B5EF4-FFF2-40B4-BE49-F238E27FC236}">
                  <a16:creationId xmlns:a16="http://schemas.microsoft.com/office/drawing/2014/main" id="{4259F341-A124-AB62-847F-6099075B9068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38" name="Google Shape;8672;p75">
              <a:extLst>
                <a:ext uri="{FF2B5EF4-FFF2-40B4-BE49-F238E27FC236}">
                  <a16:creationId xmlns:a16="http://schemas.microsoft.com/office/drawing/2014/main" id="{6DB443EC-05AC-3938-F994-C2A8476F0E5F}"/>
                </a:ext>
              </a:extLst>
            </p:cNvPr>
            <p:cNvCxnSpPr>
              <a:endCxn id="237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9" name="Google Shape;8673;p75">
            <a:extLst>
              <a:ext uri="{FF2B5EF4-FFF2-40B4-BE49-F238E27FC236}">
                <a16:creationId xmlns:a16="http://schemas.microsoft.com/office/drawing/2014/main" id="{1B62D6C6-1A0B-6B23-A1AE-3ED479663E52}"/>
              </a:ext>
            </a:extLst>
          </p:cNvPr>
          <p:cNvGrpSpPr/>
          <p:nvPr/>
        </p:nvGrpSpPr>
        <p:grpSpPr>
          <a:xfrm>
            <a:off x="9741063" y="3599545"/>
            <a:ext cx="1428991" cy="1362105"/>
            <a:chOff x="7189833" y="2022667"/>
            <a:chExt cx="1251159" cy="1192597"/>
          </a:xfrm>
        </p:grpSpPr>
        <p:sp>
          <p:nvSpPr>
            <p:cNvPr id="240" name="Google Shape;8674;p75">
              <a:extLst>
                <a:ext uri="{FF2B5EF4-FFF2-40B4-BE49-F238E27FC236}">
                  <a16:creationId xmlns:a16="http://schemas.microsoft.com/office/drawing/2014/main" id="{AFCA729A-D978-085C-3A89-1F1D7F569D18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8675;p75">
              <a:extLst>
                <a:ext uri="{FF2B5EF4-FFF2-40B4-BE49-F238E27FC236}">
                  <a16:creationId xmlns:a16="http://schemas.microsoft.com/office/drawing/2014/main" id="{0BD62852-B8F9-8BC2-B3FC-F2930DD00DAA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8676;p75">
              <a:extLst>
                <a:ext uri="{FF2B5EF4-FFF2-40B4-BE49-F238E27FC236}">
                  <a16:creationId xmlns:a16="http://schemas.microsoft.com/office/drawing/2014/main" id="{EA36DC11-B30C-2C2A-9F51-D6DE868A4CF5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8677;p75">
              <a:extLst>
                <a:ext uri="{FF2B5EF4-FFF2-40B4-BE49-F238E27FC236}">
                  <a16:creationId xmlns:a16="http://schemas.microsoft.com/office/drawing/2014/main" id="{B0733611-F032-17DD-0E29-02ECC8072C9A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4" name="Google Shape;8678;p75">
            <a:extLst>
              <a:ext uri="{FF2B5EF4-FFF2-40B4-BE49-F238E27FC236}">
                <a16:creationId xmlns:a16="http://schemas.microsoft.com/office/drawing/2014/main" id="{ECB53138-9BC3-5E01-8FF8-CC2D7EE19985}"/>
              </a:ext>
            </a:extLst>
          </p:cNvPr>
          <p:cNvGrpSpPr/>
          <p:nvPr/>
        </p:nvGrpSpPr>
        <p:grpSpPr>
          <a:xfrm>
            <a:off x="862757" y="4168087"/>
            <a:ext cx="2260499" cy="2081116"/>
            <a:chOff x="727421" y="2828315"/>
            <a:chExt cx="1695374" cy="1560837"/>
          </a:xfrm>
        </p:grpSpPr>
        <p:grpSp>
          <p:nvGrpSpPr>
            <p:cNvPr id="245" name="Google Shape;8679;p75">
              <a:extLst>
                <a:ext uri="{FF2B5EF4-FFF2-40B4-BE49-F238E27FC236}">
                  <a16:creationId xmlns:a16="http://schemas.microsoft.com/office/drawing/2014/main" id="{115C301F-BDE1-50BA-2959-CB82734EC0D1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7" name="Google Shape;8680;p75">
                <a:extLst>
                  <a:ext uri="{FF2B5EF4-FFF2-40B4-BE49-F238E27FC236}">
                    <a16:creationId xmlns:a16="http://schemas.microsoft.com/office/drawing/2014/main" id="{93D05F48-27DC-AF54-978D-1BA48995E902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8" name="Google Shape;8681;p75">
                <a:extLst>
                  <a:ext uri="{FF2B5EF4-FFF2-40B4-BE49-F238E27FC236}">
                    <a16:creationId xmlns:a16="http://schemas.microsoft.com/office/drawing/2014/main" id="{A50516EE-83AC-3B21-73B7-9E93EA72485A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9" name="Google Shape;8682;p75">
                <a:extLst>
                  <a:ext uri="{FF2B5EF4-FFF2-40B4-BE49-F238E27FC236}">
                    <a16:creationId xmlns:a16="http://schemas.microsoft.com/office/drawing/2014/main" id="{4637ADCC-7F72-A924-DF62-15EA69FE360A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0" name="Google Shape;8683;p75">
                <a:extLst>
                  <a:ext uri="{FF2B5EF4-FFF2-40B4-BE49-F238E27FC236}">
                    <a16:creationId xmlns:a16="http://schemas.microsoft.com/office/drawing/2014/main" id="{43684036-DDAC-D6C2-51DB-86A4B2F89808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1" name="Google Shape;8684;p75">
                <a:extLst>
                  <a:ext uri="{FF2B5EF4-FFF2-40B4-BE49-F238E27FC236}">
                    <a16:creationId xmlns:a16="http://schemas.microsoft.com/office/drawing/2014/main" id="{F1D773F4-8757-2EBF-E662-A9E1C8FB8C04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2" name="Google Shape;8685;p75">
                <a:extLst>
                  <a:ext uri="{FF2B5EF4-FFF2-40B4-BE49-F238E27FC236}">
                    <a16:creationId xmlns:a16="http://schemas.microsoft.com/office/drawing/2014/main" id="{29BBB196-5764-13C6-561C-E641EB19F3E3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3" name="Google Shape;8686;p75">
                <a:extLst>
                  <a:ext uri="{FF2B5EF4-FFF2-40B4-BE49-F238E27FC236}">
                    <a16:creationId xmlns:a16="http://schemas.microsoft.com/office/drawing/2014/main" id="{1E89D93A-C8D0-8B44-9895-DB8524B02CAC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6" name="Google Shape;8687;p75">
              <a:extLst>
                <a:ext uri="{FF2B5EF4-FFF2-40B4-BE49-F238E27FC236}">
                  <a16:creationId xmlns:a16="http://schemas.microsoft.com/office/drawing/2014/main" id="{A4B0C676-0580-3406-B006-CD2014FD061D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0" name="Google Shape;8688;p75">
                <a:extLst>
                  <a:ext uri="{FF2B5EF4-FFF2-40B4-BE49-F238E27FC236}">
                    <a16:creationId xmlns:a16="http://schemas.microsoft.com/office/drawing/2014/main" id="{83E872B8-B9A4-AAB3-3643-AF151E4650FF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1" name="Google Shape;8689;p75">
                <a:extLst>
                  <a:ext uri="{FF2B5EF4-FFF2-40B4-BE49-F238E27FC236}">
                    <a16:creationId xmlns:a16="http://schemas.microsoft.com/office/drawing/2014/main" id="{C7D46B92-ED2D-1E53-E561-70237069A301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2" name="Google Shape;8690;p75">
                <a:extLst>
                  <a:ext uri="{FF2B5EF4-FFF2-40B4-BE49-F238E27FC236}">
                    <a16:creationId xmlns:a16="http://schemas.microsoft.com/office/drawing/2014/main" id="{781A5B3C-D1E1-A5F8-01FF-BEC96C3A90D1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3" name="Google Shape;8691;p75">
                <a:extLst>
                  <a:ext uri="{FF2B5EF4-FFF2-40B4-BE49-F238E27FC236}">
                    <a16:creationId xmlns:a16="http://schemas.microsoft.com/office/drawing/2014/main" id="{FB4344E8-D711-FEFB-9169-0C207AD99961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4" name="Google Shape;8692;p75">
                <a:extLst>
                  <a:ext uri="{FF2B5EF4-FFF2-40B4-BE49-F238E27FC236}">
                    <a16:creationId xmlns:a16="http://schemas.microsoft.com/office/drawing/2014/main" id="{09BC291B-D46D-E684-B55C-0A75F09232EF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5" name="Google Shape;8693;p75">
                <a:extLst>
                  <a:ext uri="{FF2B5EF4-FFF2-40B4-BE49-F238E27FC236}">
                    <a16:creationId xmlns:a16="http://schemas.microsoft.com/office/drawing/2014/main" id="{008C9774-5E3B-38C5-E410-509A67DF8B4E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6" name="Google Shape;8694;p75">
                <a:extLst>
                  <a:ext uri="{FF2B5EF4-FFF2-40B4-BE49-F238E27FC236}">
                    <a16:creationId xmlns:a16="http://schemas.microsoft.com/office/drawing/2014/main" id="{C304D498-F551-E754-08FC-6DFDA81FDDB3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7" name="Google Shape;8695;p75">
              <a:extLst>
                <a:ext uri="{FF2B5EF4-FFF2-40B4-BE49-F238E27FC236}">
                  <a16:creationId xmlns:a16="http://schemas.microsoft.com/office/drawing/2014/main" id="{0614DBBF-DA0E-73F9-2BFA-88626B2F558A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3" name="Google Shape;8696;p75">
                <a:extLst>
                  <a:ext uri="{FF2B5EF4-FFF2-40B4-BE49-F238E27FC236}">
                    <a16:creationId xmlns:a16="http://schemas.microsoft.com/office/drawing/2014/main" id="{5B272BF4-F0F3-E113-B5A5-502493D78563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4" name="Google Shape;8697;p75">
                <a:extLst>
                  <a:ext uri="{FF2B5EF4-FFF2-40B4-BE49-F238E27FC236}">
                    <a16:creationId xmlns:a16="http://schemas.microsoft.com/office/drawing/2014/main" id="{61B6FACF-633F-02C2-592C-CE0F345EB632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5" name="Google Shape;8698;p75">
                <a:extLst>
                  <a:ext uri="{FF2B5EF4-FFF2-40B4-BE49-F238E27FC236}">
                    <a16:creationId xmlns:a16="http://schemas.microsoft.com/office/drawing/2014/main" id="{11441130-B86B-A901-C5E5-AE394AB2119D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6" name="Google Shape;8699;p75">
                <a:extLst>
                  <a:ext uri="{FF2B5EF4-FFF2-40B4-BE49-F238E27FC236}">
                    <a16:creationId xmlns:a16="http://schemas.microsoft.com/office/drawing/2014/main" id="{2420C305-B851-9262-73E3-0D4F18780F8D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7" name="Google Shape;8700;p75">
                <a:extLst>
                  <a:ext uri="{FF2B5EF4-FFF2-40B4-BE49-F238E27FC236}">
                    <a16:creationId xmlns:a16="http://schemas.microsoft.com/office/drawing/2014/main" id="{977034FE-DADB-D960-5AB7-0E6F7CE4418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8" name="Google Shape;8701;p75">
                <a:extLst>
                  <a:ext uri="{FF2B5EF4-FFF2-40B4-BE49-F238E27FC236}">
                    <a16:creationId xmlns:a16="http://schemas.microsoft.com/office/drawing/2014/main" id="{88E7FE5D-4C40-6791-4790-21696DA7BA97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9" name="Google Shape;8702;p75">
                <a:extLst>
                  <a:ext uri="{FF2B5EF4-FFF2-40B4-BE49-F238E27FC236}">
                    <a16:creationId xmlns:a16="http://schemas.microsoft.com/office/drawing/2014/main" id="{2615EB49-7476-5402-3075-2979E111409D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8" name="Google Shape;8703;p75">
              <a:extLst>
                <a:ext uri="{FF2B5EF4-FFF2-40B4-BE49-F238E27FC236}">
                  <a16:creationId xmlns:a16="http://schemas.microsoft.com/office/drawing/2014/main" id="{12DD9A4E-D2F4-58BD-7911-F7EAF9E3666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6" name="Google Shape;8704;p75">
                <a:extLst>
                  <a:ext uri="{FF2B5EF4-FFF2-40B4-BE49-F238E27FC236}">
                    <a16:creationId xmlns:a16="http://schemas.microsoft.com/office/drawing/2014/main" id="{78AE9BC6-09FC-44B9-ACEF-E8E6D77E7619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7" name="Google Shape;8705;p75">
                <a:extLst>
                  <a:ext uri="{FF2B5EF4-FFF2-40B4-BE49-F238E27FC236}">
                    <a16:creationId xmlns:a16="http://schemas.microsoft.com/office/drawing/2014/main" id="{0A7BEC36-0916-402F-1658-73E4F655F0D6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8" name="Google Shape;8706;p75">
                <a:extLst>
                  <a:ext uri="{FF2B5EF4-FFF2-40B4-BE49-F238E27FC236}">
                    <a16:creationId xmlns:a16="http://schemas.microsoft.com/office/drawing/2014/main" id="{FFFCB25F-E0C6-2FBD-73A0-8178464C6666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9" name="Google Shape;8707;p75">
                <a:extLst>
                  <a:ext uri="{FF2B5EF4-FFF2-40B4-BE49-F238E27FC236}">
                    <a16:creationId xmlns:a16="http://schemas.microsoft.com/office/drawing/2014/main" id="{5A785F77-6932-6E38-35DB-CCDA1F32928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0" name="Google Shape;8708;p75">
                <a:extLst>
                  <a:ext uri="{FF2B5EF4-FFF2-40B4-BE49-F238E27FC236}">
                    <a16:creationId xmlns:a16="http://schemas.microsoft.com/office/drawing/2014/main" id="{F6CBE1D9-C402-95ED-48E3-4C750D313867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1" name="Google Shape;8709;p75">
                <a:extLst>
                  <a:ext uri="{FF2B5EF4-FFF2-40B4-BE49-F238E27FC236}">
                    <a16:creationId xmlns:a16="http://schemas.microsoft.com/office/drawing/2014/main" id="{C7305495-9C55-865D-7AF0-A1A06B977997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2" name="Google Shape;8710;p75">
                <a:extLst>
                  <a:ext uri="{FF2B5EF4-FFF2-40B4-BE49-F238E27FC236}">
                    <a16:creationId xmlns:a16="http://schemas.microsoft.com/office/drawing/2014/main" id="{5C985041-65C3-E0D9-B4B2-BC7126E81D2E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9" name="Google Shape;8711;p75">
              <a:extLst>
                <a:ext uri="{FF2B5EF4-FFF2-40B4-BE49-F238E27FC236}">
                  <a16:creationId xmlns:a16="http://schemas.microsoft.com/office/drawing/2014/main" id="{83EF0BEE-C585-855C-6AAD-683139226B8A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9" name="Google Shape;8712;p75">
                <a:extLst>
                  <a:ext uri="{FF2B5EF4-FFF2-40B4-BE49-F238E27FC236}">
                    <a16:creationId xmlns:a16="http://schemas.microsoft.com/office/drawing/2014/main" id="{E169FD0F-3A3A-C58B-7FC0-65F956F20973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0" name="Google Shape;8713;p75">
                <a:extLst>
                  <a:ext uri="{FF2B5EF4-FFF2-40B4-BE49-F238E27FC236}">
                    <a16:creationId xmlns:a16="http://schemas.microsoft.com/office/drawing/2014/main" id="{49C36470-6EEA-824A-E50A-DC79AEF79836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1" name="Google Shape;8714;p75">
                <a:extLst>
                  <a:ext uri="{FF2B5EF4-FFF2-40B4-BE49-F238E27FC236}">
                    <a16:creationId xmlns:a16="http://schemas.microsoft.com/office/drawing/2014/main" id="{C803C1C4-9A09-07F8-6716-9846333426D9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2" name="Google Shape;8715;p75">
                <a:extLst>
                  <a:ext uri="{FF2B5EF4-FFF2-40B4-BE49-F238E27FC236}">
                    <a16:creationId xmlns:a16="http://schemas.microsoft.com/office/drawing/2014/main" id="{A0AD3F72-1877-E4E4-E1D4-B06DD2C3C3C4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3" name="Google Shape;8716;p75">
                <a:extLst>
                  <a:ext uri="{FF2B5EF4-FFF2-40B4-BE49-F238E27FC236}">
                    <a16:creationId xmlns:a16="http://schemas.microsoft.com/office/drawing/2014/main" id="{4CFE9225-19F3-93F9-94F9-5B94D351CE3C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4" name="Google Shape;8717;p75">
                <a:extLst>
                  <a:ext uri="{FF2B5EF4-FFF2-40B4-BE49-F238E27FC236}">
                    <a16:creationId xmlns:a16="http://schemas.microsoft.com/office/drawing/2014/main" id="{3B886AF4-3ADD-73C8-A13E-845A8C857EA6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5" name="Google Shape;8718;p75">
                <a:extLst>
                  <a:ext uri="{FF2B5EF4-FFF2-40B4-BE49-F238E27FC236}">
                    <a16:creationId xmlns:a16="http://schemas.microsoft.com/office/drawing/2014/main" id="{882F90C3-CBD4-A094-6149-61432C4A8E90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0" name="Google Shape;8719;p75">
              <a:extLst>
                <a:ext uri="{FF2B5EF4-FFF2-40B4-BE49-F238E27FC236}">
                  <a16:creationId xmlns:a16="http://schemas.microsoft.com/office/drawing/2014/main" id="{FC92B553-46AF-3505-6699-068B77074254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7" name="Google Shape;8720;p75">
                <a:extLst>
                  <a:ext uri="{FF2B5EF4-FFF2-40B4-BE49-F238E27FC236}">
                    <a16:creationId xmlns:a16="http://schemas.microsoft.com/office/drawing/2014/main" id="{D534AD15-41C5-3A81-5C3F-74CF9DBC8D54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8721;p75">
                <a:extLst>
                  <a:ext uri="{FF2B5EF4-FFF2-40B4-BE49-F238E27FC236}">
                    <a16:creationId xmlns:a16="http://schemas.microsoft.com/office/drawing/2014/main" id="{E6EF8162-8F4A-4E5C-5D17-8E3CC3865A43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1" name="Google Shape;8722;p75">
              <a:extLst>
                <a:ext uri="{FF2B5EF4-FFF2-40B4-BE49-F238E27FC236}">
                  <a16:creationId xmlns:a16="http://schemas.microsoft.com/office/drawing/2014/main" id="{975B33BB-9FA4-45D8-1936-F4E119CDB457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0" name="Google Shape;8723;p75">
                <a:extLst>
                  <a:ext uri="{FF2B5EF4-FFF2-40B4-BE49-F238E27FC236}">
                    <a16:creationId xmlns:a16="http://schemas.microsoft.com/office/drawing/2014/main" id="{1152584D-2A76-8B34-FA69-7725A171F65D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" name="Google Shape;8724;p75">
                <a:extLst>
                  <a:ext uri="{FF2B5EF4-FFF2-40B4-BE49-F238E27FC236}">
                    <a16:creationId xmlns:a16="http://schemas.microsoft.com/office/drawing/2014/main" id="{D9566160-6FB0-B6F0-695F-4569A33DBCCF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2" name="Google Shape;8725;p75">
                <a:extLst>
                  <a:ext uri="{FF2B5EF4-FFF2-40B4-BE49-F238E27FC236}">
                    <a16:creationId xmlns:a16="http://schemas.microsoft.com/office/drawing/2014/main" id="{15EE06CC-1B21-7535-67EC-D7550ADEF0C7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3" name="Google Shape;8726;p75">
                <a:extLst>
                  <a:ext uri="{FF2B5EF4-FFF2-40B4-BE49-F238E27FC236}">
                    <a16:creationId xmlns:a16="http://schemas.microsoft.com/office/drawing/2014/main" id="{C2FA1A6B-D620-8F0E-C823-11D480E20B97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4" name="Google Shape;8727;p75">
                <a:extLst>
                  <a:ext uri="{FF2B5EF4-FFF2-40B4-BE49-F238E27FC236}">
                    <a16:creationId xmlns:a16="http://schemas.microsoft.com/office/drawing/2014/main" id="{D3ACCEEE-5AAD-8A6A-3F98-E8F1BE22D877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5" name="Google Shape;8728;p75">
                <a:extLst>
                  <a:ext uri="{FF2B5EF4-FFF2-40B4-BE49-F238E27FC236}">
                    <a16:creationId xmlns:a16="http://schemas.microsoft.com/office/drawing/2014/main" id="{38F1E265-C7C7-1EEF-3DAF-425FF9558C4B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6" name="Google Shape;8729;p75">
                <a:extLst>
                  <a:ext uri="{FF2B5EF4-FFF2-40B4-BE49-F238E27FC236}">
                    <a16:creationId xmlns:a16="http://schemas.microsoft.com/office/drawing/2014/main" id="{1B13C6E1-13A5-0023-8DAC-3A1BEA8C716F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2" name="Google Shape;8730;p75">
              <a:extLst>
                <a:ext uri="{FF2B5EF4-FFF2-40B4-BE49-F238E27FC236}">
                  <a16:creationId xmlns:a16="http://schemas.microsoft.com/office/drawing/2014/main" id="{3C13C60B-90E0-BBD9-A103-73AA98540C08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3" name="Google Shape;8731;p75">
                <a:extLst>
                  <a:ext uri="{FF2B5EF4-FFF2-40B4-BE49-F238E27FC236}">
                    <a16:creationId xmlns:a16="http://schemas.microsoft.com/office/drawing/2014/main" id="{E79F3AE6-D9D5-90DA-3021-A3FBB2A7762B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4" name="Google Shape;8732;p75">
                <a:extLst>
                  <a:ext uri="{FF2B5EF4-FFF2-40B4-BE49-F238E27FC236}">
                    <a16:creationId xmlns:a16="http://schemas.microsoft.com/office/drawing/2014/main" id="{5A685F79-0683-D4C5-426F-B74C2639CADC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" name="Google Shape;8733;p75">
                <a:extLst>
                  <a:ext uri="{FF2B5EF4-FFF2-40B4-BE49-F238E27FC236}">
                    <a16:creationId xmlns:a16="http://schemas.microsoft.com/office/drawing/2014/main" id="{4A92A344-06A6-FA20-D99B-46F6A6592359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" name="Google Shape;8734;p75">
                <a:extLst>
                  <a:ext uri="{FF2B5EF4-FFF2-40B4-BE49-F238E27FC236}">
                    <a16:creationId xmlns:a16="http://schemas.microsoft.com/office/drawing/2014/main" id="{E4529245-60B3-7EEF-FE38-EF6AFFE98FD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7" name="Google Shape;8735;p75">
                <a:extLst>
                  <a:ext uri="{FF2B5EF4-FFF2-40B4-BE49-F238E27FC236}">
                    <a16:creationId xmlns:a16="http://schemas.microsoft.com/office/drawing/2014/main" id="{093D2DF2-7A3E-A4F5-94F0-1A74E6A2801C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8" name="Google Shape;8736;p75">
                <a:extLst>
                  <a:ext uri="{FF2B5EF4-FFF2-40B4-BE49-F238E27FC236}">
                    <a16:creationId xmlns:a16="http://schemas.microsoft.com/office/drawing/2014/main" id="{569F88D1-171C-328D-535E-79A819913FBB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" name="Google Shape;8737;p75">
                <a:extLst>
                  <a:ext uri="{FF2B5EF4-FFF2-40B4-BE49-F238E27FC236}">
                    <a16:creationId xmlns:a16="http://schemas.microsoft.com/office/drawing/2014/main" id="{0CF50D5F-4020-91F6-4EB9-DD84E5B86308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04" name="Google Shape;8738;p75">
            <a:extLst>
              <a:ext uri="{FF2B5EF4-FFF2-40B4-BE49-F238E27FC236}">
                <a16:creationId xmlns:a16="http://schemas.microsoft.com/office/drawing/2014/main" id="{19D28715-68A0-ACA3-3BE2-F46A4840120B}"/>
              </a:ext>
            </a:extLst>
          </p:cNvPr>
          <p:cNvGrpSpPr/>
          <p:nvPr/>
        </p:nvGrpSpPr>
        <p:grpSpPr>
          <a:xfrm>
            <a:off x="7807530" y="3604849"/>
            <a:ext cx="1664724" cy="1367092"/>
            <a:chOff x="5183758" y="1210600"/>
            <a:chExt cx="3605380" cy="2960783"/>
          </a:xfrm>
        </p:grpSpPr>
        <p:sp>
          <p:nvSpPr>
            <p:cNvPr id="305" name="Google Shape;8739;p75">
              <a:extLst>
                <a:ext uri="{FF2B5EF4-FFF2-40B4-BE49-F238E27FC236}">
                  <a16:creationId xmlns:a16="http://schemas.microsoft.com/office/drawing/2014/main" id="{2B67433B-DA43-A341-3557-B5668B060750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8740;p75">
              <a:extLst>
                <a:ext uri="{FF2B5EF4-FFF2-40B4-BE49-F238E27FC236}">
                  <a16:creationId xmlns:a16="http://schemas.microsoft.com/office/drawing/2014/main" id="{708772B7-79F0-A808-A73C-9550DE9469F7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8741;p75">
              <a:extLst>
                <a:ext uri="{FF2B5EF4-FFF2-40B4-BE49-F238E27FC236}">
                  <a16:creationId xmlns:a16="http://schemas.microsoft.com/office/drawing/2014/main" id="{9EABE828-A108-3A33-4EDF-9D2697553ECB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8742;p75">
              <a:extLst>
                <a:ext uri="{FF2B5EF4-FFF2-40B4-BE49-F238E27FC236}">
                  <a16:creationId xmlns:a16="http://schemas.microsoft.com/office/drawing/2014/main" id="{01B61B78-BA3E-21F7-0C2F-F2360BBC0FCB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309" name="Google Shape;8743;p75">
              <a:extLst>
                <a:ext uri="{FF2B5EF4-FFF2-40B4-BE49-F238E27FC236}">
                  <a16:creationId xmlns:a16="http://schemas.microsoft.com/office/drawing/2014/main" id="{731CA301-F0D8-EFAB-CBD2-DC12E9A58882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4;p75">
              <a:extLst>
                <a:ext uri="{FF2B5EF4-FFF2-40B4-BE49-F238E27FC236}">
                  <a16:creationId xmlns:a16="http://schemas.microsoft.com/office/drawing/2014/main" id="{A698011A-4A14-58DA-108F-527282446DCE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1" name="Google Shape;8745;p75">
              <a:extLst>
                <a:ext uri="{FF2B5EF4-FFF2-40B4-BE49-F238E27FC236}">
                  <a16:creationId xmlns:a16="http://schemas.microsoft.com/office/drawing/2014/main" id="{7B2B6234-07BB-803D-1806-0601CE06A590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2" name="Google Shape;8746;p75">
              <a:extLst>
                <a:ext uri="{FF2B5EF4-FFF2-40B4-BE49-F238E27FC236}">
                  <a16:creationId xmlns:a16="http://schemas.microsoft.com/office/drawing/2014/main" id="{FF3B36EC-75AE-225E-2967-69AA240CEB90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3" name="Google Shape;8747;p75">
              <a:extLst>
                <a:ext uri="{FF2B5EF4-FFF2-40B4-BE49-F238E27FC236}">
                  <a16:creationId xmlns:a16="http://schemas.microsoft.com/office/drawing/2014/main" id="{2F638056-0243-B9C7-98C7-4FF43B8AE1FC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4" name="Google Shape;8748;p75">
            <a:extLst>
              <a:ext uri="{FF2B5EF4-FFF2-40B4-BE49-F238E27FC236}">
                <a16:creationId xmlns:a16="http://schemas.microsoft.com/office/drawing/2014/main" id="{B70FA7BA-6053-8F85-D63E-2D0D461DB752}"/>
              </a:ext>
            </a:extLst>
          </p:cNvPr>
          <p:cNvGrpSpPr/>
          <p:nvPr/>
        </p:nvGrpSpPr>
        <p:grpSpPr>
          <a:xfrm>
            <a:off x="7616946" y="5122604"/>
            <a:ext cx="3553108" cy="1124587"/>
            <a:chOff x="5916567" y="1099697"/>
            <a:chExt cx="2556683" cy="809211"/>
          </a:xfrm>
        </p:grpSpPr>
        <p:sp>
          <p:nvSpPr>
            <p:cNvPr id="315" name="Google Shape;8749;p75">
              <a:extLst>
                <a:ext uri="{FF2B5EF4-FFF2-40B4-BE49-F238E27FC236}">
                  <a16:creationId xmlns:a16="http://schemas.microsoft.com/office/drawing/2014/main" id="{1D8A49C0-FD06-4F9B-7CB1-4F2E8E151208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8750;p75">
              <a:extLst>
                <a:ext uri="{FF2B5EF4-FFF2-40B4-BE49-F238E27FC236}">
                  <a16:creationId xmlns:a16="http://schemas.microsoft.com/office/drawing/2014/main" id="{CDF304F0-0650-1537-BC7B-DCF9B8C628EE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8751;p75">
              <a:extLst>
                <a:ext uri="{FF2B5EF4-FFF2-40B4-BE49-F238E27FC236}">
                  <a16:creationId xmlns:a16="http://schemas.microsoft.com/office/drawing/2014/main" id="{5A33FD05-ECC3-F72E-C855-A16945114773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8752;p75">
              <a:extLst>
                <a:ext uri="{FF2B5EF4-FFF2-40B4-BE49-F238E27FC236}">
                  <a16:creationId xmlns:a16="http://schemas.microsoft.com/office/drawing/2014/main" id="{6F7DACE6-D850-955D-F5D9-EE8CB323AEAD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8753;p75">
              <a:extLst>
                <a:ext uri="{FF2B5EF4-FFF2-40B4-BE49-F238E27FC236}">
                  <a16:creationId xmlns:a16="http://schemas.microsoft.com/office/drawing/2014/main" id="{3DDB3513-A77D-5CBE-A1A8-3F95E24B14FF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8754;p75">
              <a:extLst>
                <a:ext uri="{FF2B5EF4-FFF2-40B4-BE49-F238E27FC236}">
                  <a16:creationId xmlns:a16="http://schemas.microsoft.com/office/drawing/2014/main" id="{F7618E83-7A3C-B167-A433-C5AE80690438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8755;p75">
              <a:extLst>
                <a:ext uri="{FF2B5EF4-FFF2-40B4-BE49-F238E27FC236}">
                  <a16:creationId xmlns:a16="http://schemas.microsoft.com/office/drawing/2014/main" id="{95449FA0-5376-C790-F9B9-0596B5EF853A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8756;p75">
              <a:extLst>
                <a:ext uri="{FF2B5EF4-FFF2-40B4-BE49-F238E27FC236}">
                  <a16:creationId xmlns:a16="http://schemas.microsoft.com/office/drawing/2014/main" id="{1E21E968-0866-810E-29E9-0621B3938FB8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23" name="Google Shape;8757;p75">
            <a:extLst>
              <a:ext uri="{FF2B5EF4-FFF2-40B4-BE49-F238E27FC236}">
                <a16:creationId xmlns:a16="http://schemas.microsoft.com/office/drawing/2014/main" id="{39BC30EF-27F6-03EC-53D2-67487E5D616E}"/>
              </a:ext>
            </a:extLst>
          </p:cNvPr>
          <p:cNvGrpSpPr/>
          <p:nvPr/>
        </p:nvGrpSpPr>
        <p:grpSpPr>
          <a:xfrm>
            <a:off x="7760333" y="1987749"/>
            <a:ext cx="1733135" cy="1364451"/>
            <a:chOff x="5900602" y="1193063"/>
            <a:chExt cx="1299851" cy="1023338"/>
          </a:xfrm>
        </p:grpSpPr>
        <p:grpSp>
          <p:nvGrpSpPr>
            <p:cNvPr id="324" name="Google Shape;8758;p75">
              <a:extLst>
                <a:ext uri="{FF2B5EF4-FFF2-40B4-BE49-F238E27FC236}">
                  <a16:creationId xmlns:a16="http://schemas.microsoft.com/office/drawing/2014/main" id="{2BD4300F-EB89-8265-B01C-90A4897114BD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6" name="Google Shape;8759;p75">
                <a:extLst>
                  <a:ext uri="{FF2B5EF4-FFF2-40B4-BE49-F238E27FC236}">
                    <a16:creationId xmlns:a16="http://schemas.microsoft.com/office/drawing/2014/main" id="{E2CCDBDF-19DD-0203-07B3-974E6A01A384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0" name="Google Shape;8760;p75">
                  <a:extLst>
                    <a:ext uri="{FF2B5EF4-FFF2-40B4-BE49-F238E27FC236}">
                      <a16:creationId xmlns:a16="http://schemas.microsoft.com/office/drawing/2014/main" id="{86975C7E-3281-417C-4019-83075923CC26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1" name="Google Shape;8761;p75">
                  <a:extLst>
                    <a:ext uri="{FF2B5EF4-FFF2-40B4-BE49-F238E27FC236}">
                      <a16:creationId xmlns:a16="http://schemas.microsoft.com/office/drawing/2014/main" id="{8C220735-A335-8969-81CA-37EEC98886FD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47" name="Google Shape;8762;p75">
                <a:extLst>
                  <a:ext uri="{FF2B5EF4-FFF2-40B4-BE49-F238E27FC236}">
                    <a16:creationId xmlns:a16="http://schemas.microsoft.com/office/drawing/2014/main" id="{A0982495-11F0-B39C-3432-916CD540E020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8" name="Google Shape;8763;p75">
                  <a:extLst>
                    <a:ext uri="{FF2B5EF4-FFF2-40B4-BE49-F238E27FC236}">
                      <a16:creationId xmlns:a16="http://schemas.microsoft.com/office/drawing/2014/main" id="{4E2D735D-D8B7-D8D1-487B-B4F357A1A3CC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49" name="Google Shape;8764;p75">
                  <a:extLst>
                    <a:ext uri="{FF2B5EF4-FFF2-40B4-BE49-F238E27FC236}">
                      <a16:creationId xmlns:a16="http://schemas.microsoft.com/office/drawing/2014/main" id="{10FBBFB1-0BE1-40BA-0901-B191B04AE9FD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65;p75">
              <a:extLst>
                <a:ext uri="{FF2B5EF4-FFF2-40B4-BE49-F238E27FC236}">
                  <a16:creationId xmlns:a16="http://schemas.microsoft.com/office/drawing/2014/main" id="{1ED95464-E075-B726-F6B6-14867251F75D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0" name="Google Shape;8766;p75">
                <a:extLst>
                  <a:ext uri="{FF2B5EF4-FFF2-40B4-BE49-F238E27FC236}">
                    <a16:creationId xmlns:a16="http://schemas.microsoft.com/office/drawing/2014/main" id="{0BFD5166-D8CD-3B03-F0E2-0470B4CC4C03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4" name="Google Shape;8767;p75">
                  <a:extLst>
                    <a:ext uri="{FF2B5EF4-FFF2-40B4-BE49-F238E27FC236}">
                      <a16:creationId xmlns:a16="http://schemas.microsoft.com/office/drawing/2014/main" id="{81BF9238-86E2-5848-9E0B-86B40A733A01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5" name="Google Shape;8768;p75">
                  <a:extLst>
                    <a:ext uri="{FF2B5EF4-FFF2-40B4-BE49-F238E27FC236}">
                      <a16:creationId xmlns:a16="http://schemas.microsoft.com/office/drawing/2014/main" id="{33AF5673-A40B-574B-36F7-084D6906ED82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41" name="Google Shape;8769;p75">
                <a:extLst>
                  <a:ext uri="{FF2B5EF4-FFF2-40B4-BE49-F238E27FC236}">
                    <a16:creationId xmlns:a16="http://schemas.microsoft.com/office/drawing/2014/main" id="{5E138829-F017-75D5-F5C7-2E8EE3F08A89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2" name="Google Shape;8770;p75">
                  <a:extLst>
                    <a:ext uri="{FF2B5EF4-FFF2-40B4-BE49-F238E27FC236}">
                      <a16:creationId xmlns:a16="http://schemas.microsoft.com/office/drawing/2014/main" id="{923AAE0B-EEF3-F266-2A31-349A6C6B658E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43" name="Google Shape;8771;p75">
                  <a:extLst>
                    <a:ext uri="{FF2B5EF4-FFF2-40B4-BE49-F238E27FC236}">
                      <a16:creationId xmlns:a16="http://schemas.microsoft.com/office/drawing/2014/main" id="{EB913B47-CFF7-A275-3294-BF4EC121ED68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6" name="Google Shape;8772;p75">
              <a:extLst>
                <a:ext uri="{FF2B5EF4-FFF2-40B4-BE49-F238E27FC236}">
                  <a16:creationId xmlns:a16="http://schemas.microsoft.com/office/drawing/2014/main" id="{408571BC-D6EC-02D6-F263-2EEC631B226A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4" name="Google Shape;8773;p75">
                <a:extLst>
                  <a:ext uri="{FF2B5EF4-FFF2-40B4-BE49-F238E27FC236}">
                    <a16:creationId xmlns:a16="http://schemas.microsoft.com/office/drawing/2014/main" id="{62EA3A50-F2F3-8D0F-9BF6-6B9AA067F2DD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8" name="Google Shape;8774;p75">
                  <a:extLst>
                    <a:ext uri="{FF2B5EF4-FFF2-40B4-BE49-F238E27FC236}">
                      <a16:creationId xmlns:a16="http://schemas.microsoft.com/office/drawing/2014/main" id="{E8DAF47A-36F7-9E23-02E5-101DD7120D6D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9" name="Google Shape;8775;p75">
                  <a:extLst>
                    <a:ext uri="{FF2B5EF4-FFF2-40B4-BE49-F238E27FC236}">
                      <a16:creationId xmlns:a16="http://schemas.microsoft.com/office/drawing/2014/main" id="{77DDE309-68A3-576A-8BDE-45CBD890B1E4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35" name="Google Shape;8776;p75">
                <a:extLst>
                  <a:ext uri="{FF2B5EF4-FFF2-40B4-BE49-F238E27FC236}">
                    <a16:creationId xmlns:a16="http://schemas.microsoft.com/office/drawing/2014/main" id="{83511B7F-9A84-955A-0A61-0D04D17783F2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6" name="Google Shape;8777;p75">
                  <a:extLst>
                    <a:ext uri="{FF2B5EF4-FFF2-40B4-BE49-F238E27FC236}">
                      <a16:creationId xmlns:a16="http://schemas.microsoft.com/office/drawing/2014/main" id="{B605DD0B-D606-66D4-6022-E7ED9B3482B0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37" name="Google Shape;8778;p75">
                  <a:extLst>
                    <a:ext uri="{FF2B5EF4-FFF2-40B4-BE49-F238E27FC236}">
                      <a16:creationId xmlns:a16="http://schemas.microsoft.com/office/drawing/2014/main" id="{9BB762CA-B6F2-7D53-6C72-22B2F7114262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7" name="Google Shape;8779;p75">
              <a:extLst>
                <a:ext uri="{FF2B5EF4-FFF2-40B4-BE49-F238E27FC236}">
                  <a16:creationId xmlns:a16="http://schemas.microsoft.com/office/drawing/2014/main" id="{E27C9E49-21FE-8C50-3F3B-09DA2A76EF7B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8" name="Google Shape;8780;p75">
                <a:extLst>
                  <a:ext uri="{FF2B5EF4-FFF2-40B4-BE49-F238E27FC236}">
                    <a16:creationId xmlns:a16="http://schemas.microsoft.com/office/drawing/2014/main" id="{0F51FCEA-F799-4457-6EE4-9C723CE855CE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2" name="Google Shape;8781;p75">
                  <a:extLst>
                    <a:ext uri="{FF2B5EF4-FFF2-40B4-BE49-F238E27FC236}">
                      <a16:creationId xmlns:a16="http://schemas.microsoft.com/office/drawing/2014/main" id="{604604F3-1FD0-4FD0-9B48-5DE3B8DC2684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3" name="Google Shape;8782;p75">
                  <a:extLst>
                    <a:ext uri="{FF2B5EF4-FFF2-40B4-BE49-F238E27FC236}">
                      <a16:creationId xmlns:a16="http://schemas.microsoft.com/office/drawing/2014/main" id="{A96A88EA-C30F-9978-BA70-88BBF91E1DB0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29" name="Google Shape;8783;p75">
                <a:extLst>
                  <a:ext uri="{FF2B5EF4-FFF2-40B4-BE49-F238E27FC236}">
                    <a16:creationId xmlns:a16="http://schemas.microsoft.com/office/drawing/2014/main" id="{97CE42E1-4DD6-B95F-69FE-F30585EB25B1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0" name="Google Shape;8784;p75">
                  <a:extLst>
                    <a:ext uri="{FF2B5EF4-FFF2-40B4-BE49-F238E27FC236}">
                      <a16:creationId xmlns:a16="http://schemas.microsoft.com/office/drawing/2014/main" id="{C57DED33-49E9-D803-45DC-AA5B6F45C648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31" name="Google Shape;8785;p75">
                  <a:extLst>
                    <a:ext uri="{FF2B5EF4-FFF2-40B4-BE49-F238E27FC236}">
                      <a16:creationId xmlns:a16="http://schemas.microsoft.com/office/drawing/2014/main" id="{3D3ED040-0903-C366-6BA6-BE9AFDD3FAAB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2" name="Google Shape;8786;p75">
            <a:extLst>
              <a:ext uri="{FF2B5EF4-FFF2-40B4-BE49-F238E27FC236}">
                <a16:creationId xmlns:a16="http://schemas.microsoft.com/office/drawing/2014/main" id="{54451E9A-A61B-AC83-8447-19E963862F24}"/>
              </a:ext>
            </a:extLst>
          </p:cNvPr>
          <p:cNvGrpSpPr/>
          <p:nvPr/>
        </p:nvGrpSpPr>
        <p:grpSpPr>
          <a:xfrm>
            <a:off x="9544175" y="1987943"/>
            <a:ext cx="1625884" cy="1401820"/>
            <a:chOff x="7287122" y="1165658"/>
            <a:chExt cx="1219413" cy="1051365"/>
          </a:xfrm>
        </p:grpSpPr>
        <p:grpSp>
          <p:nvGrpSpPr>
            <p:cNvPr id="353" name="Google Shape;8787;p75">
              <a:extLst>
                <a:ext uri="{FF2B5EF4-FFF2-40B4-BE49-F238E27FC236}">
                  <a16:creationId xmlns:a16="http://schemas.microsoft.com/office/drawing/2014/main" id="{0ECD1AC3-6449-995D-FEF4-64CA391AA884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9" name="Google Shape;8788;p75">
                <a:extLst>
                  <a:ext uri="{FF2B5EF4-FFF2-40B4-BE49-F238E27FC236}">
                    <a16:creationId xmlns:a16="http://schemas.microsoft.com/office/drawing/2014/main" id="{FB3994F1-FBD4-7202-2F07-FD2A0D6F783F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70" name="Google Shape;8789;p75">
                <a:extLst>
                  <a:ext uri="{FF2B5EF4-FFF2-40B4-BE49-F238E27FC236}">
                    <a16:creationId xmlns:a16="http://schemas.microsoft.com/office/drawing/2014/main" id="{0B61AEC5-96DE-F73F-4B7B-F66AFB595BB3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1" name="Google Shape;8790;p75">
                  <a:extLst>
                    <a:ext uri="{FF2B5EF4-FFF2-40B4-BE49-F238E27FC236}">
                      <a16:creationId xmlns:a16="http://schemas.microsoft.com/office/drawing/2014/main" id="{4EAFD21D-5559-DFCE-DBC3-00D4EF3B3CA9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72" name="Google Shape;8791;p75">
                  <a:extLst>
                    <a:ext uri="{FF2B5EF4-FFF2-40B4-BE49-F238E27FC236}">
                      <a16:creationId xmlns:a16="http://schemas.microsoft.com/office/drawing/2014/main" id="{E1745ABB-BFB4-42A7-8D3A-FD151D7598A8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792;p75">
              <a:extLst>
                <a:ext uri="{FF2B5EF4-FFF2-40B4-BE49-F238E27FC236}">
                  <a16:creationId xmlns:a16="http://schemas.microsoft.com/office/drawing/2014/main" id="{CDC82745-A8CF-025E-4696-A480193C9CF2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5" name="Google Shape;8793;p75">
                <a:extLst>
                  <a:ext uri="{FF2B5EF4-FFF2-40B4-BE49-F238E27FC236}">
                    <a16:creationId xmlns:a16="http://schemas.microsoft.com/office/drawing/2014/main" id="{5A1C4295-3A6C-942A-7E46-0F5249AD9791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66" name="Google Shape;8794;p75">
                <a:extLst>
                  <a:ext uri="{FF2B5EF4-FFF2-40B4-BE49-F238E27FC236}">
                    <a16:creationId xmlns:a16="http://schemas.microsoft.com/office/drawing/2014/main" id="{402C1828-3316-484A-DFC7-50F319501D70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7" name="Google Shape;8795;p75">
                  <a:extLst>
                    <a:ext uri="{FF2B5EF4-FFF2-40B4-BE49-F238E27FC236}">
                      <a16:creationId xmlns:a16="http://schemas.microsoft.com/office/drawing/2014/main" id="{6417D849-6785-C9E9-0F4E-E484EEA42521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68" name="Google Shape;8796;p75">
                  <a:extLst>
                    <a:ext uri="{FF2B5EF4-FFF2-40B4-BE49-F238E27FC236}">
                      <a16:creationId xmlns:a16="http://schemas.microsoft.com/office/drawing/2014/main" id="{941A9E7A-CF55-555C-E5A6-99C079BFEBCD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5" name="Google Shape;8797;p75">
              <a:extLst>
                <a:ext uri="{FF2B5EF4-FFF2-40B4-BE49-F238E27FC236}">
                  <a16:creationId xmlns:a16="http://schemas.microsoft.com/office/drawing/2014/main" id="{73090B8A-2A53-EAF9-B0EE-11901C3EB7BE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1" name="Google Shape;8798;p75">
                <a:extLst>
                  <a:ext uri="{FF2B5EF4-FFF2-40B4-BE49-F238E27FC236}">
                    <a16:creationId xmlns:a16="http://schemas.microsoft.com/office/drawing/2014/main" id="{97EDB77C-AFA6-E95C-1E23-1C9A542B7E61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62" name="Google Shape;8799;p75">
                <a:extLst>
                  <a:ext uri="{FF2B5EF4-FFF2-40B4-BE49-F238E27FC236}">
                    <a16:creationId xmlns:a16="http://schemas.microsoft.com/office/drawing/2014/main" id="{D62DB2AB-79DF-0142-7E23-5ED9328DB65C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3" name="Google Shape;8800;p75">
                  <a:extLst>
                    <a:ext uri="{FF2B5EF4-FFF2-40B4-BE49-F238E27FC236}">
                      <a16:creationId xmlns:a16="http://schemas.microsoft.com/office/drawing/2014/main" id="{DE4FFE12-3E02-52A6-2461-441F24479D5F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64" name="Google Shape;8801;p75">
                  <a:extLst>
                    <a:ext uri="{FF2B5EF4-FFF2-40B4-BE49-F238E27FC236}">
                      <a16:creationId xmlns:a16="http://schemas.microsoft.com/office/drawing/2014/main" id="{4B799FC2-4E2C-C563-0C7D-3209A4BC254A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6" name="Google Shape;8802;p75">
              <a:extLst>
                <a:ext uri="{FF2B5EF4-FFF2-40B4-BE49-F238E27FC236}">
                  <a16:creationId xmlns:a16="http://schemas.microsoft.com/office/drawing/2014/main" id="{1542EBB1-3B4B-FC08-DF39-EE3BA40DF7D6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7" name="Google Shape;8803;p75">
                <a:extLst>
                  <a:ext uri="{FF2B5EF4-FFF2-40B4-BE49-F238E27FC236}">
                    <a16:creationId xmlns:a16="http://schemas.microsoft.com/office/drawing/2014/main" id="{DE2692A0-B787-AF9F-A585-75C1C9B2D018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58" name="Google Shape;8804;p75">
                <a:extLst>
                  <a:ext uri="{FF2B5EF4-FFF2-40B4-BE49-F238E27FC236}">
                    <a16:creationId xmlns:a16="http://schemas.microsoft.com/office/drawing/2014/main" id="{012E5AE4-870C-5956-6D9C-FFA1E2101335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9" name="Google Shape;8805;p75">
                  <a:extLst>
                    <a:ext uri="{FF2B5EF4-FFF2-40B4-BE49-F238E27FC236}">
                      <a16:creationId xmlns:a16="http://schemas.microsoft.com/office/drawing/2014/main" id="{AEB66F65-6AFB-E444-04CF-A3D3AE55FF1C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60" name="Google Shape;8806;p75">
                  <a:extLst>
                    <a:ext uri="{FF2B5EF4-FFF2-40B4-BE49-F238E27FC236}">
                      <a16:creationId xmlns:a16="http://schemas.microsoft.com/office/drawing/2014/main" id="{329C3B4D-64D0-74B6-31AF-BF4B3EAE0BB8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3" name="Google Shape;1529;p70">
            <a:extLst>
              <a:ext uri="{FF2B5EF4-FFF2-40B4-BE49-F238E27FC236}">
                <a16:creationId xmlns:a16="http://schemas.microsoft.com/office/drawing/2014/main" id="{499D5DF6-A052-F89E-AFF0-8430A52EA3DA}"/>
              </a:ext>
            </a:extLst>
          </p:cNvPr>
          <p:cNvSpPr txBox="1">
            <a:spLocks/>
          </p:cNvSpPr>
          <p:nvPr/>
        </p:nvSpPr>
        <p:spPr>
          <a:xfrm>
            <a:off x="702208" y="462302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6751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B Nazanin" panose="00000400000000000000" pitchFamily="2" charset="-78"/>
            </a:endParaRPr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A0DF68D3-9E57-9710-ACE9-D6D08023BAF0}"/>
              </a:ext>
            </a:extLst>
          </p:cNvPr>
          <p:cNvGrpSpPr/>
          <p:nvPr/>
        </p:nvGrpSpPr>
        <p:grpSpPr>
          <a:xfrm>
            <a:off x="1633781" y="1603344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>
              <a:extLst>
                <a:ext uri="{FF2B5EF4-FFF2-40B4-BE49-F238E27FC236}">
                  <a16:creationId xmlns:a16="http://schemas.microsoft.com/office/drawing/2014/main" id="{C9856CB8-085B-CB89-43BF-DBF3A10A29E9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1850F45-E9EB-0FFF-03E5-7C9C4B4A6F6B}"/>
                  </a:ext>
                </a:extLst>
              </p:cNvPr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rgbClr val="00B05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rgbClr val="00B05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2" name="กลุ่ม 17">
                <a:extLst>
                  <a:ext uri="{FF2B5EF4-FFF2-40B4-BE49-F238E27FC236}">
                    <a16:creationId xmlns:a16="http://schemas.microsoft.com/office/drawing/2014/main" id="{50D4C6C2-4856-AFC1-12E3-5FE147FB4579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73113F3E-41FB-EF11-4294-D662E5024B93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Rectangle 35">
                  <a:extLst>
                    <a:ext uri="{FF2B5EF4-FFF2-40B4-BE49-F238E27FC236}">
                      <a16:creationId xmlns:a16="http://schemas.microsoft.com/office/drawing/2014/main" id="{B9800CA1-3C64-EBED-ABF1-BAADA8444367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6" name="กลุ่ม 3">
              <a:extLst>
                <a:ext uri="{FF2B5EF4-FFF2-40B4-BE49-F238E27FC236}">
                  <a16:creationId xmlns:a16="http://schemas.microsoft.com/office/drawing/2014/main" id="{6747DAF6-A7AA-82B4-638F-7AA14AF62F60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8" name="Title 20">
                <a:extLst>
                  <a:ext uri="{FF2B5EF4-FFF2-40B4-BE49-F238E27FC236}">
                    <a16:creationId xmlns:a16="http://schemas.microsoft.com/office/drawing/2014/main" id="{1096D36B-015D-D5BC-85D2-EEE491AA8F5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rgbClr val="00B05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764D35D-E6E8-DDC2-9BE6-9609712556C5}"/>
                  </a:ext>
                </a:extLst>
              </p:cNvPr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solidFill>
                      <a:srgbClr val="00B05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rgbClr val="00B05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" name="กลุ่ม 660">
            <a:extLst>
              <a:ext uri="{FF2B5EF4-FFF2-40B4-BE49-F238E27FC236}">
                <a16:creationId xmlns:a16="http://schemas.microsoft.com/office/drawing/2014/main" id="{C0D15591-D5FE-C788-B534-7D2FEAD295BE}"/>
              </a:ext>
            </a:extLst>
          </p:cNvPr>
          <p:cNvGrpSpPr/>
          <p:nvPr/>
        </p:nvGrpSpPr>
        <p:grpSpPr>
          <a:xfrm>
            <a:off x="6015281" y="1745090"/>
            <a:ext cx="658019" cy="650875"/>
            <a:chOff x="9799638" y="2105025"/>
            <a:chExt cx="1316037" cy="1301750"/>
          </a:xfrm>
        </p:grpSpPr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53AC1D6C-E4D5-9A42-4CDA-0E6E4E4F2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5362404D-B6FA-9511-F49A-88999A381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18" name="กลุ่ม 661">
            <a:extLst>
              <a:ext uri="{FF2B5EF4-FFF2-40B4-BE49-F238E27FC236}">
                <a16:creationId xmlns:a16="http://schemas.microsoft.com/office/drawing/2014/main" id="{14064F58-F5CD-E568-4A2E-A3DFABFE495E}"/>
              </a:ext>
            </a:extLst>
          </p:cNvPr>
          <p:cNvGrpSpPr/>
          <p:nvPr/>
        </p:nvGrpSpPr>
        <p:grpSpPr>
          <a:xfrm>
            <a:off x="7063825" y="1745090"/>
            <a:ext cx="658812" cy="650875"/>
            <a:chOff x="11896725" y="2105025"/>
            <a:chExt cx="1317625" cy="1301750"/>
          </a:xfrm>
        </p:grpSpPr>
        <p:sp>
          <p:nvSpPr>
            <p:cNvPr id="19" name="Oval 8">
              <a:extLst>
                <a:ext uri="{FF2B5EF4-FFF2-40B4-BE49-F238E27FC236}">
                  <a16:creationId xmlns:a16="http://schemas.microsoft.com/office/drawing/2014/main" id="{FA82F593-4988-C319-14D2-08ED02833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6BE9B807-1B49-1553-3A9B-8E43A7AC1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21" name="กลุ่ม 2085">
            <a:extLst>
              <a:ext uri="{FF2B5EF4-FFF2-40B4-BE49-F238E27FC236}">
                <a16:creationId xmlns:a16="http://schemas.microsoft.com/office/drawing/2014/main" id="{CF3C5E03-2B57-0D9B-A385-82A1695D1843}"/>
              </a:ext>
            </a:extLst>
          </p:cNvPr>
          <p:cNvGrpSpPr/>
          <p:nvPr/>
        </p:nvGrpSpPr>
        <p:grpSpPr>
          <a:xfrm>
            <a:off x="8113161" y="4662122"/>
            <a:ext cx="658019" cy="658812"/>
            <a:chOff x="13995400" y="7939088"/>
            <a:chExt cx="1316037" cy="1317625"/>
          </a:xfrm>
        </p:grpSpPr>
        <p:sp>
          <p:nvSpPr>
            <p:cNvPr id="22" name="Oval 10">
              <a:extLst>
                <a:ext uri="{FF2B5EF4-FFF2-40B4-BE49-F238E27FC236}">
                  <a16:creationId xmlns:a16="http://schemas.microsoft.com/office/drawing/2014/main" id="{9C05321B-30FD-88A4-E8F7-48060DB15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16F4C8FE-B0A6-5370-B5CC-26CB111E1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6DA7F68F-2C06-286D-7F04-D1C1A1F3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C0BD8E9F-CE1E-0410-04EC-7705C37A1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4E081EA9-CF17-D631-5F02-E85DE98AF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27" name="กลุ่ม 662">
            <a:extLst>
              <a:ext uri="{FF2B5EF4-FFF2-40B4-BE49-F238E27FC236}">
                <a16:creationId xmlns:a16="http://schemas.microsoft.com/office/drawing/2014/main" id="{A74F6B76-9F56-9DDA-5968-CBEC422D86D1}"/>
              </a:ext>
            </a:extLst>
          </p:cNvPr>
          <p:cNvGrpSpPr/>
          <p:nvPr/>
        </p:nvGrpSpPr>
        <p:grpSpPr>
          <a:xfrm>
            <a:off x="8113161" y="1745090"/>
            <a:ext cx="658019" cy="650875"/>
            <a:chOff x="13995400" y="2105025"/>
            <a:chExt cx="1316037" cy="1301750"/>
          </a:xfrm>
        </p:grpSpPr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543E75AF-59B2-2CFC-F29F-D55BA93A7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3FA0763D-9631-8EBF-A3EC-046659182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25A29E92-F757-039A-E864-E45C91DA0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31" name="กลุ่ม 663">
            <a:extLst>
              <a:ext uri="{FF2B5EF4-FFF2-40B4-BE49-F238E27FC236}">
                <a16:creationId xmlns:a16="http://schemas.microsoft.com/office/drawing/2014/main" id="{E73546F5-CE0A-E0BF-6627-A7AD756D2652}"/>
              </a:ext>
            </a:extLst>
          </p:cNvPr>
          <p:cNvGrpSpPr/>
          <p:nvPr/>
        </p:nvGrpSpPr>
        <p:grpSpPr>
          <a:xfrm>
            <a:off x="9161707" y="1745090"/>
            <a:ext cx="658812" cy="650875"/>
            <a:chOff x="16092488" y="2105025"/>
            <a:chExt cx="1317625" cy="1301750"/>
          </a:xfrm>
        </p:grpSpPr>
        <p:sp>
          <p:nvSpPr>
            <p:cNvPr id="32" name="Oval 18">
              <a:extLst>
                <a:ext uri="{FF2B5EF4-FFF2-40B4-BE49-F238E27FC236}">
                  <a16:creationId xmlns:a16="http://schemas.microsoft.com/office/drawing/2014/main" id="{A93D9DEB-0329-DFEE-9956-460801663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001B9EC9-BE84-9F4B-B874-1313FB6A74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C0B0DF4A-377D-ED14-8686-3D48C100B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35" name="กลุ่ม 2084">
            <a:extLst>
              <a:ext uri="{FF2B5EF4-FFF2-40B4-BE49-F238E27FC236}">
                <a16:creationId xmlns:a16="http://schemas.microsoft.com/office/drawing/2014/main" id="{876C6608-A861-75DA-1080-8819F33C24FC}"/>
              </a:ext>
            </a:extLst>
          </p:cNvPr>
          <p:cNvGrpSpPr/>
          <p:nvPr/>
        </p:nvGrpSpPr>
        <p:grpSpPr>
          <a:xfrm>
            <a:off x="9161707" y="4662122"/>
            <a:ext cx="658812" cy="658812"/>
            <a:chOff x="16092488" y="7939088"/>
            <a:chExt cx="1317625" cy="1317625"/>
          </a:xfrm>
        </p:grpSpPr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B579E758-8EC3-A9CF-C26E-50C92BF55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3719D31B-5A8D-D32C-D8A8-B60AC3478D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52F9F47D-F330-F6EA-7E5C-21F39425C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21E7825A-1746-9BA8-3F8B-484E73211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40" name="กลุ่ม 668">
            <a:extLst>
              <a:ext uri="{FF2B5EF4-FFF2-40B4-BE49-F238E27FC236}">
                <a16:creationId xmlns:a16="http://schemas.microsoft.com/office/drawing/2014/main" id="{85E78EC2-AFB5-D12F-0A5E-E19F606EF090}"/>
              </a:ext>
            </a:extLst>
          </p:cNvPr>
          <p:cNvGrpSpPr/>
          <p:nvPr/>
        </p:nvGrpSpPr>
        <p:grpSpPr>
          <a:xfrm>
            <a:off x="9161707" y="2717435"/>
            <a:ext cx="658812" cy="658812"/>
            <a:chOff x="16092488" y="4049713"/>
            <a:chExt cx="1317625" cy="1317625"/>
          </a:xfrm>
        </p:grpSpPr>
        <p:sp>
          <p:nvSpPr>
            <p:cNvPr id="41" name="Oval 25">
              <a:extLst>
                <a:ext uri="{FF2B5EF4-FFF2-40B4-BE49-F238E27FC236}">
                  <a16:creationId xmlns:a16="http://schemas.microsoft.com/office/drawing/2014/main" id="{E6CDE7D9-B36B-BB18-35C0-773E10793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52B1B51D-0A99-5583-CBAC-29F11602BC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43" name="กลุ่ม 664">
            <a:extLst>
              <a:ext uri="{FF2B5EF4-FFF2-40B4-BE49-F238E27FC236}">
                <a16:creationId xmlns:a16="http://schemas.microsoft.com/office/drawing/2014/main" id="{48EA47C7-EB58-C4AE-F757-080DA89D09B7}"/>
              </a:ext>
            </a:extLst>
          </p:cNvPr>
          <p:cNvGrpSpPr/>
          <p:nvPr/>
        </p:nvGrpSpPr>
        <p:grpSpPr>
          <a:xfrm>
            <a:off x="10211043" y="1745090"/>
            <a:ext cx="658019" cy="650875"/>
            <a:chOff x="18191163" y="2105025"/>
            <a:chExt cx="1316037" cy="1301750"/>
          </a:xfrm>
        </p:grpSpPr>
        <p:sp>
          <p:nvSpPr>
            <p:cNvPr id="44" name="Oval 27">
              <a:extLst>
                <a:ext uri="{FF2B5EF4-FFF2-40B4-BE49-F238E27FC236}">
                  <a16:creationId xmlns:a16="http://schemas.microsoft.com/office/drawing/2014/main" id="{9864B11A-E09D-0F8A-4843-3AEDF3DAD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78A015FC-8AE3-2723-099F-0CFD19042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46" name="กลุ่ม 2083">
            <a:extLst>
              <a:ext uri="{FF2B5EF4-FFF2-40B4-BE49-F238E27FC236}">
                <a16:creationId xmlns:a16="http://schemas.microsoft.com/office/drawing/2014/main" id="{2C8117D2-DAE2-76B4-844D-A23085600C13}"/>
              </a:ext>
            </a:extLst>
          </p:cNvPr>
          <p:cNvGrpSpPr/>
          <p:nvPr/>
        </p:nvGrpSpPr>
        <p:grpSpPr>
          <a:xfrm>
            <a:off x="10211043" y="4662122"/>
            <a:ext cx="658019" cy="658812"/>
            <a:chOff x="18191163" y="7939088"/>
            <a:chExt cx="1316037" cy="1317625"/>
          </a:xfrm>
        </p:grpSpPr>
        <p:sp>
          <p:nvSpPr>
            <p:cNvPr id="47" name="Oval 29">
              <a:extLst>
                <a:ext uri="{FF2B5EF4-FFF2-40B4-BE49-F238E27FC236}">
                  <a16:creationId xmlns:a16="http://schemas.microsoft.com/office/drawing/2014/main" id="{C76A5A9D-F137-DECB-EA20-E6B1F0A22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48" name="Freeform 30">
              <a:extLst>
                <a:ext uri="{FF2B5EF4-FFF2-40B4-BE49-F238E27FC236}">
                  <a16:creationId xmlns:a16="http://schemas.microsoft.com/office/drawing/2014/main" id="{973669B0-E239-F784-C21A-3537F1EF2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:a16="http://schemas.microsoft.com/office/drawing/2014/main" id="{FBAA2ACC-9BE1-2637-63BD-0DDE4E18F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:a16="http://schemas.microsoft.com/office/drawing/2014/main" id="{BE8A0AD1-1BBC-2912-D9E0-02B1A3848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:a16="http://schemas.microsoft.com/office/drawing/2014/main" id="{C06751FB-9A31-6890-33F6-1D8C9A8D0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:a16="http://schemas.microsoft.com/office/drawing/2014/main" id="{16ADCE4C-3C0C-3F93-7417-2AFA5BADB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53" name="กลุ่ม 2079">
            <a:extLst>
              <a:ext uri="{FF2B5EF4-FFF2-40B4-BE49-F238E27FC236}">
                <a16:creationId xmlns:a16="http://schemas.microsoft.com/office/drawing/2014/main" id="{725C9E89-C882-C832-8428-8DE8763A500B}"/>
              </a:ext>
            </a:extLst>
          </p:cNvPr>
          <p:cNvGrpSpPr/>
          <p:nvPr/>
        </p:nvGrpSpPr>
        <p:grpSpPr>
          <a:xfrm>
            <a:off x="7063825" y="3689778"/>
            <a:ext cx="658812" cy="658812"/>
            <a:chOff x="11896725" y="5994400"/>
            <a:chExt cx="1317625" cy="1317625"/>
          </a:xfrm>
        </p:grpSpPr>
        <p:sp>
          <p:nvSpPr>
            <p:cNvPr id="54" name="Oval 35">
              <a:extLst>
                <a:ext uri="{FF2B5EF4-FFF2-40B4-BE49-F238E27FC236}">
                  <a16:creationId xmlns:a16="http://schemas.microsoft.com/office/drawing/2014/main" id="{E094C71A-D8F2-2EEB-A2E2-CEB48AD8D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8E9AAED5-5DE2-C952-4B54-BE19730E0D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56" name="กลุ่ม 666">
            <a:extLst>
              <a:ext uri="{FF2B5EF4-FFF2-40B4-BE49-F238E27FC236}">
                <a16:creationId xmlns:a16="http://schemas.microsoft.com/office/drawing/2014/main" id="{44A7D570-ACC6-189D-FBE1-559100729513}"/>
              </a:ext>
            </a:extLst>
          </p:cNvPr>
          <p:cNvGrpSpPr/>
          <p:nvPr/>
        </p:nvGrpSpPr>
        <p:grpSpPr>
          <a:xfrm>
            <a:off x="7063825" y="2717435"/>
            <a:ext cx="658812" cy="658812"/>
            <a:chOff x="11896725" y="4049713"/>
            <a:chExt cx="1317625" cy="1317625"/>
          </a:xfrm>
        </p:grpSpPr>
        <p:sp>
          <p:nvSpPr>
            <p:cNvPr id="57" name="Oval 37">
              <a:extLst>
                <a:ext uri="{FF2B5EF4-FFF2-40B4-BE49-F238E27FC236}">
                  <a16:creationId xmlns:a16="http://schemas.microsoft.com/office/drawing/2014/main" id="{3F0A489E-6210-77C4-F28A-A05ACE6B8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0E04B549-7796-7AE5-153F-C44D46643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59" name="กลุ่ม 2080">
            <a:extLst>
              <a:ext uri="{FF2B5EF4-FFF2-40B4-BE49-F238E27FC236}">
                <a16:creationId xmlns:a16="http://schemas.microsoft.com/office/drawing/2014/main" id="{5B2062FB-6A8D-443F-3ED7-1FD63731A460}"/>
              </a:ext>
            </a:extLst>
          </p:cNvPr>
          <p:cNvGrpSpPr/>
          <p:nvPr/>
        </p:nvGrpSpPr>
        <p:grpSpPr>
          <a:xfrm>
            <a:off x="8113161" y="3689778"/>
            <a:ext cx="658019" cy="658812"/>
            <a:chOff x="13995400" y="5994400"/>
            <a:chExt cx="1316037" cy="1317625"/>
          </a:xfrm>
        </p:grpSpPr>
        <p:sp>
          <p:nvSpPr>
            <p:cNvPr id="60" name="Oval 39">
              <a:extLst>
                <a:ext uri="{FF2B5EF4-FFF2-40B4-BE49-F238E27FC236}">
                  <a16:creationId xmlns:a16="http://schemas.microsoft.com/office/drawing/2014/main" id="{63CB05CC-FAB0-62BC-EA49-4C5B0D435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61" name="Freeform 40">
              <a:extLst>
                <a:ext uri="{FF2B5EF4-FFF2-40B4-BE49-F238E27FC236}">
                  <a16:creationId xmlns:a16="http://schemas.microsoft.com/office/drawing/2014/main" id="{870593B9-A10E-154A-1439-56F9EF624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62" name="กลุ่ม 2087">
            <a:extLst>
              <a:ext uri="{FF2B5EF4-FFF2-40B4-BE49-F238E27FC236}">
                <a16:creationId xmlns:a16="http://schemas.microsoft.com/office/drawing/2014/main" id="{CD8DA5E8-CBCD-9B81-7220-E1998E58F56E}"/>
              </a:ext>
            </a:extLst>
          </p:cNvPr>
          <p:cNvGrpSpPr/>
          <p:nvPr/>
        </p:nvGrpSpPr>
        <p:grpSpPr>
          <a:xfrm>
            <a:off x="6015281" y="4662122"/>
            <a:ext cx="658019" cy="658812"/>
            <a:chOff x="9799638" y="7939088"/>
            <a:chExt cx="1316037" cy="1317625"/>
          </a:xfrm>
        </p:grpSpPr>
        <p:sp>
          <p:nvSpPr>
            <p:cNvPr id="63" name="Oval 41">
              <a:extLst>
                <a:ext uri="{FF2B5EF4-FFF2-40B4-BE49-F238E27FC236}">
                  <a16:creationId xmlns:a16="http://schemas.microsoft.com/office/drawing/2014/main" id="{6E9293B8-FF0F-253B-6425-5E630CC7E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4CA3EAA6-88C8-797D-6C64-27980A26B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65" name="กลุ่ม 667">
            <a:extLst>
              <a:ext uri="{FF2B5EF4-FFF2-40B4-BE49-F238E27FC236}">
                <a16:creationId xmlns:a16="http://schemas.microsoft.com/office/drawing/2014/main" id="{F0B0BF54-48E7-5200-51C5-F5253FD5F1E3}"/>
              </a:ext>
            </a:extLst>
          </p:cNvPr>
          <p:cNvGrpSpPr/>
          <p:nvPr/>
        </p:nvGrpSpPr>
        <p:grpSpPr>
          <a:xfrm>
            <a:off x="8113161" y="2717435"/>
            <a:ext cx="658019" cy="658812"/>
            <a:chOff x="13995400" y="4049713"/>
            <a:chExt cx="1316037" cy="1317625"/>
          </a:xfrm>
        </p:grpSpPr>
        <p:sp>
          <p:nvSpPr>
            <p:cNvPr id="66" name="Oval 43">
              <a:extLst>
                <a:ext uri="{FF2B5EF4-FFF2-40B4-BE49-F238E27FC236}">
                  <a16:creationId xmlns:a16="http://schemas.microsoft.com/office/drawing/2014/main" id="{F193339D-BCA7-B921-B3A6-A9C87D98E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67" name="Freeform 44">
              <a:extLst>
                <a:ext uri="{FF2B5EF4-FFF2-40B4-BE49-F238E27FC236}">
                  <a16:creationId xmlns:a16="http://schemas.microsoft.com/office/drawing/2014/main" id="{F1682C88-98F4-85FB-CAA3-697099BA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ADA07EA3-7E26-7503-8A37-F7009D195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69" name="กลุ่ม 2082">
            <a:extLst>
              <a:ext uri="{FF2B5EF4-FFF2-40B4-BE49-F238E27FC236}">
                <a16:creationId xmlns:a16="http://schemas.microsoft.com/office/drawing/2014/main" id="{0B29F61B-8E35-D561-AE1A-5227B48712AD}"/>
              </a:ext>
            </a:extLst>
          </p:cNvPr>
          <p:cNvGrpSpPr/>
          <p:nvPr/>
        </p:nvGrpSpPr>
        <p:grpSpPr>
          <a:xfrm>
            <a:off x="10211043" y="3689778"/>
            <a:ext cx="658019" cy="658812"/>
            <a:chOff x="18191163" y="5994400"/>
            <a:chExt cx="1316037" cy="1317625"/>
          </a:xfrm>
        </p:grpSpPr>
        <p:sp>
          <p:nvSpPr>
            <p:cNvPr id="70" name="Oval 46">
              <a:extLst>
                <a:ext uri="{FF2B5EF4-FFF2-40B4-BE49-F238E27FC236}">
                  <a16:creationId xmlns:a16="http://schemas.microsoft.com/office/drawing/2014/main" id="{0D7499C2-AF68-5B2E-9171-2349AF423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71" name="Freeform 47">
              <a:extLst>
                <a:ext uri="{FF2B5EF4-FFF2-40B4-BE49-F238E27FC236}">
                  <a16:creationId xmlns:a16="http://schemas.microsoft.com/office/drawing/2014/main" id="{D50AAC40-8C01-47F8-846A-81CB5D49A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72" name="กลุ่ม 2081">
            <a:extLst>
              <a:ext uri="{FF2B5EF4-FFF2-40B4-BE49-F238E27FC236}">
                <a16:creationId xmlns:a16="http://schemas.microsoft.com/office/drawing/2014/main" id="{3A63BFD8-2B71-9249-EF57-853E35646725}"/>
              </a:ext>
            </a:extLst>
          </p:cNvPr>
          <p:cNvGrpSpPr/>
          <p:nvPr/>
        </p:nvGrpSpPr>
        <p:grpSpPr>
          <a:xfrm>
            <a:off x="9161707" y="3689778"/>
            <a:ext cx="658812" cy="658812"/>
            <a:chOff x="16092488" y="5994400"/>
            <a:chExt cx="1317625" cy="1317625"/>
          </a:xfrm>
        </p:grpSpPr>
        <p:sp>
          <p:nvSpPr>
            <p:cNvPr id="73" name="Oval 48">
              <a:extLst>
                <a:ext uri="{FF2B5EF4-FFF2-40B4-BE49-F238E27FC236}">
                  <a16:creationId xmlns:a16="http://schemas.microsoft.com/office/drawing/2014/main" id="{93447E12-EC56-45AB-C524-CB9F5ECD6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74" name="Freeform 49">
              <a:extLst>
                <a:ext uri="{FF2B5EF4-FFF2-40B4-BE49-F238E27FC236}">
                  <a16:creationId xmlns:a16="http://schemas.microsoft.com/office/drawing/2014/main" id="{0778E1A2-F7E0-DB42-A643-87115997C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75" name="กลุ่ม 2086">
            <a:extLst>
              <a:ext uri="{FF2B5EF4-FFF2-40B4-BE49-F238E27FC236}">
                <a16:creationId xmlns:a16="http://schemas.microsoft.com/office/drawing/2014/main" id="{74D9C259-4746-2A35-111D-8554F75BC96A}"/>
              </a:ext>
            </a:extLst>
          </p:cNvPr>
          <p:cNvGrpSpPr/>
          <p:nvPr/>
        </p:nvGrpSpPr>
        <p:grpSpPr>
          <a:xfrm>
            <a:off x="7063825" y="4662122"/>
            <a:ext cx="658812" cy="658812"/>
            <a:chOff x="11896725" y="7939088"/>
            <a:chExt cx="1317625" cy="1317625"/>
          </a:xfrm>
        </p:grpSpPr>
        <p:sp>
          <p:nvSpPr>
            <p:cNvPr id="76" name="Oval 50">
              <a:extLst>
                <a:ext uri="{FF2B5EF4-FFF2-40B4-BE49-F238E27FC236}">
                  <a16:creationId xmlns:a16="http://schemas.microsoft.com/office/drawing/2014/main" id="{EF846362-BC7C-D5B6-E07E-43FD799DA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77" name="Oval 51">
              <a:extLst>
                <a:ext uri="{FF2B5EF4-FFF2-40B4-BE49-F238E27FC236}">
                  <a16:creationId xmlns:a16="http://schemas.microsoft.com/office/drawing/2014/main" id="{3743E053-C0B2-E7DF-DFB6-D378DE947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78" name="Oval 52">
              <a:extLst>
                <a:ext uri="{FF2B5EF4-FFF2-40B4-BE49-F238E27FC236}">
                  <a16:creationId xmlns:a16="http://schemas.microsoft.com/office/drawing/2014/main" id="{FAA096E4-B3E5-AAA4-EB51-9F9299A94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79" name="กลุ่ม 665">
            <a:extLst>
              <a:ext uri="{FF2B5EF4-FFF2-40B4-BE49-F238E27FC236}">
                <a16:creationId xmlns:a16="http://schemas.microsoft.com/office/drawing/2014/main" id="{02F795FE-F999-267D-44DE-009FF98C6106}"/>
              </a:ext>
            </a:extLst>
          </p:cNvPr>
          <p:cNvGrpSpPr/>
          <p:nvPr/>
        </p:nvGrpSpPr>
        <p:grpSpPr>
          <a:xfrm>
            <a:off x="6015281" y="2717435"/>
            <a:ext cx="658019" cy="658812"/>
            <a:chOff x="9799638" y="4049713"/>
            <a:chExt cx="1316037" cy="1317625"/>
          </a:xfrm>
        </p:grpSpPr>
        <p:sp>
          <p:nvSpPr>
            <p:cNvPr id="80" name="Oval 53">
              <a:extLst>
                <a:ext uri="{FF2B5EF4-FFF2-40B4-BE49-F238E27FC236}">
                  <a16:creationId xmlns:a16="http://schemas.microsoft.com/office/drawing/2014/main" id="{049873AB-0777-7141-8068-0310888BE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1" name="Freeform 54">
              <a:extLst>
                <a:ext uri="{FF2B5EF4-FFF2-40B4-BE49-F238E27FC236}">
                  <a16:creationId xmlns:a16="http://schemas.microsoft.com/office/drawing/2014/main" id="{27504E5D-B0D6-5F6B-90D3-654B24982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82" name="กลุ่ม 669">
            <a:extLst>
              <a:ext uri="{FF2B5EF4-FFF2-40B4-BE49-F238E27FC236}">
                <a16:creationId xmlns:a16="http://schemas.microsoft.com/office/drawing/2014/main" id="{F80C00A0-55F9-F9BF-D26E-75962CF33077}"/>
              </a:ext>
            </a:extLst>
          </p:cNvPr>
          <p:cNvGrpSpPr/>
          <p:nvPr/>
        </p:nvGrpSpPr>
        <p:grpSpPr>
          <a:xfrm>
            <a:off x="10211043" y="2717435"/>
            <a:ext cx="658019" cy="658812"/>
            <a:chOff x="18191163" y="4049713"/>
            <a:chExt cx="1316037" cy="1317625"/>
          </a:xfrm>
        </p:grpSpPr>
        <p:sp>
          <p:nvSpPr>
            <p:cNvPr id="83" name="Oval 55">
              <a:extLst>
                <a:ext uri="{FF2B5EF4-FFF2-40B4-BE49-F238E27FC236}">
                  <a16:creationId xmlns:a16="http://schemas.microsoft.com/office/drawing/2014/main" id="{8FA0504E-BA40-1045-3C75-99499AF44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4" name="Oval 56">
              <a:extLst>
                <a:ext uri="{FF2B5EF4-FFF2-40B4-BE49-F238E27FC236}">
                  <a16:creationId xmlns:a16="http://schemas.microsoft.com/office/drawing/2014/main" id="{8298ACAE-AC75-0738-E370-01BD2654A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5" name="Freeform 57">
              <a:extLst>
                <a:ext uri="{FF2B5EF4-FFF2-40B4-BE49-F238E27FC236}">
                  <a16:creationId xmlns:a16="http://schemas.microsoft.com/office/drawing/2014/main" id="{42265B8D-E863-69F5-EE9D-1F12AA2D6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6" name="Freeform 58">
              <a:extLst>
                <a:ext uri="{FF2B5EF4-FFF2-40B4-BE49-F238E27FC236}">
                  <a16:creationId xmlns:a16="http://schemas.microsoft.com/office/drawing/2014/main" id="{254BA473-CF5D-9E3B-EFD7-C57D25755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87" name="กลุ่ม 670">
            <a:extLst>
              <a:ext uri="{FF2B5EF4-FFF2-40B4-BE49-F238E27FC236}">
                <a16:creationId xmlns:a16="http://schemas.microsoft.com/office/drawing/2014/main" id="{282B5E53-0A8F-0C5C-3DA8-8B17A6FE3D6D}"/>
              </a:ext>
            </a:extLst>
          </p:cNvPr>
          <p:cNvGrpSpPr/>
          <p:nvPr/>
        </p:nvGrpSpPr>
        <p:grpSpPr>
          <a:xfrm>
            <a:off x="6015281" y="3689778"/>
            <a:ext cx="658019" cy="658812"/>
            <a:chOff x="9799638" y="5994400"/>
            <a:chExt cx="1316037" cy="1317625"/>
          </a:xfrm>
        </p:grpSpPr>
        <p:sp>
          <p:nvSpPr>
            <p:cNvPr id="88" name="Oval 59">
              <a:extLst>
                <a:ext uri="{FF2B5EF4-FFF2-40B4-BE49-F238E27FC236}">
                  <a16:creationId xmlns:a16="http://schemas.microsoft.com/office/drawing/2014/main" id="{3C006225-A0C8-E50C-1618-417EED5EE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id="{35B339EE-CFC3-DEBE-AA21-A7C340583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90" name="กลุ่ม 2090">
            <a:extLst>
              <a:ext uri="{FF2B5EF4-FFF2-40B4-BE49-F238E27FC236}">
                <a16:creationId xmlns:a16="http://schemas.microsoft.com/office/drawing/2014/main" id="{1AFAA446-10D7-ADFC-1258-EBA74FA7CBA8}"/>
              </a:ext>
            </a:extLst>
          </p:cNvPr>
          <p:cNvGrpSpPr/>
          <p:nvPr/>
        </p:nvGrpSpPr>
        <p:grpSpPr>
          <a:xfrm>
            <a:off x="8113161" y="5634466"/>
            <a:ext cx="658019" cy="658812"/>
            <a:chOff x="13995400" y="9883775"/>
            <a:chExt cx="1316037" cy="1317625"/>
          </a:xfrm>
        </p:grpSpPr>
        <p:sp>
          <p:nvSpPr>
            <p:cNvPr id="91" name="Oval 61">
              <a:extLst>
                <a:ext uri="{FF2B5EF4-FFF2-40B4-BE49-F238E27FC236}">
                  <a16:creationId xmlns:a16="http://schemas.microsoft.com/office/drawing/2014/main" id="{5EC754C5-8CDF-9B0C-1A35-B645B76C4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2" name="Freeform 62">
              <a:extLst>
                <a:ext uri="{FF2B5EF4-FFF2-40B4-BE49-F238E27FC236}">
                  <a16:creationId xmlns:a16="http://schemas.microsoft.com/office/drawing/2014/main" id="{1A68B1E1-85C6-91A6-86D7-834BF52D95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93" name="กลุ่ม 2089">
            <a:extLst>
              <a:ext uri="{FF2B5EF4-FFF2-40B4-BE49-F238E27FC236}">
                <a16:creationId xmlns:a16="http://schemas.microsoft.com/office/drawing/2014/main" id="{F0D1C8C9-43D3-EC9D-464C-664635458CB8}"/>
              </a:ext>
            </a:extLst>
          </p:cNvPr>
          <p:cNvGrpSpPr/>
          <p:nvPr/>
        </p:nvGrpSpPr>
        <p:grpSpPr>
          <a:xfrm>
            <a:off x="7063825" y="5634466"/>
            <a:ext cx="658812" cy="658812"/>
            <a:chOff x="11896725" y="9883775"/>
            <a:chExt cx="1317625" cy="1317625"/>
          </a:xfrm>
        </p:grpSpPr>
        <p:sp>
          <p:nvSpPr>
            <p:cNvPr id="94" name="Oval 63">
              <a:extLst>
                <a:ext uri="{FF2B5EF4-FFF2-40B4-BE49-F238E27FC236}">
                  <a16:creationId xmlns:a16="http://schemas.microsoft.com/office/drawing/2014/main" id="{ED937DEB-934B-423F-8779-A1A1DF61A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5" name="Freeform 64">
              <a:extLst>
                <a:ext uri="{FF2B5EF4-FFF2-40B4-BE49-F238E27FC236}">
                  <a16:creationId xmlns:a16="http://schemas.microsoft.com/office/drawing/2014/main" id="{CDF8EF44-09D3-0724-54B4-81F67FA79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6" name="Freeform 65">
              <a:extLst>
                <a:ext uri="{FF2B5EF4-FFF2-40B4-BE49-F238E27FC236}">
                  <a16:creationId xmlns:a16="http://schemas.microsoft.com/office/drawing/2014/main" id="{9C9BB3B1-1058-00F5-7E19-EEF703642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7" name="Freeform 66">
              <a:extLst>
                <a:ext uri="{FF2B5EF4-FFF2-40B4-BE49-F238E27FC236}">
                  <a16:creationId xmlns:a16="http://schemas.microsoft.com/office/drawing/2014/main" id="{94167E4D-8D5D-5B9D-271C-E93DB9ECF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8" name="Freeform 67">
              <a:extLst>
                <a:ext uri="{FF2B5EF4-FFF2-40B4-BE49-F238E27FC236}">
                  <a16:creationId xmlns:a16="http://schemas.microsoft.com/office/drawing/2014/main" id="{1C593C9B-85F6-DA50-53B2-8CE15D912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99" name="กลุ่ม 2088">
            <a:extLst>
              <a:ext uri="{FF2B5EF4-FFF2-40B4-BE49-F238E27FC236}">
                <a16:creationId xmlns:a16="http://schemas.microsoft.com/office/drawing/2014/main" id="{F87E72EC-F360-0186-A916-028F48EB5F1F}"/>
              </a:ext>
            </a:extLst>
          </p:cNvPr>
          <p:cNvGrpSpPr/>
          <p:nvPr/>
        </p:nvGrpSpPr>
        <p:grpSpPr>
          <a:xfrm>
            <a:off x="6015281" y="5634466"/>
            <a:ext cx="658019" cy="658812"/>
            <a:chOff x="9799638" y="9883775"/>
            <a:chExt cx="1316037" cy="1317625"/>
          </a:xfrm>
        </p:grpSpPr>
        <p:sp>
          <p:nvSpPr>
            <p:cNvPr id="100" name="Oval 68">
              <a:extLst>
                <a:ext uri="{FF2B5EF4-FFF2-40B4-BE49-F238E27FC236}">
                  <a16:creationId xmlns:a16="http://schemas.microsoft.com/office/drawing/2014/main" id="{2C060E6E-6877-DDEB-0D76-FB86C7F09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1" name="Freeform 69">
              <a:extLst>
                <a:ext uri="{FF2B5EF4-FFF2-40B4-BE49-F238E27FC236}">
                  <a16:creationId xmlns:a16="http://schemas.microsoft.com/office/drawing/2014/main" id="{D30B4C6B-BC94-5953-730E-2816D11E2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2" name="Freeform 70">
              <a:extLst>
                <a:ext uri="{FF2B5EF4-FFF2-40B4-BE49-F238E27FC236}">
                  <a16:creationId xmlns:a16="http://schemas.microsoft.com/office/drawing/2014/main" id="{D3371BBF-995C-7444-0C2D-83A8579FB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103" name="กลุ่ม 2091">
            <a:extLst>
              <a:ext uri="{FF2B5EF4-FFF2-40B4-BE49-F238E27FC236}">
                <a16:creationId xmlns:a16="http://schemas.microsoft.com/office/drawing/2014/main" id="{EF104B82-92E9-D00B-7F14-8B36E10DA3D5}"/>
              </a:ext>
            </a:extLst>
          </p:cNvPr>
          <p:cNvGrpSpPr/>
          <p:nvPr/>
        </p:nvGrpSpPr>
        <p:grpSpPr>
          <a:xfrm>
            <a:off x="9161707" y="5634466"/>
            <a:ext cx="658812" cy="658812"/>
            <a:chOff x="16092488" y="9883775"/>
            <a:chExt cx="1317625" cy="1317625"/>
          </a:xfrm>
        </p:grpSpPr>
        <p:sp>
          <p:nvSpPr>
            <p:cNvPr id="104" name="Oval 71">
              <a:extLst>
                <a:ext uri="{FF2B5EF4-FFF2-40B4-BE49-F238E27FC236}">
                  <a16:creationId xmlns:a16="http://schemas.microsoft.com/office/drawing/2014/main" id="{D1E3B17A-ABDB-740A-73AF-62A0D571E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5" name="Freeform 72">
              <a:extLst>
                <a:ext uri="{FF2B5EF4-FFF2-40B4-BE49-F238E27FC236}">
                  <a16:creationId xmlns:a16="http://schemas.microsoft.com/office/drawing/2014/main" id="{E04550F4-F3C7-6870-CFE2-76D910EC6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106" name="กลุ่ม 2092">
            <a:extLst>
              <a:ext uri="{FF2B5EF4-FFF2-40B4-BE49-F238E27FC236}">
                <a16:creationId xmlns:a16="http://schemas.microsoft.com/office/drawing/2014/main" id="{447897CA-684F-C5CB-AEE7-2A245014FAF2}"/>
              </a:ext>
            </a:extLst>
          </p:cNvPr>
          <p:cNvGrpSpPr/>
          <p:nvPr/>
        </p:nvGrpSpPr>
        <p:grpSpPr>
          <a:xfrm>
            <a:off x="10211043" y="5634466"/>
            <a:ext cx="658019" cy="658812"/>
            <a:chOff x="18191163" y="9883775"/>
            <a:chExt cx="1316037" cy="1317625"/>
          </a:xfrm>
        </p:grpSpPr>
        <p:sp>
          <p:nvSpPr>
            <p:cNvPr id="107" name="Oval 73">
              <a:extLst>
                <a:ext uri="{FF2B5EF4-FFF2-40B4-BE49-F238E27FC236}">
                  <a16:creationId xmlns:a16="http://schemas.microsoft.com/office/drawing/2014/main" id="{26EEA4AD-35CE-073E-5AE7-71CFB1947D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8" name="Freeform 74">
              <a:extLst>
                <a:ext uri="{FF2B5EF4-FFF2-40B4-BE49-F238E27FC236}">
                  <a16:creationId xmlns:a16="http://schemas.microsoft.com/office/drawing/2014/main" id="{812FA741-A6C6-CCD0-A515-5EB856326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9" name="Freeform 75">
              <a:extLst>
                <a:ext uri="{FF2B5EF4-FFF2-40B4-BE49-F238E27FC236}">
                  <a16:creationId xmlns:a16="http://schemas.microsoft.com/office/drawing/2014/main" id="{7B58257E-9167-4C2D-FE78-0A582BAF5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10" name="Freeform 76">
              <a:extLst>
                <a:ext uri="{FF2B5EF4-FFF2-40B4-BE49-F238E27FC236}">
                  <a16:creationId xmlns:a16="http://schemas.microsoft.com/office/drawing/2014/main" id="{7116C4EA-483F-B2F7-7DA7-7B21F89CA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8134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65FC7215-DD02-1AD5-AF71-FD3A530D739B}"/>
              </a:ext>
            </a:extLst>
          </p:cNvPr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" name="Google Shape;13885;p27">
            <a:extLst>
              <a:ext uri="{FF2B5EF4-FFF2-40B4-BE49-F238E27FC236}">
                <a16:creationId xmlns:a16="http://schemas.microsoft.com/office/drawing/2014/main" id="{91D75222-01EB-7DEC-714F-5C00FFCB71E9}"/>
              </a:ext>
            </a:extLst>
          </p:cNvPr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6" name="Google Shape;13886;p27">
              <a:extLst>
                <a:ext uri="{FF2B5EF4-FFF2-40B4-BE49-F238E27FC236}">
                  <a16:creationId xmlns:a16="http://schemas.microsoft.com/office/drawing/2014/main" id="{EC1DFB1F-8A6C-E13E-646E-15A081456844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7;p27">
              <a:extLst>
                <a:ext uri="{FF2B5EF4-FFF2-40B4-BE49-F238E27FC236}">
                  <a16:creationId xmlns:a16="http://schemas.microsoft.com/office/drawing/2014/main" id="{E9AF85F6-3824-FCB1-7B2F-FEF453FA92A9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8;p27">
              <a:extLst>
                <a:ext uri="{FF2B5EF4-FFF2-40B4-BE49-F238E27FC236}">
                  <a16:creationId xmlns:a16="http://schemas.microsoft.com/office/drawing/2014/main" id="{7DC54A8C-6DD7-A218-52B2-29EE4345BC5E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9;p27">
              <a:extLst>
                <a:ext uri="{FF2B5EF4-FFF2-40B4-BE49-F238E27FC236}">
                  <a16:creationId xmlns:a16="http://schemas.microsoft.com/office/drawing/2014/main" id="{8D4485B2-37ED-81DD-95E4-8D6E4D265251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0;p27">
              <a:extLst>
                <a:ext uri="{FF2B5EF4-FFF2-40B4-BE49-F238E27FC236}">
                  <a16:creationId xmlns:a16="http://schemas.microsoft.com/office/drawing/2014/main" id="{DCF4770B-EEA1-802A-22AB-CCE8C444C512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1;p27">
              <a:extLst>
                <a:ext uri="{FF2B5EF4-FFF2-40B4-BE49-F238E27FC236}">
                  <a16:creationId xmlns:a16="http://schemas.microsoft.com/office/drawing/2014/main" id="{0F5854D8-6AAA-4E5E-7A0A-2DE6EB384CD7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2;p27">
              <a:extLst>
                <a:ext uri="{FF2B5EF4-FFF2-40B4-BE49-F238E27FC236}">
                  <a16:creationId xmlns:a16="http://schemas.microsoft.com/office/drawing/2014/main" id="{C1093FAB-40C2-D017-983C-D72ECBBB8DA2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3;p27">
              <a:extLst>
                <a:ext uri="{FF2B5EF4-FFF2-40B4-BE49-F238E27FC236}">
                  <a16:creationId xmlns:a16="http://schemas.microsoft.com/office/drawing/2014/main" id="{B98AD4C3-A815-79FA-CEBA-F638C7CDEE32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4;p27">
              <a:extLst>
                <a:ext uri="{FF2B5EF4-FFF2-40B4-BE49-F238E27FC236}">
                  <a16:creationId xmlns:a16="http://schemas.microsoft.com/office/drawing/2014/main" id="{1183D620-36B3-AECD-E595-FE6CADF47882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5;p27">
              <a:extLst>
                <a:ext uri="{FF2B5EF4-FFF2-40B4-BE49-F238E27FC236}">
                  <a16:creationId xmlns:a16="http://schemas.microsoft.com/office/drawing/2014/main" id="{2141C1ED-0ABA-6076-DD85-001F88F4EC45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6;p27">
              <a:extLst>
                <a:ext uri="{FF2B5EF4-FFF2-40B4-BE49-F238E27FC236}">
                  <a16:creationId xmlns:a16="http://schemas.microsoft.com/office/drawing/2014/main" id="{6CE66D9E-937A-C160-3EC8-40A77A4BC32B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7;p27">
              <a:extLst>
                <a:ext uri="{FF2B5EF4-FFF2-40B4-BE49-F238E27FC236}">
                  <a16:creationId xmlns:a16="http://schemas.microsoft.com/office/drawing/2014/main" id="{C2407749-B0DF-FBD6-1084-C07B326338DB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8;p27">
              <a:extLst>
                <a:ext uri="{FF2B5EF4-FFF2-40B4-BE49-F238E27FC236}">
                  <a16:creationId xmlns:a16="http://schemas.microsoft.com/office/drawing/2014/main" id="{CFA1F69B-5910-D2CD-9620-38610E962D13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9;p27">
              <a:extLst>
                <a:ext uri="{FF2B5EF4-FFF2-40B4-BE49-F238E27FC236}">
                  <a16:creationId xmlns:a16="http://schemas.microsoft.com/office/drawing/2014/main" id="{838893AF-40FD-DD4D-C9AB-FA4AE1112C00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0;p27">
              <a:extLst>
                <a:ext uri="{FF2B5EF4-FFF2-40B4-BE49-F238E27FC236}">
                  <a16:creationId xmlns:a16="http://schemas.microsoft.com/office/drawing/2014/main" id="{53297C2F-1BDA-D4E0-DFE6-494E2DC378B4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1;p27">
              <a:extLst>
                <a:ext uri="{FF2B5EF4-FFF2-40B4-BE49-F238E27FC236}">
                  <a16:creationId xmlns:a16="http://schemas.microsoft.com/office/drawing/2014/main" id="{C65187A5-8B1C-BD83-B10D-C894F4B09C76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2;p27">
              <a:extLst>
                <a:ext uri="{FF2B5EF4-FFF2-40B4-BE49-F238E27FC236}">
                  <a16:creationId xmlns:a16="http://schemas.microsoft.com/office/drawing/2014/main" id="{70A1F9EB-A68C-B9E4-15A2-E87020E2F1D6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3;p27">
              <a:extLst>
                <a:ext uri="{FF2B5EF4-FFF2-40B4-BE49-F238E27FC236}">
                  <a16:creationId xmlns:a16="http://schemas.microsoft.com/office/drawing/2014/main" id="{6CFE9279-25F8-2C67-FDDA-2F4564812778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4;p27">
              <a:extLst>
                <a:ext uri="{FF2B5EF4-FFF2-40B4-BE49-F238E27FC236}">
                  <a16:creationId xmlns:a16="http://schemas.microsoft.com/office/drawing/2014/main" id="{4D388CFF-3C09-2497-E19D-4484C36DDCD3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5;p27">
              <a:extLst>
                <a:ext uri="{FF2B5EF4-FFF2-40B4-BE49-F238E27FC236}">
                  <a16:creationId xmlns:a16="http://schemas.microsoft.com/office/drawing/2014/main" id="{18173A74-B8CE-89FC-E1A6-0064FC5C4DBD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6;p27">
              <a:extLst>
                <a:ext uri="{FF2B5EF4-FFF2-40B4-BE49-F238E27FC236}">
                  <a16:creationId xmlns:a16="http://schemas.microsoft.com/office/drawing/2014/main" id="{AE343383-73EA-CAB7-35DA-DF33092BE566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7;p27">
              <a:extLst>
                <a:ext uri="{FF2B5EF4-FFF2-40B4-BE49-F238E27FC236}">
                  <a16:creationId xmlns:a16="http://schemas.microsoft.com/office/drawing/2014/main" id="{C2F6270E-168E-CD05-1596-597A847D4B7D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8;p27">
              <a:extLst>
                <a:ext uri="{FF2B5EF4-FFF2-40B4-BE49-F238E27FC236}">
                  <a16:creationId xmlns:a16="http://schemas.microsoft.com/office/drawing/2014/main" id="{ED6CDBFB-1258-82B1-28FB-93D61E3EFA41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9;p27">
              <a:extLst>
                <a:ext uri="{FF2B5EF4-FFF2-40B4-BE49-F238E27FC236}">
                  <a16:creationId xmlns:a16="http://schemas.microsoft.com/office/drawing/2014/main" id="{FC30627E-A4D1-1EF0-95AB-7044E34FF93E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" name="Google Shape;13910;p27">
            <a:extLst>
              <a:ext uri="{FF2B5EF4-FFF2-40B4-BE49-F238E27FC236}">
                <a16:creationId xmlns:a16="http://schemas.microsoft.com/office/drawing/2014/main" id="{00BAA2F3-46EE-8C17-D264-3FF171EDD64A}"/>
              </a:ext>
            </a:extLst>
          </p:cNvPr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33" name="Google Shape;13911;p27">
              <a:extLst>
                <a:ext uri="{FF2B5EF4-FFF2-40B4-BE49-F238E27FC236}">
                  <a16:creationId xmlns:a16="http://schemas.microsoft.com/office/drawing/2014/main" id="{ED9A00E6-3D62-17DC-D0C6-15A28D0EDC21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12;p27">
              <a:extLst>
                <a:ext uri="{FF2B5EF4-FFF2-40B4-BE49-F238E27FC236}">
                  <a16:creationId xmlns:a16="http://schemas.microsoft.com/office/drawing/2014/main" id="{8F0B0E6F-6424-5209-4064-EDAD0E6350C0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13;p27">
              <a:extLst>
                <a:ext uri="{FF2B5EF4-FFF2-40B4-BE49-F238E27FC236}">
                  <a16:creationId xmlns:a16="http://schemas.microsoft.com/office/drawing/2014/main" id="{12C4A7B9-558E-7095-CE92-D027D8E54B2F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" name="Google Shape;13914;p27">
            <a:extLst>
              <a:ext uri="{FF2B5EF4-FFF2-40B4-BE49-F238E27FC236}">
                <a16:creationId xmlns:a16="http://schemas.microsoft.com/office/drawing/2014/main" id="{B2E166D9-D48B-FCDD-8E35-2652835E09FC}"/>
              </a:ext>
            </a:extLst>
          </p:cNvPr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37" name="Google Shape;13915;p27">
              <a:extLst>
                <a:ext uri="{FF2B5EF4-FFF2-40B4-BE49-F238E27FC236}">
                  <a16:creationId xmlns:a16="http://schemas.microsoft.com/office/drawing/2014/main" id="{3B887B8E-04A0-34AF-07FE-7DBA6F934EE9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16;p27">
              <a:extLst>
                <a:ext uri="{FF2B5EF4-FFF2-40B4-BE49-F238E27FC236}">
                  <a16:creationId xmlns:a16="http://schemas.microsoft.com/office/drawing/2014/main" id="{979AEAEC-0B5E-0D34-289A-847548596B56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" name="Google Shape;13917;p27">
            <a:extLst>
              <a:ext uri="{FF2B5EF4-FFF2-40B4-BE49-F238E27FC236}">
                <a16:creationId xmlns:a16="http://schemas.microsoft.com/office/drawing/2014/main" id="{0CE9B3BB-B8B5-D704-8BB3-B353A10A3A06}"/>
              </a:ext>
            </a:extLst>
          </p:cNvPr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40" name="Google Shape;13918;p27">
              <a:extLst>
                <a:ext uri="{FF2B5EF4-FFF2-40B4-BE49-F238E27FC236}">
                  <a16:creationId xmlns:a16="http://schemas.microsoft.com/office/drawing/2014/main" id="{968FEB76-1841-0B46-43D3-DD35A677B138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19;p27">
              <a:extLst>
                <a:ext uri="{FF2B5EF4-FFF2-40B4-BE49-F238E27FC236}">
                  <a16:creationId xmlns:a16="http://schemas.microsoft.com/office/drawing/2014/main" id="{36C5B324-8C88-91D0-49C6-C75017DD6FE1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0;p27">
              <a:extLst>
                <a:ext uri="{FF2B5EF4-FFF2-40B4-BE49-F238E27FC236}">
                  <a16:creationId xmlns:a16="http://schemas.microsoft.com/office/drawing/2014/main" id="{75F298E9-E833-8642-17F0-12BC0EF63054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1;p27">
              <a:extLst>
                <a:ext uri="{FF2B5EF4-FFF2-40B4-BE49-F238E27FC236}">
                  <a16:creationId xmlns:a16="http://schemas.microsoft.com/office/drawing/2014/main" id="{BBEAEE8C-2617-D44D-2B41-1733FFAE8CEA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2;p27">
              <a:extLst>
                <a:ext uri="{FF2B5EF4-FFF2-40B4-BE49-F238E27FC236}">
                  <a16:creationId xmlns:a16="http://schemas.microsoft.com/office/drawing/2014/main" id="{70375B68-F0FE-D471-B292-ABA3F429EDAF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3;p27">
              <a:extLst>
                <a:ext uri="{FF2B5EF4-FFF2-40B4-BE49-F238E27FC236}">
                  <a16:creationId xmlns:a16="http://schemas.microsoft.com/office/drawing/2014/main" id="{5B2A1C39-0955-C315-2390-10332024F3E0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4;p27">
              <a:extLst>
                <a:ext uri="{FF2B5EF4-FFF2-40B4-BE49-F238E27FC236}">
                  <a16:creationId xmlns:a16="http://schemas.microsoft.com/office/drawing/2014/main" id="{0CA29FE8-012D-EFC8-BAF4-5288A874FCDE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5;p27">
              <a:extLst>
                <a:ext uri="{FF2B5EF4-FFF2-40B4-BE49-F238E27FC236}">
                  <a16:creationId xmlns:a16="http://schemas.microsoft.com/office/drawing/2014/main" id="{1FE4255D-2644-4B6A-C2BA-714D9E44AF8B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8" name="Google Shape;13926;p27">
            <a:extLst>
              <a:ext uri="{FF2B5EF4-FFF2-40B4-BE49-F238E27FC236}">
                <a16:creationId xmlns:a16="http://schemas.microsoft.com/office/drawing/2014/main" id="{10285EE8-C43F-F445-5212-5A56A22298E5}"/>
              </a:ext>
            </a:extLst>
          </p:cNvPr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49" name="Google Shape;13927;p27">
              <a:extLst>
                <a:ext uri="{FF2B5EF4-FFF2-40B4-BE49-F238E27FC236}">
                  <a16:creationId xmlns:a16="http://schemas.microsoft.com/office/drawing/2014/main" id="{8FD7D090-C69C-932A-ED33-8E717095B559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28;p27">
              <a:extLst>
                <a:ext uri="{FF2B5EF4-FFF2-40B4-BE49-F238E27FC236}">
                  <a16:creationId xmlns:a16="http://schemas.microsoft.com/office/drawing/2014/main" id="{BFD1E0CC-F253-53D3-B339-3AF95847D87E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29;p27">
              <a:extLst>
                <a:ext uri="{FF2B5EF4-FFF2-40B4-BE49-F238E27FC236}">
                  <a16:creationId xmlns:a16="http://schemas.microsoft.com/office/drawing/2014/main" id="{A2447A5A-B878-F839-9ED1-FFBB4C7F3BC8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30;p27">
              <a:extLst>
                <a:ext uri="{FF2B5EF4-FFF2-40B4-BE49-F238E27FC236}">
                  <a16:creationId xmlns:a16="http://schemas.microsoft.com/office/drawing/2014/main" id="{FAE49D96-C638-A7F3-6D9C-9C22D1B633C7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31;p27">
              <a:extLst>
                <a:ext uri="{FF2B5EF4-FFF2-40B4-BE49-F238E27FC236}">
                  <a16:creationId xmlns:a16="http://schemas.microsoft.com/office/drawing/2014/main" id="{45CD27F6-46DC-9BF1-2D7F-DA78F1F9BF96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2;p27">
              <a:extLst>
                <a:ext uri="{FF2B5EF4-FFF2-40B4-BE49-F238E27FC236}">
                  <a16:creationId xmlns:a16="http://schemas.microsoft.com/office/drawing/2014/main" id="{9BB4B4E5-E93B-DCEB-D3C2-A2AD75408F71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5" name="Google Shape;13933;p27">
            <a:extLst>
              <a:ext uri="{FF2B5EF4-FFF2-40B4-BE49-F238E27FC236}">
                <a16:creationId xmlns:a16="http://schemas.microsoft.com/office/drawing/2014/main" id="{AA40D797-B08A-0060-9196-1D3E9AF41FFF}"/>
              </a:ext>
            </a:extLst>
          </p:cNvPr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56" name="Google Shape;13934;p27">
              <a:extLst>
                <a:ext uri="{FF2B5EF4-FFF2-40B4-BE49-F238E27FC236}">
                  <a16:creationId xmlns:a16="http://schemas.microsoft.com/office/drawing/2014/main" id="{EDBA9DA7-B822-4E7C-BF80-297C40DAFB3C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5;p27">
              <a:extLst>
                <a:ext uri="{FF2B5EF4-FFF2-40B4-BE49-F238E27FC236}">
                  <a16:creationId xmlns:a16="http://schemas.microsoft.com/office/drawing/2014/main" id="{8AEF84B8-281F-9195-6F28-9782F464DE65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36;p27">
              <a:extLst>
                <a:ext uri="{FF2B5EF4-FFF2-40B4-BE49-F238E27FC236}">
                  <a16:creationId xmlns:a16="http://schemas.microsoft.com/office/drawing/2014/main" id="{40E287AF-2B6A-6F76-85DC-8CEDE2454479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7;p27">
              <a:extLst>
                <a:ext uri="{FF2B5EF4-FFF2-40B4-BE49-F238E27FC236}">
                  <a16:creationId xmlns:a16="http://schemas.microsoft.com/office/drawing/2014/main" id="{76A8768C-2B90-E3F7-2A73-49733186171A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0" name="Google Shape;13938;p27">
            <a:extLst>
              <a:ext uri="{FF2B5EF4-FFF2-40B4-BE49-F238E27FC236}">
                <a16:creationId xmlns:a16="http://schemas.microsoft.com/office/drawing/2014/main" id="{19912CFE-D05E-6A16-E747-4FC6B72D85DA}"/>
              </a:ext>
            </a:extLst>
          </p:cNvPr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1" name="Google Shape;13939;p27">
            <a:extLst>
              <a:ext uri="{FF2B5EF4-FFF2-40B4-BE49-F238E27FC236}">
                <a16:creationId xmlns:a16="http://schemas.microsoft.com/office/drawing/2014/main" id="{4A78B559-3566-008A-1C14-C5E09A7F6E82}"/>
              </a:ext>
            </a:extLst>
          </p:cNvPr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62" name="Google Shape;13940;p27">
              <a:extLst>
                <a:ext uri="{FF2B5EF4-FFF2-40B4-BE49-F238E27FC236}">
                  <a16:creationId xmlns:a16="http://schemas.microsoft.com/office/drawing/2014/main" id="{28192D66-8FF7-F7B9-C210-3BDD096EA955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41;p27">
              <a:extLst>
                <a:ext uri="{FF2B5EF4-FFF2-40B4-BE49-F238E27FC236}">
                  <a16:creationId xmlns:a16="http://schemas.microsoft.com/office/drawing/2014/main" id="{50B0DEFF-21F4-02DC-9E38-9FF5E247C466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42;p27">
              <a:extLst>
                <a:ext uri="{FF2B5EF4-FFF2-40B4-BE49-F238E27FC236}">
                  <a16:creationId xmlns:a16="http://schemas.microsoft.com/office/drawing/2014/main" id="{BBAEA6E1-A403-AC8A-843A-308B26E5A72E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5" name="Google Shape;13943;p27">
            <a:extLst>
              <a:ext uri="{FF2B5EF4-FFF2-40B4-BE49-F238E27FC236}">
                <a16:creationId xmlns:a16="http://schemas.microsoft.com/office/drawing/2014/main" id="{ACB9F358-B633-0E4D-5837-211CFC493F25}"/>
              </a:ext>
            </a:extLst>
          </p:cNvPr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66" name="Google Shape;13944;p27">
              <a:extLst>
                <a:ext uri="{FF2B5EF4-FFF2-40B4-BE49-F238E27FC236}">
                  <a16:creationId xmlns:a16="http://schemas.microsoft.com/office/drawing/2014/main" id="{291B8D5F-33BE-D7F4-3A79-8CA919548095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45;p27">
              <a:extLst>
                <a:ext uri="{FF2B5EF4-FFF2-40B4-BE49-F238E27FC236}">
                  <a16:creationId xmlns:a16="http://schemas.microsoft.com/office/drawing/2014/main" id="{C4418F2C-39E5-6C6C-5962-DCD27E99FE5E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46;p27">
              <a:extLst>
                <a:ext uri="{FF2B5EF4-FFF2-40B4-BE49-F238E27FC236}">
                  <a16:creationId xmlns:a16="http://schemas.microsoft.com/office/drawing/2014/main" id="{B572D962-6D4C-0093-57D2-0BA787C75536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9" name="Google Shape;13947;p27">
            <a:extLst>
              <a:ext uri="{FF2B5EF4-FFF2-40B4-BE49-F238E27FC236}">
                <a16:creationId xmlns:a16="http://schemas.microsoft.com/office/drawing/2014/main" id="{8A574DB8-EEF2-2194-A0D1-6643D26AE569}"/>
              </a:ext>
            </a:extLst>
          </p:cNvPr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70" name="Google Shape;13948;p27">
              <a:extLst>
                <a:ext uri="{FF2B5EF4-FFF2-40B4-BE49-F238E27FC236}">
                  <a16:creationId xmlns:a16="http://schemas.microsoft.com/office/drawing/2014/main" id="{06D16EC2-CC7B-D8B7-921F-95B26ADBBAC1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49;p27">
              <a:extLst>
                <a:ext uri="{FF2B5EF4-FFF2-40B4-BE49-F238E27FC236}">
                  <a16:creationId xmlns:a16="http://schemas.microsoft.com/office/drawing/2014/main" id="{295FDF00-F343-F053-2952-71470ED320CE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50;p27">
              <a:extLst>
                <a:ext uri="{FF2B5EF4-FFF2-40B4-BE49-F238E27FC236}">
                  <a16:creationId xmlns:a16="http://schemas.microsoft.com/office/drawing/2014/main" id="{A85E2B22-54E6-59FE-E996-DCF8A49A8A4A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1;p27">
              <a:extLst>
                <a:ext uri="{FF2B5EF4-FFF2-40B4-BE49-F238E27FC236}">
                  <a16:creationId xmlns:a16="http://schemas.microsoft.com/office/drawing/2014/main" id="{E3862CB1-07B5-98A0-29AB-591FB8E33F96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2;p27">
              <a:extLst>
                <a:ext uri="{FF2B5EF4-FFF2-40B4-BE49-F238E27FC236}">
                  <a16:creationId xmlns:a16="http://schemas.microsoft.com/office/drawing/2014/main" id="{BEB7C794-24D5-FB18-72E7-63724FA7D88E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3;p27">
              <a:extLst>
                <a:ext uri="{FF2B5EF4-FFF2-40B4-BE49-F238E27FC236}">
                  <a16:creationId xmlns:a16="http://schemas.microsoft.com/office/drawing/2014/main" id="{B6CD0E9F-9AEA-FA15-9676-062F4D08DCF8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6" name="Google Shape;13954;p27">
            <a:extLst>
              <a:ext uri="{FF2B5EF4-FFF2-40B4-BE49-F238E27FC236}">
                <a16:creationId xmlns:a16="http://schemas.microsoft.com/office/drawing/2014/main" id="{78601446-D2DE-0E17-4890-693E76ACB710}"/>
              </a:ext>
            </a:extLst>
          </p:cNvPr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77" name="Google Shape;13955;p27">
              <a:extLst>
                <a:ext uri="{FF2B5EF4-FFF2-40B4-BE49-F238E27FC236}">
                  <a16:creationId xmlns:a16="http://schemas.microsoft.com/office/drawing/2014/main" id="{828BDB20-D583-6F7D-AA23-69D1AEFEB3D6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6;p27">
              <a:extLst>
                <a:ext uri="{FF2B5EF4-FFF2-40B4-BE49-F238E27FC236}">
                  <a16:creationId xmlns:a16="http://schemas.microsoft.com/office/drawing/2014/main" id="{A39BDC2D-129D-0711-929D-D165DAA35EE7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7;p27">
              <a:extLst>
                <a:ext uri="{FF2B5EF4-FFF2-40B4-BE49-F238E27FC236}">
                  <a16:creationId xmlns:a16="http://schemas.microsoft.com/office/drawing/2014/main" id="{CAADFBCA-6F91-DC8B-106E-5FAF71977790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8;p27">
              <a:extLst>
                <a:ext uri="{FF2B5EF4-FFF2-40B4-BE49-F238E27FC236}">
                  <a16:creationId xmlns:a16="http://schemas.microsoft.com/office/drawing/2014/main" id="{3889F6B4-7BF0-9E44-5D0C-79DACE031FDC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9;p27">
              <a:extLst>
                <a:ext uri="{FF2B5EF4-FFF2-40B4-BE49-F238E27FC236}">
                  <a16:creationId xmlns:a16="http://schemas.microsoft.com/office/drawing/2014/main" id="{77AE660D-FA1B-8661-219C-6E58DB378D9C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2" name="Google Shape;13960;p27">
            <a:extLst>
              <a:ext uri="{FF2B5EF4-FFF2-40B4-BE49-F238E27FC236}">
                <a16:creationId xmlns:a16="http://schemas.microsoft.com/office/drawing/2014/main" id="{06D71298-CD4D-14A4-2845-9E8356317512}"/>
              </a:ext>
            </a:extLst>
          </p:cNvPr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83" name="Google Shape;13961;p27">
              <a:extLst>
                <a:ext uri="{FF2B5EF4-FFF2-40B4-BE49-F238E27FC236}">
                  <a16:creationId xmlns:a16="http://schemas.microsoft.com/office/drawing/2014/main" id="{9C45018D-0102-719B-707F-BB55DD2EC11E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2;p27">
              <a:extLst>
                <a:ext uri="{FF2B5EF4-FFF2-40B4-BE49-F238E27FC236}">
                  <a16:creationId xmlns:a16="http://schemas.microsoft.com/office/drawing/2014/main" id="{AFACF7B9-64BD-E950-6C46-841EE874E5B6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3;p27">
              <a:extLst>
                <a:ext uri="{FF2B5EF4-FFF2-40B4-BE49-F238E27FC236}">
                  <a16:creationId xmlns:a16="http://schemas.microsoft.com/office/drawing/2014/main" id="{6990405A-6C10-9AA9-53C2-EC651E1A14F2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4;p27">
              <a:extLst>
                <a:ext uri="{FF2B5EF4-FFF2-40B4-BE49-F238E27FC236}">
                  <a16:creationId xmlns:a16="http://schemas.microsoft.com/office/drawing/2014/main" id="{8F32682C-D20F-7F16-55C6-17D0DC8CDB76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5;p27">
              <a:extLst>
                <a:ext uri="{FF2B5EF4-FFF2-40B4-BE49-F238E27FC236}">
                  <a16:creationId xmlns:a16="http://schemas.microsoft.com/office/drawing/2014/main" id="{61F7E452-96C0-0ADB-2AEC-4E2D97A244A3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6;p27">
              <a:extLst>
                <a:ext uri="{FF2B5EF4-FFF2-40B4-BE49-F238E27FC236}">
                  <a16:creationId xmlns:a16="http://schemas.microsoft.com/office/drawing/2014/main" id="{15CB4F0B-558D-6C7F-3A5E-4088EC77C14D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7;p27">
              <a:extLst>
                <a:ext uri="{FF2B5EF4-FFF2-40B4-BE49-F238E27FC236}">
                  <a16:creationId xmlns:a16="http://schemas.microsoft.com/office/drawing/2014/main" id="{C81E9A2B-9776-1BCD-7D84-8652D669D15C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8;p27">
              <a:extLst>
                <a:ext uri="{FF2B5EF4-FFF2-40B4-BE49-F238E27FC236}">
                  <a16:creationId xmlns:a16="http://schemas.microsoft.com/office/drawing/2014/main" id="{4F2577B1-323A-68E0-D869-BC653B3FE98C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9;p27">
              <a:extLst>
                <a:ext uri="{FF2B5EF4-FFF2-40B4-BE49-F238E27FC236}">
                  <a16:creationId xmlns:a16="http://schemas.microsoft.com/office/drawing/2014/main" id="{89B74D6B-4ACE-84FC-975D-FACAB9159038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70;p27">
              <a:extLst>
                <a:ext uri="{FF2B5EF4-FFF2-40B4-BE49-F238E27FC236}">
                  <a16:creationId xmlns:a16="http://schemas.microsoft.com/office/drawing/2014/main" id="{C5459943-F44C-30CB-5CBB-0FAE8518B89E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3" name="Google Shape;13971;p27">
            <a:extLst>
              <a:ext uri="{FF2B5EF4-FFF2-40B4-BE49-F238E27FC236}">
                <a16:creationId xmlns:a16="http://schemas.microsoft.com/office/drawing/2014/main" id="{55E512C4-DAB8-B158-1026-8C6D415AD695}"/>
              </a:ext>
            </a:extLst>
          </p:cNvPr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94" name="Google Shape;13972;p27">
              <a:extLst>
                <a:ext uri="{FF2B5EF4-FFF2-40B4-BE49-F238E27FC236}">
                  <a16:creationId xmlns:a16="http://schemas.microsoft.com/office/drawing/2014/main" id="{03DF3BCC-1258-AA21-7413-4A633A3D06E5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3;p27">
              <a:extLst>
                <a:ext uri="{FF2B5EF4-FFF2-40B4-BE49-F238E27FC236}">
                  <a16:creationId xmlns:a16="http://schemas.microsoft.com/office/drawing/2014/main" id="{94EDD4A4-F0F1-85DD-4F87-CC7A481812CA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4;p27">
              <a:extLst>
                <a:ext uri="{FF2B5EF4-FFF2-40B4-BE49-F238E27FC236}">
                  <a16:creationId xmlns:a16="http://schemas.microsoft.com/office/drawing/2014/main" id="{4908FC6F-BE35-9063-7D26-E1F6B867AB58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5;p27">
              <a:extLst>
                <a:ext uri="{FF2B5EF4-FFF2-40B4-BE49-F238E27FC236}">
                  <a16:creationId xmlns:a16="http://schemas.microsoft.com/office/drawing/2014/main" id="{2F70C209-18C7-E929-F918-3C04D166E639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6;p27">
              <a:extLst>
                <a:ext uri="{FF2B5EF4-FFF2-40B4-BE49-F238E27FC236}">
                  <a16:creationId xmlns:a16="http://schemas.microsoft.com/office/drawing/2014/main" id="{761C99FB-A896-DCF0-E0F8-54890F4513C8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9" name="Google Shape;13977;p27">
            <a:extLst>
              <a:ext uri="{FF2B5EF4-FFF2-40B4-BE49-F238E27FC236}">
                <a16:creationId xmlns:a16="http://schemas.microsoft.com/office/drawing/2014/main" id="{B0757892-57FD-200F-991D-7D797C8656C6}"/>
              </a:ext>
            </a:extLst>
          </p:cNvPr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78;p27">
            <a:extLst>
              <a:ext uri="{FF2B5EF4-FFF2-40B4-BE49-F238E27FC236}">
                <a16:creationId xmlns:a16="http://schemas.microsoft.com/office/drawing/2014/main" id="{6BB73C48-A587-DDA8-C651-0CF43C1BFBB9}"/>
              </a:ext>
            </a:extLst>
          </p:cNvPr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79;p27">
            <a:extLst>
              <a:ext uri="{FF2B5EF4-FFF2-40B4-BE49-F238E27FC236}">
                <a16:creationId xmlns:a16="http://schemas.microsoft.com/office/drawing/2014/main" id="{A946CB38-B546-257A-B776-EF6599046123}"/>
              </a:ext>
            </a:extLst>
          </p:cNvPr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0;p27">
            <a:extLst>
              <a:ext uri="{FF2B5EF4-FFF2-40B4-BE49-F238E27FC236}">
                <a16:creationId xmlns:a16="http://schemas.microsoft.com/office/drawing/2014/main" id="{06458DC6-A5D7-21AA-2742-8D65C3E0A05C}"/>
              </a:ext>
            </a:extLst>
          </p:cNvPr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1;p27">
            <a:extLst>
              <a:ext uri="{FF2B5EF4-FFF2-40B4-BE49-F238E27FC236}">
                <a16:creationId xmlns:a16="http://schemas.microsoft.com/office/drawing/2014/main" id="{615360D1-90F2-B0FF-AE5B-B46370AC0159}"/>
              </a:ext>
            </a:extLst>
          </p:cNvPr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2;p27">
            <a:extLst>
              <a:ext uri="{FF2B5EF4-FFF2-40B4-BE49-F238E27FC236}">
                <a16:creationId xmlns:a16="http://schemas.microsoft.com/office/drawing/2014/main" id="{8BA1F96B-6EE9-5242-E367-EA043BC2A273}"/>
              </a:ext>
            </a:extLst>
          </p:cNvPr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3;p27">
            <a:extLst>
              <a:ext uri="{FF2B5EF4-FFF2-40B4-BE49-F238E27FC236}">
                <a16:creationId xmlns:a16="http://schemas.microsoft.com/office/drawing/2014/main" id="{7CC1EA3D-F1B8-33F5-4EC3-2FFAFC6CF292}"/>
              </a:ext>
            </a:extLst>
          </p:cNvPr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4;p27">
            <a:extLst>
              <a:ext uri="{FF2B5EF4-FFF2-40B4-BE49-F238E27FC236}">
                <a16:creationId xmlns:a16="http://schemas.microsoft.com/office/drawing/2014/main" id="{EE717B97-E4AE-774B-4E9C-7BBB017E84A6}"/>
              </a:ext>
            </a:extLst>
          </p:cNvPr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5;p27">
            <a:extLst>
              <a:ext uri="{FF2B5EF4-FFF2-40B4-BE49-F238E27FC236}">
                <a16:creationId xmlns:a16="http://schemas.microsoft.com/office/drawing/2014/main" id="{FF2920D9-C074-F856-7B6E-30150AF4F3FF}"/>
              </a:ext>
            </a:extLst>
          </p:cNvPr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6;p27">
            <a:extLst>
              <a:ext uri="{FF2B5EF4-FFF2-40B4-BE49-F238E27FC236}">
                <a16:creationId xmlns:a16="http://schemas.microsoft.com/office/drawing/2014/main" id="{DAAEFDDE-6C1B-5057-2AC3-E05A2BF0B74F}"/>
              </a:ext>
            </a:extLst>
          </p:cNvPr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7;p27">
            <a:extLst>
              <a:ext uri="{FF2B5EF4-FFF2-40B4-BE49-F238E27FC236}">
                <a16:creationId xmlns:a16="http://schemas.microsoft.com/office/drawing/2014/main" id="{88C2A8D9-72F4-C7B2-9B0C-F1026B782853}"/>
              </a:ext>
            </a:extLst>
          </p:cNvPr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8;p27">
            <a:extLst>
              <a:ext uri="{FF2B5EF4-FFF2-40B4-BE49-F238E27FC236}">
                <a16:creationId xmlns:a16="http://schemas.microsoft.com/office/drawing/2014/main" id="{940A02D2-5174-32D6-E535-C00786626FD2}"/>
              </a:ext>
            </a:extLst>
          </p:cNvPr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9;p27">
            <a:extLst>
              <a:ext uri="{FF2B5EF4-FFF2-40B4-BE49-F238E27FC236}">
                <a16:creationId xmlns:a16="http://schemas.microsoft.com/office/drawing/2014/main" id="{5E15D09D-C0CE-53D9-0F42-D15452593B1B}"/>
              </a:ext>
            </a:extLst>
          </p:cNvPr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0;p27">
            <a:extLst>
              <a:ext uri="{FF2B5EF4-FFF2-40B4-BE49-F238E27FC236}">
                <a16:creationId xmlns:a16="http://schemas.microsoft.com/office/drawing/2014/main" id="{B4AA6C9C-131C-C3BC-54BF-FD8FAFEF5FD6}"/>
              </a:ext>
            </a:extLst>
          </p:cNvPr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1;p27">
            <a:extLst>
              <a:ext uri="{FF2B5EF4-FFF2-40B4-BE49-F238E27FC236}">
                <a16:creationId xmlns:a16="http://schemas.microsoft.com/office/drawing/2014/main" id="{ACD79EB6-981A-3408-7713-BF89F86EEE31}"/>
              </a:ext>
            </a:extLst>
          </p:cNvPr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2;p27">
            <a:extLst>
              <a:ext uri="{FF2B5EF4-FFF2-40B4-BE49-F238E27FC236}">
                <a16:creationId xmlns:a16="http://schemas.microsoft.com/office/drawing/2014/main" id="{D97B1801-24FA-261A-D841-AAF9389C7347}"/>
              </a:ext>
            </a:extLst>
          </p:cNvPr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3;p27">
            <a:extLst>
              <a:ext uri="{FF2B5EF4-FFF2-40B4-BE49-F238E27FC236}">
                <a16:creationId xmlns:a16="http://schemas.microsoft.com/office/drawing/2014/main" id="{DBF3D53C-073D-4CC8-DF0C-E112FAD7360A}"/>
              </a:ext>
            </a:extLst>
          </p:cNvPr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4;p27">
            <a:extLst>
              <a:ext uri="{FF2B5EF4-FFF2-40B4-BE49-F238E27FC236}">
                <a16:creationId xmlns:a16="http://schemas.microsoft.com/office/drawing/2014/main" id="{65081E9A-C29E-8D65-9950-6A296F43A264}"/>
              </a:ext>
            </a:extLst>
          </p:cNvPr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5;p27">
            <a:extLst>
              <a:ext uri="{FF2B5EF4-FFF2-40B4-BE49-F238E27FC236}">
                <a16:creationId xmlns:a16="http://schemas.microsoft.com/office/drawing/2014/main" id="{26B77CFC-C0D4-6B2F-40AE-EBFE69922ACB}"/>
              </a:ext>
            </a:extLst>
          </p:cNvPr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6;p27">
            <a:extLst>
              <a:ext uri="{FF2B5EF4-FFF2-40B4-BE49-F238E27FC236}">
                <a16:creationId xmlns:a16="http://schemas.microsoft.com/office/drawing/2014/main" id="{28151DAA-7039-1C27-A8D1-14111D3797F4}"/>
              </a:ext>
            </a:extLst>
          </p:cNvPr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7;p27">
            <a:extLst>
              <a:ext uri="{FF2B5EF4-FFF2-40B4-BE49-F238E27FC236}">
                <a16:creationId xmlns:a16="http://schemas.microsoft.com/office/drawing/2014/main" id="{F4F2E808-CBFC-8F6B-B7ED-CBF45E53BEB2}"/>
              </a:ext>
            </a:extLst>
          </p:cNvPr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8;p27">
            <a:extLst>
              <a:ext uri="{FF2B5EF4-FFF2-40B4-BE49-F238E27FC236}">
                <a16:creationId xmlns:a16="http://schemas.microsoft.com/office/drawing/2014/main" id="{2FC45AEE-6EA9-B602-2AD7-51F36E18C0DC}"/>
              </a:ext>
            </a:extLst>
          </p:cNvPr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9;p27">
            <a:extLst>
              <a:ext uri="{FF2B5EF4-FFF2-40B4-BE49-F238E27FC236}">
                <a16:creationId xmlns:a16="http://schemas.microsoft.com/office/drawing/2014/main" id="{078757AE-D20D-0A58-08E9-16858C4B810C}"/>
              </a:ext>
            </a:extLst>
          </p:cNvPr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0;p27">
            <a:extLst>
              <a:ext uri="{FF2B5EF4-FFF2-40B4-BE49-F238E27FC236}">
                <a16:creationId xmlns:a16="http://schemas.microsoft.com/office/drawing/2014/main" id="{FFBAA990-B7A0-9047-1D73-35082172FBEE}"/>
              </a:ext>
            </a:extLst>
          </p:cNvPr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1;p27">
            <a:extLst>
              <a:ext uri="{FF2B5EF4-FFF2-40B4-BE49-F238E27FC236}">
                <a16:creationId xmlns:a16="http://schemas.microsoft.com/office/drawing/2014/main" id="{25F5FE3C-FE36-349A-32B0-BA8EF7641E0F}"/>
              </a:ext>
            </a:extLst>
          </p:cNvPr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2;p27">
            <a:extLst>
              <a:ext uri="{FF2B5EF4-FFF2-40B4-BE49-F238E27FC236}">
                <a16:creationId xmlns:a16="http://schemas.microsoft.com/office/drawing/2014/main" id="{158D861E-10EF-0D6E-1674-E5624DC65AB6}"/>
              </a:ext>
            </a:extLst>
          </p:cNvPr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3;p27">
            <a:extLst>
              <a:ext uri="{FF2B5EF4-FFF2-40B4-BE49-F238E27FC236}">
                <a16:creationId xmlns:a16="http://schemas.microsoft.com/office/drawing/2014/main" id="{44C8A96C-AC43-7534-63C7-10FACE1EC2A0}"/>
              </a:ext>
            </a:extLst>
          </p:cNvPr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4;p27">
            <a:extLst>
              <a:ext uri="{FF2B5EF4-FFF2-40B4-BE49-F238E27FC236}">
                <a16:creationId xmlns:a16="http://schemas.microsoft.com/office/drawing/2014/main" id="{E1C70B9A-1B1B-F6D5-94BB-2848A2F6E9DD}"/>
              </a:ext>
            </a:extLst>
          </p:cNvPr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5;p27">
            <a:extLst>
              <a:ext uri="{FF2B5EF4-FFF2-40B4-BE49-F238E27FC236}">
                <a16:creationId xmlns:a16="http://schemas.microsoft.com/office/drawing/2014/main" id="{0DB9660A-3338-DEA9-3EBA-3EB4405D41E5}"/>
              </a:ext>
            </a:extLst>
          </p:cNvPr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6;p27">
            <a:extLst>
              <a:ext uri="{FF2B5EF4-FFF2-40B4-BE49-F238E27FC236}">
                <a16:creationId xmlns:a16="http://schemas.microsoft.com/office/drawing/2014/main" id="{B167AA60-9D98-3182-1DCE-5938D28EAEC5}"/>
              </a:ext>
            </a:extLst>
          </p:cNvPr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7;p27">
            <a:extLst>
              <a:ext uri="{FF2B5EF4-FFF2-40B4-BE49-F238E27FC236}">
                <a16:creationId xmlns:a16="http://schemas.microsoft.com/office/drawing/2014/main" id="{69B2DC23-C28D-3880-4DD6-E03287A2B29A}"/>
              </a:ext>
            </a:extLst>
          </p:cNvPr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8;p27">
            <a:extLst>
              <a:ext uri="{FF2B5EF4-FFF2-40B4-BE49-F238E27FC236}">
                <a16:creationId xmlns:a16="http://schemas.microsoft.com/office/drawing/2014/main" id="{AE83CD89-EC99-85AA-83F6-237EB4C20E68}"/>
              </a:ext>
            </a:extLst>
          </p:cNvPr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9;p27">
            <a:extLst>
              <a:ext uri="{FF2B5EF4-FFF2-40B4-BE49-F238E27FC236}">
                <a16:creationId xmlns:a16="http://schemas.microsoft.com/office/drawing/2014/main" id="{E52FDFD6-F007-0830-2392-3798AE0E9716}"/>
              </a:ext>
            </a:extLst>
          </p:cNvPr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2" name="Google Shape;14010;p27">
            <a:extLst>
              <a:ext uri="{FF2B5EF4-FFF2-40B4-BE49-F238E27FC236}">
                <a16:creationId xmlns:a16="http://schemas.microsoft.com/office/drawing/2014/main" id="{CFA4A0F8-E4D0-E5B6-F7FB-9EF188FEB1CA}"/>
              </a:ext>
            </a:extLst>
          </p:cNvPr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33" name="Google Shape;14011;p27">
              <a:extLst>
                <a:ext uri="{FF2B5EF4-FFF2-40B4-BE49-F238E27FC236}">
                  <a16:creationId xmlns:a16="http://schemas.microsoft.com/office/drawing/2014/main" id="{0D5EE83A-0F79-4C41-F1BC-9EC1EEE2D046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2;p27">
              <a:extLst>
                <a:ext uri="{FF2B5EF4-FFF2-40B4-BE49-F238E27FC236}">
                  <a16:creationId xmlns:a16="http://schemas.microsoft.com/office/drawing/2014/main" id="{68A67F14-3F90-B359-A5F9-44B15B8A8605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3;p27">
              <a:extLst>
                <a:ext uri="{FF2B5EF4-FFF2-40B4-BE49-F238E27FC236}">
                  <a16:creationId xmlns:a16="http://schemas.microsoft.com/office/drawing/2014/main" id="{8C90F826-E0A8-AB0D-6D13-1447846E638C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4;p27">
              <a:extLst>
                <a:ext uri="{FF2B5EF4-FFF2-40B4-BE49-F238E27FC236}">
                  <a16:creationId xmlns:a16="http://schemas.microsoft.com/office/drawing/2014/main" id="{763E3649-2EEC-11E4-95B1-4A45340CE2BC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5;p27">
              <a:extLst>
                <a:ext uri="{FF2B5EF4-FFF2-40B4-BE49-F238E27FC236}">
                  <a16:creationId xmlns:a16="http://schemas.microsoft.com/office/drawing/2014/main" id="{BACD444C-7CD0-8AB2-035F-7A5A5BE1C306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6;p27">
              <a:extLst>
                <a:ext uri="{FF2B5EF4-FFF2-40B4-BE49-F238E27FC236}">
                  <a16:creationId xmlns:a16="http://schemas.microsoft.com/office/drawing/2014/main" id="{A9279CEA-E26A-C0AA-BDCC-B0B29587DAB1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7;p27">
              <a:extLst>
                <a:ext uri="{FF2B5EF4-FFF2-40B4-BE49-F238E27FC236}">
                  <a16:creationId xmlns:a16="http://schemas.microsoft.com/office/drawing/2014/main" id="{9DBDA354-0C0F-002D-C5CB-699406F740BF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8;p27">
              <a:extLst>
                <a:ext uri="{FF2B5EF4-FFF2-40B4-BE49-F238E27FC236}">
                  <a16:creationId xmlns:a16="http://schemas.microsoft.com/office/drawing/2014/main" id="{F1F99240-93C4-C327-147F-95BC916E93E1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9;p27">
              <a:extLst>
                <a:ext uri="{FF2B5EF4-FFF2-40B4-BE49-F238E27FC236}">
                  <a16:creationId xmlns:a16="http://schemas.microsoft.com/office/drawing/2014/main" id="{464155DC-A5C3-C4A7-3381-6E5A93746CED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20;p27">
              <a:extLst>
                <a:ext uri="{FF2B5EF4-FFF2-40B4-BE49-F238E27FC236}">
                  <a16:creationId xmlns:a16="http://schemas.microsoft.com/office/drawing/2014/main" id="{1794DDE9-40B5-F032-95C7-C4B8C5F341A0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21;p27">
              <a:extLst>
                <a:ext uri="{FF2B5EF4-FFF2-40B4-BE49-F238E27FC236}">
                  <a16:creationId xmlns:a16="http://schemas.microsoft.com/office/drawing/2014/main" id="{0046C6F3-5F10-7B8D-A4CC-EF6068D30E15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2;p27">
              <a:extLst>
                <a:ext uri="{FF2B5EF4-FFF2-40B4-BE49-F238E27FC236}">
                  <a16:creationId xmlns:a16="http://schemas.microsoft.com/office/drawing/2014/main" id="{B499514B-0164-DE17-84F2-582B49BF31E5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5" name="Google Shape;14023;p27">
            <a:extLst>
              <a:ext uri="{FF2B5EF4-FFF2-40B4-BE49-F238E27FC236}">
                <a16:creationId xmlns:a16="http://schemas.microsoft.com/office/drawing/2014/main" id="{4C656CBC-686A-9D12-0F94-B8CCA0A9F0C3}"/>
              </a:ext>
            </a:extLst>
          </p:cNvPr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6" name="Google Shape;14024;p27">
              <a:extLst>
                <a:ext uri="{FF2B5EF4-FFF2-40B4-BE49-F238E27FC236}">
                  <a16:creationId xmlns:a16="http://schemas.microsoft.com/office/drawing/2014/main" id="{DB372A42-E376-DE0D-20BA-EE36E7B9C0AB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5;p27">
              <a:extLst>
                <a:ext uri="{FF2B5EF4-FFF2-40B4-BE49-F238E27FC236}">
                  <a16:creationId xmlns:a16="http://schemas.microsoft.com/office/drawing/2014/main" id="{48F2F3E1-B355-AD6B-11C1-70BC8C3AF30D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6;p27">
              <a:extLst>
                <a:ext uri="{FF2B5EF4-FFF2-40B4-BE49-F238E27FC236}">
                  <a16:creationId xmlns:a16="http://schemas.microsoft.com/office/drawing/2014/main" id="{23A6FA6B-DCBB-39A0-3C2D-E304C2AC2420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7;p27">
              <a:extLst>
                <a:ext uri="{FF2B5EF4-FFF2-40B4-BE49-F238E27FC236}">
                  <a16:creationId xmlns:a16="http://schemas.microsoft.com/office/drawing/2014/main" id="{6A7A6E84-2BD4-C8AE-4ABF-4216868ED27D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8;p27">
              <a:extLst>
                <a:ext uri="{FF2B5EF4-FFF2-40B4-BE49-F238E27FC236}">
                  <a16:creationId xmlns:a16="http://schemas.microsoft.com/office/drawing/2014/main" id="{292F12E0-28A0-6558-1307-C328453B1528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9;p27">
              <a:extLst>
                <a:ext uri="{FF2B5EF4-FFF2-40B4-BE49-F238E27FC236}">
                  <a16:creationId xmlns:a16="http://schemas.microsoft.com/office/drawing/2014/main" id="{D57D950C-F622-929E-CA8B-CA770500907C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0;p27">
              <a:extLst>
                <a:ext uri="{FF2B5EF4-FFF2-40B4-BE49-F238E27FC236}">
                  <a16:creationId xmlns:a16="http://schemas.microsoft.com/office/drawing/2014/main" id="{1715981B-78E4-C47F-590C-2A4E7F4E7112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1;p27">
              <a:extLst>
                <a:ext uri="{FF2B5EF4-FFF2-40B4-BE49-F238E27FC236}">
                  <a16:creationId xmlns:a16="http://schemas.microsoft.com/office/drawing/2014/main" id="{40BBC760-DEE3-DC2C-14A2-D8153130FA29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2;p27">
              <a:extLst>
                <a:ext uri="{FF2B5EF4-FFF2-40B4-BE49-F238E27FC236}">
                  <a16:creationId xmlns:a16="http://schemas.microsoft.com/office/drawing/2014/main" id="{7053AE2D-CB6C-8FB9-BA49-004015135213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3;p27">
              <a:extLst>
                <a:ext uri="{FF2B5EF4-FFF2-40B4-BE49-F238E27FC236}">
                  <a16:creationId xmlns:a16="http://schemas.microsoft.com/office/drawing/2014/main" id="{05A4FD33-E9D0-7BFF-202D-6AD908ACB7EE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4;p27">
              <a:extLst>
                <a:ext uri="{FF2B5EF4-FFF2-40B4-BE49-F238E27FC236}">
                  <a16:creationId xmlns:a16="http://schemas.microsoft.com/office/drawing/2014/main" id="{8CE03AAB-31CB-F748-7BA4-449FBB313ED9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5;p27">
              <a:extLst>
                <a:ext uri="{FF2B5EF4-FFF2-40B4-BE49-F238E27FC236}">
                  <a16:creationId xmlns:a16="http://schemas.microsoft.com/office/drawing/2014/main" id="{E5A253DA-ECE2-9266-92DD-6C25B79D8391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8" name="Google Shape;14036;p27">
            <a:extLst>
              <a:ext uri="{FF2B5EF4-FFF2-40B4-BE49-F238E27FC236}">
                <a16:creationId xmlns:a16="http://schemas.microsoft.com/office/drawing/2014/main" id="{095FFAE0-5263-65FA-1FE7-24802A3352F2}"/>
              </a:ext>
            </a:extLst>
          </p:cNvPr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59" name="Google Shape;14037;p27">
              <a:extLst>
                <a:ext uri="{FF2B5EF4-FFF2-40B4-BE49-F238E27FC236}">
                  <a16:creationId xmlns:a16="http://schemas.microsoft.com/office/drawing/2014/main" id="{467E4CE3-CF76-D081-F10C-A6AB922B0276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38;p27">
              <a:extLst>
                <a:ext uri="{FF2B5EF4-FFF2-40B4-BE49-F238E27FC236}">
                  <a16:creationId xmlns:a16="http://schemas.microsoft.com/office/drawing/2014/main" id="{8BECFBAC-43C4-5972-C090-DC445884FDE5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9;p27">
              <a:extLst>
                <a:ext uri="{FF2B5EF4-FFF2-40B4-BE49-F238E27FC236}">
                  <a16:creationId xmlns:a16="http://schemas.microsoft.com/office/drawing/2014/main" id="{B70A9E69-27A3-79BB-E8A1-141D2B23AAC5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40;p27">
              <a:extLst>
                <a:ext uri="{FF2B5EF4-FFF2-40B4-BE49-F238E27FC236}">
                  <a16:creationId xmlns:a16="http://schemas.microsoft.com/office/drawing/2014/main" id="{6881C9B7-B127-23E3-7536-BD485116959F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3" name="Google Shape;14041;p27">
            <a:extLst>
              <a:ext uri="{FF2B5EF4-FFF2-40B4-BE49-F238E27FC236}">
                <a16:creationId xmlns:a16="http://schemas.microsoft.com/office/drawing/2014/main" id="{6AFD07A9-8438-4669-EBAC-3563BE97D242}"/>
              </a:ext>
            </a:extLst>
          </p:cNvPr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4" name="Google Shape;14042;p27">
            <a:extLst>
              <a:ext uri="{FF2B5EF4-FFF2-40B4-BE49-F238E27FC236}">
                <a16:creationId xmlns:a16="http://schemas.microsoft.com/office/drawing/2014/main" id="{4AD18E09-FB1F-E50E-CB9A-9195F273D46D}"/>
              </a:ext>
            </a:extLst>
          </p:cNvPr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65" name="Google Shape;14043;p27">
              <a:extLst>
                <a:ext uri="{FF2B5EF4-FFF2-40B4-BE49-F238E27FC236}">
                  <a16:creationId xmlns:a16="http://schemas.microsoft.com/office/drawing/2014/main" id="{12FAD375-A2DA-2CD1-7257-5EBF3F581BEF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4;p27">
              <a:extLst>
                <a:ext uri="{FF2B5EF4-FFF2-40B4-BE49-F238E27FC236}">
                  <a16:creationId xmlns:a16="http://schemas.microsoft.com/office/drawing/2014/main" id="{64F13A12-29FF-9E98-0474-EC8454248A57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5;p27">
              <a:extLst>
                <a:ext uri="{FF2B5EF4-FFF2-40B4-BE49-F238E27FC236}">
                  <a16:creationId xmlns:a16="http://schemas.microsoft.com/office/drawing/2014/main" id="{C7E3D427-50C7-EF41-17AD-82876572F4F8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6;p27">
              <a:extLst>
                <a:ext uri="{FF2B5EF4-FFF2-40B4-BE49-F238E27FC236}">
                  <a16:creationId xmlns:a16="http://schemas.microsoft.com/office/drawing/2014/main" id="{0479BE3A-1AED-47F5-7C04-43247424426F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7;p27">
              <a:extLst>
                <a:ext uri="{FF2B5EF4-FFF2-40B4-BE49-F238E27FC236}">
                  <a16:creationId xmlns:a16="http://schemas.microsoft.com/office/drawing/2014/main" id="{ABF2F820-9B0B-DE62-D164-0363881FA58A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8;p27">
              <a:extLst>
                <a:ext uri="{FF2B5EF4-FFF2-40B4-BE49-F238E27FC236}">
                  <a16:creationId xmlns:a16="http://schemas.microsoft.com/office/drawing/2014/main" id="{F8AACF6C-C288-2B0C-D220-48867766A7B4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9;p27">
              <a:extLst>
                <a:ext uri="{FF2B5EF4-FFF2-40B4-BE49-F238E27FC236}">
                  <a16:creationId xmlns:a16="http://schemas.microsoft.com/office/drawing/2014/main" id="{F4252D51-6882-9350-FBE9-70366627E594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0;p27">
              <a:extLst>
                <a:ext uri="{FF2B5EF4-FFF2-40B4-BE49-F238E27FC236}">
                  <a16:creationId xmlns:a16="http://schemas.microsoft.com/office/drawing/2014/main" id="{01032651-4665-FA5F-C74F-47B47C013841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1;p27">
              <a:extLst>
                <a:ext uri="{FF2B5EF4-FFF2-40B4-BE49-F238E27FC236}">
                  <a16:creationId xmlns:a16="http://schemas.microsoft.com/office/drawing/2014/main" id="{BABF8AA6-D211-9E5C-615F-917C18712B2B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2;p27">
              <a:extLst>
                <a:ext uri="{FF2B5EF4-FFF2-40B4-BE49-F238E27FC236}">
                  <a16:creationId xmlns:a16="http://schemas.microsoft.com/office/drawing/2014/main" id="{D3577BBC-E3CE-819C-F8BA-87C950104E82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3;p27">
              <a:extLst>
                <a:ext uri="{FF2B5EF4-FFF2-40B4-BE49-F238E27FC236}">
                  <a16:creationId xmlns:a16="http://schemas.microsoft.com/office/drawing/2014/main" id="{F7B18F98-51A6-1D39-2932-1FE9475D9C4C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4;p27">
              <a:extLst>
                <a:ext uri="{FF2B5EF4-FFF2-40B4-BE49-F238E27FC236}">
                  <a16:creationId xmlns:a16="http://schemas.microsoft.com/office/drawing/2014/main" id="{788D2035-F492-0A33-761A-7FB3102704E8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5;p27">
              <a:extLst>
                <a:ext uri="{FF2B5EF4-FFF2-40B4-BE49-F238E27FC236}">
                  <a16:creationId xmlns:a16="http://schemas.microsoft.com/office/drawing/2014/main" id="{A19B275E-C4B5-B859-2276-20AC07BE9F5B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6;p27">
              <a:extLst>
                <a:ext uri="{FF2B5EF4-FFF2-40B4-BE49-F238E27FC236}">
                  <a16:creationId xmlns:a16="http://schemas.microsoft.com/office/drawing/2014/main" id="{59355C1B-BABD-0C88-EBEB-13539372BEEE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7;p27">
              <a:extLst>
                <a:ext uri="{FF2B5EF4-FFF2-40B4-BE49-F238E27FC236}">
                  <a16:creationId xmlns:a16="http://schemas.microsoft.com/office/drawing/2014/main" id="{D381E70A-3ECC-AE90-AA58-1AE67F587C4F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8;p27">
              <a:extLst>
                <a:ext uri="{FF2B5EF4-FFF2-40B4-BE49-F238E27FC236}">
                  <a16:creationId xmlns:a16="http://schemas.microsoft.com/office/drawing/2014/main" id="{1E102A7A-EBB8-75EB-DC0F-D8D1FADD6B8F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1" name="Google Shape;14059;p27">
            <a:extLst>
              <a:ext uri="{FF2B5EF4-FFF2-40B4-BE49-F238E27FC236}">
                <a16:creationId xmlns:a16="http://schemas.microsoft.com/office/drawing/2014/main" id="{8DF698C4-A61E-6AE9-E4B0-12264D436642}"/>
              </a:ext>
            </a:extLst>
          </p:cNvPr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2" name="Google Shape;14060;p27">
            <a:extLst>
              <a:ext uri="{FF2B5EF4-FFF2-40B4-BE49-F238E27FC236}">
                <a16:creationId xmlns:a16="http://schemas.microsoft.com/office/drawing/2014/main" id="{D6AB7DBC-FB5A-9D84-7302-B5939E052706}"/>
              </a:ext>
            </a:extLst>
          </p:cNvPr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83" name="Google Shape;14061;p27">
              <a:extLst>
                <a:ext uri="{FF2B5EF4-FFF2-40B4-BE49-F238E27FC236}">
                  <a16:creationId xmlns:a16="http://schemas.microsoft.com/office/drawing/2014/main" id="{D10DEC9E-46C9-86D8-7146-BE55438F04F2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2;p27">
              <a:extLst>
                <a:ext uri="{FF2B5EF4-FFF2-40B4-BE49-F238E27FC236}">
                  <a16:creationId xmlns:a16="http://schemas.microsoft.com/office/drawing/2014/main" id="{A241A55A-74E3-F012-98FB-2A4DCBB455FA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3;p27">
              <a:extLst>
                <a:ext uri="{FF2B5EF4-FFF2-40B4-BE49-F238E27FC236}">
                  <a16:creationId xmlns:a16="http://schemas.microsoft.com/office/drawing/2014/main" id="{6B2BE115-04C8-D9C7-D006-473173F3551B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4;p27">
              <a:extLst>
                <a:ext uri="{FF2B5EF4-FFF2-40B4-BE49-F238E27FC236}">
                  <a16:creationId xmlns:a16="http://schemas.microsoft.com/office/drawing/2014/main" id="{8BBCE5DB-120C-4557-85B3-003CF5D09985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5;p27">
              <a:extLst>
                <a:ext uri="{FF2B5EF4-FFF2-40B4-BE49-F238E27FC236}">
                  <a16:creationId xmlns:a16="http://schemas.microsoft.com/office/drawing/2014/main" id="{ABCE4F39-E6E5-D103-DCB2-31BD136B1D2F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6;p27">
              <a:extLst>
                <a:ext uri="{FF2B5EF4-FFF2-40B4-BE49-F238E27FC236}">
                  <a16:creationId xmlns:a16="http://schemas.microsoft.com/office/drawing/2014/main" id="{A7101675-861C-5112-37AE-463451DFEA92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7;p27">
              <a:extLst>
                <a:ext uri="{FF2B5EF4-FFF2-40B4-BE49-F238E27FC236}">
                  <a16:creationId xmlns:a16="http://schemas.microsoft.com/office/drawing/2014/main" id="{4181C062-F7F7-EAC3-8E14-AD67E4BDB509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8;p27">
              <a:extLst>
                <a:ext uri="{FF2B5EF4-FFF2-40B4-BE49-F238E27FC236}">
                  <a16:creationId xmlns:a16="http://schemas.microsoft.com/office/drawing/2014/main" id="{7C896147-9F45-16C8-F143-FDD274FAE5CF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1" name="Google Shape;14069;p27">
            <a:extLst>
              <a:ext uri="{FF2B5EF4-FFF2-40B4-BE49-F238E27FC236}">
                <a16:creationId xmlns:a16="http://schemas.microsoft.com/office/drawing/2014/main" id="{005993B1-46F2-1629-AED6-1BC4E9D48B27}"/>
              </a:ext>
            </a:extLst>
          </p:cNvPr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92" name="Google Shape;14070;p27">
              <a:extLst>
                <a:ext uri="{FF2B5EF4-FFF2-40B4-BE49-F238E27FC236}">
                  <a16:creationId xmlns:a16="http://schemas.microsoft.com/office/drawing/2014/main" id="{8A86B359-DCCD-A4D8-FC77-89625DFB8B58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71;p27">
              <a:extLst>
                <a:ext uri="{FF2B5EF4-FFF2-40B4-BE49-F238E27FC236}">
                  <a16:creationId xmlns:a16="http://schemas.microsoft.com/office/drawing/2014/main" id="{62F3DC86-D63A-BDED-81D6-D039A9A7CC72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72;p27">
              <a:extLst>
                <a:ext uri="{FF2B5EF4-FFF2-40B4-BE49-F238E27FC236}">
                  <a16:creationId xmlns:a16="http://schemas.microsoft.com/office/drawing/2014/main" id="{217ED566-04D0-8D2F-DA04-E7F6CB71EEF1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5" name="Google Shape;14073;p27">
            <a:extLst>
              <a:ext uri="{FF2B5EF4-FFF2-40B4-BE49-F238E27FC236}">
                <a16:creationId xmlns:a16="http://schemas.microsoft.com/office/drawing/2014/main" id="{131AA4ED-3235-FA39-64B6-B0A6F764BDF4}"/>
              </a:ext>
            </a:extLst>
          </p:cNvPr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96" name="Google Shape;14074;p27">
              <a:extLst>
                <a:ext uri="{FF2B5EF4-FFF2-40B4-BE49-F238E27FC236}">
                  <a16:creationId xmlns:a16="http://schemas.microsoft.com/office/drawing/2014/main" id="{D707D393-AC4E-A00A-1F8A-EF615F7CFCD3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5;p27">
              <a:extLst>
                <a:ext uri="{FF2B5EF4-FFF2-40B4-BE49-F238E27FC236}">
                  <a16:creationId xmlns:a16="http://schemas.microsoft.com/office/drawing/2014/main" id="{DC8BE1A9-AA5E-E5F0-C573-BC1C6BAA50A6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6;p27">
              <a:extLst>
                <a:ext uri="{FF2B5EF4-FFF2-40B4-BE49-F238E27FC236}">
                  <a16:creationId xmlns:a16="http://schemas.microsoft.com/office/drawing/2014/main" id="{E075FA50-2D42-33A8-ED9E-A02F72F2FD62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7;p27">
              <a:extLst>
                <a:ext uri="{FF2B5EF4-FFF2-40B4-BE49-F238E27FC236}">
                  <a16:creationId xmlns:a16="http://schemas.microsoft.com/office/drawing/2014/main" id="{792333C2-468B-D1D5-3594-91E3CE53B913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8;p27">
              <a:extLst>
                <a:ext uri="{FF2B5EF4-FFF2-40B4-BE49-F238E27FC236}">
                  <a16:creationId xmlns:a16="http://schemas.microsoft.com/office/drawing/2014/main" id="{E10C7571-7140-E206-D484-08E99F01B644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9;p27">
              <a:extLst>
                <a:ext uri="{FF2B5EF4-FFF2-40B4-BE49-F238E27FC236}">
                  <a16:creationId xmlns:a16="http://schemas.microsoft.com/office/drawing/2014/main" id="{04CB485E-DC8B-B895-446D-AA3E0BD409B6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0;p27">
              <a:extLst>
                <a:ext uri="{FF2B5EF4-FFF2-40B4-BE49-F238E27FC236}">
                  <a16:creationId xmlns:a16="http://schemas.microsoft.com/office/drawing/2014/main" id="{3E836FD2-8F05-01A9-9A25-A5476C74FC0A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1;p27">
              <a:extLst>
                <a:ext uri="{FF2B5EF4-FFF2-40B4-BE49-F238E27FC236}">
                  <a16:creationId xmlns:a16="http://schemas.microsoft.com/office/drawing/2014/main" id="{0F5BD347-3354-332E-DDD5-B9D6BA6F67C8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2;p27">
              <a:extLst>
                <a:ext uri="{FF2B5EF4-FFF2-40B4-BE49-F238E27FC236}">
                  <a16:creationId xmlns:a16="http://schemas.microsoft.com/office/drawing/2014/main" id="{5DA82EB0-7466-A12B-CD0F-5E45A73DD871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3;p27">
              <a:extLst>
                <a:ext uri="{FF2B5EF4-FFF2-40B4-BE49-F238E27FC236}">
                  <a16:creationId xmlns:a16="http://schemas.microsoft.com/office/drawing/2014/main" id="{C6262385-E4E8-6427-7440-753230C5EA1F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4;p27">
              <a:extLst>
                <a:ext uri="{FF2B5EF4-FFF2-40B4-BE49-F238E27FC236}">
                  <a16:creationId xmlns:a16="http://schemas.microsoft.com/office/drawing/2014/main" id="{BA7F794A-F502-6A06-43C9-194C6CDF5D8C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5;p27">
              <a:extLst>
                <a:ext uri="{FF2B5EF4-FFF2-40B4-BE49-F238E27FC236}">
                  <a16:creationId xmlns:a16="http://schemas.microsoft.com/office/drawing/2014/main" id="{C5F55CF2-AF68-6514-C448-9E7B35652DE6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6;p27">
              <a:extLst>
                <a:ext uri="{FF2B5EF4-FFF2-40B4-BE49-F238E27FC236}">
                  <a16:creationId xmlns:a16="http://schemas.microsoft.com/office/drawing/2014/main" id="{2CB4A142-A4C3-014B-0DE4-6F68F7EF2BEF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7;p27">
              <a:extLst>
                <a:ext uri="{FF2B5EF4-FFF2-40B4-BE49-F238E27FC236}">
                  <a16:creationId xmlns:a16="http://schemas.microsoft.com/office/drawing/2014/main" id="{A13B0DC9-E772-6E36-53ED-3AE4228EC499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8;p27">
              <a:extLst>
                <a:ext uri="{FF2B5EF4-FFF2-40B4-BE49-F238E27FC236}">
                  <a16:creationId xmlns:a16="http://schemas.microsoft.com/office/drawing/2014/main" id="{B031DE14-FAED-AA2D-292F-C8EBFC2BFABB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1" name="Google Shape;14089;p27">
            <a:extLst>
              <a:ext uri="{FF2B5EF4-FFF2-40B4-BE49-F238E27FC236}">
                <a16:creationId xmlns:a16="http://schemas.microsoft.com/office/drawing/2014/main" id="{9606A5CF-3175-7C9B-0EF7-8DCFD739F7B7}"/>
              </a:ext>
            </a:extLst>
          </p:cNvPr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212" name="Google Shape;14090;p27">
              <a:extLst>
                <a:ext uri="{FF2B5EF4-FFF2-40B4-BE49-F238E27FC236}">
                  <a16:creationId xmlns:a16="http://schemas.microsoft.com/office/drawing/2014/main" id="{15ACE3A7-E435-A7A8-8EBB-D3B6C7EACE5A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91;p27">
              <a:extLst>
                <a:ext uri="{FF2B5EF4-FFF2-40B4-BE49-F238E27FC236}">
                  <a16:creationId xmlns:a16="http://schemas.microsoft.com/office/drawing/2014/main" id="{60616C10-AA7A-7457-498F-0216700D5D79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4" name="Google Shape;14092;p27">
            <a:extLst>
              <a:ext uri="{FF2B5EF4-FFF2-40B4-BE49-F238E27FC236}">
                <a16:creationId xmlns:a16="http://schemas.microsoft.com/office/drawing/2014/main" id="{2AD27A31-2B64-570E-BBF6-9C5E7AF8CA3E}"/>
              </a:ext>
            </a:extLst>
          </p:cNvPr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215" name="Google Shape;14093;p27">
              <a:extLst>
                <a:ext uri="{FF2B5EF4-FFF2-40B4-BE49-F238E27FC236}">
                  <a16:creationId xmlns:a16="http://schemas.microsoft.com/office/drawing/2014/main" id="{108CFDB0-1E98-AA78-7C51-5B762E286CBC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94;p27">
              <a:extLst>
                <a:ext uri="{FF2B5EF4-FFF2-40B4-BE49-F238E27FC236}">
                  <a16:creationId xmlns:a16="http://schemas.microsoft.com/office/drawing/2014/main" id="{847403D2-B803-971B-5D72-60E3F1C404C9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95;p27">
              <a:extLst>
                <a:ext uri="{FF2B5EF4-FFF2-40B4-BE49-F238E27FC236}">
                  <a16:creationId xmlns:a16="http://schemas.microsoft.com/office/drawing/2014/main" id="{C1F23731-C9B8-B6F5-D085-7437252184FA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6;p27">
              <a:extLst>
                <a:ext uri="{FF2B5EF4-FFF2-40B4-BE49-F238E27FC236}">
                  <a16:creationId xmlns:a16="http://schemas.microsoft.com/office/drawing/2014/main" id="{5DE41C9A-E1AD-7588-7BAD-4626201EFFEB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9" name="Google Shape;14097;p27">
            <a:extLst>
              <a:ext uri="{FF2B5EF4-FFF2-40B4-BE49-F238E27FC236}">
                <a16:creationId xmlns:a16="http://schemas.microsoft.com/office/drawing/2014/main" id="{1D2D6519-F784-65F1-2577-F4F16C920B1B}"/>
              </a:ext>
            </a:extLst>
          </p:cNvPr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220" name="Google Shape;14098;p27">
              <a:extLst>
                <a:ext uri="{FF2B5EF4-FFF2-40B4-BE49-F238E27FC236}">
                  <a16:creationId xmlns:a16="http://schemas.microsoft.com/office/drawing/2014/main" id="{A011BFAD-E584-612C-BE87-DBA568D057F2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99;p27">
              <a:extLst>
                <a:ext uri="{FF2B5EF4-FFF2-40B4-BE49-F238E27FC236}">
                  <a16:creationId xmlns:a16="http://schemas.microsoft.com/office/drawing/2014/main" id="{9A9A6B87-273E-549B-4BD9-0ECFAFDAD422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100;p27">
              <a:extLst>
                <a:ext uri="{FF2B5EF4-FFF2-40B4-BE49-F238E27FC236}">
                  <a16:creationId xmlns:a16="http://schemas.microsoft.com/office/drawing/2014/main" id="{D53A0FE7-56E4-AC43-C683-4B32C653E72A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101;p27">
              <a:extLst>
                <a:ext uri="{FF2B5EF4-FFF2-40B4-BE49-F238E27FC236}">
                  <a16:creationId xmlns:a16="http://schemas.microsoft.com/office/drawing/2014/main" id="{C9B29ECD-A8F8-C2C8-B178-78D9C2289E1B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4" name="Google Shape;14102;p27">
            <a:extLst>
              <a:ext uri="{FF2B5EF4-FFF2-40B4-BE49-F238E27FC236}">
                <a16:creationId xmlns:a16="http://schemas.microsoft.com/office/drawing/2014/main" id="{03D2622C-0952-481F-5873-F30CACF1B2F8}"/>
              </a:ext>
            </a:extLst>
          </p:cNvPr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5" name="Google Shape;14103;p27">
            <a:extLst>
              <a:ext uri="{FF2B5EF4-FFF2-40B4-BE49-F238E27FC236}">
                <a16:creationId xmlns:a16="http://schemas.microsoft.com/office/drawing/2014/main" id="{570BABCA-DD20-94F2-572D-668408436FB5}"/>
              </a:ext>
            </a:extLst>
          </p:cNvPr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6" name="Google Shape;14104;p27">
            <a:extLst>
              <a:ext uri="{FF2B5EF4-FFF2-40B4-BE49-F238E27FC236}">
                <a16:creationId xmlns:a16="http://schemas.microsoft.com/office/drawing/2014/main" id="{ECE155BC-2FC2-704A-0821-9F919E42B7C5}"/>
              </a:ext>
            </a:extLst>
          </p:cNvPr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227" name="Google Shape;14105;p27">
              <a:extLst>
                <a:ext uri="{FF2B5EF4-FFF2-40B4-BE49-F238E27FC236}">
                  <a16:creationId xmlns:a16="http://schemas.microsoft.com/office/drawing/2014/main" id="{08730974-8FD7-CAA2-955C-69749E00E19B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06;p27">
              <a:extLst>
                <a:ext uri="{FF2B5EF4-FFF2-40B4-BE49-F238E27FC236}">
                  <a16:creationId xmlns:a16="http://schemas.microsoft.com/office/drawing/2014/main" id="{1245CF9C-36BD-8009-41F9-90B06A766086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7;p27">
              <a:extLst>
                <a:ext uri="{FF2B5EF4-FFF2-40B4-BE49-F238E27FC236}">
                  <a16:creationId xmlns:a16="http://schemas.microsoft.com/office/drawing/2014/main" id="{A625D139-C4EA-8008-A8F6-50C2883084B0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8;p27">
              <a:extLst>
                <a:ext uri="{FF2B5EF4-FFF2-40B4-BE49-F238E27FC236}">
                  <a16:creationId xmlns:a16="http://schemas.microsoft.com/office/drawing/2014/main" id="{A5DEC4C7-5329-AB92-4DCB-15106E8FF6D3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9;p27">
              <a:extLst>
                <a:ext uri="{FF2B5EF4-FFF2-40B4-BE49-F238E27FC236}">
                  <a16:creationId xmlns:a16="http://schemas.microsoft.com/office/drawing/2014/main" id="{060158FB-5A43-7AFC-280E-1FC52EB215DE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0;p27">
              <a:extLst>
                <a:ext uri="{FF2B5EF4-FFF2-40B4-BE49-F238E27FC236}">
                  <a16:creationId xmlns:a16="http://schemas.microsoft.com/office/drawing/2014/main" id="{C5F59062-6AE3-37A7-5D4E-5A81CE25B567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1;p27">
              <a:extLst>
                <a:ext uri="{FF2B5EF4-FFF2-40B4-BE49-F238E27FC236}">
                  <a16:creationId xmlns:a16="http://schemas.microsoft.com/office/drawing/2014/main" id="{9D1D3D0A-1F1C-7658-2AA0-FA6DBD4CE193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2;p27">
              <a:extLst>
                <a:ext uri="{FF2B5EF4-FFF2-40B4-BE49-F238E27FC236}">
                  <a16:creationId xmlns:a16="http://schemas.microsoft.com/office/drawing/2014/main" id="{F1E49D76-9A79-C160-2272-1ECA531B11BF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3;p27">
              <a:extLst>
                <a:ext uri="{FF2B5EF4-FFF2-40B4-BE49-F238E27FC236}">
                  <a16:creationId xmlns:a16="http://schemas.microsoft.com/office/drawing/2014/main" id="{0F0C71DA-5716-72D6-3D83-A86E1CABB0AF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4;p27">
              <a:extLst>
                <a:ext uri="{FF2B5EF4-FFF2-40B4-BE49-F238E27FC236}">
                  <a16:creationId xmlns:a16="http://schemas.microsoft.com/office/drawing/2014/main" id="{B4BC4B4B-58E2-B719-A848-B1792990447F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5;p27">
              <a:extLst>
                <a:ext uri="{FF2B5EF4-FFF2-40B4-BE49-F238E27FC236}">
                  <a16:creationId xmlns:a16="http://schemas.microsoft.com/office/drawing/2014/main" id="{794922D5-D576-F9FB-206D-299F41F17EC9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6;p27">
              <a:extLst>
                <a:ext uri="{FF2B5EF4-FFF2-40B4-BE49-F238E27FC236}">
                  <a16:creationId xmlns:a16="http://schemas.microsoft.com/office/drawing/2014/main" id="{2A80B4FA-826F-62FA-F6A5-0EF11064D624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7;p27">
              <a:extLst>
                <a:ext uri="{FF2B5EF4-FFF2-40B4-BE49-F238E27FC236}">
                  <a16:creationId xmlns:a16="http://schemas.microsoft.com/office/drawing/2014/main" id="{0C62E935-3C77-95B1-7075-50F535A7A422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8;p27">
              <a:extLst>
                <a:ext uri="{FF2B5EF4-FFF2-40B4-BE49-F238E27FC236}">
                  <a16:creationId xmlns:a16="http://schemas.microsoft.com/office/drawing/2014/main" id="{EB122E30-CCB2-9C5B-5E32-395590C4EA10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9;p27">
              <a:extLst>
                <a:ext uri="{FF2B5EF4-FFF2-40B4-BE49-F238E27FC236}">
                  <a16:creationId xmlns:a16="http://schemas.microsoft.com/office/drawing/2014/main" id="{95BEC55E-EB24-2AD9-A433-E3F7CBCC3021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20;p27">
              <a:extLst>
                <a:ext uri="{FF2B5EF4-FFF2-40B4-BE49-F238E27FC236}">
                  <a16:creationId xmlns:a16="http://schemas.microsoft.com/office/drawing/2014/main" id="{2D6DE4FB-2B15-0626-3EA5-BF3A031BE35F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3" name="Google Shape;14121;p27">
            <a:extLst>
              <a:ext uri="{FF2B5EF4-FFF2-40B4-BE49-F238E27FC236}">
                <a16:creationId xmlns:a16="http://schemas.microsoft.com/office/drawing/2014/main" id="{D976D550-B0F4-BB7A-B6CE-D775608BF226}"/>
              </a:ext>
            </a:extLst>
          </p:cNvPr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4" name="Google Shape;14122;p27">
            <a:extLst>
              <a:ext uri="{FF2B5EF4-FFF2-40B4-BE49-F238E27FC236}">
                <a16:creationId xmlns:a16="http://schemas.microsoft.com/office/drawing/2014/main" id="{D2BBAC45-6185-3DB4-6B62-44F0B0222EDE}"/>
              </a:ext>
            </a:extLst>
          </p:cNvPr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5" name="Google Shape;14123;p27">
            <a:extLst>
              <a:ext uri="{FF2B5EF4-FFF2-40B4-BE49-F238E27FC236}">
                <a16:creationId xmlns:a16="http://schemas.microsoft.com/office/drawing/2014/main" id="{CF90958E-05A6-DE29-C8C6-2C4EDF3E01F6}"/>
              </a:ext>
            </a:extLst>
          </p:cNvPr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4;p27">
            <a:extLst>
              <a:ext uri="{FF2B5EF4-FFF2-40B4-BE49-F238E27FC236}">
                <a16:creationId xmlns:a16="http://schemas.microsoft.com/office/drawing/2014/main" id="{E44AE1CD-09F1-32B0-8D2A-9F34D411FAD0}"/>
              </a:ext>
            </a:extLst>
          </p:cNvPr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7" name="Google Shape;14125;p27">
            <a:extLst>
              <a:ext uri="{FF2B5EF4-FFF2-40B4-BE49-F238E27FC236}">
                <a16:creationId xmlns:a16="http://schemas.microsoft.com/office/drawing/2014/main" id="{A4B02324-F38B-8797-C033-D0D204508394}"/>
              </a:ext>
            </a:extLst>
          </p:cNvPr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248" name="Google Shape;14126;p27">
              <a:extLst>
                <a:ext uri="{FF2B5EF4-FFF2-40B4-BE49-F238E27FC236}">
                  <a16:creationId xmlns:a16="http://schemas.microsoft.com/office/drawing/2014/main" id="{D6454E12-FB2D-53E4-F933-50795F239397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27;p27">
              <a:extLst>
                <a:ext uri="{FF2B5EF4-FFF2-40B4-BE49-F238E27FC236}">
                  <a16:creationId xmlns:a16="http://schemas.microsoft.com/office/drawing/2014/main" id="{FDAF0132-3F04-006B-1E75-ABCD574F6174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0" name="Google Shape;14128;p27">
            <a:extLst>
              <a:ext uri="{FF2B5EF4-FFF2-40B4-BE49-F238E27FC236}">
                <a16:creationId xmlns:a16="http://schemas.microsoft.com/office/drawing/2014/main" id="{D4797191-652A-656B-F296-3A7FE14D8997}"/>
              </a:ext>
            </a:extLst>
          </p:cNvPr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251" name="Google Shape;14129;p27">
              <a:extLst>
                <a:ext uri="{FF2B5EF4-FFF2-40B4-BE49-F238E27FC236}">
                  <a16:creationId xmlns:a16="http://schemas.microsoft.com/office/drawing/2014/main" id="{075AD141-1B7A-6C34-AF13-C266B07C550B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30;p27">
              <a:extLst>
                <a:ext uri="{FF2B5EF4-FFF2-40B4-BE49-F238E27FC236}">
                  <a16:creationId xmlns:a16="http://schemas.microsoft.com/office/drawing/2014/main" id="{47FAFA1A-F596-B192-2837-44DBFF649F5F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1;p27">
              <a:extLst>
                <a:ext uri="{FF2B5EF4-FFF2-40B4-BE49-F238E27FC236}">
                  <a16:creationId xmlns:a16="http://schemas.microsoft.com/office/drawing/2014/main" id="{F8EA5BD0-0E9A-854B-27C7-FE843D084429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2;p27">
              <a:extLst>
                <a:ext uri="{FF2B5EF4-FFF2-40B4-BE49-F238E27FC236}">
                  <a16:creationId xmlns:a16="http://schemas.microsoft.com/office/drawing/2014/main" id="{88E9C7F1-361A-996E-C923-F635804CE18A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3;p27">
              <a:extLst>
                <a:ext uri="{FF2B5EF4-FFF2-40B4-BE49-F238E27FC236}">
                  <a16:creationId xmlns:a16="http://schemas.microsoft.com/office/drawing/2014/main" id="{8F60E4AF-DE80-0182-F4BF-74BA1357BA88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6" name="Google Shape;14134;p27">
            <a:extLst>
              <a:ext uri="{FF2B5EF4-FFF2-40B4-BE49-F238E27FC236}">
                <a16:creationId xmlns:a16="http://schemas.microsoft.com/office/drawing/2014/main" id="{D1EB7076-D9F9-AB87-0DC1-898E1FB081C7}"/>
              </a:ext>
            </a:extLst>
          </p:cNvPr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7" name="Google Shape;14135;p27">
            <a:extLst>
              <a:ext uri="{FF2B5EF4-FFF2-40B4-BE49-F238E27FC236}">
                <a16:creationId xmlns:a16="http://schemas.microsoft.com/office/drawing/2014/main" id="{C056DD18-4807-3BB9-2B8A-BEE2833DBD7F}"/>
              </a:ext>
            </a:extLst>
          </p:cNvPr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258" name="Google Shape;14136;p27">
              <a:extLst>
                <a:ext uri="{FF2B5EF4-FFF2-40B4-BE49-F238E27FC236}">
                  <a16:creationId xmlns:a16="http://schemas.microsoft.com/office/drawing/2014/main" id="{32A1CDC8-EA8E-D3D1-9453-5D05F6525925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7;p27">
              <a:extLst>
                <a:ext uri="{FF2B5EF4-FFF2-40B4-BE49-F238E27FC236}">
                  <a16:creationId xmlns:a16="http://schemas.microsoft.com/office/drawing/2014/main" id="{6C0E4DD6-DDD7-9257-2DA4-E07F4E7AC699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38;p27">
              <a:extLst>
                <a:ext uri="{FF2B5EF4-FFF2-40B4-BE49-F238E27FC236}">
                  <a16:creationId xmlns:a16="http://schemas.microsoft.com/office/drawing/2014/main" id="{DBF307E1-A4D8-088B-3FC7-52C100A02C6D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9;p27">
              <a:extLst>
                <a:ext uri="{FF2B5EF4-FFF2-40B4-BE49-F238E27FC236}">
                  <a16:creationId xmlns:a16="http://schemas.microsoft.com/office/drawing/2014/main" id="{32EBEA6C-4036-1DF6-DA1D-90A22755BBE2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0;p27">
              <a:extLst>
                <a:ext uri="{FF2B5EF4-FFF2-40B4-BE49-F238E27FC236}">
                  <a16:creationId xmlns:a16="http://schemas.microsoft.com/office/drawing/2014/main" id="{425E56EB-170B-9E15-6B71-466780890AE0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1;p27">
              <a:extLst>
                <a:ext uri="{FF2B5EF4-FFF2-40B4-BE49-F238E27FC236}">
                  <a16:creationId xmlns:a16="http://schemas.microsoft.com/office/drawing/2014/main" id="{659D901F-A4CB-A7A7-55BE-6ED97C88E5F2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2;p27">
              <a:extLst>
                <a:ext uri="{FF2B5EF4-FFF2-40B4-BE49-F238E27FC236}">
                  <a16:creationId xmlns:a16="http://schemas.microsoft.com/office/drawing/2014/main" id="{63F64BA2-5961-9912-AFB6-E5CDDB4EB386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3;p27">
              <a:extLst>
                <a:ext uri="{FF2B5EF4-FFF2-40B4-BE49-F238E27FC236}">
                  <a16:creationId xmlns:a16="http://schemas.microsoft.com/office/drawing/2014/main" id="{9F29D1F1-279A-26A7-CD78-94F4DDD6DE8E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4;p27">
              <a:extLst>
                <a:ext uri="{FF2B5EF4-FFF2-40B4-BE49-F238E27FC236}">
                  <a16:creationId xmlns:a16="http://schemas.microsoft.com/office/drawing/2014/main" id="{46499124-AC66-DB59-8C71-1E66C7FADF35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5;p27">
              <a:extLst>
                <a:ext uri="{FF2B5EF4-FFF2-40B4-BE49-F238E27FC236}">
                  <a16:creationId xmlns:a16="http://schemas.microsoft.com/office/drawing/2014/main" id="{7895E260-45A0-F54A-CED6-5F3EC424DCFA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6;p27">
              <a:extLst>
                <a:ext uri="{FF2B5EF4-FFF2-40B4-BE49-F238E27FC236}">
                  <a16:creationId xmlns:a16="http://schemas.microsoft.com/office/drawing/2014/main" id="{14D291E1-CBF5-DCC5-7A5A-B3646034408D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7;p27">
              <a:extLst>
                <a:ext uri="{FF2B5EF4-FFF2-40B4-BE49-F238E27FC236}">
                  <a16:creationId xmlns:a16="http://schemas.microsoft.com/office/drawing/2014/main" id="{F0C1B8D9-C9D4-16A3-241C-6E3D247488E5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8;p27">
              <a:extLst>
                <a:ext uri="{FF2B5EF4-FFF2-40B4-BE49-F238E27FC236}">
                  <a16:creationId xmlns:a16="http://schemas.microsoft.com/office/drawing/2014/main" id="{5308C296-8EFC-4201-6888-F2D2E051A3B1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1" name="Google Shape;14149;p27">
            <a:extLst>
              <a:ext uri="{FF2B5EF4-FFF2-40B4-BE49-F238E27FC236}">
                <a16:creationId xmlns:a16="http://schemas.microsoft.com/office/drawing/2014/main" id="{5090C07F-4F94-F3FC-F561-5B349D6A0232}"/>
              </a:ext>
            </a:extLst>
          </p:cNvPr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2" name="Google Shape;14150;p27">
            <a:extLst>
              <a:ext uri="{FF2B5EF4-FFF2-40B4-BE49-F238E27FC236}">
                <a16:creationId xmlns:a16="http://schemas.microsoft.com/office/drawing/2014/main" id="{E1B5B1D7-FCFC-227C-8795-F3045D27103F}"/>
              </a:ext>
            </a:extLst>
          </p:cNvPr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273" name="Google Shape;14151;p27">
              <a:extLst>
                <a:ext uri="{FF2B5EF4-FFF2-40B4-BE49-F238E27FC236}">
                  <a16:creationId xmlns:a16="http://schemas.microsoft.com/office/drawing/2014/main" id="{5B6C45F0-94D2-D74D-9F70-0E306D69507A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2;p27">
              <a:extLst>
                <a:ext uri="{FF2B5EF4-FFF2-40B4-BE49-F238E27FC236}">
                  <a16:creationId xmlns:a16="http://schemas.microsoft.com/office/drawing/2014/main" id="{908F5237-B6AD-206D-4CC9-DCDF23352369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3;p27">
              <a:extLst>
                <a:ext uri="{FF2B5EF4-FFF2-40B4-BE49-F238E27FC236}">
                  <a16:creationId xmlns:a16="http://schemas.microsoft.com/office/drawing/2014/main" id="{8024E0E9-5236-2AF5-5D27-686792B396EF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4;p27">
              <a:extLst>
                <a:ext uri="{FF2B5EF4-FFF2-40B4-BE49-F238E27FC236}">
                  <a16:creationId xmlns:a16="http://schemas.microsoft.com/office/drawing/2014/main" id="{B656DD16-950F-A41B-F8A0-A8A553CB112A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5;p27">
              <a:extLst>
                <a:ext uri="{FF2B5EF4-FFF2-40B4-BE49-F238E27FC236}">
                  <a16:creationId xmlns:a16="http://schemas.microsoft.com/office/drawing/2014/main" id="{0DEFF1E5-C891-E73F-DBF8-169648BD9FAE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6;p27">
              <a:extLst>
                <a:ext uri="{FF2B5EF4-FFF2-40B4-BE49-F238E27FC236}">
                  <a16:creationId xmlns:a16="http://schemas.microsoft.com/office/drawing/2014/main" id="{B9C58CDE-134F-7CAC-8985-AEFBBDE92486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7;p27">
              <a:extLst>
                <a:ext uri="{FF2B5EF4-FFF2-40B4-BE49-F238E27FC236}">
                  <a16:creationId xmlns:a16="http://schemas.microsoft.com/office/drawing/2014/main" id="{FFE684CA-BA23-8DC5-E4E6-C5D9A80A0931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8;p27">
              <a:extLst>
                <a:ext uri="{FF2B5EF4-FFF2-40B4-BE49-F238E27FC236}">
                  <a16:creationId xmlns:a16="http://schemas.microsoft.com/office/drawing/2014/main" id="{10C316E2-F1C3-3FA1-2B1B-6147215272BC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9;p27">
              <a:extLst>
                <a:ext uri="{FF2B5EF4-FFF2-40B4-BE49-F238E27FC236}">
                  <a16:creationId xmlns:a16="http://schemas.microsoft.com/office/drawing/2014/main" id="{AD0311A4-70D0-55B6-3CBB-368372A566EB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60;p27">
              <a:extLst>
                <a:ext uri="{FF2B5EF4-FFF2-40B4-BE49-F238E27FC236}">
                  <a16:creationId xmlns:a16="http://schemas.microsoft.com/office/drawing/2014/main" id="{003238E3-C409-3862-0EBF-A614D7D15641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3" name="Google Shape;14161;p27">
            <a:extLst>
              <a:ext uri="{FF2B5EF4-FFF2-40B4-BE49-F238E27FC236}">
                <a16:creationId xmlns:a16="http://schemas.microsoft.com/office/drawing/2014/main" id="{F36443DC-5A54-57AD-BA8A-2DE7CFEC0EEB}"/>
              </a:ext>
            </a:extLst>
          </p:cNvPr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284" name="Google Shape;14162;p27">
              <a:extLst>
                <a:ext uri="{FF2B5EF4-FFF2-40B4-BE49-F238E27FC236}">
                  <a16:creationId xmlns:a16="http://schemas.microsoft.com/office/drawing/2014/main" id="{74901B44-8B92-7D64-BDFD-5852E6632A48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63;p27">
              <a:extLst>
                <a:ext uri="{FF2B5EF4-FFF2-40B4-BE49-F238E27FC236}">
                  <a16:creationId xmlns:a16="http://schemas.microsoft.com/office/drawing/2014/main" id="{6A86A053-D13A-C805-3249-ABE50E1BFCC7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64;p27">
              <a:extLst>
                <a:ext uri="{FF2B5EF4-FFF2-40B4-BE49-F238E27FC236}">
                  <a16:creationId xmlns:a16="http://schemas.microsoft.com/office/drawing/2014/main" id="{8ADB7E92-467F-43C9-6C62-67E4A9939904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7" name="Google Shape;14165;p27">
            <a:extLst>
              <a:ext uri="{FF2B5EF4-FFF2-40B4-BE49-F238E27FC236}">
                <a16:creationId xmlns:a16="http://schemas.microsoft.com/office/drawing/2014/main" id="{AAEDC165-EA12-5FF0-A9B3-E1AB185ACABF}"/>
              </a:ext>
            </a:extLst>
          </p:cNvPr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288" name="Google Shape;14166;p27">
              <a:extLst>
                <a:ext uri="{FF2B5EF4-FFF2-40B4-BE49-F238E27FC236}">
                  <a16:creationId xmlns:a16="http://schemas.microsoft.com/office/drawing/2014/main" id="{1B7DA8DA-474A-C60F-FAA4-9A6CC584ABF3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7;p27">
              <a:extLst>
                <a:ext uri="{FF2B5EF4-FFF2-40B4-BE49-F238E27FC236}">
                  <a16:creationId xmlns:a16="http://schemas.microsoft.com/office/drawing/2014/main" id="{07B3515C-4C5A-0C14-1B5B-E7AD7BBD5CAF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68;p27">
              <a:extLst>
                <a:ext uri="{FF2B5EF4-FFF2-40B4-BE49-F238E27FC236}">
                  <a16:creationId xmlns:a16="http://schemas.microsoft.com/office/drawing/2014/main" id="{3E9B1024-677F-4DEE-94B7-CAEDED149124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9;p27">
              <a:extLst>
                <a:ext uri="{FF2B5EF4-FFF2-40B4-BE49-F238E27FC236}">
                  <a16:creationId xmlns:a16="http://schemas.microsoft.com/office/drawing/2014/main" id="{CBD99F98-32BA-81B5-1E89-7870DF382644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70;p27">
              <a:extLst>
                <a:ext uri="{FF2B5EF4-FFF2-40B4-BE49-F238E27FC236}">
                  <a16:creationId xmlns:a16="http://schemas.microsoft.com/office/drawing/2014/main" id="{40E804C6-1156-B3D8-D047-A575721237FC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1;p27">
              <a:extLst>
                <a:ext uri="{FF2B5EF4-FFF2-40B4-BE49-F238E27FC236}">
                  <a16:creationId xmlns:a16="http://schemas.microsoft.com/office/drawing/2014/main" id="{09C6EA81-678E-460B-ED15-FF074BDBA661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2;p27">
              <a:extLst>
                <a:ext uri="{FF2B5EF4-FFF2-40B4-BE49-F238E27FC236}">
                  <a16:creationId xmlns:a16="http://schemas.microsoft.com/office/drawing/2014/main" id="{29874536-97DA-F065-D10F-486B3B8C8BE5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3;p27">
              <a:extLst>
                <a:ext uri="{FF2B5EF4-FFF2-40B4-BE49-F238E27FC236}">
                  <a16:creationId xmlns:a16="http://schemas.microsoft.com/office/drawing/2014/main" id="{91BC7DB0-2359-1C6C-49F1-826B78772D6D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6" name="Google Shape;14174;p27">
            <a:extLst>
              <a:ext uri="{FF2B5EF4-FFF2-40B4-BE49-F238E27FC236}">
                <a16:creationId xmlns:a16="http://schemas.microsoft.com/office/drawing/2014/main" id="{3C1154F8-3ABF-245B-BE20-6B7A7E6D08D7}"/>
              </a:ext>
            </a:extLst>
          </p:cNvPr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297" name="Google Shape;14175;p27">
              <a:extLst>
                <a:ext uri="{FF2B5EF4-FFF2-40B4-BE49-F238E27FC236}">
                  <a16:creationId xmlns:a16="http://schemas.microsoft.com/office/drawing/2014/main" id="{97733398-C249-59CB-9368-BE3FCD347A8B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6;p27">
              <a:extLst>
                <a:ext uri="{FF2B5EF4-FFF2-40B4-BE49-F238E27FC236}">
                  <a16:creationId xmlns:a16="http://schemas.microsoft.com/office/drawing/2014/main" id="{33CD10FB-98DA-5D7C-7CD0-3A044CFB4AEF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7;p27">
              <a:extLst>
                <a:ext uri="{FF2B5EF4-FFF2-40B4-BE49-F238E27FC236}">
                  <a16:creationId xmlns:a16="http://schemas.microsoft.com/office/drawing/2014/main" id="{914B26AB-C08D-65DE-A958-45EB90C64EF9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8;p27">
              <a:extLst>
                <a:ext uri="{FF2B5EF4-FFF2-40B4-BE49-F238E27FC236}">
                  <a16:creationId xmlns:a16="http://schemas.microsoft.com/office/drawing/2014/main" id="{3EF55AA3-5769-422F-DF0D-078B18E64D39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9;p27">
              <a:extLst>
                <a:ext uri="{FF2B5EF4-FFF2-40B4-BE49-F238E27FC236}">
                  <a16:creationId xmlns:a16="http://schemas.microsoft.com/office/drawing/2014/main" id="{189F852A-4459-352A-27E9-B0D48988A853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80;p27">
              <a:extLst>
                <a:ext uri="{FF2B5EF4-FFF2-40B4-BE49-F238E27FC236}">
                  <a16:creationId xmlns:a16="http://schemas.microsoft.com/office/drawing/2014/main" id="{24CB2239-47D7-EA4D-BF8B-8B54012A861C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3" name="Google Shape;14181;p27">
            <a:extLst>
              <a:ext uri="{FF2B5EF4-FFF2-40B4-BE49-F238E27FC236}">
                <a16:creationId xmlns:a16="http://schemas.microsoft.com/office/drawing/2014/main" id="{9AED5C0A-58B5-821F-0DEB-6A32DA9DC0B7}"/>
              </a:ext>
            </a:extLst>
          </p:cNvPr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304" name="Google Shape;14182;p27">
              <a:extLst>
                <a:ext uri="{FF2B5EF4-FFF2-40B4-BE49-F238E27FC236}">
                  <a16:creationId xmlns:a16="http://schemas.microsoft.com/office/drawing/2014/main" id="{9EC253D6-4B5E-40DD-D8C7-7AD68D66BAC4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3;p27">
              <a:extLst>
                <a:ext uri="{FF2B5EF4-FFF2-40B4-BE49-F238E27FC236}">
                  <a16:creationId xmlns:a16="http://schemas.microsoft.com/office/drawing/2014/main" id="{E9F3C69C-4951-FE25-93F2-8663527ADC32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4;p27">
              <a:extLst>
                <a:ext uri="{FF2B5EF4-FFF2-40B4-BE49-F238E27FC236}">
                  <a16:creationId xmlns:a16="http://schemas.microsoft.com/office/drawing/2014/main" id="{E3A9385C-7A1C-8652-4E36-024D28E0D1E6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5;p27">
              <a:extLst>
                <a:ext uri="{FF2B5EF4-FFF2-40B4-BE49-F238E27FC236}">
                  <a16:creationId xmlns:a16="http://schemas.microsoft.com/office/drawing/2014/main" id="{1E94F8C2-9615-5D22-E01E-A3D0A7A58B1B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6;p27">
              <a:extLst>
                <a:ext uri="{FF2B5EF4-FFF2-40B4-BE49-F238E27FC236}">
                  <a16:creationId xmlns:a16="http://schemas.microsoft.com/office/drawing/2014/main" id="{55DDA961-EB97-8482-F457-2719A382B154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7;p27">
              <a:extLst>
                <a:ext uri="{FF2B5EF4-FFF2-40B4-BE49-F238E27FC236}">
                  <a16:creationId xmlns:a16="http://schemas.microsoft.com/office/drawing/2014/main" id="{A7ED8AE2-F172-C1B5-453D-05FA1319D391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8;p27">
              <a:extLst>
                <a:ext uri="{FF2B5EF4-FFF2-40B4-BE49-F238E27FC236}">
                  <a16:creationId xmlns:a16="http://schemas.microsoft.com/office/drawing/2014/main" id="{5230F9C5-B617-D297-7C08-45BA64C2FB5E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9;p27">
              <a:extLst>
                <a:ext uri="{FF2B5EF4-FFF2-40B4-BE49-F238E27FC236}">
                  <a16:creationId xmlns:a16="http://schemas.microsoft.com/office/drawing/2014/main" id="{C67E7655-9550-F617-2DBD-46DF8C81EE32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90;p27">
              <a:extLst>
                <a:ext uri="{FF2B5EF4-FFF2-40B4-BE49-F238E27FC236}">
                  <a16:creationId xmlns:a16="http://schemas.microsoft.com/office/drawing/2014/main" id="{C40B873F-12A3-E8D3-DF57-1A06E6919BC2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1;p27">
              <a:extLst>
                <a:ext uri="{FF2B5EF4-FFF2-40B4-BE49-F238E27FC236}">
                  <a16:creationId xmlns:a16="http://schemas.microsoft.com/office/drawing/2014/main" id="{5FFDF1D9-FD56-D3DC-5AE7-276923D19F6E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2;p27">
              <a:extLst>
                <a:ext uri="{FF2B5EF4-FFF2-40B4-BE49-F238E27FC236}">
                  <a16:creationId xmlns:a16="http://schemas.microsoft.com/office/drawing/2014/main" id="{F5DBCBC0-D7F2-1F41-ACA3-5516EB5A9F32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3;p27">
              <a:extLst>
                <a:ext uri="{FF2B5EF4-FFF2-40B4-BE49-F238E27FC236}">
                  <a16:creationId xmlns:a16="http://schemas.microsoft.com/office/drawing/2014/main" id="{7A479C74-5701-DD98-3E2E-D0153A1236E2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6" name="Google Shape;14194;p27">
            <a:extLst>
              <a:ext uri="{FF2B5EF4-FFF2-40B4-BE49-F238E27FC236}">
                <a16:creationId xmlns:a16="http://schemas.microsoft.com/office/drawing/2014/main" id="{ECAFE3C6-2528-6BC0-3BC6-C891D24FB55E}"/>
              </a:ext>
            </a:extLst>
          </p:cNvPr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317" name="Google Shape;14195;p27">
              <a:extLst>
                <a:ext uri="{FF2B5EF4-FFF2-40B4-BE49-F238E27FC236}">
                  <a16:creationId xmlns:a16="http://schemas.microsoft.com/office/drawing/2014/main" id="{8CAB3E22-AB00-5B5A-A318-00D70A44BCFA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6;p27">
              <a:extLst>
                <a:ext uri="{FF2B5EF4-FFF2-40B4-BE49-F238E27FC236}">
                  <a16:creationId xmlns:a16="http://schemas.microsoft.com/office/drawing/2014/main" id="{AD4DE221-ED38-B94B-BEAE-404714C09E64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7;p27">
              <a:extLst>
                <a:ext uri="{FF2B5EF4-FFF2-40B4-BE49-F238E27FC236}">
                  <a16:creationId xmlns:a16="http://schemas.microsoft.com/office/drawing/2014/main" id="{61B68330-0548-38FD-205A-889EF13C09E0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8;p27">
              <a:extLst>
                <a:ext uri="{FF2B5EF4-FFF2-40B4-BE49-F238E27FC236}">
                  <a16:creationId xmlns:a16="http://schemas.microsoft.com/office/drawing/2014/main" id="{AD48ECA3-9F3C-C17B-A83B-0EE2BCEF26F1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9;p27">
              <a:extLst>
                <a:ext uri="{FF2B5EF4-FFF2-40B4-BE49-F238E27FC236}">
                  <a16:creationId xmlns:a16="http://schemas.microsoft.com/office/drawing/2014/main" id="{92E7C110-9824-6DC4-9D42-A388239E40FB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200;p27">
              <a:extLst>
                <a:ext uri="{FF2B5EF4-FFF2-40B4-BE49-F238E27FC236}">
                  <a16:creationId xmlns:a16="http://schemas.microsoft.com/office/drawing/2014/main" id="{0687F721-E652-1EDD-BC63-786BDDDB643E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201;p27">
              <a:extLst>
                <a:ext uri="{FF2B5EF4-FFF2-40B4-BE49-F238E27FC236}">
                  <a16:creationId xmlns:a16="http://schemas.microsoft.com/office/drawing/2014/main" id="{48E8FD05-4C98-9276-9864-ED1ECA0561BC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4" name="Google Shape;14202;p27">
            <a:extLst>
              <a:ext uri="{FF2B5EF4-FFF2-40B4-BE49-F238E27FC236}">
                <a16:creationId xmlns:a16="http://schemas.microsoft.com/office/drawing/2014/main" id="{F5D84E26-AA63-2A26-BF3C-09CF0C0750DF}"/>
              </a:ext>
            </a:extLst>
          </p:cNvPr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325" name="Google Shape;14203;p27">
              <a:extLst>
                <a:ext uri="{FF2B5EF4-FFF2-40B4-BE49-F238E27FC236}">
                  <a16:creationId xmlns:a16="http://schemas.microsoft.com/office/drawing/2014/main" id="{E4AAF226-2882-8D63-E581-35ECA2070EC3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4;p27">
              <a:extLst>
                <a:ext uri="{FF2B5EF4-FFF2-40B4-BE49-F238E27FC236}">
                  <a16:creationId xmlns:a16="http://schemas.microsoft.com/office/drawing/2014/main" id="{584F98E7-2DBC-1537-08E8-78D2EE042CD3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5;p27">
              <a:extLst>
                <a:ext uri="{FF2B5EF4-FFF2-40B4-BE49-F238E27FC236}">
                  <a16:creationId xmlns:a16="http://schemas.microsoft.com/office/drawing/2014/main" id="{562EA948-C366-47A5-635D-82C3D759F645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6;p27">
              <a:extLst>
                <a:ext uri="{FF2B5EF4-FFF2-40B4-BE49-F238E27FC236}">
                  <a16:creationId xmlns:a16="http://schemas.microsoft.com/office/drawing/2014/main" id="{FA7758A6-8E76-9B07-7EB9-01C399C46389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7;p27">
              <a:extLst>
                <a:ext uri="{FF2B5EF4-FFF2-40B4-BE49-F238E27FC236}">
                  <a16:creationId xmlns:a16="http://schemas.microsoft.com/office/drawing/2014/main" id="{953D9937-A8CD-8149-982D-DAAE47ABCEFC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0" name="Google Shape;14208;p27">
            <a:extLst>
              <a:ext uri="{FF2B5EF4-FFF2-40B4-BE49-F238E27FC236}">
                <a16:creationId xmlns:a16="http://schemas.microsoft.com/office/drawing/2014/main" id="{D84006E5-0833-DE2C-2D50-2399776C3B8E}"/>
              </a:ext>
            </a:extLst>
          </p:cNvPr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331" name="Google Shape;14209;p27">
              <a:extLst>
                <a:ext uri="{FF2B5EF4-FFF2-40B4-BE49-F238E27FC236}">
                  <a16:creationId xmlns:a16="http://schemas.microsoft.com/office/drawing/2014/main" id="{0548E482-146D-1621-7F93-2FB3C621A5FA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210;p27">
              <a:extLst>
                <a:ext uri="{FF2B5EF4-FFF2-40B4-BE49-F238E27FC236}">
                  <a16:creationId xmlns:a16="http://schemas.microsoft.com/office/drawing/2014/main" id="{8BA05F93-7A79-60B7-03A8-DAB08102E318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3" name="Google Shape;14211;p27">
            <a:extLst>
              <a:ext uri="{FF2B5EF4-FFF2-40B4-BE49-F238E27FC236}">
                <a16:creationId xmlns:a16="http://schemas.microsoft.com/office/drawing/2014/main" id="{EBC68155-24BF-A3EF-7E12-648B53087A5F}"/>
              </a:ext>
            </a:extLst>
          </p:cNvPr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334" name="Google Shape;14212;p27">
              <a:extLst>
                <a:ext uri="{FF2B5EF4-FFF2-40B4-BE49-F238E27FC236}">
                  <a16:creationId xmlns:a16="http://schemas.microsoft.com/office/drawing/2014/main" id="{EC0C752E-DB55-B415-E3FD-8409F328B6DF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13;p27">
              <a:extLst>
                <a:ext uri="{FF2B5EF4-FFF2-40B4-BE49-F238E27FC236}">
                  <a16:creationId xmlns:a16="http://schemas.microsoft.com/office/drawing/2014/main" id="{17DCE75D-754F-F56E-2EE1-6215C4A0CB17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14;p27">
              <a:extLst>
                <a:ext uri="{FF2B5EF4-FFF2-40B4-BE49-F238E27FC236}">
                  <a16:creationId xmlns:a16="http://schemas.microsoft.com/office/drawing/2014/main" id="{C12F5D7D-BB8D-234D-8085-2E447EEBC951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215;p27">
            <a:extLst>
              <a:ext uri="{FF2B5EF4-FFF2-40B4-BE49-F238E27FC236}">
                <a16:creationId xmlns:a16="http://schemas.microsoft.com/office/drawing/2014/main" id="{59FEC991-3721-5D6B-7724-E8FAC48B4B36}"/>
              </a:ext>
            </a:extLst>
          </p:cNvPr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338" name="Google Shape;14216;p27">
              <a:extLst>
                <a:ext uri="{FF2B5EF4-FFF2-40B4-BE49-F238E27FC236}">
                  <a16:creationId xmlns:a16="http://schemas.microsoft.com/office/drawing/2014/main" id="{3C3F6A1D-8374-D388-8325-B06D566565F6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17;p27">
              <a:extLst>
                <a:ext uri="{FF2B5EF4-FFF2-40B4-BE49-F238E27FC236}">
                  <a16:creationId xmlns:a16="http://schemas.microsoft.com/office/drawing/2014/main" id="{FCBFE08A-29CB-4027-00ED-1A1B19D90319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18;p27">
              <a:extLst>
                <a:ext uri="{FF2B5EF4-FFF2-40B4-BE49-F238E27FC236}">
                  <a16:creationId xmlns:a16="http://schemas.microsoft.com/office/drawing/2014/main" id="{AC24F639-D092-968F-45F6-EDCC5679EB0F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1" name="Google Shape;14219;p27">
            <a:extLst>
              <a:ext uri="{FF2B5EF4-FFF2-40B4-BE49-F238E27FC236}">
                <a16:creationId xmlns:a16="http://schemas.microsoft.com/office/drawing/2014/main" id="{62F5513F-E685-59AD-4EA1-D2DD04AEC409}"/>
              </a:ext>
            </a:extLst>
          </p:cNvPr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342" name="Google Shape;14220;p27">
              <a:extLst>
                <a:ext uri="{FF2B5EF4-FFF2-40B4-BE49-F238E27FC236}">
                  <a16:creationId xmlns:a16="http://schemas.microsoft.com/office/drawing/2014/main" id="{15CC25F7-3203-74BF-20BF-1338272DD525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1;p27">
              <a:extLst>
                <a:ext uri="{FF2B5EF4-FFF2-40B4-BE49-F238E27FC236}">
                  <a16:creationId xmlns:a16="http://schemas.microsoft.com/office/drawing/2014/main" id="{182DF68E-2C74-4A6B-DA7B-C67ECEDCEC23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2;p27">
              <a:extLst>
                <a:ext uri="{FF2B5EF4-FFF2-40B4-BE49-F238E27FC236}">
                  <a16:creationId xmlns:a16="http://schemas.microsoft.com/office/drawing/2014/main" id="{1840531B-C1F6-9EA0-D23B-A2418054B010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3;p27">
              <a:extLst>
                <a:ext uri="{FF2B5EF4-FFF2-40B4-BE49-F238E27FC236}">
                  <a16:creationId xmlns:a16="http://schemas.microsoft.com/office/drawing/2014/main" id="{A971A4ED-CA5C-AED2-B808-6D0B1106A45B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4;p27">
              <a:extLst>
                <a:ext uri="{FF2B5EF4-FFF2-40B4-BE49-F238E27FC236}">
                  <a16:creationId xmlns:a16="http://schemas.microsoft.com/office/drawing/2014/main" id="{3DB39D0C-886D-ACDD-9A01-98CEA748E068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5;p27">
              <a:extLst>
                <a:ext uri="{FF2B5EF4-FFF2-40B4-BE49-F238E27FC236}">
                  <a16:creationId xmlns:a16="http://schemas.microsoft.com/office/drawing/2014/main" id="{824DBB89-45AC-422A-8885-3F298F825114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8" name="Google Shape;14226;p27">
            <a:extLst>
              <a:ext uri="{FF2B5EF4-FFF2-40B4-BE49-F238E27FC236}">
                <a16:creationId xmlns:a16="http://schemas.microsoft.com/office/drawing/2014/main" id="{1EFBFCF9-295B-3E1F-BE2F-843998240C6A}"/>
              </a:ext>
            </a:extLst>
          </p:cNvPr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349" name="Google Shape;14227;p27">
              <a:extLst>
                <a:ext uri="{FF2B5EF4-FFF2-40B4-BE49-F238E27FC236}">
                  <a16:creationId xmlns:a16="http://schemas.microsoft.com/office/drawing/2014/main" id="{5F6BB0A5-1776-11C8-79AE-D8006A4C80FC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28;p27">
              <a:extLst>
                <a:ext uri="{FF2B5EF4-FFF2-40B4-BE49-F238E27FC236}">
                  <a16:creationId xmlns:a16="http://schemas.microsoft.com/office/drawing/2014/main" id="{CD72BD06-6EC8-5395-F51C-804809A77C81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29;p27">
              <a:extLst>
                <a:ext uri="{FF2B5EF4-FFF2-40B4-BE49-F238E27FC236}">
                  <a16:creationId xmlns:a16="http://schemas.microsoft.com/office/drawing/2014/main" id="{233E1274-77F1-2EC0-2EEE-C39BAECB5DC1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0;p27">
              <a:extLst>
                <a:ext uri="{FF2B5EF4-FFF2-40B4-BE49-F238E27FC236}">
                  <a16:creationId xmlns:a16="http://schemas.microsoft.com/office/drawing/2014/main" id="{34BD8415-D4B0-83DE-C4C1-578F849CE870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1;p27">
              <a:extLst>
                <a:ext uri="{FF2B5EF4-FFF2-40B4-BE49-F238E27FC236}">
                  <a16:creationId xmlns:a16="http://schemas.microsoft.com/office/drawing/2014/main" id="{383C549B-EACC-52E9-74AF-DB6D83B10BC4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2;p27">
              <a:extLst>
                <a:ext uri="{FF2B5EF4-FFF2-40B4-BE49-F238E27FC236}">
                  <a16:creationId xmlns:a16="http://schemas.microsoft.com/office/drawing/2014/main" id="{13AA891C-A343-DCBC-1570-2657DDB09102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3;p27">
              <a:extLst>
                <a:ext uri="{FF2B5EF4-FFF2-40B4-BE49-F238E27FC236}">
                  <a16:creationId xmlns:a16="http://schemas.microsoft.com/office/drawing/2014/main" id="{0CB2442C-E300-C6A1-CD82-01733ECDDBEC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4;p27">
              <a:extLst>
                <a:ext uri="{FF2B5EF4-FFF2-40B4-BE49-F238E27FC236}">
                  <a16:creationId xmlns:a16="http://schemas.microsoft.com/office/drawing/2014/main" id="{7E3A739C-17A4-E59A-7EAD-88CABA22789E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5;p27">
              <a:extLst>
                <a:ext uri="{FF2B5EF4-FFF2-40B4-BE49-F238E27FC236}">
                  <a16:creationId xmlns:a16="http://schemas.microsoft.com/office/drawing/2014/main" id="{741898D0-A2A2-E759-477E-DBFC60BF53C3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6;p27">
              <a:extLst>
                <a:ext uri="{FF2B5EF4-FFF2-40B4-BE49-F238E27FC236}">
                  <a16:creationId xmlns:a16="http://schemas.microsoft.com/office/drawing/2014/main" id="{C4287134-381C-9D2C-4517-31744FF68BAD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7;p27">
              <a:extLst>
                <a:ext uri="{FF2B5EF4-FFF2-40B4-BE49-F238E27FC236}">
                  <a16:creationId xmlns:a16="http://schemas.microsoft.com/office/drawing/2014/main" id="{3E4F925E-93E0-4B63-F8F2-6B67D96501A2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8;p27">
              <a:extLst>
                <a:ext uri="{FF2B5EF4-FFF2-40B4-BE49-F238E27FC236}">
                  <a16:creationId xmlns:a16="http://schemas.microsoft.com/office/drawing/2014/main" id="{BB1D26A4-CDE4-873B-442C-D5D16B80BF59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9;p27">
              <a:extLst>
                <a:ext uri="{FF2B5EF4-FFF2-40B4-BE49-F238E27FC236}">
                  <a16:creationId xmlns:a16="http://schemas.microsoft.com/office/drawing/2014/main" id="{FCA9691B-A5D2-1D97-1F97-FBF2B5F02B36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40;p27">
              <a:extLst>
                <a:ext uri="{FF2B5EF4-FFF2-40B4-BE49-F238E27FC236}">
                  <a16:creationId xmlns:a16="http://schemas.microsoft.com/office/drawing/2014/main" id="{F3C41727-7CA8-EE80-4E9F-5B3324EB3968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41;p27">
              <a:extLst>
                <a:ext uri="{FF2B5EF4-FFF2-40B4-BE49-F238E27FC236}">
                  <a16:creationId xmlns:a16="http://schemas.microsoft.com/office/drawing/2014/main" id="{41570DA3-E3CF-1CAA-3374-4681619D0329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2;p27">
              <a:extLst>
                <a:ext uri="{FF2B5EF4-FFF2-40B4-BE49-F238E27FC236}">
                  <a16:creationId xmlns:a16="http://schemas.microsoft.com/office/drawing/2014/main" id="{9A03633B-AE82-0364-37A4-DA4327D73530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5" name="Google Shape;14243;p27">
            <a:extLst>
              <a:ext uri="{FF2B5EF4-FFF2-40B4-BE49-F238E27FC236}">
                <a16:creationId xmlns:a16="http://schemas.microsoft.com/office/drawing/2014/main" id="{FDC61413-ACEE-4E6D-7248-5BCF04710FE3}"/>
              </a:ext>
            </a:extLst>
          </p:cNvPr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366" name="Google Shape;14244;p27">
              <a:extLst>
                <a:ext uri="{FF2B5EF4-FFF2-40B4-BE49-F238E27FC236}">
                  <a16:creationId xmlns:a16="http://schemas.microsoft.com/office/drawing/2014/main" id="{547D3B31-84A6-A9E9-49B1-79225820DA19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5;p27">
              <a:extLst>
                <a:ext uri="{FF2B5EF4-FFF2-40B4-BE49-F238E27FC236}">
                  <a16:creationId xmlns:a16="http://schemas.microsoft.com/office/drawing/2014/main" id="{0A69DB1A-1A2A-121D-5CF6-EF155F1CBDD6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6;p27">
              <a:extLst>
                <a:ext uri="{FF2B5EF4-FFF2-40B4-BE49-F238E27FC236}">
                  <a16:creationId xmlns:a16="http://schemas.microsoft.com/office/drawing/2014/main" id="{542CAD88-CF37-8D8E-8244-8A16CB482DC7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7;p27">
              <a:extLst>
                <a:ext uri="{FF2B5EF4-FFF2-40B4-BE49-F238E27FC236}">
                  <a16:creationId xmlns:a16="http://schemas.microsoft.com/office/drawing/2014/main" id="{803311F5-8D49-65C4-F6CD-28C73F2CD8A9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8;p27">
              <a:extLst>
                <a:ext uri="{FF2B5EF4-FFF2-40B4-BE49-F238E27FC236}">
                  <a16:creationId xmlns:a16="http://schemas.microsoft.com/office/drawing/2014/main" id="{EF4B6018-B9EE-58A4-3FE1-D6A4C8C88489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1" name="Google Shape;14249;p27">
            <a:extLst>
              <a:ext uri="{FF2B5EF4-FFF2-40B4-BE49-F238E27FC236}">
                <a16:creationId xmlns:a16="http://schemas.microsoft.com/office/drawing/2014/main" id="{F1D15827-5D62-AB26-9825-FB02AF0B5D65}"/>
              </a:ext>
            </a:extLst>
          </p:cNvPr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372" name="Google Shape;14250;p27">
              <a:extLst>
                <a:ext uri="{FF2B5EF4-FFF2-40B4-BE49-F238E27FC236}">
                  <a16:creationId xmlns:a16="http://schemas.microsoft.com/office/drawing/2014/main" id="{BDEC0F82-40A4-B620-79C2-A3BB4981A60B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1;p27">
              <a:extLst>
                <a:ext uri="{FF2B5EF4-FFF2-40B4-BE49-F238E27FC236}">
                  <a16:creationId xmlns:a16="http://schemas.microsoft.com/office/drawing/2014/main" id="{6DEF7CAF-35ED-DB08-A949-974B8A9659E4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2;p27">
              <a:extLst>
                <a:ext uri="{FF2B5EF4-FFF2-40B4-BE49-F238E27FC236}">
                  <a16:creationId xmlns:a16="http://schemas.microsoft.com/office/drawing/2014/main" id="{60581321-E182-E80D-D51F-AFB685E7F7ED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3;p27">
              <a:extLst>
                <a:ext uri="{FF2B5EF4-FFF2-40B4-BE49-F238E27FC236}">
                  <a16:creationId xmlns:a16="http://schemas.microsoft.com/office/drawing/2014/main" id="{59A7C9DD-876F-A154-0141-00F518F45331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4;p27">
              <a:extLst>
                <a:ext uri="{FF2B5EF4-FFF2-40B4-BE49-F238E27FC236}">
                  <a16:creationId xmlns:a16="http://schemas.microsoft.com/office/drawing/2014/main" id="{003F52BD-197D-D913-C5F1-D79844CD6B68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5;p27">
              <a:extLst>
                <a:ext uri="{FF2B5EF4-FFF2-40B4-BE49-F238E27FC236}">
                  <a16:creationId xmlns:a16="http://schemas.microsoft.com/office/drawing/2014/main" id="{2AC1BDB4-E216-0287-8B61-3DC0516FBB9B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8" name="Google Shape;14256;p27">
            <a:extLst>
              <a:ext uri="{FF2B5EF4-FFF2-40B4-BE49-F238E27FC236}">
                <a16:creationId xmlns:a16="http://schemas.microsoft.com/office/drawing/2014/main" id="{CF037D8F-007B-4AF2-7E30-EF2857FA6631}"/>
              </a:ext>
            </a:extLst>
          </p:cNvPr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79" name="Google Shape;14257;p27">
            <a:extLst>
              <a:ext uri="{FF2B5EF4-FFF2-40B4-BE49-F238E27FC236}">
                <a16:creationId xmlns:a16="http://schemas.microsoft.com/office/drawing/2014/main" id="{30D442CA-699F-F5B0-0542-05822FFB1970}"/>
              </a:ext>
            </a:extLst>
          </p:cNvPr>
          <p:cNvSpPr txBox="1">
            <a:spLocks/>
          </p:cNvSpPr>
          <p:nvPr/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6278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01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B Nazanin" panose="00000400000000000000" pitchFamily="2" charset="-78"/>
              <a:sym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3A528BE-EE83-42AA-8824-83E40432587D}"/>
              </a:ext>
            </a:extLst>
          </p:cNvPr>
          <p:cNvGrpSpPr/>
          <p:nvPr/>
        </p:nvGrpSpPr>
        <p:grpSpPr>
          <a:xfrm>
            <a:off x="5819698" y="2532108"/>
            <a:ext cx="4974577" cy="2929020"/>
            <a:chOff x="5819698" y="2532108"/>
            <a:chExt cx="4974577" cy="2929020"/>
          </a:xfrm>
        </p:grpSpPr>
        <p:sp>
          <p:nvSpPr>
            <p:cNvPr id="27" name="TextBox 28">
              <a:extLst>
                <a:ext uri="{FF2B5EF4-FFF2-40B4-BE49-F238E27FC236}">
                  <a16:creationId xmlns:a16="http://schemas.microsoft.com/office/drawing/2014/main" id="{CE78D1E0-46E7-4306-AA7F-A4466497022C}"/>
                </a:ext>
              </a:extLst>
            </p:cNvPr>
            <p:cNvSpPr txBox="1"/>
            <p:nvPr/>
          </p:nvSpPr>
          <p:spPr>
            <a:xfrm>
              <a:off x="6531008" y="2532108"/>
              <a:ext cx="4263267" cy="65517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zh-CN" sz="2660" b="1" dirty="0">
                  <a:solidFill>
                    <a:srgbClr val="527C57"/>
                  </a:solidFill>
                  <a:latin typeface="+mn-ea"/>
                  <a:cs typeface="B Nazanin" panose="00000400000000000000" pitchFamily="2" charset="-78"/>
                  <a:sym typeface="+mn-ea"/>
                </a:rPr>
                <a:t>لطفا یک عنوان متن اضافه کنید</a:t>
              </a:r>
              <a:endParaRPr lang="zh-CN" altLang="en-US" sz="2660" b="1" dirty="0">
                <a:solidFill>
                  <a:srgbClr val="527C57"/>
                </a:solidFill>
                <a:latin typeface="+mn-ea"/>
                <a:cs typeface="B Nazanin" panose="00000400000000000000" pitchFamily="2" charset="-78"/>
                <a:sym typeface="+mn-ea"/>
              </a:endParaRPr>
            </a:p>
          </p:txBody>
        </p:sp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5F70734B-0C38-46C5-AC54-408D92442BB8}"/>
                </a:ext>
              </a:extLst>
            </p:cNvPr>
            <p:cNvSpPr txBox="1"/>
            <p:nvPr/>
          </p:nvSpPr>
          <p:spPr>
            <a:xfrm>
              <a:off x="5819698" y="3187287"/>
              <a:ext cx="4958715" cy="2273841"/>
            </a:xfrm>
            <a:prstGeom prst="rect">
              <a:avLst/>
            </a:prstGeom>
            <a:noFill/>
          </p:spPr>
          <p:txBody>
            <a:bodyPr wrap="square" lIns="87770" tIns="43885" rIns="87770" bIns="43885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 rtl="1">
                <a:lnSpc>
                  <a:spcPct val="150000"/>
                </a:lnSpc>
                <a:defRPr/>
              </a:pPr>
              <a:r>
                <a:rPr lang="fa-IR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خیلی دست و پا گیر، توجه کنید لطفاً محتوای خاصی را در اینجا اضافه کنید، متن باید تا حد امکان مختصر باشد، توضیحات ساده، نه بیش از حد دست و پا گیر، توجه کنید لطفاً محتوای خاصی را اضافه کنید در اینجا، متن باید تا حد امکان مختصر باشد، توضیحات ساده، نه زیاد دست و پا گیر باشد، توجه کنید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B Nazanin" panose="00000400000000000000" pitchFamily="2" charset="-78"/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1002B65F-8383-49ED-B530-59CA148F1E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154" y="1946155"/>
            <a:ext cx="4029987" cy="4029987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C5B5F67C-234C-4375-8718-E8919FC401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3771" y="0"/>
            <a:ext cx="2898229" cy="308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427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50000"/>
              </a:lnSpc>
            </a:pPr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01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5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E52F5D7-6E6A-4368-931A-1D470014D974}"/>
              </a:ext>
            </a:extLst>
          </p:cNvPr>
          <p:cNvGrpSpPr/>
          <p:nvPr/>
        </p:nvGrpSpPr>
        <p:grpSpPr>
          <a:xfrm>
            <a:off x="1710690" y="2413635"/>
            <a:ext cx="2501265" cy="1374775"/>
            <a:chOff x="2694" y="3801"/>
            <a:chExt cx="3939" cy="216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7BBC069-9127-45CA-B8A0-B56E97ECD541}"/>
                </a:ext>
              </a:extLst>
            </p:cNvPr>
            <p:cNvSpPr txBox="1"/>
            <p:nvPr/>
          </p:nvSpPr>
          <p:spPr>
            <a:xfrm>
              <a:off x="2694" y="3801"/>
              <a:ext cx="3861" cy="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عنوان اضافه کن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  <a:cs typeface="B Nazanin" panose="00000400000000000000" pitchFamily="2" charset="-78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C8EA940-608B-4133-BD2E-E062DF457BFE}"/>
                </a:ext>
              </a:extLst>
            </p:cNvPr>
            <p:cNvSpPr txBox="1"/>
            <p:nvPr/>
          </p:nvSpPr>
          <p:spPr>
            <a:xfrm>
              <a:off x="2791" y="4548"/>
              <a:ext cx="3842" cy="14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 rtl="1">
                <a:lnSpc>
                  <a:spcPct val="150000"/>
                </a:lnSpc>
                <a:defRPr/>
              </a:pPr>
              <a:r>
                <a:rPr lang="fa-IR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C0C8C0A-0893-4B56-BF4A-E38ACF5FD675}"/>
              </a:ext>
            </a:extLst>
          </p:cNvPr>
          <p:cNvGrpSpPr/>
          <p:nvPr/>
        </p:nvGrpSpPr>
        <p:grpSpPr>
          <a:xfrm>
            <a:off x="3443605" y="4832350"/>
            <a:ext cx="2451735" cy="1373505"/>
            <a:chOff x="2694" y="3801"/>
            <a:chExt cx="3861" cy="216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9B15F8C-7EC2-4EC2-B6A8-012E51EC5ABE}"/>
                </a:ext>
              </a:extLst>
            </p:cNvPr>
            <p:cNvSpPr txBox="1"/>
            <p:nvPr/>
          </p:nvSpPr>
          <p:spPr>
            <a:xfrm>
              <a:off x="2694" y="3801"/>
              <a:ext cx="3861" cy="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عنوان اضافه کن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  <a:cs typeface="B Nazanin" panose="00000400000000000000" pitchFamily="2" charset="-78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3DA078A-B657-4330-87D1-C003156E0A13}"/>
                </a:ext>
              </a:extLst>
            </p:cNvPr>
            <p:cNvSpPr txBox="1"/>
            <p:nvPr/>
          </p:nvSpPr>
          <p:spPr>
            <a:xfrm>
              <a:off x="2694" y="4546"/>
              <a:ext cx="3848" cy="14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lvl="0" algn="ctr">
                <a:lnSpc>
                  <a:spcPts val="18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pPr rtl="1">
                <a:lnSpc>
                  <a:spcPct val="150000"/>
                </a:lnSpc>
              </a:pPr>
              <a:r>
                <a:rPr lang="fa-IR" altLang="zh-CN" dirty="0"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dirty="0"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D2FAE25-3FD3-45CC-BC4F-D2CD363ECE23}"/>
              </a:ext>
            </a:extLst>
          </p:cNvPr>
          <p:cNvGrpSpPr/>
          <p:nvPr/>
        </p:nvGrpSpPr>
        <p:grpSpPr>
          <a:xfrm>
            <a:off x="7826375" y="3223260"/>
            <a:ext cx="2513330" cy="1374775"/>
            <a:chOff x="2694" y="3801"/>
            <a:chExt cx="3958" cy="216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0C5D496-0069-4923-BE67-46465C711D95}"/>
                </a:ext>
              </a:extLst>
            </p:cNvPr>
            <p:cNvSpPr txBox="1"/>
            <p:nvPr/>
          </p:nvSpPr>
          <p:spPr>
            <a:xfrm>
              <a:off x="2694" y="3801"/>
              <a:ext cx="3861" cy="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  <a:cs typeface="B Nazanin" panose="00000400000000000000" pitchFamily="2" charset="-78"/>
                </a:rPr>
                <a:t>عنوان اضافه کن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  <a:cs typeface="B Nazanin" panose="00000400000000000000" pitchFamily="2" charset="-78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F35CD13-35AF-44C7-80B5-471F5B4FE1D0}"/>
                </a:ext>
              </a:extLst>
            </p:cNvPr>
            <p:cNvSpPr txBox="1"/>
            <p:nvPr/>
          </p:nvSpPr>
          <p:spPr>
            <a:xfrm>
              <a:off x="2791" y="4548"/>
              <a:ext cx="3861" cy="14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lvl="0" algn="ctr">
                <a:lnSpc>
                  <a:spcPts val="18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pPr rtl="1">
                <a:lnSpc>
                  <a:spcPct val="150000"/>
                </a:lnSpc>
              </a:pPr>
              <a:r>
                <a:rPr lang="fa-IR" altLang="zh-CN" dirty="0"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 گیر باشد، توجه کنید</a:t>
              </a:r>
              <a:endParaRPr lang="en-US" altLang="zh-CN" dirty="0">
                <a:cs typeface="B Nazanin" panose="00000400000000000000" pitchFamily="2" charset="-78"/>
                <a:sym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0EE995C-B38B-4AF2-AE30-885591EFDC63}"/>
              </a:ext>
            </a:extLst>
          </p:cNvPr>
          <p:cNvGrpSpPr/>
          <p:nvPr/>
        </p:nvGrpSpPr>
        <p:grpSpPr>
          <a:xfrm rot="19140000">
            <a:off x="4732655" y="3790950"/>
            <a:ext cx="624840" cy="952500"/>
            <a:chOff x="3129" y="3395"/>
            <a:chExt cx="1213" cy="1849"/>
          </a:xfrm>
        </p:grpSpPr>
        <p:sp>
          <p:nvSpPr>
            <p:cNvPr id="30" name="任意多边形 9">
              <a:extLst>
                <a:ext uri="{FF2B5EF4-FFF2-40B4-BE49-F238E27FC236}">
                  <a16:creationId xmlns:a16="http://schemas.microsoft.com/office/drawing/2014/main" id="{FE703C96-5E03-4544-B21A-3BF58E19B529}"/>
                </a:ext>
              </a:extLst>
            </p:cNvPr>
            <p:cNvSpPr/>
            <p:nvPr/>
          </p:nvSpPr>
          <p:spPr>
            <a:xfrm>
              <a:off x="3628" y="3395"/>
              <a:ext cx="714" cy="1450"/>
            </a:xfrm>
            <a:custGeom>
              <a:avLst/>
              <a:gdLst>
                <a:gd name="connisteX0" fmla="*/ 453531 w 453531"/>
                <a:gd name="connsiteY0" fmla="*/ 0 h 920750"/>
                <a:gd name="connisteX1" fmla="*/ 369711 w 453531"/>
                <a:gd name="connsiteY1" fmla="*/ 33020 h 920750"/>
                <a:gd name="connisteX2" fmla="*/ 303036 w 453531"/>
                <a:gd name="connsiteY2" fmla="*/ 83820 h 920750"/>
                <a:gd name="connisteX3" fmla="*/ 235726 w 453531"/>
                <a:gd name="connsiteY3" fmla="*/ 133985 h 920750"/>
                <a:gd name="connisteX4" fmla="*/ 185561 w 453531"/>
                <a:gd name="connsiteY4" fmla="*/ 200660 h 920750"/>
                <a:gd name="connisteX5" fmla="*/ 135396 w 453531"/>
                <a:gd name="connsiteY5" fmla="*/ 284480 h 920750"/>
                <a:gd name="connisteX6" fmla="*/ 85231 w 453531"/>
                <a:gd name="connsiteY6" fmla="*/ 351790 h 920750"/>
                <a:gd name="connisteX7" fmla="*/ 35066 w 453531"/>
                <a:gd name="connsiteY7" fmla="*/ 434975 h 920750"/>
                <a:gd name="connisteX8" fmla="*/ 18556 w 453531"/>
                <a:gd name="connsiteY8" fmla="*/ 502285 h 920750"/>
                <a:gd name="connisteX9" fmla="*/ 1411 w 453531"/>
                <a:gd name="connsiteY9" fmla="*/ 568960 h 920750"/>
                <a:gd name="connisteX10" fmla="*/ 1411 w 453531"/>
                <a:gd name="connsiteY10" fmla="*/ 636270 h 920750"/>
                <a:gd name="connisteX11" fmla="*/ 1411 w 453531"/>
                <a:gd name="connsiteY11" fmla="*/ 702945 h 920750"/>
                <a:gd name="connisteX12" fmla="*/ 1411 w 453531"/>
                <a:gd name="connsiteY12" fmla="*/ 770255 h 920750"/>
                <a:gd name="connisteX13" fmla="*/ 1411 w 453531"/>
                <a:gd name="connsiteY13" fmla="*/ 854075 h 920750"/>
                <a:gd name="connisteX14" fmla="*/ 18556 w 453531"/>
                <a:gd name="connsiteY14" fmla="*/ 920750 h 920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453531" h="920750">
                  <a:moveTo>
                    <a:pt x="453531" y="0"/>
                  </a:moveTo>
                  <a:cubicBezTo>
                    <a:pt x="438291" y="5715"/>
                    <a:pt x="399556" y="16510"/>
                    <a:pt x="369711" y="33020"/>
                  </a:cubicBezTo>
                  <a:cubicBezTo>
                    <a:pt x="339866" y="49530"/>
                    <a:pt x="329706" y="63500"/>
                    <a:pt x="303036" y="83820"/>
                  </a:cubicBezTo>
                  <a:cubicBezTo>
                    <a:pt x="276366" y="104140"/>
                    <a:pt x="259221" y="110490"/>
                    <a:pt x="235726" y="133985"/>
                  </a:cubicBezTo>
                  <a:cubicBezTo>
                    <a:pt x="212231" y="157480"/>
                    <a:pt x="205881" y="170815"/>
                    <a:pt x="185561" y="200660"/>
                  </a:cubicBezTo>
                  <a:cubicBezTo>
                    <a:pt x="165241" y="230505"/>
                    <a:pt x="155716" y="254000"/>
                    <a:pt x="135396" y="284480"/>
                  </a:cubicBezTo>
                  <a:cubicBezTo>
                    <a:pt x="115076" y="314960"/>
                    <a:pt x="105551" y="321945"/>
                    <a:pt x="85231" y="351790"/>
                  </a:cubicBezTo>
                  <a:cubicBezTo>
                    <a:pt x="64911" y="381635"/>
                    <a:pt x="48401" y="405130"/>
                    <a:pt x="35066" y="434975"/>
                  </a:cubicBezTo>
                  <a:cubicBezTo>
                    <a:pt x="21731" y="464820"/>
                    <a:pt x="25541" y="475615"/>
                    <a:pt x="18556" y="502285"/>
                  </a:cubicBezTo>
                  <a:cubicBezTo>
                    <a:pt x="11571" y="528955"/>
                    <a:pt x="4586" y="542290"/>
                    <a:pt x="1411" y="568960"/>
                  </a:cubicBezTo>
                  <a:cubicBezTo>
                    <a:pt x="-1764" y="595630"/>
                    <a:pt x="1411" y="609600"/>
                    <a:pt x="1411" y="636270"/>
                  </a:cubicBezTo>
                  <a:cubicBezTo>
                    <a:pt x="1411" y="662940"/>
                    <a:pt x="1411" y="676275"/>
                    <a:pt x="1411" y="702945"/>
                  </a:cubicBezTo>
                  <a:cubicBezTo>
                    <a:pt x="1411" y="729615"/>
                    <a:pt x="1411" y="739775"/>
                    <a:pt x="1411" y="770255"/>
                  </a:cubicBezTo>
                  <a:cubicBezTo>
                    <a:pt x="1411" y="800735"/>
                    <a:pt x="-1764" y="824230"/>
                    <a:pt x="1411" y="854075"/>
                  </a:cubicBezTo>
                  <a:cubicBezTo>
                    <a:pt x="4586" y="883920"/>
                    <a:pt x="15381" y="909320"/>
                    <a:pt x="18556" y="92075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zh-CN" altLang="en-US">
                <a:cs typeface="B Nazanin" panose="00000400000000000000" pitchFamily="2" charset="-78"/>
              </a:endParaRPr>
            </a:p>
          </p:txBody>
        </p:sp>
        <p:sp>
          <p:nvSpPr>
            <p:cNvPr id="31" name="任意多边形 10">
              <a:extLst>
                <a:ext uri="{FF2B5EF4-FFF2-40B4-BE49-F238E27FC236}">
                  <a16:creationId xmlns:a16="http://schemas.microsoft.com/office/drawing/2014/main" id="{197BEE65-B9E2-499B-A4A6-4114C5B48C9D}"/>
                </a:ext>
              </a:extLst>
            </p:cNvPr>
            <p:cNvSpPr/>
            <p:nvPr/>
          </p:nvSpPr>
          <p:spPr>
            <a:xfrm>
              <a:off x="3129" y="4624"/>
              <a:ext cx="976" cy="621"/>
            </a:xfrm>
            <a:custGeom>
              <a:avLst/>
              <a:gdLst>
                <a:gd name="connisteX0" fmla="*/ 0 w 619760"/>
                <a:gd name="connsiteY0" fmla="*/ 6219 h 394601"/>
                <a:gd name="connisteX1" fmla="*/ 67310 w 619760"/>
                <a:gd name="connsiteY1" fmla="*/ 6219 h 394601"/>
                <a:gd name="connisteX2" fmla="*/ 117475 w 619760"/>
                <a:gd name="connsiteY2" fmla="*/ 73529 h 394601"/>
                <a:gd name="connisteX3" fmla="*/ 184150 w 619760"/>
                <a:gd name="connsiteY3" fmla="*/ 140204 h 394601"/>
                <a:gd name="connisteX4" fmla="*/ 201295 w 619760"/>
                <a:gd name="connsiteY4" fmla="*/ 207514 h 394601"/>
                <a:gd name="connisteX5" fmla="*/ 251460 w 619760"/>
                <a:gd name="connsiteY5" fmla="*/ 274189 h 394601"/>
                <a:gd name="connisteX6" fmla="*/ 284480 w 619760"/>
                <a:gd name="connsiteY6" fmla="*/ 341499 h 394601"/>
                <a:gd name="connisteX7" fmla="*/ 351790 w 619760"/>
                <a:gd name="connsiteY7" fmla="*/ 391664 h 394601"/>
                <a:gd name="connisteX8" fmla="*/ 435610 w 619760"/>
                <a:gd name="connsiteY8" fmla="*/ 374519 h 394601"/>
                <a:gd name="connisteX9" fmla="*/ 469265 w 619760"/>
                <a:gd name="connsiteY9" fmla="*/ 291334 h 394601"/>
                <a:gd name="connisteX10" fmla="*/ 519430 w 619760"/>
                <a:gd name="connsiteY10" fmla="*/ 224024 h 394601"/>
                <a:gd name="connisteX11" fmla="*/ 552450 w 619760"/>
                <a:gd name="connsiteY11" fmla="*/ 157349 h 394601"/>
                <a:gd name="connisteX12" fmla="*/ 569595 w 619760"/>
                <a:gd name="connsiteY12" fmla="*/ 90039 h 394601"/>
                <a:gd name="connisteX13" fmla="*/ 619760 w 619760"/>
                <a:gd name="connsiteY13" fmla="*/ 23364 h 39460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619760" h="394602">
                  <a:moveTo>
                    <a:pt x="0" y="6219"/>
                  </a:moveTo>
                  <a:cubicBezTo>
                    <a:pt x="12700" y="4949"/>
                    <a:pt x="43815" y="-7116"/>
                    <a:pt x="67310" y="6219"/>
                  </a:cubicBezTo>
                  <a:cubicBezTo>
                    <a:pt x="90805" y="19554"/>
                    <a:pt x="93980" y="46859"/>
                    <a:pt x="117475" y="73529"/>
                  </a:cubicBezTo>
                  <a:cubicBezTo>
                    <a:pt x="140970" y="100199"/>
                    <a:pt x="167640" y="113534"/>
                    <a:pt x="184150" y="140204"/>
                  </a:cubicBezTo>
                  <a:cubicBezTo>
                    <a:pt x="200660" y="166874"/>
                    <a:pt x="187960" y="180844"/>
                    <a:pt x="201295" y="207514"/>
                  </a:cubicBezTo>
                  <a:cubicBezTo>
                    <a:pt x="214630" y="234184"/>
                    <a:pt x="234950" y="247519"/>
                    <a:pt x="251460" y="274189"/>
                  </a:cubicBezTo>
                  <a:cubicBezTo>
                    <a:pt x="267970" y="300859"/>
                    <a:pt x="264160" y="318004"/>
                    <a:pt x="284480" y="341499"/>
                  </a:cubicBezTo>
                  <a:cubicBezTo>
                    <a:pt x="304800" y="364994"/>
                    <a:pt x="321310" y="385314"/>
                    <a:pt x="351790" y="391664"/>
                  </a:cubicBezTo>
                  <a:cubicBezTo>
                    <a:pt x="382270" y="398014"/>
                    <a:pt x="412115" y="394839"/>
                    <a:pt x="435610" y="374519"/>
                  </a:cubicBezTo>
                  <a:cubicBezTo>
                    <a:pt x="459105" y="354199"/>
                    <a:pt x="452755" y="321179"/>
                    <a:pt x="469265" y="291334"/>
                  </a:cubicBezTo>
                  <a:cubicBezTo>
                    <a:pt x="485775" y="261489"/>
                    <a:pt x="502920" y="250694"/>
                    <a:pt x="519430" y="224024"/>
                  </a:cubicBezTo>
                  <a:cubicBezTo>
                    <a:pt x="535940" y="197354"/>
                    <a:pt x="542290" y="184019"/>
                    <a:pt x="552450" y="157349"/>
                  </a:cubicBezTo>
                  <a:cubicBezTo>
                    <a:pt x="562610" y="130679"/>
                    <a:pt x="556260" y="116709"/>
                    <a:pt x="569595" y="90039"/>
                  </a:cubicBezTo>
                  <a:cubicBezTo>
                    <a:pt x="582930" y="63369"/>
                    <a:pt x="610235" y="35429"/>
                    <a:pt x="619760" y="2336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zh-CN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813BD3A-C3D5-40AD-BDA7-06489B1DF88A}"/>
              </a:ext>
            </a:extLst>
          </p:cNvPr>
          <p:cNvGrpSpPr/>
          <p:nvPr/>
        </p:nvGrpSpPr>
        <p:grpSpPr>
          <a:xfrm rot="12480000">
            <a:off x="6516370" y="4023360"/>
            <a:ext cx="624840" cy="952500"/>
            <a:chOff x="3129" y="3395"/>
            <a:chExt cx="1213" cy="1849"/>
          </a:xfrm>
        </p:grpSpPr>
        <p:sp>
          <p:nvSpPr>
            <p:cNvPr id="33" name="任意多边形 13">
              <a:extLst>
                <a:ext uri="{FF2B5EF4-FFF2-40B4-BE49-F238E27FC236}">
                  <a16:creationId xmlns:a16="http://schemas.microsoft.com/office/drawing/2014/main" id="{FC237AA5-9747-41DA-9D15-84E849E37BBB}"/>
                </a:ext>
              </a:extLst>
            </p:cNvPr>
            <p:cNvSpPr/>
            <p:nvPr/>
          </p:nvSpPr>
          <p:spPr>
            <a:xfrm>
              <a:off x="3628" y="3395"/>
              <a:ext cx="714" cy="1450"/>
            </a:xfrm>
            <a:custGeom>
              <a:avLst/>
              <a:gdLst>
                <a:gd name="connisteX0" fmla="*/ 453531 w 453531"/>
                <a:gd name="connsiteY0" fmla="*/ 0 h 920750"/>
                <a:gd name="connisteX1" fmla="*/ 369711 w 453531"/>
                <a:gd name="connsiteY1" fmla="*/ 33020 h 920750"/>
                <a:gd name="connisteX2" fmla="*/ 303036 w 453531"/>
                <a:gd name="connsiteY2" fmla="*/ 83820 h 920750"/>
                <a:gd name="connisteX3" fmla="*/ 235726 w 453531"/>
                <a:gd name="connsiteY3" fmla="*/ 133985 h 920750"/>
                <a:gd name="connisteX4" fmla="*/ 185561 w 453531"/>
                <a:gd name="connsiteY4" fmla="*/ 200660 h 920750"/>
                <a:gd name="connisteX5" fmla="*/ 135396 w 453531"/>
                <a:gd name="connsiteY5" fmla="*/ 284480 h 920750"/>
                <a:gd name="connisteX6" fmla="*/ 85231 w 453531"/>
                <a:gd name="connsiteY6" fmla="*/ 351790 h 920750"/>
                <a:gd name="connisteX7" fmla="*/ 35066 w 453531"/>
                <a:gd name="connsiteY7" fmla="*/ 434975 h 920750"/>
                <a:gd name="connisteX8" fmla="*/ 18556 w 453531"/>
                <a:gd name="connsiteY8" fmla="*/ 502285 h 920750"/>
                <a:gd name="connisteX9" fmla="*/ 1411 w 453531"/>
                <a:gd name="connsiteY9" fmla="*/ 568960 h 920750"/>
                <a:gd name="connisteX10" fmla="*/ 1411 w 453531"/>
                <a:gd name="connsiteY10" fmla="*/ 636270 h 920750"/>
                <a:gd name="connisteX11" fmla="*/ 1411 w 453531"/>
                <a:gd name="connsiteY11" fmla="*/ 702945 h 920750"/>
                <a:gd name="connisteX12" fmla="*/ 1411 w 453531"/>
                <a:gd name="connsiteY12" fmla="*/ 770255 h 920750"/>
                <a:gd name="connisteX13" fmla="*/ 1411 w 453531"/>
                <a:gd name="connsiteY13" fmla="*/ 854075 h 920750"/>
                <a:gd name="connisteX14" fmla="*/ 18556 w 453531"/>
                <a:gd name="connsiteY14" fmla="*/ 920750 h 920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453531" h="920750">
                  <a:moveTo>
                    <a:pt x="453531" y="0"/>
                  </a:moveTo>
                  <a:cubicBezTo>
                    <a:pt x="438291" y="5715"/>
                    <a:pt x="399556" y="16510"/>
                    <a:pt x="369711" y="33020"/>
                  </a:cubicBezTo>
                  <a:cubicBezTo>
                    <a:pt x="339866" y="49530"/>
                    <a:pt x="329706" y="63500"/>
                    <a:pt x="303036" y="83820"/>
                  </a:cubicBezTo>
                  <a:cubicBezTo>
                    <a:pt x="276366" y="104140"/>
                    <a:pt x="259221" y="110490"/>
                    <a:pt x="235726" y="133985"/>
                  </a:cubicBezTo>
                  <a:cubicBezTo>
                    <a:pt x="212231" y="157480"/>
                    <a:pt x="205881" y="170815"/>
                    <a:pt x="185561" y="200660"/>
                  </a:cubicBezTo>
                  <a:cubicBezTo>
                    <a:pt x="165241" y="230505"/>
                    <a:pt x="155716" y="254000"/>
                    <a:pt x="135396" y="284480"/>
                  </a:cubicBezTo>
                  <a:cubicBezTo>
                    <a:pt x="115076" y="314960"/>
                    <a:pt x="105551" y="321945"/>
                    <a:pt x="85231" y="351790"/>
                  </a:cubicBezTo>
                  <a:cubicBezTo>
                    <a:pt x="64911" y="381635"/>
                    <a:pt x="48401" y="405130"/>
                    <a:pt x="35066" y="434975"/>
                  </a:cubicBezTo>
                  <a:cubicBezTo>
                    <a:pt x="21731" y="464820"/>
                    <a:pt x="25541" y="475615"/>
                    <a:pt x="18556" y="502285"/>
                  </a:cubicBezTo>
                  <a:cubicBezTo>
                    <a:pt x="11571" y="528955"/>
                    <a:pt x="4586" y="542290"/>
                    <a:pt x="1411" y="568960"/>
                  </a:cubicBezTo>
                  <a:cubicBezTo>
                    <a:pt x="-1764" y="595630"/>
                    <a:pt x="1411" y="609600"/>
                    <a:pt x="1411" y="636270"/>
                  </a:cubicBezTo>
                  <a:cubicBezTo>
                    <a:pt x="1411" y="662940"/>
                    <a:pt x="1411" y="676275"/>
                    <a:pt x="1411" y="702945"/>
                  </a:cubicBezTo>
                  <a:cubicBezTo>
                    <a:pt x="1411" y="729615"/>
                    <a:pt x="1411" y="739775"/>
                    <a:pt x="1411" y="770255"/>
                  </a:cubicBezTo>
                  <a:cubicBezTo>
                    <a:pt x="1411" y="800735"/>
                    <a:pt x="-1764" y="824230"/>
                    <a:pt x="1411" y="854075"/>
                  </a:cubicBezTo>
                  <a:cubicBezTo>
                    <a:pt x="4586" y="883920"/>
                    <a:pt x="15381" y="909320"/>
                    <a:pt x="18556" y="92075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zh-CN" altLang="en-US">
                <a:cs typeface="B Nazanin" panose="00000400000000000000" pitchFamily="2" charset="-78"/>
              </a:endParaRPr>
            </a:p>
          </p:txBody>
        </p:sp>
        <p:sp>
          <p:nvSpPr>
            <p:cNvPr id="34" name="任意多边形 14">
              <a:extLst>
                <a:ext uri="{FF2B5EF4-FFF2-40B4-BE49-F238E27FC236}">
                  <a16:creationId xmlns:a16="http://schemas.microsoft.com/office/drawing/2014/main" id="{6C4AA2D4-9B0B-4FA6-82FD-4B5E386DB1E5}"/>
                </a:ext>
              </a:extLst>
            </p:cNvPr>
            <p:cNvSpPr/>
            <p:nvPr/>
          </p:nvSpPr>
          <p:spPr>
            <a:xfrm>
              <a:off x="3129" y="4624"/>
              <a:ext cx="976" cy="621"/>
            </a:xfrm>
            <a:custGeom>
              <a:avLst/>
              <a:gdLst>
                <a:gd name="connisteX0" fmla="*/ 0 w 619760"/>
                <a:gd name="connsiteY0" fmla="*/ 6219 h 394601"/>
                <a:gd name="connisteX1" fmla="*/ 67310 w 619760"/>
                <a:gd name="connsiteY1" fmla="*/ 6219 h 394601"/>
                <a:gd name="connisteX2" fmla="*/ 117475 w 619760"/>
                <a:gd name="connsiteY2" fmla="*/ 73529 h 394601"/>
                <a:gd name="connisteX3" fmla="*/ 184150 w 619760"/>
                <a:gd name="connsiteY3" fmla="*/ 140204 h 394601"/>
                <a:gd name="connisteX4" fmla="*/ 201295 w 619760"/>
                <a:gd name="connsiteY4" fmla="*/ 207514 h 394601"/>
                <a:gd name="connisteX5" fmla="*/ 251460 w 619760"/>
                <a:gd name="connsiteY5" fmla="*/ 274189 h 394601"/>
                <a:gd name="connisteX6" fmla="*/ 284480 w 619760"/>
                <a:gd name="connsiteY6" fmla="*/ 341499 h 394601"/>
                <a:gd name="connisteX7" fmla="*/ 351790 w 619760"/>
                <a:gd name="connsiteY7" fmla="*/ 391664 h 394601"/>
                <a:gd name="connisteX8" fmla="*/ 435610 w 619760"/>
                <a:gd name="connsiteY8" fmla="*/ 374519 h 394601"/>
                <a:gd name="connisteX9" fmla="*/ 469265 w 619760"/>
                <a:gd name="connsiteY9" fmla="*/ 291334 h 394601"/>
                <a:gd name="connisteX10" fmla="*/ 519430 w 619760"/>
                <a:gd name="connsiteY10" fmla="*/ 224024 h 394601"/>
                <a:gd name="connisteX11" fmla="*/ 552450 w 619760"/>
                <a:gd name="connsiteY11" fmla="*/ 157349 h 394601"/>
                <a:gd name="connisteX12" fmla="*/ 569595 w 619760"/>
                <a:gd name="connsiteY12" fmla="*/ 90039 h 394601"/>
                <a:gd name="connisteX13" fmla="*/ 619760 w 619760"/>
                <a:gd name="connsiteY13" fmla="*/ 23364 h 39460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619760" h="394602">
                  <a:moveTo>
                    <a:pt x="0" y="6219"/>
                  </a:moveTo>
                  <a:cubicBezTo>
                    <a:pt x="12700" y="4949"/>
                    <a:pt x="43815" y="-7116"/>
                    <a:pt x="67310" y="6219"/>
                  </a:cubicBezTo>
                  <a:cubicBezTo>
                    <a:pt x="90805" y="19554"/>
                    <a:pt x="93980" y="46859"/>
                    <a:pt x="117475" y="73529"/>
                  </a:cubicBezTo>
                  <a:cubicBezTo>
                    <a:pt x="140970" y="100199"/>
                    <a:pt x="167640" y="113534"/>
                    <a:pt x="184150" y="140204"/>
                  </a:cubicBezTo>
                  <a:cubicBezTo>
                    <a:pt x="200660" y="166874"/>
                    <a:pt x="187960" y="180844"/>
                    <a:pt x="201295" y="207514"/>
                  </a:cubicBezTo>
                  <a:cubicBezTo>
                    <a:pt x="214630" y="234184"/>
                    <a:pt x="234950" y="247519"/>
                    <a:pt x="251460" y="274189"/>
                  </a:cubicBezTo>
                  <a:cubicBezTo>
                    <a:pt x="267970" y="300859"/>
                    <a:pt x="264160" y="318004"/>
                    <a:pt x="284480" y="341499"/>
                  </a:cubicBezTo>
                  <a:cubicBezTo>
                    <a:pt x="304800" y="364994"/>
                    <a:pt x="321310" y="385314"/>
                    <a:pt x="351790" y="391664"/>
                  </a:cubicBezTo>
                  <a:cubicBezTo>
                    <a:pt x="382270" y="398014"/>
                    <a:pt x="412115" y="394839"/>
                    <a:pt x="435610" y="374519"/>
                  </a:cubicBezTo>
                  <a:cubicBezTo>
                    <a:pt x="459105" y="354199"/>
                    <a:pt x="452755" y="321179"/>
                    <a:pt x="469265" y="291334"/>
                  </a:cubicBezTo>
                  <a:cubicBezTo>
                    <a:pt x="485775" y="261489"/>
                    <a:pt x="502920" y="250694"/>
                    <a:pt x="519430" y="224024"/>
                  </a:cubicBezTo>
                  <a:cubicBezTo>
                    <a:pt x="535940" y="197354"/>
                    <a:pt x="542290" y="184019"/>
                    <a:pt x="552450" y="157349"/>
                  </a:cubicBezTo>
                  <a:cubicBezTo>
                    <a:pt x="562610" y="130679"/>
                    <a:pt x="556260" y="116709"/>
                    <a:pt x="569595" y="90039"/>
                  </a:cubicBezTo>
                  <a:cubicBezTo>
                    <a:pt x="582930" y="63369"/>
                    <a:pt x="610235" y="35429"/>
                    <a:pt x="619760" y="2336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zh-CN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850114B-6E86-4CDA-9BC9-8E942D4E8BA1}"/>
              </a:ext>
            </a:extLst>
          </p:cNvPr>
          <p:cNvGrpSpPr/>
          <p:nvPr/>
        </p:nvGrpSpPr>
        <p:grpSpPr>
          <a:xfrm rot="15600000" flipH="1" flipV="1">
            <a:off x="5660137" y="2338492"/>
            <a:ext cx="624840" cy="953015"/>
            <a:chOff x="3129" y="3395"/>
            <a:chExt cx="1213" cy="1850"/>
          </a:xfrm>
        </p:grpSpPr>
        <p:sp>
          <p:nvSpPr>
            <p:cNvPr id="36" name="任意多边形 16">
              <a:extLst>
                <a:ext uri="{FF2B5EF4-FFF2-40B4-BE49-F238E27FC236}">
                  <a16:creationId xmlns:a16="http://schemas.microsoft.com/office/drawing/2014/main" id="{256F1AD1-4B22-4F3E-8A72-0C0BA0942378}"/>
                </a:ext>
              </a:extLst>
            </p:cNvPr>
            <p:cNvSpPr/>
            <p:nvPr/>
          </p:nvSpPr>
          <p:spPr>
            <a:xfrm>
              <a:off x="3628" y="3395"/>
              <a:ext cx="714" cy="1450"/>
            </a:xfrm>
            <a:custGeom>
              <a:avLst/>
              <a:gdLst>
                <a:gd name="connisteX0" fmla="*/ 453531 w 453531"/>
                <a:gd name="connsiteY0" fmla="*/ 0 h 920750"/>
                <a:gd name="connisteX1" fmla="*/ 369711 w 453531"/>
                <a:gd name="connsiteY1" fmla="*/ 33020 h 920750"/>
                <a:gd name="connisteX2" fmla="*/ 303036 w 453531"/>
                <a:gd name="connsiteY2" fmla="*/ 83820 h 920750"/>
                <a:gd name="connisteX3" fmla="*/ 235726 w 453531"/>
                <a:gd name="connsiteY3" fmla="*/ 133985 h 920750"/>
                <a:gd name="connisteX4" fmla="*/ 185561 w 453531"/>
                <a:gd name="connsiteY4" fmla="*/ 200660 h 920750"/>
                <a:gd name="connisteX5" fmla="*/ 135396 w 453531"/>
                <a:gd name="connsiteY5" fmla="*/ 284480 h 920750"/>
                <a:gd name="connisteX6" fmla="*/ 85231 w 453531"/>
                <a:gd name="connsiteY6" fmla="*/ 351790 h 920750"/>
                <a:gd name="connisteX7" fmla="*/ 35066 w 453531"/>
                <a:gd name="connsiteY7" fmla="*/ 434975 h 920750"/>
                <a:gd name="connisteX8" fmla="*/ 18556 w 453531"/>
                <a:gd name="connsiteY8" fmla="*/ 502285 h 920750"/>
                <a:gd name="connisteX9" fmla="*/ 1411 w 453531"/>
                <a:gd name="connsiteY9" fmla="*/ 568960 h 920750"/>
                <a:gd name="connisteX10" fmla="*/ 1411 w 453531"/>
                <a:gd name="connsiteY10" fmla="*/ 636270 h 920750"/>
                <a:gd name="connisteX11" fmla="*/ 1411 w 453531"/>
                <a:gd name="connsiteY11" fmla="*/ 702945 h 920750"/>
                <a:gd name="connisteX12" fmla="*/ 1411 w 453531"/>
                <a:gd name="connsiteY12" fmla="*/ 770255 h 920750"/>
                <a:gd name="connisteX13" fmla="*/ 1411 w 453531"/>
                <a:gd name="connsiteY13" fmla="*/ 854075 h 920750"/>
                <a:gd name="connisteX14" fmla="*/ 18556 w 453531"/>
                <a:gd name="connsiteY14" fmla="*/ 920750 h 920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453531" h="920750">
                  <a:moveTo>
                    <a:pt x="453531" y="0"/>
                  </a:moveTo>
                  <a:cubicBezTo>
                    <a:pt x="438291" y="5715"/>
                    <a:pt x="399556" y="16510"/>
                    <a:pt x="369711" y="33020"/>
                  </a:cubicBezTo>
                  <a:cubicBezTo>
                    <a:pt x="339866" y="49530"/>
                    <a:pt x="329706" y="63500"/>
                    <a:pt x="303036" y="83820"/>
                  </a:cubicBezTo>
                  <a:cubicBezTo>
                    <a:pt x="276366" y="104140"/>
                    <a:pt x="259221" y="110490"/>
                    <a:pt x="235726" y="133985"/>
                  </a:cubicBezTo>
                  <a:cubicBezTo>
                    <a:pt x="212231" y="157480"/>
                    <a:pt x="205881" y="170815"/>
                    <a:pt x="185561" y="200660"/>
                  </a:cubicBezTo>
                  <a:cubicBezTo>
                    <a:pt x="165241" y="230505"/>
                    <a:pt x="155716" y="254000"/>
                    <a:pt x="135396" y="284480"/>
                  </a:cubicBezTo>
                  <a:cubicBezTo>
                    <a:pt x="115076" y="314960"/>
                    <a:pt x="105551" y="321945"/>
                    <a:pt x="85231" y="351790"/>
                  </a:cubicBezTo>
                  <a:cubicBezTo>
                    <a:pt x="64911" y="381635"/>
                    <a:pt x="48401" y="405130"/>
                    <a:pt x="35066" y="434975"/>
                  </a:cubicBezTo>
                  <a:cubicBezTo>
                    <a:pt x="21731" y="464820"/>
                    <a:pt x="25541" y="475615"/>
                    <a:pt x="18556" y="502285"/>
                  </a:cubicBezTo>
                  <a:cubicBezTo>
                    <a:pt x="11571" y="528955"/>
                    <a:pt x="4586" y="542290"/>
                    <a:pt x="1411" y="568960"/>
                  </a:cubicBezTo>
                  <a:cubicBezTo>
                    <a:pt x="-1764" y="595630"/>
                    <a:pt x="1411" y="609600"/>
                    <a:pt x="1411" y="636270"/>
                  </a:cubicBezTo>
                  <a:cubicBezTo>
                    <a:pt x="1411" y="662940"/>
                    <a:pt x="1411" y="676275"/>
                    <a:pt x="1411" y="702945"/>
                  </a:cubicBezTo>
                  <a:cubicBezTo>
                    <a:pt x="1411" y="729615"/>
                    <a:pt x="1411" y="739775"/>
                    <a:pt x="1411" y="770255"/>
                  </a:cubicBezTo>
                  <a:cubicBezTo>
                    <a:pt x="1411" y="800735"/>
                    <a:pt x="-1764" y="824230"/>
                    <a:pt x="1411" y="854075"/>
                  </a:cubicBezTo>
                  <a:cubicBezTo>
                    <a:pt x="4586" y="883920"/>
                    <a:pt x="15381" y="909320"/>
                    <a:pt x="18556" y="92075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zh-CN" altLang="en-US">
                <a:cs typeface="B Nazanin" panose="00000400000000000000" pitchFamily="2" charset="-78"/>
              </a:endParaRPr>
            </a:p>
          </p:txBody>
        </p:sp>
        <p:sp>
          <p:nvSpPr>
            <p:cNvPr id="37" name="任意多边形 17">
              <a:extLst>
                <a:ext uri="{FF2B5EF4-FFF2-40B4-BE49-F238E27FC236}">
                  <a16:creationId xmlns:a16="http://schemas.microsoft.com/office/drawing/2014/main" id="{21C3B6DD-66F5-45E7-A70D-73C0DC263CBD}"/>
                </a:ext>
              </a:extLst>
            </p:cNvPr>
            <p:cNvSpPr/>
            <p:nvPr/>
          </p:nvSpPr>
          <p:spPr>
            <a:xfrm>
              <a:off x="3129" y="4624"/>
              <a:ext cx="976" cy="621"/>
            </a:xfrm>
            <a:custGeom>
              <a:avLst/>
              <a:gdLst>
                <a:gd name="connisteX0" fmla="*/ 0 w 619760"/>
                <a:gd name="connsiteY0" fmla="*/ 6219 h 394601"/>
                <a:gd name="connisteX1" fmla="*/ 67310 w 619760"/>
                <a:gd name="connsiteY1" fmla="*/ 6219 h 394601"/>
                <a:gd name="connisteX2" fmla="*/ 117475 w 619760"/>
                <a:gd name="connsiteY2" fmla="*/ 73529 h 394601"/>
                <a:gd name="connisteX3" fmla="*/ 184150 w 619760"/>
                <a:gd name="connsiteY3" fmla="*/ 140204 h 394601"/>
                <a:gd name="connisteX4" fmla="*/ 201295 w 619760"/>
                <a:gd name="connsiteY4" fmla="*/ 207514 h 394601"/>
                <a:gd name="connisteX5" fmla="*/ 251460 w 619760"/>
                <a:gd name="connsiteY5" fmla="*/ 274189 h 394601"/>
                <a:gd name="connisteX6" fmla="*/ 284480 w 619760"/>
                <a:gd name="connsiteY6" fmla="*/ 341499 h 394601"/>
                <a:gd name="connisteX7" fmla="*/ 351790 w 619760"/>
                <a:gd name="connsiteY7" fmla="*/ 391664 h 394601"/>
                <a:gd name="connisteX8" fmla="*/ 435610 w 619760"/>
                <a:gd name="connsiteY8" fmla="*/ 374519 h 394601"/>
                <a:gd name="connisteX9" fmla="*/ 469265 w 619760"/>
                <a:gd name="connsiteY9" fmla="*/ 291334 h 394601"/>
                <a:gd name="connisteX10" fmla="*/ 519430 w 619760"/>
                <a:gd name="connsiteY10" fmla="*/ 224024 h 394601"/>
                <a:gd name="connisteX11" fmla="*/ 552450 w 619760"/>
                <a:gd name="connsiteY11" fmla="*/ 157349 h 394601"/>
                <a:gd name="connisteX12" fmla="*/ 569595 w 619760"/>
                <a:gd name="connsiteY12" fmla="*/ 90039 h 394601"/>
                <a:gd name="connisteX13" fmla="*/ 619760 w 619760"/>
                <a:gd name="connsiteY13" fmla="*/ 23364 h 39460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619760" h="394602">
                  <a:moveTo>
                    <a:pt x="0" y="6219"/>
                  </a:moveTo>
                  <a:cubicBezTo>
                    <a:pt x="12700" y="4949"/>
                    <a:pt x="43815" y="-7116"/>
                    <a:pt x="67310" y="6219"/>
                  </a:cubicBezTo>
                  <a:cubicBezTo>
                    <a:pt x="90805" y="19554"/>
                    <a:pt x="93980" y="46859"/>
                    <a:pt x="117475" y="73529"/>
                  </a:cubicBezTo>
                  <a:cubicBezTo>
                    <a:pt x="140970" y="100199"/>
                    <a:pt x="167640" y="113534"/>
                    <a:pt x="184150" y="140204"/>
                  </a:cubicBezTo>
                  <a:cubicBezTo>
                    <a:pt x="200660" y="166874"/>
                    <a:pt x="187960" y="180844"/>
                    <a:pt x="201295" y="207514"/>
                  </a:cubicBezTo>
                  <a:cubicBezTo>
                    <a:pt x="214630" y="234184"/>
                    <a:pt x="234950" y="247519"/>
                    <a:pt x="251460" y="274189"/>
                  </a:cubicBezTo>
                  <a:cubicBezTo>
                    <a:pt x="267970" y="300859"/>
                    <a:pt x="264160" y="318004"/>
                    <a:pt x="284480" y="341499"/>
                  </a:cubicBezTo>
                  <a:cubicBezTo>
                    <a:pt x="304800" y="364994"/>
                    <a:pt x="321310" y="385314"/>
                    <a:pt x="351790" y="391664"/>
                  </a:cubicBezTo>
                  <a:cubicBezTo>
                    <a:pt x="382270" y="398014"/>
                    <a:pt x="412115" y="394839"/>
                    <a:pt x="435610" y="374519"/>
                  </a:cubicBezTo>
                  <a:cubicBezTo>
                    <a:pt x="459105" y="354199"/>
                    <a:pt x="452755" y="321179"/>
                    <a:pt x="469265" y="291334"/>
                  </a:cubicBezTo>
                  <a:cubicBezTo>
                    <a:pt x="485775" y="261489"/>
                    <a:pt x="502920" y="250694"/>
                    <a:pt x="519430" y="224024"/>
                  </a:cubicBezTo>
                  <a:cubicBezTo>
                    <a:pt x="535940" y="197354"/>
                    <a:pt x="542290" y="184019"/>
                    <a:pt x="552450" y="157349"/>
                  </a:cubicBezTo>
                  <a:cubicBezTo>
                    <a:pt x="562610" y="130679"/>
                    <a:pt x="556260" y="116709"/>
                    <a:pt x="569595" y="90039"/>
                  </a:cubicBezTo>
                  <a:cubicBezTo>
                    <a:pt x="582930" y="63369"/>
                    <a:pt x="610235" y="35429"/>
                    <a:pt x="619760" y="2336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zh-CN" altLang="en-US">
                <a:cs typeface="B Nazanin" panose="00000400000000000000" pitchFamily="2" charset="-78"/>
              </a:endParaRP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8C74579A-3C3F-4EB4-9C7C-97272F3AE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0237" y="2125567"/>
            <a:ext cx="862744" cy="1647244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C6684963-2DCE-4196-8E73-EC337C7A4A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0887" y="2521437"/>
            <a:ext cx="862744" cy="164724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EF81001E-855A-4B15-B9E4-795E464496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3148" y="3598736"/>
            <a:ext cx="862744" cy="164724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B5B83F8E-6A1F-4865-9BB3-D8491E1A1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3771" y="0"/>
            <a:ext cx="2898229" cy="308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314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01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b="1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cxnSp>
        <p:nvCxnSpPr>
          <p:cNvPr id="29" name="856">
            <a:extLst>
              <a:ext uri="{FF2B5EF4-FFF2-40B4-BE49-F238E27FC236}">
                <a16:creationId xmlns:a16="http://schemas.microsoft.com/office/drawing/2014/main" id="{F1AAC185-3AB1-4DF4-9151-F7FDB2DB2D00}"/>
              </a:ext>
            </a:extLst>
          </p:cNvPr>
          <p:cNvCxnSpPr/>
          <p:nvPr/>
        </p:nvCxnSpPr>
        <p:spPr>
          <a:xfrm flipH="1">
            <a:off x="6306523" y="2439931"/>
            <a:ext cx="0" cy="2412582"/>
          </a:xfrm>
          <a:prstGeom prst="line">
            <a:avLst/>
          </a:prstGeom>
          <a:noFill/>
          <a:ln w="0" cap="flat" cmpd="sng" algn="ctr">
            <a:solidFill>
              <a:srgbClr val="006666"/>
            </a:solidFill>
            <a:prstDash val="dashDot"/>
            <a:miter lim="800000"/>
          </a:ln>
          <a:effectLst/>
        </p:spPr>
      </p:cxnSp>
      <p:grpSp>
        <p:nvGrpSpPr>
          <p:cNvPr id="30" name="8963">
            <a:extLst>
              <a:ext uri="{FF2B5EF4-FFF2-40B4-BE49-F238E27FC236}">
                <a16:creationId xmlns:a16="http://schemas.microsoft.com/office/drawing/2014/main" id="{DB0D5B6E-D641-4D7A-8E76-E61034EEDCB9}"/>
              </a:ext>
            </a:extLst>
          </p:cNvPr>
          <p:cNvGrpSpPr/>
          <p:nvPr/>
        </p:nvGrpSpPr>
        <p:grpSpPr>
          <a:xfrm>
            <a:off x="6882160" y="2739841"/>
            <a:ext cx="551447" cy="2501167"/>
            <a:chOff x="6680229" y="1829314"/>
            <a:chExt cx="724013" cy="3282642"/>
          </a:xfrm>
        </p:grpSpPr>
        <p:sp>
          <p:nvSpPr>
            <p:cNvPr id="31" name="6988">
              <a:extLst>
                <a:ext uri="{FF2B5EF4-FFF2-40B4-BE49-F238E27FC236}">
                  <a16:creationId xmlns:a16="http://schemas.microsoft.com/office/drawing/2014/main" id="{174F9DA2-8DE9-400A-80A5-321C451965C3}"/>
                </a:ext>
              </a:extLst>
            </p:cNvPr>
            <p:cNvSpPr/>
            <p:nvPr/>
          </p:nvSpPr>
          <p:spPr>
            <a:xfrm>
              <a:off x="6758029" y="3806911"/>
              <a:ext cx="590642" cy="795166"/>
            </a:xfrm>
            <a:prstGeom prst="rect">
              <a:avLst/>
            </a:prstGeom>
            <a:solidFill>
              <a:srgbClr val="589461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96528">
                <a:defRPr/>
              </a:pPr>
              <a:endParaRPr lang="zh-CN" altLang="en-US" sz="1372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宋体"/>
                <a:cs typeface="B Nazanin" panose="00000400000000000000" pitchFamily="2" charset="-78"/>
              </a:endParaRPr>
            </a:p>
          </p:txBody>
        </p:sp>
        <p:sp>
          <p:nvSpPr>
            <p:cNvPr id="32" name="。2">
              <a:extLst>
                <a:ext uri="{FF2B5EF4-FFF2-40B4-BE49-F238E27FC236}">
                  <a16:creationId xmlns:a16="http://schemas.microsoft.com/office/drawing/2014/main" id="{530813EE-76E3-4C94-9BE2-BEE21353C68C}"/>
                </a:ext>
              </a:extLst>
            </p:cNvPr>
            <p:cNvSpPr/>
            <p:nvPr/>
          </p:nvSpPr>
          <p:spPr>
            <a:xfrm>
              <a:off x="6758029" y="2413388"/>
              <a:ext cx="590642" cy="1317340"/>
            </a:xfrm>
            <a:prstGeom prst="rect">
              <a:avLst/>
            </a:prstGeom>
            <a:solidFill>
              <a:srgbClr val="95BD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96528">
                <a:defRPr/>
              </a:pPr>
              <a:endParaRPr lang="zh-CN" altLang="en-US" sz="1372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宋体"/>
                <a:cs typeface="B Nazanin" panose="00000400000000000000" pitchFamily="2" charset="-78"/>
              </a:endParaRPr>
            </a:p>
          </p:txBody>
        </p:sp>
        <p:sp>
          <p:nvSpPr>
            <p:cNvPr id="33" name="55">
              <a:extLst>
                <a:ext uri="{FF2B5EF4-FFF2-40B4-BE49-F238E27FC236}">
                  <a16:creationId xmlns:a16="http://schemas.microsoft.com/office/drawing/2014/main" id="{7BD48988-849A-4BC0-8255-AEB56ACA77CC}"/>
                </a:ext>
              </a:extLst>
            </p:cNvPr>
            <p:cNvSpPr/>
            <p:nvPr/>
          </p:nvSpPr>
          <p:spPr>
            <a:xfrm>
              <a:off x="6758029" y="1829314"/>
              <a:ext cx="590642" cy="507890"/>
            </a:xfrm>
            <a:prstGeom prst="rect">
              <a:avLst/>
            </a:prstGeom>
            <a:solidFill>
              <a:srgbClr val="AFCDB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96528">
                <a:defRPr/>
              </a:pPr>
              <a:endParaRPr lang="zh-CN" altLang="en-US" sz="1372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宋体"/>
                <a:cs typeface="B Nazanin" panose="00000400000000000000" pitchFamily="2" charset="-78"/>
              </a:endParaRPr>
            </a:p>
          </p:txBody>
        </p:sp>
        <p:sp>
          <p:nvSpPr>
            <p:cNvPr id="34" name="533">
              <a:extLst>
                <a:ext uri="{FF2B5EF4-FFF2-40B4-BE49-F238E27FC236}">
                  <a16:creationId xmlns:a16="http://schemas.microsoft.com/office/drawing/2014/main" id="{C9FC3052-DE51-41BB-A92F-84708A3C4C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0229" y="4713654"/>
              <a:ext cx="724013" cy="398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69652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altLang="zh-CN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1</a:t>
              </a:r>
              <a:r>
                <a: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 </a:t>
              </a:r>
            </a:p>
          </p:txBody>
        </p:sp>
      </p:grpSp>
      <p:grpSp>
        <p:nvGrpSpPr>
          <p:cNvPr id="35" name="888">
            <a:extLst>
              <a:ext uri="{FF2B5EF4-FFF2-40B4-BE49-F238E27FC236}">
                <a16:creationId xmlns:a16="http://schemas.microsoft.com/office/drawing/2014/main" id="{9D10C6F8-AE1C-4F1D-B019-10055604604E}"/>
              </a:ext>
            </a:extLst>
          </p:cNvPr>
          <p:cNvGrpSpPr/>
          <p:nvPr/>
        </p:nvGrpSpPr>
        <p:grpSpPr>
          <a:xfrm>
            <a:off x="7679098" y="2453235"/>
            <a:ext cx="551447" cy="2787867"/>
            <a:chOff x="7726516" y="1451945"/>
            <a:chExt cx="724013" cy="3660143"/>
          </a:xfrm>
        </p:grpSpPr>
        <p:grpSp>
          <p:nvGrpSpPr>
            <p:cNvPr id="36" name="淘宝店chenying0907 1990">
              <a:extLst>
                <a:ext uri="{FF2B5EF4-FFF2-40B4-BE49-F238E27FC236}">
                  <a16:creationId xmlns:a16="http://schemas.microsoft.com/office/drawing/2014/main" id="{813ECF8E-513F-4DCE-B684-13B55614BDE4}"/>
                </a:ext>
              </a:extLst>
            </p:cNvPr>
            <p:cNvGrpSpPr/>
            <p:nvPr/>
          </p:nvGrpSpPr>
          <p:grpSpPr>
            <a:xfrm>
              <a:off x="7793463" y="1451945"/>
              <a:ext cx="590121" cy="3150661"/>
              <a:chOff x="6487164" y="1574599"/>
              <a:chExt cx="590121" cy="3150661"/>
            </a:xfrm>
          </p:grpSpPr>
          <p:sp>
            <p:nvSpPr>
              <p:cNvPr id="38" name="86">
                <a:extLst>
                  <a:ext uri="{FF2B5EF4-FFF2-40B4-BE49-F238E27FC236}">
                    <a16:creationId xmlns:a16="http://schemas.microsoft.com/office/drawing/2014/main" id="{9E1AEC22-0DA8-4B28-8925-71E607E55184}"/>
                  </a:ext>
                </a:extLst>
              </p:cNvPr>
              <p:cNvSpPr/>
              <p:nvPr/>
            </p:nvSpPr>
            <p:spPr>
              <a:xfrm>
                <a:off x="6486902" y="3929138"/>
                <a:ext cx="590642" cy="795432"/>
              </a:xfrm>
              <a:prstGeom prst="rect">
                <a:avLst/>
              </a:prstGeom>
              <a:solidFill>
                <a:srgbClr val="589461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88252">
                <a:extLst>
                  <a:ext uri="{FF2B5EF4-FFF2-40B4-BE49-F238E27FC236}">
                    <a16:creationId xmlns:a16="http://schemas.microsoft.com/office/drawing/2014/main" id="{2B752B52-5E42-4DC3-8BE3-5E6636DE83DF}"/>
                  </a:ext>
                </a:extLst>
              </p:cNvPr>
              <p:cNvSpPr/>
              <p:nvPr/>
            </p:nvSpPr>
            <p:spPr>
              <a:xfrm>
                <a:off x="6486902" y="3138470"/>
                <a:ext cx="590642" cy="714459"/>
              </a:xfrm>
              <a:prstGeom prst="rect">
                <a:avLst/>
              </a:prstGeom>
              <a:solidFill>
                <a:srgbClr val="95BD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231">
                <a:extLst>
                  <a:ext uri="{FF2B5EF4-FFF2-40B4-BE49-F238E27FC236}">
                    <a16:creationId xmlns:a16="http://schemas.microsoft.com/office/drawing/2014/main" id="{4E2554AC-99DF-4D6B-A7F5-F31923DE7B40}"/>
                  </a:ext>
                </a:extLst>
              </p:cNvPr>
              <p:cNvSpPr/>
              <p:nvPr/>
            </p:nvSpPr>
            <p:spPr>
              <a:xfrm>
                <a:off x="6486902" y="1574599"/>
                <a:ext cx="590642" cy="1487662"/>
              </a:xfrm>
              <a:prstGeom prst="rect">
                <a:avLst/>
              </a:prstGeom>
              <a:solidFill>
                <a:srgbClr val="95BD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7" name="752">
              <a:extLst>
                <a:ext uri="{FF2B5EF4-FFF2-40B4-BE49-F238E27FC236}">
                  <a16:creationId xmlns:a16="http://schemas.microsoft.com/office/drawing/2014/main" id="{35F9C185-1969-41BF-B90D-45001CC95D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26516" y="4713653"/>
              <a:ext cx="724013" cy="398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69652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altLang="zh-CN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2</a:t>
              </a:r>
              <a:r>
                <a: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 </a:t>
              </a:r>
            </a:p>
          </p:txBody>
        </p:sp>
      </p:grpSp>
      <p:grpSp>
        <p:nvGrpSpPr>
          <p:cNvPr id="41" name="852">
            <a:extLst>
              <a:ext uri="{FF2B5EF4-FFF2-40B4-BE49-F238E27FC236}">
                <a16:creationId xmlns:a16="http://schemas.microsoft.com/office/drawing/2014/main" id="{45232451-F92B-480C-B666-5DF3EE2200E3}"/>
              </a:ext>
            </a:extLst>
          </p:cNvPr>
          <p:cNvGrpSpPr/>
          <p:nvPr/>
        </p:nvGrpSpPr>
        <p:grpSpPr>
          <a:xfrm>
            <a:off x="8476036" y="2811191"/>
            <a:ext cx="551447" cy="2429851"/>
            <a:chOff x="8772803" y="1922563"/>
            <a:chExt cx="724013" cy="3189440"/>
          </a:xfrm>
        </p:grpSpPr>
        <p:grpSp>
          <p:nvGrpSpPr>
            <p:cNvPr id="42" name="淘宝店chenying0907 1994">
              <a:extLst>
                <a:ext uri="{FF2B5EF4-FFF2-40B4-BE49-F238E27FC236}">
                  <a16:creationId xmlns:a16="http://schemas.microsoft.com/office/drawing/2014/main" id="{F8DAFBAC-8C72-4A1A-ADE1-17630DF11D07}"/>
                </a:ext>
              </a:extLst>
            </p:cNvPr>
            <p:cNvGrpSpPr/>
            <p:nvPr/>
          </p:nvGrpSpPr>
          <p:grpSpPr>
            <a:xfrm>
              <a:off x="8828250" y="1922563"/>
              <a:ext cx="590121" cy="2680043"/>
              <a:chOff x="6487164" y="2045217"/>
              <a:chExt cx="590121" cy="2680043"/>
            </a:xfrm>
          </p:grpSpPr>
          <p:sp>
            <p:nvSpPr>
              <p:cNvPr id="44" name="588">
                <a:extLst>
                  <a:ext uri="{FF2B5EF4-FFF2-40B4-BE49-F238E27FC236}">
                    <a16:creationId xmlns:a16="http://schemas.microsoft.com/office/drawing/2014/main" id="{736BBD8C-D99D-4530-88BE-FCD9AA34F926}"/>
                  </a:ext>
                </a:extLst>
              </p:cNvPr>
              <p:cNvSpPr/>
              <p:nvPr/>
            </p:nvSpPr>
            <p:spPr>
              <a:xfrm>
                <a:off x="6487289" y="4338943"/>
                <a:ext cx="590642" cy="385728"/>
              </a:xfrm>
              <a:prstGeom prst="rect">
                <a:avLst/>
              </a:prstGeom>
              <a:solidFill>
                <a:srgbClr val="589461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3">
                <a:extLst>
                  <a:ext uri="{FF2B5EF4-FFF2-40B4-BE49-F238E27FC236}">
                    <a16:creationId xmlns:a16="http://schemas.microsoft.com/office/drawing/2014/main" id="{4EBE17E0-F289-4536-A287-888B99DD9B31}"/>
                  </a:ext>
                </a:extLst>
              </p:cNvPr>
              <p:cNvSpPr/>
              <p:nvPr/>
            </p:nvSpPr>
            <p:spPr>
              <a:xfrm>
                <a:off x="6487289" y="3145253"/>
                <a:ext cx="590642" cy="1144483"/>
              </a:xfrm>
              <a:prstGeom prst="rect">
                <a:avLst/>
              </a:prstGeom>
              <a:solidFill>
                <a:srgbClr val="95BD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822">
                <a:extLst>
                  <a:ext uri="{FF2B5EF4-FFF2-40B4-BE49-F238E27FC236}">
                    <a16:creationId xmlns:a16="http://schemas.microsoft.com/office/drawing/2014/main" id="{D1A5FDBB-32F6-4341-A38F-0A7288AA9819}"/>
                  </a:ext>
                </a:extLst>
              </p:cNvPr>
              <p:cNvSpPr/>
              <p:nvPr/>
            </p:nvSpPr>
            <p:spPr>
              <a:xfrm>
                <a:off x="6487289" y="2045217"/>
                <a:ext cx="590642" cy="1017494"/>
              </a:xfrm>
              <a:prstGeom prst="rect">
                <a:avLst/>
              </a:prstGeom>
              <a:solidFill>
                <a:srgbClr val="95BD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3" name="98">
              <a:extLst>
                <a:ext uri="{FF2B5EF4-FFF2-40B4-BE49-F238E27FC236}">
                  <a16:creationId xmlns:a16="http://schemas.microsoft.com/office/drawing/2014/main" id="{427640E8-8BCA-44CE-B984-E0D744F9EC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72803" y="4713652"/>
              <a:ext cx="724013" cy="3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69652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altLang="zh-CN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3</a:t>
              </a:r>
              <a:r>
                <a: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 </a:t>
              </a:r>
            </a:p>
          </p:txBody>
        </p:sp>
      </p:grpSp>
      <p:grpSp>
        <p:nvGrpSpPr>
          <p:cNvPr id="47" name="8888">
            <a:extLst>
              <a:ext uri="{FF2B5EF4-FFF2-40B4-BE49-F238E27FC236}">
                <a16:creationId xmlns:a16="http://schemas.microsoft.com/office/drawing/2014/main" id="{B0AF6541-4CEB-48C2-AA84-D19C9D6B5431}"/>
              </a:ext>
            </a:extLst>
          </p:cNvPr>
          <p:cNvGrpSpPr/>
          <p:nvPr/>
        </p:nvGrpSpPr>
        <p:grpSpPr>
          <a:xfrm>
            <a:off x="9272974" y="2580211"/>
            <a:ext cx="551447" cy="2660841"/>
            <a:chOff x="9819090" y="1619250"/>
            <a:chExt cx="724013" cy="3492770"/>
          </a:xfrm>
        </p:grpSpPr>
        <p:grpSp>
          <p:nvGrpSpPr>
            <p:cNvPr id="48" name="淘宝店chenying0907 1998">
              <a:extLst>
                <a:ext uri="{FF2B5EF4-FFF2-40B4-BE49-F238E27FC236}">
                  <a16:creationId xmlns:a16="http://schemas.microsoft.com/office/drawing/2014/main" id="{715F0F32-0C2A-4561-AB47-57135E441210}"/>
                </a:ext>
              </a:extLst>
            </p:cNvPr>
            <p:cNvGrpSpPr/>
            <p:nvPr/>
          </p:nvGrpSpPr>
          <p:grpSpPr>
            <a:xfrm>
              <a:off x="9863037" y="1619250"/>
              <a:ext cx="590121" cy="2983356"/>
              <a:chOff x="6487164" y="1741905"/>
              <a:chExt cx="590121" cy="2983356"/>
            </a:xfrm>
          </p:grpSpPr>
          <p:sp>
            <p:nvSpPr>
              <p:cNvPr id="50" name="89">
                <a:extLst>
                  <a:ext uri="{FF2B5EF4-FFF2-40B4-BE49-F238E27FC236}">
                    <a16:creationId xmlns:a16="http://schemas.microsoft.com/office/drawing/2014/main" id="{D9F3607C-81AC-4C08-94A1-B781DC56E678}"/>
                  </a:ext>
                </a:extLst>
              </p:cNvPr>
              <p:cNvSpPr/>
              <p:nvPr/>
            </p:nvSpPr>
            <p:spPr>
              <a:xfrm>
                <a:off x="6487674" y="4073815"/>
                <a:ext cx="589054" cy="650839"/>
              </a:xfrm>
              <a:prstGeom prst="rect">
                <a:avLst/>
              </a:prstGeom>
              <a:solidFill>
                <a:srgbClr val="589461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65">
                <a:extLst>
                  <a:ext uri="{FF2B5EF4-FFF2-40B4-BE49-F238E27FC236}">
                    <a16:creationId xmlns:a16="http://schemas.microsoft.com/office/drawing/2014/main" id="{74C08489-B9CE-46BA-86B8-81145F396E0A}"/>
                  </a:ext>
                </a:extLst>
              </p:cNvPr>
              <p:cNvSpPr/>
              <p:nvPr/>
            </p:nvSpPr>
            <p:spPr>
              <a:xfrm>
                <a:off x="6487674" y="3119779"/>
                <a:ext cx="589054" cy="896889"/>
              </a:xfrm>
              <a:prstGeom prst="rect">
                <a:avLst/>
              </a:prstGeom>
              <a:solidFill>
                <a:srgbClr val="95BD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82">
                <a:extLst>
                  <a:ext uri="{FF2B5EF4-FFF2-40B4-BE49-F238E27FC236}">
                    <a16:creationId xmlns:a16="http://schemas.microsoft.com/office/drawing/2014/main" id="{97F9C381-08D4-4FDB-BB03-32E4039A077A}"/>
                  </a:ext>
                </a:extLst>
              </p:cNvPr>
              <p:cNvSpPr/>
              <p:nvPr/>
            </p:nvSpPr>
            <p:spPr>
              <a:xfrm>
                <a:off x="6487674" y="1741905"/>
                <a:ext cx="589054" cy="1320727"/>
              </a:xfrm>
              <a:prstGeom prst="rect">
                <a:avLst/>
              </a:prstGeom>
              <a:solidFill>
                <a:srgbClr val="95BD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9" name="55">
              <a:extLst>
                <a:ext uri="{FF2B5EF4-FFF2-40B4-BE49-F238E27FC236}">
                  <a16:creationId xmlns:a16="http://schemas.microsoft.com/office/drawing/2014/main" id="{455B2258-B8B3-4AF0-BF2C-3F8EB3245A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19090" y="4713654"/>
              <a:ext cx="724013" cy="398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69652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altLang="zh-CN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4</a:t>
              </a:r>
              <a:r>
                <a: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 </a:t>
              </a:r>
            </a:p>
          </p:txBody>
        </p:sp>
      </p:grpSp>
      <p:grpSp>
        <p:nvGrpSpPr>
          <p:cNvPr id="53" name="6">
            <a:extLst>
              <a:ext uri="{FF2B5EF4-FFF2-40B4-BE49-F238E27FC236}">
                <a16:creationId xmlns:a16="http://schemas.microsoft.com/office/drawing/2014/main" id="{6D70BB68-B48C-4331-88F6-93C293A39891}"/>
              </a:ext>
            </a:extLst>
          </p:cNvPr>
          <p:cNvGrpSpPr/>
          <p:nvPr/>
        </p:nvGrpSpPr>
        <p:grpSpPr>
          <a:xfrm>
            <a:off x="10069911" y="2306906"/>
            <a:ext cx="551447" cy="2934120"/>
            <a:chOff x="10865377" y="1260828"/>
            <a:chExt cx="724013" cy="3851155"/>
          </a:xfrm>
        </p:grpSpPr>
        <p:grpSp>
          <p:nvGrpSpPr>
            <p:cNvPr id="54" name="淘宝店chenying0907 2002">
              <a:extLst>
                <a:ext uri="{FF2B5EF4-FFF2-40B4-BE49-F238E27FC236}">
                  <a16:creationId xmlns:a16="http://schemas.microsoft.com/office/drawing/2014/main" id="{26EFCD39-0A02-4A95-9ED4-063BC044CE0A}"/>
                </a:ext>
              </a:extLst>
            </p:cNvPr>
            <p:cNvGrpSpPr/>
            <p:nvPr/>
          </p:nvGrpSpPr>
          <p:grpSpPr>
            <a:xfrm>
              <a:off x="10897825" y="1260828"/>
              <a:ext cx="590121" cy="3341778"/>
              <a:chOff x="6487164" y="1383483"/>
              <a:chExt cx="590121" cy="3341778"/>
            </a:xfrm>
          </p:grpSpPr>
          <p:sp>
            <p:nvSpPr>
              <p:cNvPr id="56" name="88">
                <a:extLst>
                  <a:ext uri="{FF2B5EF4-FFF2-40B4-BE49-F238E27FC236}">
                    <a16:creationId xmlns:a16="http://schemas.microsoft.com/office/drawing/2014/main" id="{2B1652C3-A825-4B25-BB37-26D0CE912014}"/>
                  </a:ext>
                </a:extLst>
              </p:cNvPr>
              <p:cNvSpPr/>
              <p:nvPr/>
            </p:nvSpPr>
            <p:spPr>
              <a:xfrm>
                <a:off x="6486471" y="4446923"/>
                <a:ext cx="590642" cy="277774"/>
              </a:xfrm>
              <a:prstGeom prst="rect">
                <a:avLst/>
              </a:prstGeom>
              <a:solidFill>
                <a:srgbClr val="589461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9">
                <a:extLst>
                  <a:ext uri="{FF2B5EF4-FFF2-40B4-BE49-F238E27FC236}">
                    <a16:creationId xmlns:a16="http://schemas.microsoft.com/office/drawing/2014/main" id="{C5ABD09B-858E-481D-97B6-0DDBCC4C387F}"/>
                  </a:ext>
                </a:extLst>
              </p:cNvPr>
              <p:cNvSpPr/>
              <p:nvPr/>
            </p:nvSpPr>
            <p:spPr>
              <a:xfrm>
                <a:off x="6486471" y="3245356"/>
                <a:ext cx="590642" cy="1142838"/>
              </a:xfrm>
              <a:prstGeom prst="rect">
                <a:avLst/>
              </a:prstGeom>
              <a:solidFill>
                <a:srgbClr val="95BD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8">
                <a:extLst>
                  <a:ext uri="{FF2B5EF4-FFF2-40B4-BE49-F238E27FC236}">
                    <a16:creationId xmlns:a16="http://schemas.microsoft.com/office/drawing/2014/main" id="{50B68D6F-B3A2-47AD-9CEC-1AF10580518A}"/>
                  </a:ext>
                </a:extLst>
              </p:cNvPr>
              <p:cNvSpPr/>
              <p:nvPr/>
            </p:nvSpPr>
            <p:spPr>
              <a:xfrm>
                <a:off x="6486471" y="1383483"/>
                <a:ext cx="590642" cy="1804731"/>
              </a:xfrm>
              <a:prstGeom prst="rect">
                <a:avLst/>
              </a:prstGeom>
              <a:solidFill>
                <a:srgbClr val="95BD9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696528">
                  <a:defRPr/>
                </a:pPr>
                <a:endPara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/>
                  <a:ea typeface="宋体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5" name="7">
              <a:extLst>
                <a:ext uri="{FF2B5EF4-FFF2-40B4-BE49-F238E27FC236}">
                  <a16:creationId xmlns:a16="http://schemas.microsoft.com/office/drawing/2014/main" id="{AE37E04C-2942-40D3-A1A4-7EF0F9B617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5377" y="4713652"/>
              <a:ext cx="724013" cy="398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69652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altLang="zh-CN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5</a:t>
              </a:r>
              <a:r>
                <a:rPr lang="zh-CN" altLang="en-US" sz="1372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 </a:t>
              </a:r>
            </a:p>
          </p:txBody>
        </p:sp>
      </p:grpSp>
      <p:grpSp>
        <p:nvGrpSpPr>
          <p:cNvPr id="59" name="5">
            <a:extLst>
              <a:ext uri="{FF2B5EF4-FFF2-40B4-BE49-F238E27FC236}">
                <a16:creationId xmlns:a16="http://schemas.microsoft.com/office/drawing/2014/main" id="{184CA965-A6AA-4E1F-93E9-3A9712200F97}"/>
              </a:ext>
            </a:extLst>
          </p:cNvPr>
          <p:cNvGrpSpPr/>
          <p:nvPr/>
        </p:nvGrpSpPr>
        <p:grpSpPr>
          <a:xfrm>
            <a:off x="6767275" y="5538192"/>
            <a:ext cx="1367734" cy="386981"/>
            <a:chOff x="9486900" y="5560036"/>
            <a:chExt cx="1794761" cy="507688"/>
          </a:xfrm>
        </p:grpSpPr>
        <p:sp>
          <p:nvSpPr>
            <p:cNvPr id="60" name="淘宝店chenying0907 39">
              <a:extLst>
                <a:ext uri="{FF2B5EF4-FFF2-40B4-BE49-F238E27FC236}">
                  <a16:creationId xmlns:a16="http://schemas.microsoft.com/office/drawing/2014/main" id="{9FD7FF4D-5AAB-4DD6-B92D-643ED9AE42CB}"/>
                </a:ext>
              </a:extLst>
            </p:cNvPr>
            <p:cNvSpPr/>
            <p:nvPr/>
          </p:nvSpPr>
          <p:spPr>
            <a:xfrm>
              <a:off x="9486900" y="5560036"/>
              <a:ext cx="590319" cy="507688"/>
            </a:xfrm>
            <a:prstGeom prst="rect">
              <a:avLst/>
            </a:prstGeom>
            <a:solidFill>
              <a:srgbClr val="AFCDB1"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96528">
                <a:defRPr/>
              </a:pPr>
              <a:endParaRPr lang="zh-CN" altLang="en-US" sz="1372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宋体"/>
                <a:cs typeface="B Nazanin" panose="00000400000000000000" pitchFamily="2" charset="-78"/>
              </a:endParaRPr>
            </a:p>
          </p:txBody>
        </p:sp>
        <p:sp>
          <p:nvSpPr>
            <p:cNvPr id="61" name="淘宝店chenying0907 2023">
              <a:extLst>
                <a:ext uri="{FF2B5EF4-FFF2-40B4-BE49-F238E27FC236}">
                  <a16:creationId xmlns:a16="http://schemas.microsoft.com/office/drawing/2014/main" id="{684B95FD-2630-41C3-84F9-ADE5221554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52915" y="5609592"/>
              <a:ext cx="1228746" cy="403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69652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fa-IR" altLang="zh-CN" sz="1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دسته 1</a:t>
              </a:r>
              <a:endPara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62" name="2">
            <a:extLst>
              <a:ext uri="{FF2B5EF4-FFF2-40B4-BE49-F238E27FC236}">
                <a16:creationId xmlns:a16="http://schemas.microsoft.com/office/drawing/2014/main" id="{AE9EBD69-BD77-4D48-A045-58EB7D0C3A0C}"/>
              </a:ext>
            </a:extLst>
          </p:cNvPr>
          <p:cNvGrpSpPr/>
          <p:nvPr/>
        </p:nvGrpSpPr>
        <p:grpSpPr>
          <a:xfrm>
            <a:off x="8068494" y="5538192"/>
            <a:ext cx="1366525" cy="386981"/>
            <a:chOff x="9486900" y="5560036"/>
            <a:chExt cx="1794761" cy="507688"/>
          </a:xfrm>
        </p:grpSpPr>
        <p:sp>
          <p:nvSpPr>
            <p:cNvPr id="63" name="4">
              <a:extLst>
                <a:ext uri="{FF2B5EF4-FFF2-40B4-BE49-F238E27FC236}">
                  <a16:creationId xmlns:a16="http://schemas.microsoft.com/office/drawing/2014/main" id="{4567F36C-6969-4B95-9B5C-2B86E8E7B2B2}"/>
                </a:ext>
              </a:extLst>
            </p:cNvPr>
            <p:cNvSpPr/>
            <p:nvPr/>
          </p:nvSpPr>
          <p:spPr>
            <a:xfrm>
              <a:off x="9486900" y="5560036"/>
              <a:ext cx="590842" cy="507688"/>
            </a:xfrm>
            <a:prstGeom prst="rect">
              <a:avLst/>
            </a:prstGeom>
            <a:solidFill>
              <a:srgbClr val="95BD98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96528">
                <a:defRPr/>
              </a:pPr>
              <a:endParaRPr lang="zh-CN" altLang="en-US" sz="1372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宋体"/>
                <a:cs typeface="B Nazanin" panose="00000400000000000000" pitchFamily="2" charset="-78"/>
              </a:endParaRPr>
            </a:p>
          </p:txBody>
        </p:sp>
        <p:sp>
          <p:nvSpPr>
            <p:cNvPr id="64" name="3">
              <a:extLst>
                <a:ext uri="{FF2B5EF4-FFF2-40B4-BE49-F238E27FC236}">
                  <a16:creationId xmlns:a16="http://schemas.microsoft.com/office/drawing/2014/main" id="{60282C16-7BE5-4D33-A8F5-418C4EF9B1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52915" y="5609592"/>
              <a:ext cx="1228746" cy="403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69652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fa-IR" altLang="zh-CN" sz="1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دسته 2</a:t>
              </a:r>
              <a:endPara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1">
            <a:extLst>
              <a:ext uri="{FF2B5EF4-FFF2-40B4-BE49-F238E27FC236}">
                <a16:creationId xmlns:a16="http://schemas.microsoft.com/office/drawing/2014/main" id="{D8493DD5-C08A-4F83-A2D5-E0C9EC79938C}"/>
              </a:ext>
            </a:extLst>
          </p:cNvPr>
          <p:cNvGrpSpPr/>
          <p:nvPr/>
        </p:nvGrpSpPr>
        <p:grpSpPr>
          <a:xfrm>
            <a:off x="9368507" y="5538192"/>
            <a:ext cx="1367735" cy="386981"/>
            <a:chOff x="9486900" y="5560036"/>
            <a:chExt cx="1794761" cy="507688"/>
          </a:xfrm>
        </p:grpSpPr>
        <p:sp>
          <p:nvSpPr>
            <p:cNvPr id="66" name="淘宝店chenying0907 45">
              <a:extLst>
                <a:ext uri="{FF2B5EF4-FFF2-40B4-BE49-F238E27FC236}">
                  <a16:creationId xmlns:a16="http://schemas.microsoft.com/office/drawing/2014/main" id="{1CCC8045-3C48-4E3D-B273-65B46DDE87FF}"/>
                </a:ext>
              </a:extLst>
            </p:cNvPr>
            <p:cNvSpPr/>
            <p:nvPr/>
          </p:nvSpPr>
          <p:spPr>
            <a:xfrm>
              <a:off x="9486900" y="5560036"/>
              <a:ext cx="590319" cy="507688"/>
            </a:xfrm>
            <a:prstGeom prst="rect">
              <a:avLst/>
            </a:prstGeom>
            <a:solidFill>
              <a:srgbClr val="589461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96528">
                <a:defRPr/>
              </a:pPr>
              <a:endParaRPr lang="zh-CN" altLang="en-US" sz="1372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宋体"/>
                <a:cs typeface="B Nazanin" panose="00000400000000000000" pitchFamily="2" charset="-78"/>
              </a:endParaRPr>
            </a:p>
          </p:txBody>
        </p:sp>
        <p:sp>
          <p:nvSpPr>
            <p:cNvPr id="67" name="淘宝店chenying0907 2030">
              <a:extLst>
                <a:ext uri="{FF2B5EF4-FFF2-40B4-BE49-F238E27FC236}">
                  <a16:creationId xmlns:a16="http://schemas.microsoft.com/office/drawing/2014/main" id="{45C186CB-DCB9-4376-9079-393EDCFA8E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52914" y="5609592"/>
              <a:ext cx="1228747" cy="403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itchFamily="2" charset="-122"/>
                </a:defRPr>
              </a:lvl9pPr>
            </a:lstStyle>
            <a:p>
              <a:pPr algn="ctr" defTabSz="696528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fa-IR" altLang="zh-CN" sz="14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 Nazanin" panose="00000400000000000000" pitchFamily="2" charset="-78"/>
                </a:rPr>
                <a:t>دسته 3</a:t>
              </a:r>
              <a:endPara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 Nazanin" panose="00000400000000000000" pitchFamily="2" charset="-78"/>
              </a:endParaRPr>
            </a:p>
          </p:txBody>
        </p:sp>
      </p:grpSp>
      <p:pic>
        <p:nvPicPr>
          <p:cNvPr id="69" name="Imagen 68">
            <a:extLst>
              <a:ext uri="{FF2B5EF4-FFF2-40B4-BE49-F238E27FC236}">
                <a16:creationId xmlns:a16="http://schemas.microsoft.com/office/drawing/2014/main" id="{B2CDC574-9C9D-4F3B-A748-FE10B727EE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3771" y="0"/>
            <a:ext cx="2898229" cy="3089564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7C856961-A33D-4685-9CA4-5DC95849E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429" y="1859129"/>
            <a:ext cx="4798325" cy="441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409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85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C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CB5B465-89F6-40E9-B431-DB78203B9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74" y="-61213"/>
            <a:ext cx="1465944" cy="1454026"/>
          </a:xfrm>
          <a:prstGeom prst="rect">
            <a:avLst/>
          </a:prstGeom>
        </p:spPr>
      </p:pic>
      <p:sp>
        <p:nvSpPr>
          <p:cNvPr id="24" name="箭头: 五边形 23">
            <a:extLst>
              <a:ext uri="{FF2B5EF4-FFF2-40B4-BE49-F238E27FC236}">
                <a16:creationId xmlns:a16="http://schemas.microsoft.com/office/drawing/2014/main" id="{FC4BCEE1-F7BA-4895-90C9-3DAF6DF7438D}"/>
              </a:ext>
            </a:extLst>
          </p:cNvPr>
          <p:cNvSpPr/>
          <p:nvPr/>
        </p:nvSpPr>
        <p:spPr>
          <a:xfrm>
            <a:off x="876454" y="488454"/>
            <a:ext cx="751772" cy="590428"/>
          </a:xfrm>
          <a:prstGeom prst="homePlate">
            <a:avLst/>
          </a:prstGeom>
          <a:solidFill>
            <a:srgbClr val="71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en-US" altLang="zh-CN" sz="2400" b="1">
                <a:solidFill>
                  <a:prstClr val="white"/>
                </a:solidFill>
                <a:cs typeface="B Nazanin" panose="00000400000000000000" pitchFamily="2" charset="-78"/>
              </a:rPr>
              <a:t>01</a:t>
            </a:r>
            <a:endParaRPr lang="zh-CN" altLang="en-US" sz="2400" b="1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E82241-36DB-4FEB-B69D-6CB4EDEE5EA2}"/>
              </a:ext>
            </a:extLst>
          </p:cNvPr>
          <p:cNvSpPr txBox="1"/>
          <p:nvPr/>
        </p:nvSpPr>
        <p:spPr>
          <a:xfrm>
            <a:off x="1631718" y="405103"/>
            <a:ext cx="305893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altLang="zh-CN" sz="2000" b="1" dirty="0">
                <a:latin typeface="+mn-ea"/>
                <a:cs typeface="B Nazanin" panose="00000400000000000000" pitchFamily="2" charset="-78"/>
                <a:sym typeface="+mn-ea"/>
              </a:rPr>
              <a:t>برای وارد کردن متن عنوان اینجا را کلیک کنید</a:t>
            </a:r>
          </a:p>
          <a:p>
            <a:pPr algn="r" rtl="1">
              <a:lnSpc>
                <a:spcPct val="120000"/>
              </a:lnSpc>
            </a:pPr>
            <a:r>
              <a:rPr lang="fa-IR" altLang="zh-CN" sz="1600" dirty="0">
                <a:latin typeface="+mn-ea"/>
                <a:cs typeface="B Nazanin" panose="00000400000000000000" pitchFamily="2" charset="-78"/>
                <a:sym typeface="+mn-ea"/>
              </a:rPr>
              <a:t>برای افزودن عنوان خود اینجا را کلیک کنید</a:t>
            </a:r>
            <a:endParaRPr lang="zh-CN" altLang="en-US" sz="1600" dirty="0">
              <a:latin typeface="+mn-ea"/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060B96B-E908-4117-9A04-CA1A28F8FD99}"/>
              </a:ext>
            </a:extLst>
          </p:cNvPr>
          <p:cNvSpPr/>
          <p:nvPr/>
        </p:nvSpPr>
        <p:spPr>
          <a:xfrm>
            <a:off x="567377" y="5051021"/>
            <a:ext cx="3160209" cy="8620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>
              <a:lnSpc>
                <a:spcPts val="2000"/>
              </a:lnSpc>
            </a:pPr>
            <a:r>
              <a:rPr lang="fa-IR" altLang="zh-CN" sz="1600" dirty="0"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600" dirty="0"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2FED6D9-84A9-457D-A889-6530FBD36F35}"/>
              </a:ext>
            </a:extLst>
          </p:cNvPr>
          <p:cNvSpPr/>
          <p:nvPr/>
        </p:nvSpPr>
        <p:spPr>
          <a:xfrm>
            <a:off x="4515896" y="5051021"/>
            <a:ext cx="3160209" cy="14013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>
              <a:lnSpc>
                <a:spcPts val="2000"/>
              </a:lnSpc>
            </a:pPr>
            <a:r>
              <a:rPr lang="fa-IR" altLang="zh-CN" sz="1600" dirty="0"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600" dirty="0">
              <a:cs typeface="B Nazanin" panose="00000400000000000000" pitchFamily="2" charset="-78"/>
              <a:sym typeface="+mn-ea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D406E6B-13F5-441C-9554-AE0AD89017C8}"/>
              </a:ext>
            </a:extLst>
          </p:cNvPr>
          <p:cNvSpPr/>
          <p:nvPr/>
        </p:nvSpPr>
        <p:spPr>
          <a:xfrm>
            <a:off x="8656712" y="5051021"/>
            <a:ext cx="3160209" cy="14013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>
              <a:lnSpc>
                <a:spcPts val="2000"/>
              </a:lnSpc>
            </a:pPr>
            <a:r>
              <a:rPr lang="fa-IR" altLang="zh-CN" sz="1600" dirty="0"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 گیر باشد، توجه کنید</a:t>
            </a:r>
            <a:endParaRPr lang="en-US" altLang="zh-CN" sz="1600" dirty="0">
              <a:cs typeface="B Nazanin" panose="00000400000000000000" pitchFamily="2" charset="-78"/>
              <a:sym typeface="+mn-ea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70BB957A-51E9-43B0-AED7-0D01EE8974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893" y="2290988"/>
            <a:ext cx="1818396" cy="2513438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444E1BD6-98BC-4A1D-A216-BE04CA1DBC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1852" y="2230594"/>
            <a:ext cx="1818396" cy="2513438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C53F4153-1732-45AD-886C-FF5E1DB04D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3510" y="2107887"/>
            <a:ext cx="1818396" cy="2513438"/>
          </a:xfrm>
          <a:prstGeom prst="rect">
            <a:avLst/>
          </a:prstGeom>
        </p:spPr>
      </p:pic>
      <p:pic>
        <p:nvPicPr>
          <p:cNvPr id="2" name="图片 40">
            <a:extLst>
              <a:ext uri="{FF2B5EF4-FFF2-40B4-BE49-F238E27FC236}">
                <a16:creationId xmlns:a16="http://schemas.microsoft.com/office/drawing/2014/main" id="{DBBDE7C4-52F6-4333-7486-9C06B32D663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25207" y="-32000"/>
            <a:ext cx="2484255" cy="248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861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8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/>
      <p:bldP spid="47" grpId="2"/>
      <p:bldP spid="48" grpId="3"/>
      <p:bldP spid="49" grpId="4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  <p:tag name="ISPRING_PRESENTATION_TITLE" val="八月你好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5428</Words>
  <Application>Microsoft Office PowerPoint</Application>
  <PresentationFormat>Widescreen</PresentationFormat>
  <Paragraphs>525</Paragraphs>
  <Slides>59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27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87" baseType="lpstr">
      <vt:lpstr>等线</vt:lpstr>
      <vt:lpstr>等线 Light</vt:lpstr>
      <vt:lpstr>Meiryo</vt:lpstr>
      <vt:lpstr>微软雅黑</vt:lpstr>
      <vt:lpstr>华文新魏</vt:lpstr>
      <vt:lpstr>Algerian</vt:lpstr>
      <vt:lpstr>Amatic SC</vt:lpstr>
      <vt:lpstr>Arial</vt:lpstr>
      <vt:lpstr>Arial (Títulos)</vt:lpstr>
      <vt:lpstr>Arial Black</vt:lpstr>
      <vt:lpstr>Calibri</vt:lpstr>
      <vt:lpstr>Candara</vt:lpstr>
      <vt:lpstr>Georgia</vt:lpstr>
      <vt:lpstr>Georgia Pro</vt:lpstr>
      <vt:lpstr>Georgia Pro cond</vt:lpstr>
      <vt:lpstr>Georgia Pro cond</vt:lpstr>
      <vt:lpstr>Georgia Pro Light</vt:lpstr>
      <vt:lpstr>Impact</vt:lpstr>
      <vt:lpstr>Lato</vt:lpstr>
      <vt:lpstr>Lato Black</vt:lpstr>
      <vt:lpstr>Lora</vt:lpstr>
      <vt:lpstr>Open Sans Light</vt:lpstr>
      <vt:lpstr>Playfair Display Black</vt:lpstr>
      <vt:lpstr>Poppins</vt:lpstr>
      <vt:lpstr>Roboto Medium</vt:lpstr>
      <vt:lpstr>Source Sans Pro</vt:lpstr>
      <vt:lpstr>字体管家胖丫儿</vt:lpstr>
      <vt:lpstr>Office 主题​​</vt:lpstr>
      <vt:lpstr>PowerPoint Presentation</vt:lpstr>
      <vt:lpstr>عنوان شما در اینجا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گیاه دارویی</vt:lpstr>
      <vt:lpstr>PowerPoint Presentation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متشکرم</vt:lpstr>
      <vt:lpstr>PowerPoint Presentation</vt:lpstr>
      <vt:lpstr>PowerPoint Presentation</vt:lpstr>
      <vt:lpstr>اینفوگرافیک پزشکی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2024-03-04T19:22:43Z</dcterms:created>
  <dcterms:modified xsi:type="dcterms:W3CDTF">2024-03-19T15:37:51Z</dcterms:modified>
  <cp:category/>
</cp:coreProperties>
</file>